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1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8.xml" ContentType="application/vnd.openxmlformats-officedocument.presentationml.notesSlide+xml"/>
  <Override PartName="/ppt/charts/chartEx1.xml" ContentType="application/vnd.ms-office.chartex+xml"/>
  <Override PartName="/ppt/charts/style11.xml" ContentType="application/vnd.ms-office.chartstyle+xml"/>
  <Override PartName="/ppt/charts/colors11.xml" ContentType="application/vnd.ms-office.chartcolorstyle+xml"/>
  <Override PartName="/ppt/notesSlides/notesSlide19.xml" ContentType="application/vnd.openxmlformats-officedocument.presentationml.notesSlide+xml"/>
  <Override PartName="/ppt/charts/chart1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0.xml" ContentType="application/vnd.openxmlformats-officedocument.presentationml.notesSlide+xml"/>
  <Override PartName="/ppt/charts/chart1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23.xml" ContentType="application/vnd.openxmlformats-officedocument.presentationml.notesSlide+xml"/>
  <Override PartName="/ppt/charts/chart1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24.xml" ContentType="application/vnd.openxmlformats-officedocument.presentationml.notesSlide+xml"/>
  <Override PartName="/ppt/charts/chart16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2.xml" ContentType="application/vnd.openxmlformats-officedocument.themeOverride+xml"/>
  <Override PartName="/ppt/notesSlides/notesSlide25.xml" ContentType="application/vnd.openxmlformats-officedocument.presentationml.notesSlide+xml"/>
  <Override PartName="/ppt/charts/chart17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ags/tag5.xml" ContentType="application/vnd.openxmlformats-officedocument.presentationml.tags+xml"/>
  <Override PartName="/ppt/notesSlides/notesSlide26.xml" ContentType="application/vnd.openxmlformats-officedocument.presentationml.notesSlide+xml"/>
  <Override PartName="/ppt/tags/tag6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8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19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0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  <p:sldMasterId id="2147483695" r:id="rId6"/>
    <p:sldMasterId id="2147483698" r:id="rId7"/>
    <p:sldMasterId id="2147483702" r:id="rId8"/>
    <p:sldMasterId id="2147483710" r:id="rId9"/>
    <p:sldMasterId id="2147483716" r:id="rId10"/>
    <p:sldMasterId id="2147483722" r:id="rId11"/>
  </p:sldMasterIdLst>
  <p:notesMasterIdLst>
    <p:notesMasterId r:id="rId61"/>
  </p:notesMasterIdLst>
  <p:sldIdLst>
    <p:sldId id="2147483622" r:id="rId12"/>
    <p:sldId id="264" r:id="rId13"/>
    <p:sldId id="541" r:id="rId14"/>
    <p:sldId id="259" r:id="rId15"/>
    <p:sldId id="263" r:id="rId16"/>
    <p:sldId id="2147483646" r:id="rId17"/>
    <p:sldId id="2147483647" r:id="rId18"/>
    <p:sldId id="256" r:id="rId19"/>
    <p:sldId id="258" r:id="rId20"/>
    <p:sldId id="261" r:id="rId21"/>
    <p:sldId id="262" r:id="rId22"/>
    <p:sldId id="257" r:id="rId23"/>
    <p:sldId id="265" r:id="rId24"/>
    <p:sldId id="266" r:id="rId25"/>
    <p:sldId id="1992" r:id="rId26"/>
    <p:sldId id="267" r:id="rId27"/>
    <p:sldId id="277" r:id="rId28"/>
    <p:sldId id="268" r:id="rId29"/>
    <p:sldId id="269" r:id="rId30"/>
    <p:sldId id="2147482982" r:id="rId31"/>
    <p:sldId id="280" r:id="rId32"/>
    <p:sldId id="325" r:id="rId33"/>
    <p:sldId id="275" r:id="rId34"/>
    <p:sldId id="328" r:id="rId35"/>
    <p:sldId id="270" r:id="rId36"/>
    <p:sldId id="2147482983" r:id="rId37"/>
    <p:sldId id="272" r:id="rId38"/>
    <p:sldId id="2147481374" r:id="rId39"/>
    <p:sldId id="271" r:id="rId40"/>
    <p:sldId id="273" r:id="rId41"/>
    <p:sldId id="274" r:id="rId42"/>
    <p:sldId id="292" r:id="rId43"/>
    <p:sldId id="2147483629" r:id="rId44"/>
    <p:sldId id="276" r:id="rId45"/>
    <p:sldId id="278" r:id="rId46"/>
    <p:sldId id="279" r:id="rId47"/>
    <p:sldId id="281" r:id="rId48"/>
    <p:sldId id="307" r:id="rId49"/>
    <p:sldId id="282" r:id="rId50"/>
    <p:sldId id="588" r:id="rId51"/>
    <p:sldId id="283" r:id="rId52"/>
    <p:sldId id="284" r:id="rId53"/>
    <p:sldId id="2147483588" r:id="rId54"/>
    <p:sldId id="285" r:id="rId55"/>
    <p:sldId id="290" r:id="rId56"/>
    <p:sldId id="286" r:id="rId57"/>
    <p:sldId id="260" r:id="rId58"/>
    <p:sldId id="287" r:id="rId59"/>
    <p:sldId id="2147483623" r:id="rId60"/>
  </p:sldIdLst>
  <p:sldSz cx="12192000" cy="6858000"/>
  <p:notesSz cx="6858000" cy="9144000"/>
  <p:embeddedFontLst>
    <p:embeddedFont>
      <p:font typeface="Georgia" panose="02040502050405020303" pitchFamily="18" charset="0"/>
      <p:regular r:id="rId62"/>
      <p:bold r:id="rId63"/>
      <p:italic r:id="rId64"/>
      <p:boldItalic r:id="rId65"/>
    </p:embeddedFont>
    <p:embeddedFont>
      <p:font typeface="Lato" panose="020F0502020204030203" pitchFamily="34" charset="0"/>
      <p:regular r:id="rId66"/>
      <p:bold r:id="rId67"/>
      <p:italic r:id="rId68"/>
      <p:boldItalic r:id="rId69"/>
    </p:embeddedFont>
    <p:embeddedFont>
      <p:font typeface="Montserrat" panose="00000500000000000000" pitchFamily="2" charset="-18"/>
      <p:regular r:id="rId70"/>
      <p:bold r:id="rId71"/>
      <p:italic r:id="rId72"/>
      <p:boldItalic r:id="rId73"/>
    </p:embeddedFont>
    <p:embeddedFont>
      <p:font typeface="Open Sans" panose="020B0606030504020204" pitchFamily="34" charset="0"/>
      <p:regular r:id="rId74"/>
      <p:bold r:id="rId75"/>
      <p:italic r:id="rId76"/>
      <p:boldItalic r:id="rId77"/>
    </p:embeddedFont>
    <p:embeddedFont>
      <p:font typeface="Roboto" panose="02000000000000000000" pitchFamily="2" charset="0"/>
      <p:regular r:id="rId78"/>
      <p:bold r:id="rId79"/>
      <p:italic r:id="rId80"/>
      <p:boldItalic r:id="rId81"/>
    </p:embeddedFont>
    <p:embeddedFont>
      <p:font typeface="Roboto Black" panose="02000000000000000000" pitchFamily="2" charset="0"/>
      <p:bold r:id="rId82"/>
      <p:italic r:id="rId83"/>
      <p:boldItalic r:id="rId84"/>
    </p:embeddedFont>
    <p:embeddedFont>
      <p:font typeface="Roboto Thin" panose="020F0502020204030204" pitchFamily="2" charset="0"/>
      <p:regular r:id="rId85"/>
      <p:italic r:id="rId86"/>
    </p:embeddedFont>
    <p:embeddedFont>
      <p:font typeface="Wingdings 2" panose="05020102010507070707" pitchFamily="18" charset="2"/>
      <p:regular r:id="rId87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303CFE8-CCE7-4815-A382-6F1F8C99792E}">
          <p14:sldIdLst>
            <p14:sldId id="2147483622"/>
            <p14:sldId id="264"/>
            <p14:sldId id="541"/>
            <p14:sldId id="259"/>
            <p14:sldId id="263"/>
            <p14:sldId id="2147483646"/>
            <p14:sldId id="2147483647"/>
            <p14:sldId id="256"/>
            <p14:sldId id="258"/>
            <p14:sldId id="261"/>
            <p14:sldId id="262"/>
            <p14:sldId id="257"/>
            <p14:sldId id="265"/>
            <p14:sldId id="266"/>
            <p14:sldId id="1992"/>
            <p14:sldId id="267"/>
            <p14:sldId id="277"/>
            <p14:sldId id="268"/>
            <p14:sldId id="269"/>
            <p14:sldId id="2147482982"/>
            <p14:sldId id="280"/>
            <p14:sldId id="325"/>
            <p14:sldId id="275"/>
            <p14:sldId id="328"/>
            <p14:sldId id="270"/>
            <p14:sldId id="2147482983"/>
            <p14:sldId id="272"/>
            <p14:sldId id="2147481374"/>
            <p14:sldId id="271"/>
            <p14:sldId id="273"/>
            <p14:sldId id="274"/>
            <p14:sldId id="292"/>
            <p14:sldId id="2147483629"/>
            <p14:sldId id="276"/>
            <p14:sldId id="278"/>
            <p14:sldId id="279"/>
            <p14:sldId id="281"/>
            <p14:sldId id="307"/>
            <p14:sldId id="282"/>
            <p14:sldId id="588"/>
            <p14:sldId id="283"/>
            <p14:sldId id="284"/>
            <p14:sldId id="2147483588"/>
            <p14:sldId id="285"/>
            <p14:sldId id="290"/>
            <p14:sldId id="286"/>
            <p14:sldId id="260"/>
            <p14:sldId id="287"/>
            <p14:sldId id="214748362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4949"/>
    <a:srgbClr val="0F5FAB"/>
    <a:srgbClr val="BF0943"/>
    <a:srgbClr val="990033"/>
    <a:srgbClr val="0766B1"/>
    <a:srgbClr val="CE416F"/>
    <a:srgbClr val="223260"/>
    <a:srgbClr val="344D95"/>
    <a:srgbClr val="4A5A94"/>
    <a:srgbClr val="4E59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7CDF8E-FCBA-E26E-CB16-02C491A747CD}" v="14" dt="2026-11-01T19:18:32.1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5"/>
  </p:normalViewPr>
  <p:slideViewPr>
    <p:cSldViewPr snapToGrid="0">
      <p:cViewPr varScale="1">
        <p:scale>
          <a:sx n="69" d="100"/>
          <a:sy n="69" d="100"/>
        </p:scale>
        <p:origin x="18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84" Type="http://schemas.openxmlformats.org/officeDocument/2006/relationships/font" Target="fonts/font23.fntdata"/><Relationship Id="rId89" Type="http://schemas.openxmlformats.org/officeDocument/2006/relationships/viewProps" Target="viewProps.xml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74" Type="http://schemas.openxmlformats.org/officeDocument/2006/relationships/font" Target="fonts/font13.fntdata"/><Relationship Id="rId79" Type="http://schemas.openxmlformats.org/officeDocument/2006/relationships/font" Target="fonts/font18.fntdata"/><Relationship Id="rId5" Type="http://schemas.openxmlformats.org/officeDocument/2006/relationships/slideMaster" Target="slideMasters/slideMaster2.xml"/><Relationship Id="rId90" Type="http://schemas.openxmlformats.org/officeDocument/2006/relationships/theme" Target="theme/theme1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77" Type="http://schemas.openxmlformats.org/officeDocument/2006/relationships/font" Target="fonts/font16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font" Target="fonts/font11.fntdata"/><Relationship Id="rId80" Type="http://schemas.openxmlformats.org/officeDocument/2006/relationships/font" Target="fonts/font19.fntdata"/><Relationship Id="rId85" Type="http://schemas.openxmlformats.org/officeDocument/2006/relationships/font" Target="fonts/font24.fntdata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6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75" Type="http://schemas.openxmlformats.org/officeDocument/2006/relationships/font" Target="fonts/font14.fntdata"/><Relationship Id="rId83" Type="http://schemas.openxmlformats.org/officeDocument/2006/relationships/font" Target="fonts/font22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font" Target="fonts/font4.fntdata"/><Relationship Id="rId73" Type="http://schemas.openxmlformats.org/officeDocument/2006/relationships/font" Target="fonts/font12.fntdata"/><Relationship Id="rId78" Type="http://schemas.openxmlformats.org/officeDocument/2006/relationships/font" Target="fonts/font17.fntdata"/><Relationship Id="rId81" Type="http://schemas.openxmlformats.org/officeDocument/2006/relationships/font" Target="fonts/font20.fntdata"/><Relationship Id="rId86" Type="http://schemas.openxmlformats.org/officeDocument/2006/relationships/font" Target="fonts/font25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font" Target="fonts/font15.fntdata"/><Relationship Id="rId7" Type="http://schemas.openxmlformats.org/officeDocument/2006/relationships/slideMaster" Target="slideMasters/slideMaster4.xml"/><Relationship Id="rId71" Type="http://schemas.openxmlformats.org/officeDocument/2006/relationships/font" Target="fonts/font10.fntdata"/><Relationship Id="rId92" Type="http://schemas.microsoft.com/office/2015/10/relationships/revisionInfo" Target="revisionInfo.xml"/><Relationship Id="rId2" Type="http://schemas.openxmlformats.org/officeDocument/2006/relationships/customXml" Target="../customXml/item2.xml"/><Relationship Id="rId29" Type="http://schemas.openxmlformats.org/officeDocument/2006/relationships/slide" Target="slides/slide18.xml"/><Relationship Id="rId24" Type="http://schemas.openxmlformats.org/officeDocument/2006/relationships/slide" Target="slides/slide13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66" Type="http://schemas.openxmlformats.org/officeDocument/2006/relationships/font" Target="fonts/font5.fntdata"/><Relationship Id="rId87" Type="http://schemas.openxmlformats.org/officeDocument/2006/relationships/font" Target="fonts/font26.fntdata"/><Relationship Id="rId61" Type="http://schemas.openxmlformats.org/officeDocument/2006/relationships/notesMaster" Target="notesMasters/notesMaster1.xml"/><Relationship Id="rId82" Type="http://schemas.openxmlformats.org/officeDocument/2006/relationships/font" Target="fonts/font21.fntdata"/><Relationship Id="rId1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microsoft.com/office/2011/relationships/chartStyle" Target="style11.xml"/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535336797139237E-2"/>
          <c:y val="5.6349970298627559E-2"/>
          <c:w val="0.87452057559765839"/>
          <c:h val="0.87817501352108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Sheet1!$A$245</c:f>
              <c:strCache>
                <c:ptCount val="1"/>
                <c:pt idx="0">
                  <c:v>IV.20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Sheet1!$B$245</c:f>
              <c:numCache>
                <c:formatCode>0.0</c:formatCode>
                <c:ptCount val="1"/>
                <c:pt idx="0">
                  <c:v>-19.100000000000001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EC-4AA1-B173-CB19D0DA78F5}"/>
            </c:ext>
          </c:extLst>
        </c:ser>
        <c:ser>
          <c:idx val="1"/>
          <c:order val="1"/>
          <c:tx>
            <c:strRef>
              <c:f>Sheet1!$A$246</c:f>
              <c:strCache>
                <c:ptCount val="1"/>
                <c:pt idx="0">
                  <c:v>V.20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Sheet1!$B$246</c:f>
              <c:numCache>
                <c:formatCode>0.0</c:formatCode>
                <c:ptCount val="1"/>
                <c:pt idx="0">
                  <c:v>-9.5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73-49FB-ADF4-34D67758A9E2}"/>
            </c:ext>
          </c:extLst>
        </c:ser>
        <c:ser>
          <c:idx val="2"/>
          <c:order val="2"/>
          <c:tx>
            <c:strRef>
              <c:f>Sheet1!$A$247</c:f>
              <c:strCache>
                <c:ptCount val="1"/>
                <c:pt idx="0">
                  <c:v>VI.20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Sheet1!$B$247</c:f>
              <c:numCache>
                <c:formatCode>0.0</c:formatCode>
                <c:ptCount val="1"/>
                <c:pt idx="0">
                  <c:v>-3.4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73-49FB-ADF4-34D67758A9E2}"/>
            </c:ext>
          </c:extLst>
        </c:ser>
        <c:ser>
          <c:idx val="3"/>
          <c:order val="3"/>
          <c:tx>
            <c:strRef>
              <c:f>Sheet1!$A$248</c:f>
              <c:strCache>
                <c:ptCount val="1"/>
                <c:pt idx="0">
                  <c:v>VII.20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Sheet1!$B$248</c:f>
              <c:numCache>
                <c:formatCode>0.0</c:formatCode>
                <c:ptCount val="1"/>
                <c:pt idx="0">
                  <c:v>-4.0999999999999996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73-49FB-ADF4-34D67758A9E2}"/>
            </c:ext>
          </c:extLst>
        </c:ser>
        <c:ser>
          <c:idx val="4"/>
          <c:order val="4"/>
          <c:tx>
            <c:strRef>
              <c:f>Sheet1!$A$249</c:f>
              <c:strCache>
                <c:ptCount val="1"/>
                <c:pt idx="0">
                  <c:v>VIII.20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Sheet1!$B$249</c:f>
              <c:numCache>
                <c:formatCode>0.0</c:formatCode>
                <c:ptCount val="1"/>
                <c:pt idx="0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73-49FB-ADF4-34D67758A9E2}"/>
            </c:ext>
          </c:extLst>
        </c:ser>
        <c:ser>
          <c:idx val="5"/>
          <c:order val="5"/>
          <c:tx>
            <c:strRef>
              <c:f>Sheet1!$A$250</c:f>
              <c:strCache>
                <c:ptCount val="1"/>
                <c:pt idx="0">
                  <c:v>IX.20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Sheet1!$B$250</c:f>
              <c:numCache>
                <c:formatCode>0.0</c:formatCode>
                <c:ptCount val="1"/>
                <c:pt idx="0">
                  <c:v>-6.7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73-49FB-ADF4-34D67758A9E2}"/>
            </c:ext>
          </c:extLst>
        </c:ser>
        <c:ser>
          <c:idx val="6"/>
          <c:order val="6"/>
          <c:tx>
            <c:strRef>
              <c:f>Sheet1!$A$251</c:f>
              <c:strCache>
                <c:ptCount val="1"/>
                <c:pt idx="0">
                  <c:v>X.20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Sheet1!$B$251</c:f>
              <c:numCache>
                <c:formatCode>0.0</c:formatCode>
                <c:ptCount val="1"/>
                <c:pt idx="0">
                  <c:v>-9.6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C73-49FB-ADF4-34D67758A9E2}"/>
            </c:ext>
          </c:extLst>
        </c:ser>
        <c:ser>
          <c:idx val="7"/>
          <c:order val="7"/>
          <c:tx>
            <c:strRef>
              <c:f>Sheet1!$A$252</c:f>
              <c:strCache>
                <c:ptCount val="1"/>
                <c:pt idx="0">
                  <c:v>XI.20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Sheet1!$B$252</c:f>
              <c:numCache>
                <c:formatCode>0.0</c:formatCode>
                <c:ptCount val="1"/>
                <c:pt idx="0">
                  <c:v>-13.4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73-49FB-ADF4-34D67758A9E2}"/>
            </c:ext>
          </c:extLst>
        </c:ser>
        <c:ser>
          <c:idx val="8"/>
          <c:order val="8"/>
          <c:tx>
            <c:strRef>
              <c:f>Sheet1!$A$253</c:f>
              <c:strCache>
                <c:ptCount val="1"/>
                <c:pt idx="0">
                  <c:v>XII.20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Sheet1!$B$253</c:f>
              <c:numCache>
                <c:formatCode>0.0</c:formatCode>
                <c:ptCount val="1"/>
                <c:pt idx="0">
                  <c:v>-6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C73-49FB-ADF4-34D67758A9E2}"/>
            </c:ext>
          </c:extLst>
        </c:ser>
        <c:ser>
          <c:idx val="9"/>
          <c:order val="9"/>
          <c:tx>
            <c:strRef>
              <c:f>Sheet1!$A$254</c:f>
              <c:strCache>
                <c:ptCount val="1"/>
                <c:pt idx="0">
                  <c:v>I.21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Sheet1!$B$254</c:f>
              <c:numCache>
                <c:formatCode>0.0</c:formatCode>
                <c:ptCount val="1"/>
                <c:pt idx="0">
                  <c:v>-7.1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C73-49FB-ADF4-34D67758A9E2}"/>
            </c:ext>
          </c:extLst>
        </c:ser>
        <c:ser>
          <c:idx val="10"/>
          <c:order val="10"/>
          <c:tx>
            <c:strRef>
              <c:f>Sheet1!$A$255</c:f>
              <c:strCache>
                <c:ptCount val="1"/>
                <c:pt idx="0">
                  <c:v>II.21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Sheet1!$B$255</c:f>
              <c:numCache>
                <c:formatCode>0.0</c:formatCode>
                <c:ptCount val="1"/>
                <c:pt idx="0">
                  <c:v>-5.4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C73-49FB-ADF4-34D67758A9E2}"/>
            </c:ext>
          </c:extLst>
        </c:ser>
        <c:ser>
          <c:idx val="11"/>
          <c:order val="11"/>
          <c:tx>
            <c:strRef>
              <c:f>Sheet1!$A$256</c:f>
              <c:strCache>
                <c:ptCount val="1"/>
                <c:pt idx="0">
                  <c:v>III.21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Sheet1!$B$256</c:f>
              <c:numCache>
                <c:formatCode>0.0</c:formatCode>
                <c:ptCount val="1"/>
                <c:pt idx="0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C73-49FB-ADF4-34D67758A9E2}"/>
            </c:ext>
          </c:extLst>
        </c:ser>
        <c:ser>
          <c:idx val="12"/>
          <c:order val="12"/>
          <c:tx>
            <c:strRef>
              <c:f>Sheet1!$A$257</c:f>
              <c:strCache>
                <c:ptCount val="1"/>
                <c:pt idx="0">
                  <c:v>IV.21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Sheet1!$B$257</c:f>
              <c:numCache>
                <c:formatCode>0.0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C73-49FB-ADF4-34D67758A9E2}"/>
            </c:ext>
          </c:extLst>
        </c:ser>
        <c:ser>
          <c:idx val="13"/>
          <c:order val="13"/>
          <c:tx>
            <c:strRef>
              <c:f>Sheet1!$A$258</c:f>
              <c:strCache>
                <c:ptCount val="1"/>
                <c:pt idx="0">
                  <c:v>V.21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Sheet1!$B$258</c:f>
              <c:numCache>
                <c:formatCode>0.0</c:formatCode>
                <c:ptCount val="1"/>
                <c:pt idx="0">
                  <c:v>15.6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C73-49FB-ADF4-34D67758A9E2}"/>
            </c:ext>
          </c:extLst>
        </c:ser>
        <c:ser>
          <c:idx val="14"/>
          <c:order val="14"/>
          <c:tx>
            <c:strRef>
              <c:f>Sheet1!$A$259</c:f>
              <c:strCache>
                <c:ptCount val="1"/>
                <c:pt idx="0">
                  <c:v>VI.21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Sheet1!$B$259</c:f>
              <c:numCache>
                <c:formatCode>0.0</c:formatCode>
                <c:ptCount val="1"/>
                <c:pt idx="0">
                  <c:v>20.3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C73-49FB-ADF4-34D67758A9E2}"/>
            </c:ext>
          </c:extLst>
        </c:ser>
        <c:ser>
          <c:idx val="15"/>
          <c:order val="15"/>
          <c:tx>
            <c:strRef>
              <c:f>Sheet1!$A$260</c:f>
              <c:strCache>
                <c:ptCount val="1"/>
                <c:pt idx="0">
                  <c:v>VII.21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Sheet1!$B$260</c:f>
              <c:numCache>
                <c:formatCode>0.0</c:formatCode>
                <c:ptCount val="1"/>
                <c:pt idx="0">
                  <c:v>18.5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C73-49FB-ADF4-34D67758A9E2}"/>
            </c:ext>
          </c:extLst>
        </c:ser>
        <c:ser>
          <c:idx val="16"/>
          <c:order val="16"/>
          <c:tx>
            <c:strRef>
              <c:f>Sheet1!$A$261</c:f>
              <c:strCache>
                <c:ptCount val="1"/>
                <c:pt idx="0">
                  <c:v>VIII.21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Sheet1!$B$261</c:f>
              <c:numCache>
                <c:formatCode>0.0</c:formatCode>
                <c:ptCount val="1"/>
                <c:pt idx="0">
                  <c:v>18.3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FC73-49FB-ADF4-34D67758A9E2}"/>
            </c:ext>
          </c:extLst>
        </c:ser>
        <c:ser>
          <c:idx val="17"/>
          <c:order val="17"/>
          <c:tx>
            <c:strRef>
              <c:f>Sheet1!$A$262</c:f>
              <c:strCache>
                <c:ptCount val="1"/>
                <c:pt idx="0">
                  <c:v>IX.21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Sheet1!$B$262</c:f>
              <c:numCache>
                <c:formatCode>0.0</c:formatCode>
                <c:ptCount val="1"/>
                <c:pt idx="0">
                  <c:v>20.7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FC73-49FB-ADF4-34D67758A9E2}"/>
            </c:ext>
          </c:extLst>
        </c:ser>
        <c:ser>
          <c:idx val="18"/>
          <c:order val="18"/>
          <c:tx>
            <c:strRef>
              <c:f>Sheet1!$A$263</c:f>
              <c:strCache>
                <c:ptCount val="1"/>
                <c:pt idx="0">
                  <c:v>X.21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Sheet1!$B$263</c:f>
              <c:numCache>
                <c:formatCode>0.0</c:formatCode>
                <c:ptCount val="1"/>
                <c:pt idx="0">
                  <c:v>21.3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FC73-49FB-ADF4-34D67758A9E2}"/>
            </c:ext>
          </c:extLst>
        </c:ser>
        <c:ser>
          <c:idx val="19"/>
          <c:order val="19"/>
          <c:tx>
            <c:strRef>
              <c:f>Sheet1!$A$264</c:f>
              <c:strCache>
                <c:ptCount val="1"/>
                <c:pt idx="0">
                  <c:v>XI.21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Sheet1!$B$264</c:f>
              <c:numCache>
                <c:formatCode>0.0</c:formatCode>
                <c:ptCount val="1"/>
                <c:pt idx="0">
                  <c:v>16.399999999999999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FC73-49FB-ADF4-34D67758A9E2}"/>
            </c:ext>
          </c:extLst>
        </c:ser>
        <c:ser>
          <c:idx val="20"/>
          <c:order val="20"/>
          <c:tx>
            <c:strRef>
              <c:f>Sheet1!$A$265</c:f>
              <c:strCache>
                <c:ptCount val="1"/>
                <c:pt idx="0">
                  <c:v>XII.21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Sheet1!$B$265</c:f>
              <c:numCache>
                <c:formatCode>0.0</c:formatCode>
                <c:ptCount val="1"/>
                <c:pt idx="0">
                  <c:v>12.8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FC73-49FB-ADF4-34D67758A9E2}"/>
            </c:ext>
          </c:extLst>
        </c:ser>
        <c:ser>
          <c:idx val="21"/>
          <c:order val="21"/>
          <c:tx>
            <c:strRef>
              <c:f>Sheet1!$A$266</c:f>
              <c:strCache>
                <c:ptCount val="1"/>
                <c:pt idx="0">
                  <c:v>I.22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Sheet1!$B$266</c:f>
              <c:numCache>
                <c:formatCode>0.0</c:formatCode>
                <c:ptCount val="1"/>
                <c:pt idx="0">
                  <c:v>12.1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FC73-49FB-ADF4-34D67758A9E2}"/>
            </c:ext>
          </c:extLst>
        </c:ser>
        <c:ser>
          <c:idx val="22"/>
          <c:order val="22"/>
          <c:tx>
            <c:strRef>
              <c:f>Sheet1!$A$267</c:f>
              <c:strCache>
                <c:ptCount val="1"/>
                <c:pt idx="0">
                  <c:v>II.22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Sheet1!$B$267</c:f>
              <c:numCache>
                <c:formatCode>0.0</c:formatCode>
                <c:ptCount val="1"/>
                <c:pt idx="0">
                  <c:v>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FC73-49FB-ADF4-34D67758A9E2}"/>
            </c:ext>
          </c:extLst>
        </c:ser>
        <c:ser>
          <c:idx val="23"/>
          <c:order val="23"/>
          <c:tx>
            <c:strRef>
              <c:f>Sheet1!$A$268</c:f>
              <c:strCache>
                <c:ptCount val="1"/>
                <c:pt idx="0">
                  <c:v>III.22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Sheet1!$B$268</c:f>
              <c:numCache>
                <c:formatCode>0.0</c:formatCode>
                <c:ptCount val="1"/>
                <c:pt idx="0">
                  <c:v>-1.4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FC73-49FB-ADF4-34D67758A9E2}"/>
            </c:ext>
          </c:extLst>
        </c:ser>
        <c:ser>
          <c:idx val="24"/>
          <c:order val="24"/>
          <c:tx>
            <c:strRef>
              <c:f>Sheet1!$A$269</c:f>
              <c:strCache>
                <c:ptCount val="1"/>
                <c:pt idx="0">
                  <c:v>IV.22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Sheet1!$B$269</c:f>
              <c:numCache>
                <c:formatCode>0.0</c:formatCode>
                <c:ptCount val="1"/>
                <c:pt idx="0">
                  <c:v>-7.2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FC73-49FB-ADF4-34D67758A9E2}"/>
            </c:ext>
          </c:extLst>
        </c:ser>
        <c:ser>
          <c:idx val="25"/>
          <c:order val="25"/>
          <c:tx>
            <c:strRef>
              <c:f>Sheet1!$A$270</c:f>
              <c:strCache>
                <c:ptCount val="1"/>
                <c:pt idx="0">
                  <c:v>V.22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Sheet1!$B$270</c:f>
              <c:numCache>
                <c:formatCode>0.0</c:formatCode>
                <c:ptCount val="1"/>
                <c:pt idx="0">
                  <c:v>-7.5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FC73-49FB-ADF4-34D67758A9E2}"/>
            </c:ext>
          </c:extLst>
        </c:ser>
        <c:ser>
          <c:idx val="26"/>
          <c:order val="26"/>
          <c:tx>
            <c:strRef>
              <c:f>Sheet1!$A$271</c:f>
              <c:strCache>
                <c:ptCount val="1"/>
                <c:pt idx="0">
                  <c:v>VI.22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Sheet1!$B$271</c:f>
              <c:numCache>
                <c:formatCode>0.0</c:formatCode>
                <c:ptCount val="1"/>
                <c:pt idx="0">
                  <c:v>-13.2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FC73-49FB-ADF4-34D67758A9E2}"/>
            </c:ext>
          </c:extLst>
        </c:ser>
        <c:ser>
          <c:idx val="27"/>
          <c:order val="27"/>
          <c:tx>
            <c:strRef>
              <c:f>Sheet1!$A$272</c:f>
              <c:strCache>
                <c:ptCount val="1"/>
                <c:pt idx="0">
                  <c:v>VII.22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Sheet1!$B$272</c:f>
              <c:numCache>
                <c:formatCode>0.0</c:formatCode>
                <c:ptCount val="1"/>
                <c:pt idx="0">
                  <c:v>-16.7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FC73-49FB-ADF4-34D67758A9E2}"/>
            </c:ext>
          </c:extLst>
        </c:ser>
        <c:ser>
          <c:idx val="28"/>
          <c:order val="28"/>
          <c:tx>
            <c:strRef>
              <c:f>Sheet1!$A$273</c:f>
              <c:strCache>
                <c:ptCount val="1"/>
                <c:pt idx="0">
                  <c:v>VIII.22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Sheet1!$B$273</c:f>
              <c:numCache>
                <c:formatCode>0.0</c:formatCode>
                <c:ptCount val="1"/>
                <c:pt idx="0">
                  <c:v>-18.3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FC73-49FB-ADF4-34D67758A9E2}"/>
            </c:ext>
          </c:extLst>
        </c:ser>
        <c:ser>
          <c:idx val="29"/>
          <c:order val="29"/>
          <c:tx>
            <c:strRef>
              <c:f>Sheet1!$A$274</c:f>
              <c:strCache>
                <c:ptCount val="1"/>
                <c:pt idx="0">
                  <c:v>IX.22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Sheet1!$B$274</c:f>
              <c:numCache>
                <c:formatCode>0.0</c:formatCode>
                <c:ptCount val="1"/>
                <c:pt idx="0">
                  <c:v>-22.5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FC73-49FB-ADF4-34D67758A9E2}"/>
            </c:ext>
          </c:extLst>
        </c:ser>
        <c:ser>
          <c:idx val="30"/>
          <c:order val="30"/>
          <c:tx>
            <c:strRef>
              <c:f>Sheet1!$A$275</c:f>
              <c:strCache>
                <c:ptCount val="1"/>
                <c:pt idx="0">
                  <c:v>X.22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Sheet1!$B$275</c:f>
              <c:numCache>
                <c:formatCode>0.0</c:formatCode>
                <c:ptCount val="1"/>
                <c:pt idx="0">
                  <c:v>-22.4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FC73-49FB-ADF4-34D67758A9E2}"/>
            </c:ext>
          </c:extLst>
        </c:ser>
        <c:ser>
          <c:idx val="31"/>
          <c:order val="31"/>
          <c:tx>
            <c:strRef>
              <c:f>Sheet1!$A$276</c:f>
              <c:strCache>
                <c:ptCount val="1"/>
                <c:pt idx="0">
                  <c:v>XI.22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Sheet1!$B$276</c:f>
              <c:numCache>
                <c:formatCode>0.0</c:formatCode>
                <c:ptCount val="1"/>
                <c:pt idx="0">
                  <c:v>-17.399999999999999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FC73-49FB-ADF4-34D67758A9E2}"/>
            </c:ext>
          </c:extLst>
        </c:ser>
        <c:ser>
          <c:idx val="32"/>
          <c:order val="32"/>
          <c:tx>
            <c:strRef>
              <c:f>Sheet1!$A$277</c:f>
              <c:strCache>
                <c:ptCount val="1"/>
                <c:pt idx="0">
                  <c:v>XII.22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Sheet1!$B$277</c:f>
              <c:numCache>
                <c:formatCode>0.0</c:formatCode>
                <c:ptCount val="1"/>
                <c:pt idx="0">
                  <c:v>-18.100000000000001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FC73-49FB-ADF4-34D67758A9E2}"/>
            </c:ext>
          </c:extLst>
        </c:ser>
        <c:ser>
          <c:idx val="33"/>
          <c:order val="33"/>
          <c:tx>
            <c:strRef>
              <c:f>Sheet1!$A$278</c:f>
              <c:strCache>
                <c:ptCount val="1"/>
                <c:pt idx="0">
                  <c:v>I.23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Sheet1!$B$278</c:f>
              <c:numCache>
                <c:formatCode>0.0</c:formatCode>
                <c:ptCount val="1"/>
                <c:pt idx="0">
                  <c:v>-17.100000000000001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FC73-49FB-ADF4-34D67758A9E2}"/>
            </c:ext>
          </c:extLst>
        </c:ser>
        <c:ser>
          <c:idx val="34"/>
          <c:order val="34"/>
          <c:tx>
            <c:strRef>
              <c:f>Sheet1!$A$279</c:f>
              <c:strCache>
                <c:ptCount val="1"/>
                <c:pt idx="0">
                  <c:v>II.23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Sheet1!$B$279</c:f>
              <c:numCache>
                <c:formatCode>0.0</c:formatCode>
                <c:ptCount val="1"/>
                <c:pt idx="0">
                  <c:v>-15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FC73-49FB-ADF4-34D67758A9E2}"/>
            </c:ext>
          </c:extLst>
        </c:ser>
        <c:ser>
          <c:idx val="35"/>
          <c:order val="35"/>
          <c:tx>
            <c:strRef>
              <c:f>Sheet1!$A$280</c:f>
              <c:strCache>
                <c:ptCount val="1"/>
                <c:pt idx="0">
                  <c:v>III.23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Sheet1!$B$280</c:f>
              <c:numCache>
                <c:formatCode>0.0</c:formatCode>
                <c:ptCount val="1"/>
                <c:pt idx="0">
                  <c:v>-13.4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FC73-49FB-ADF4-34D67758A9E2}"/>
            </c:ext>
          </c:extLst>
        </c:ser>
        <c:ser>
          <c:idx val="36"/>
          <c:order val="36"/>
          <c:tx>
            <c:strRef>
              <c:f>Sheet1!$A$281</c:f>
              <c:strCache>
                <c:ptCount val="1"/>
                <c:pt idx="0">
                  <c:v>IV.23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Sheet1!$B$281</c:f>
              <c:numCache>
                <c:formatCode>0.0</c:formatCode>
                <c:ptCount val="1"/>
                <c:pt idx="0">
                  <c:v>-10.9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FC73-49FB-ADF4-34D67758A9E2}"/>
            </c:ext>
          </c:extLst>
        </c:ser>
        <c:ser>
          <c:idx val="37"/>
          <c:order val="37"/>
          <c:tx>
            <c:strRef>
              <c:f>Sheet1!$A$282</c:f>
              <c:strCache>
                <c:ptCount val="1"/>
                <c:pt idx="0">
                  <c:v>V.23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Sheet1!$B$282</c:f>
              <c:numCache>
                <c:formatCode>0.0</c:formatCode>
                <c:ptCount val="1"/>
                <c:pt idx="0">
                  <c:v>-11.2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FC73-49FB-ADF4-34D67758A9E2}"/>
            </c:ext>
          </c:extLst>
        </c:ser>
        <c:ser>
          <c:idx val="38"/>
          <c:order val="38"/>
          <c:tx>
            <c:strRef>
              <c:f>Sheet1!$A$283</c:f>
              <c:strCache>
                <c:ptCount val="1"/>
                <c:pt idx="0">
                  <c:v>VI.23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Sheet1!$B$283</c:f>
              <c:numCache>
                <c:formatCode>0.0</c:formatCode>
                <c:ptCount val="1"/>
                <c:pt idx="0">
                  <c:v>-11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FC73-49FB-ADF4-34D67758A9E2}"/>
            </c:ext>
          </c:extLst>
        </c:ser>
        <c:ser>
          <c:idx val="39"/>
          <c:order val="39"/>
          <c:tx>
            <c:strRef>
              <c:f>Sheet1!$A$284</c:f>
              <c:strCache>
                <c:ptCount val="1"/>
                <c:pt idx="0">
                  <c:v>VII.23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Sheet1!$B$284</c:f>
              <c:numCache>
                <c:formatCode>0.0</c:formatCode>
                <c:ptCount val="1"/>
                <c:pt idx="0">
                  <c:v>-9.9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FC73-49FB-ADF4-34D67758A9E2}"/>
            </c:ext>
          </c:extLst>
        </c:ser>
        <c:ser>
          <c:idx val="40"/>
          <c:order val="40"/>
          <c:tx>
            <c:strRef>
              <c:f>Sheet1!$A$285</c:f>
              <c:strCache>
                <c:ptCount val="1"/>
                <c:pt idx="0">
                  <c:v>VIII.23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Sheet1!$B$285</c:f>
              <c:numCache>
                <c:formatCode>0.0</c:formatCode>
                <c:ptCount val="1"/>
                <c:pt idx="0">
                  <c:v>-10.1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FC73-49FB-ADF4-34D67758A9E2}"/>
            </c:ext>
          </c:extLst>
        </c:ser>
        <c:ser>
          <c:idx val="41"/>
          <c:order val="41"/>
          <c:tx>
            <c:strRef>
              <c:f>Sheet1!$A$286</c:f>
              <c:strCache>
                <c:ptCount val="1"/>
                <c:pt idx="0">
                  <c:v>IX.23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Sheet1!$B$286</c:f>
              <c:numCache>
                <c:formatCode>0.0</c:formatCode>
                <c:ptCount val="1"/>
                <c:pt idx="0">
                  <c:v>-11.6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FC73-49FB-ADF4-34D67758A9E2}"/>
            </c:ext>
          </c:extLst>
        </c:ser>
        <c:ser>
          <c:idx val="42"/>
          <c:order val="42"/>
          <c:tx>
            <c:strRef>
              <c:f>Sheet1!$A$287</c:f>
              <c:strCache>
                <c:ptCount val="1"/>
                <c:pt idx="0">
                  <c:v>X.23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Sheet1!$B$287</c:f>
              <c:numCache>
                <c:formatCode>0.0</c:formatCode>
                <c:ptCount val="1"/>
                <c:pt idx="0">
                  <c:v>-11.6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FC73-49FB-ADF4-34D67758A9E2}"/>
            </c:ext>
          </c:extLst>
        </c:ser>
        <c:ser>
          <c:idx val="43"/>
          <c:order val="43"/>
          <c:tx>
            <c:strRef>
              <c:f>Sheet1!$A$288</c:f>
              <c:strCache>
                <c:ptCount val="1"/>
                <c:pt idx="0">
                  <c:v>XI.23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Sheet1!$B$288</c:f>
              <c:numCache>
                <c:formatCode>0.0</c:formatCode>
                <c:ptCount val="1"/>
                <c:pt idx="0">
                  <c:v>-10.4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FC73-49FB-ADF4-34D67758A9E2}"/>
            </c:ext>
          </c:extLst>
        </c:ser>
        <c:ser>
          <c:idx val="44"/>
          <c:order val="44"/>
          <c:tx>
            <c:strRef>
              <c:f>Sheet1!$A$289</c:f>
              <c:strCache>
                <c:ptCount val="1"/>
                <c:pt idx="0">
                  <c:v>XII.23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Sheet1!$B$289</c:f>
              <c:numCache>
                <c:formatCode>0.0</c:formatCode>
                <c:ptCount val="1"/>
                <c:pt idx="0">
                  <c:v>-7.6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FC73-49FB-ADF4-34D67758A9E2}"/>
            </c:ext>
          </c:extLst>
        </c:ser>
        <c:ser>
          <c:idx val="45"/>
          <c:order val="45"/>
          <c:tx>
            <c:strRef>
              <c:f>Sheet1!$A$290</c:f>
              <c:strCache>
                <c:ptCount val="1"/>
                <c:pt idx="0">
                  <c:v>I.24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Sheet1!$B$290</c:f>
              <c:numCache>
                <c:formatCode>0.0</c:formatCode>
                <c:ptCount val="1"/>
                <c:pt idx="0">
                  <c:v>-8.6999999999999993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FC73-49FB-ADF4-34D67758A9E2}"/>
            </c:ext>
          </c:extLst>
        </c:ser>
        <c:ser>
          <c:idx val="46"/>
          <c:order val="46"/>
          <c:tx>
            <c:strRef>
              <c:f>Sheet1!$A$291</c:f>
              <c:strCache>
                <c:ptCount val="1"/>
                <c:pt idx="0">
                  <c:v>II.24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Sheet1!$B$291</c:f>
              <c:numCache>
                <c:formatCode>0.0</c:formatCode>
                <c:ptCount val="1"/>
                <c:pt idx="0">
                  <c:v>-5.5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FC73-49FB-ADF4-34D67758A9E2}"/>
            </c:ext>
          </c:extLst>
        </c:ser>
        <c:ser>
          <c:idx val="47"/>
          <c:order val="47"/>
          <c:tx>
            <c:strRef>
              <c:f>Sheet1!$A$292</c:f>
              <c:strCache>
                <c:ptCount val="1"/>
                <c:pt idx="0">
                  <c:v>III.24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Sheet1!$B$292</c:f>
              <c:numCache>
                <c:formatCode>0.0</c:formatCode>
                <c:ptCount val="1"/>
                <c:pt idx="0">
                  <c:v>-4.8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E-FC73-49FB-ADF4-34D67758A9E2}"/>
            </c:ext>
          </c:extLst>
        </c:ser>
        <c:ser>
          <c:idx val="48"/>
          <c:order val="48"/>
          <c:tx>
            <c:strRef>
              <c:f>Sheet1!$A$293</c:f>
              <c:strCache>
                <c:ptCount val="1"/>
                <c:pt idx="0">
                  <c:v>IV.24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Sheet1!$B$293</c:f>
              <c:numCache>
                <c:formatCode>0.0</c:formatCode>
                <c:ptCount val="1"/>
                <c:pt idx="0">
                  <c:v>-2.8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F-FC73-49FB-ADF4-34D67758A9E2}"/>
            </c:ext>
          </c:extLst>
        </c:ser>
        <c:ser>
          <c:idx val="49"/>
          <c:order val="49"/>
          <c:tx>
            <c:strRef>
              <c:f>Sheet1!$A$294</c:f>
              <c:strCache>
                <c:ptCount val="1"/>
                <c:pt idx="0">
                  <c:v>V.24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Sheet1!$B$294</c:f>
              <c:numCache>
                <c:formatCode>0.0</c:formatCode>
                <c:ptCount val="1"/>
                <c:pt idx="0">
                  <c:v>-1.6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0-FC73-49FB-ADF4-34D67758A9E2}"/>
            </c:ext>
          </c:extLst>
        </c:ser>
        <c:ser>
          <c:idx val="50"/>
          <c:order val="50"/>
          <c:tx>
            <c:strRef>
              <c:f>Sheet1!$A$295</c:f>
              <c:strCache>
                <c:ptCount val="1"/>
                <c:pt idx="0">
                  <c:v>VI.24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Sheet1!$B$295</c:f>
              <c:numCache>
                <c:formatCode>0.0</c:formatCode>
                <c:ptCount val="1"/>
                <c:pt idx="0">
                  <c:v>-0.7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1-FC73-49FB-ADF4-34D67758A9E2}"/>
            </c:ext>
          </c:extLst>
        </c:ser>
        <c:ser>
          <c:idx val="51"/>
          <c:order val="51"/>
          <c:tx>
            <c:strRef>
              <c:f>Sheet1!$A$296</c:f>
              <c:strCache>
                <c:ptCount val="1"/>
                <c:pt idx="0">
                  <c:v>VII.24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Sheet1!$B$296</c:f>
              <c:numCache>
                <c:formatCode>0.0</c:formatCode>
                <c:ptCount val="1"/>
                <c:pt idx="0">
                  <c:v>1.4395620000000022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2-FC73-49FB-ADF4-34D67758A9E2}"/>
            </c:ext>
          </c:extLst>
        </c:ser>
        <c:ser>
          <c:idx val="52"/>
          <c:order val="52"/>
          <c:tx>
            <c:strRef>
              <c:f>Sheet1!$A$297</c:f>
              <c:strCache>
                <c:ptCount val="1"/>
                <c:pt idx="0">
                  <c:v>VIII.24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Sheet1!$B$297</c:f>
              <c:numCache>
                <c:formatCode>0.0</c:formatCode>
                <c:ptCount val="1"/>
                <c:pt idx="0">
                  <c:v>-0.11880399999999902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3-FC73-49FB-ADF4-34D67758A9E2}"/>
            </c:ext>
          </c:extLst>
        </c:ser>
        <c:ser>
          <c:idx val="53"/>
          <c:order val="53"/>
          <c:tx>
            <c:strRef>
              <c:f>Sheet1!$A$298</c:f>
              <c:strCache>
                <c:ptCount val="1"/>
                <c:pt idx="0">
                  <c:v>IX.24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Sheet1!$B$298</c:f>
              <c:numCache>
                <c:formatCode>0.0</c:formatCode>
                <c:ptCount val="1"/>
                <c:pt idx="0">
                  <c:v>1.4495940000000012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4-FC73-49FB-ADF4-34D67758A9E2}"/>
            </c:ext>
          </c:extLst>
        </c:ser>
        <c:ser>
          <c:idx val="54"/>
          <c:order val="54"/>
          <c:tx>
            <c:strRef>
              <c:f>Sheet1!$A$299</c:f>
              <c:strCache>
                <c:ptCount val="1"/>
                <c:pt idx="0">
                  <c:v>X.24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Sheet1!$B$299</c:f>
              <c:numCache>
                <c:formatCode>0.0</c:formatCode>
                <c:ptCount val="1"/>
                <c:pt idx="0">
                  <c:v>3.9242220000000003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5-FC73-49FB-ADF4-34D67758A9E2}"/>
            </c:ext>
          </c:extLst>
        </c:ser>
        <c:ser>
          <c:idx val="55"/>
          <c:order val="55"/>
          <c:tx>
            <c:strRef>
              <c:f>Sheet1!$A$300</c:f>
              <c:strCache>
                <c:ptCount val="1"/>
                <c:pt idx="0">
                  <c:v>XI.24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Sheet1!$B$300</c:f>
              <c:numCache>
                <c:formatCode>0.0</c:formatCode>
                <c:ptCount val="1"/>
                <c:pt idx="0">
                  <c:v>3.7806110000000022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6-FC73-49FB-ADF4-34D67758A9E2}"/>
            </c:ext>
          </c:extLst>
        </c:ser>
        <c:ser>
          <c:idx val="56"/>
          <c:order val="56"/>
          <c:tx>
            <c:strRef>
              <c:f>Sheet1!$A$301</c:f>
              <c:strCache>
                <c:ptCount val="1"/>
                <c:pt idx="0">
                  <c:v>XII.24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Sheet1!$B$301</c:f>
              <c:numCache>
                <c:formatCode>0.0</c:formatCode>
                <c:ptCount val="1"/>
                <c:pt idx="0">
                  <c:v>3.4957279999999979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7-FC73-49FB-ADF4-34D67758A9E2}"/>
            </c:ext>
          </c:extLst>
        </c:ser>
        <c:ser>
          <c:idx val="57"/>
          <c:order val="57"/>
          <c:tx>
            <c:strRef>
              <c:f>Sheet1!$A$302</c:f>
              <c:strCache>
                <c:ptCount val="1"/>
                <c:pt idx="0">
                  <c:v>I.25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Sheet1!$B$302</c:f>
              <c:numCache>
                <c:formatCode>0.0</c:formatCode>
                <c:ptCount val="1"/>
                <c:pt idx="0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8-FC73-49FB-ADF4-34D67758A9E2}"/>
            </c:ext>
          </c:extLst>
        </c:ser>
        <c:ser>
          <c:idx val="58"/>
          <c:order val="58"/>
          <c:tx>
            <c:strRef>
              <c:f>Sheet1!$A$303</c:f>
              <c:strCache>
                <c:ptCount val="1"/>
                <c:pt idx="0">
                  <c:v>II.25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Sheet1!$B$303</c:f>
              <c:numCache>
                <c:formatCode>0.0</c:formatCode>
                <c:ptCount val="1"/>
                <c:pt idx="0">
                  <c:v>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9-FC73-49FB-ADF4-34D67758A9E2}"/>
            </c:ext>
          </c:extLst>
        </c:ser>
        <c:ser>
          <c:idx val="59"/>
          <c:order val="59"/>
          <c:tx>
            <c:strRef>
              <c:f>Sheet1!$A$304</c:f>
              <c:strCache>
                <c:ptCount val="1"/>
                <c:pt idx="0">
                  <c:v>III.25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Sheet1!$B$304</c:f>
              <c:numCache>
                <c:formatCode>0.0</c:formatCode>
                <c:ptCount val="1"/>
                <c:pt idx="0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A-FC73-49FB-ADF4-34D67758A9E2}"/>
            </c:ext>
          </c:extLst>
        </c:ser>
        <c:ser>
          <c:idx val="60"/>
          <c:order val="60"/>
          <c:tx>
            <c:strRef>
              <c:f>Sheet1!$A$305</c:f>
              <c:strCache>
                <c:ptCount val="1"/>
                <c:pt idx="0">
                  <c:v>IV.25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Sheet1!$B$305</c:f>
              <c:numCache>
                <c:formatCode>0.0</c:formatCode>
                <c:ptCount val="1"/>
                <c:pt idx="0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B-FC73-49FB-ADF4-34D67758A9E2}"/>
            </c:ext>
          </c:extLst>
        </c:ser>
        <c:ser>
          <c:idx val="61"/>
          <c:order val="61"/>
          <c:tx>
            <c:strRef>
              <c:f>Sheet1!$A$306</c:f>
              <c:strCache>
                <c:ptCount val="1"/>
                <c:pt idx="0">
                  <c:v>01.05.2025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Sheet1!$B$306</c:f>
              <c:numCache>
                <c:formatCode>0.0</c:formatCode>
                <c:ptCount val="1"/>
                <c:pt idx="0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C-FC73-49FB-ADF4-34D67758A9E2}"/>
            </c:ext>
          </c:extLst>
        </c:ser>
        <c:ser>
          <c:idx val="62"/>
          <c:order val="62"/>
          <c:tx>
            <c:strRef>
              <c:f>Sheet1!$A$307</c:f>
              <c:strCache>
                <c:ptCount val="1"/>
                <c:pt idx="0">
                  <c:v>01.06.2025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Sheet1!$B$307</c:f>
              <c:numCache>
                <c:formatCode>0.0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D-FC73-49FB-ADF4-34D67758A9E2}"/>
            </c:ext>
          </c:extLst>
        </c:ser>
        <c:ser>
          <c:idx val="63"/>
          <c:order val="63"/>
          <c:tx>
            <c:strRef>
              <c:f>Sheet1!$A$308</c:f>
              <c:strCache>
                <c:ptCount val="1"/>
                <c:pt idx="0">
                  <c:v>01.07.2025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Sheet1!$B$308</c:f>
              <c:numCache>
                <c:formatCode>General</c:formatCode>
                <c:ptCount val="1"/>
                <c:pt idx="0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E-FC73-49FB-ADF4-34D67758A9E2}"/>
            </c:ext>
          </c:extLst>
        </c:ser>
        <c:ser>
          <c:idx val="64"/>
          <c:order val="64"/>
          <c:tx>
            <c:strRef>
              <c:f>Sheet1!$A$309</c:f>
              <c:strCache>
                <c:ptCount val="1"/>
                <c:pt idx="0">
                  <c:v>01.08.2025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Sheet1!$B$309</c:f>
              <c:numCache>
                <c:formatCode>General</c:formatCode>
                <c:ptCount val="1"/>
                <c:pt idx="0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F-FC73-49FB-ADF4-34D67758A9E2}"/>
            </c:ext>
          </c:extLst>
        </c:ser>
        <c:ser>
          <c:idx val="65"/>
          <c:order val="65"/>
          <c:tx>
            <c:strRef>
              <c:f>Sheet1!$A$310</c:f>
              <c:strCache>
                <c:ptCount val="1"/>
                <c:pt idx="0">
                  <c:v>01.09.2025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Sheet1!$B$310</c:f>
              <c:numCache>
                <c:formatCode>0.0</c:formatCode>
                <c:ptCount val="1"/>
                <c:pt idx="0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0-FC73-49FB-ADF4-34D67758A9E2}"/>
            </c:ext>
          </c:extLst>
        </c:ser>
        <c:ser>
          <c:idx val="66"/>
          <c:order val="66"/>
          <c:tx>
            <c:strRef>
              <c:f>Sheet1!$A$311</c:f>
              <c:strCache>
                <c:ptCount val="1"/>
                <c:pt idx="0">
                  <c:v>01.10.2025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Sheet1!$B$311</c:f>
              <c:numCache>
                <c:formatCode>0.0</c:formatCode>
                <c:ptCount val="1"/>
                <c:pt idx="0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1-FC73-49FB-ADF4-34D67758A9E2}"/>
            </c:ext>
          </c:extLst>
        </c:ser>
        <c:ser>
          <c:idx val="67"/>
          <c:order val="67"/>
          <c:tx>
            <c:strRef>
              <c:f>Sheet1!$A$312</c:f>
              <c:strCache>
                <c:ptCount val="1"/>
                <c:pt idx="0">
                  <c:v>01.11.2025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Sheet1!$B$312</c:f>
              <c:numCache>
                <c:formatCode>0.0</c:formatCode>
                <c:ptCount val="1"/>
                <c:pt idx="0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2-FC73-49FB-ADF4-34D67758A9E2}"/>
            </c:ext>
          </c:extLst>
        </c:ser>
        <c:ser>
          <c:idx val="68"/>
          <c:order val="68"/>
          <c:tx>
            <c:strRef>
              <c:f>Sheet1!$A$313</c:f>
              <c:strCache>
                <c:ptCount val="1"/>
                <c:pt idx="0">
                  <c:v>01.12.2025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Sheet1!$B$313</c:f>
              <c:numCache>
                <c:formatCode>0.0</c:formatCode>
                <c:ptCount val="1"/>
                <c:pt idx="0">
                  <c:v>-0.5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3-FC73-49FB-ADF4-34D67758A9E2}"/>
            </c:ext>
          </c:extLst>
        </c:ser>
        <c:ser>
          <c:idx val="69"/>
          <c:order val="69"/>
          <c:tx>
            <c:strRef>
              <c:f>Sheet1!$A$314</c:f>
              <c:strCache>
                <c:ptCount val="1"/>
                <c:pt idx="0">
                  <c:v>01.01.2026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Sheet1!$B$314</c:f>
              <c:numCache>
                <c:formatCode>0.0</c:formatCode>
                <c:ptCount val="1"/>
                <c:pt idx="0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4-FC73-49FB-ADF4-34D67758A9E2}"/>
            </c:ext>
          </c:extLst>
        </c:ser>
        <c:ser>
          <c:idx val="70"/>
          <c:order val="70"/>
          <c:tx>
            <c:strRef>
              <c:f>Sheet1!$A$315</c:f>
              <c:strCache>
                <c:ptCount val="1"/>
                <c:pt idx="0">
                  <c:v>01.02.2026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Sheet1!$B$315</c:f>
              <c:numCache>
                <c:formatCode>0.0</c:formatCode>
                <c:ptCount val="1"/>
                <c:pt idx="0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5-FC73-49FB-ADF4-34D67758A9E2}"/>
            </c:ext>
          </c:extLst>
        </c:ser>
        <c:ser>
          <c:idx val="71"/>
          <c:order val="71"/>
          <c:tx>
            <c:strRef>
              <c:f>Sheet1!$A$316</c:f>
              <c:strCache>
                <c:ptCount val="1"/>
                <c:pt idx="0">
                  <c:v>01.03.2026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Sheet1!$B$316</c:f>
              <c:numCache>
                <c:formatCode>0.0</c:formatCode>
                <c:ptCount val="1"/>
                <c:pt idx="0">
                  <c:v>-3.2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6-FC73-49FB-ADF4-34D67758A9E2}"/>
            </c:ext>
          </c:extLst>
        </c:ser>
        <c:ser>
          <c:idx val="72"/>
          <c:order val="72"/>
          <c:tx>
            <c:strRef>
              <c:f>Sheet1!$A$317</c:f>
              <c:strCache>
                <c:ptCount val="1"/>
                <c:pt idx="0">
                  <c:v>01.04.2026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Sheet1!$B$317</c:f>
              <c:numCache>
                <c:formatCode>0.0</c:formatCode>
                <c:ptCount val="1"/>
                <c:pt idx="0">
                  <c:v>-9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7-FC73-49FB-ADF4-34D67758A9E2}"/>
            </c:ext>
          </c:extLst>
        </c:ser>
        <c:ser>
          <c:idx val="73"/>
          <c:order val="73"/>
          <c:tx>
            <c:strRef>
              <c:f>Sheet1!$A$318</c:f>
              <c:strCache>
                <c:ptCount val="1"/>
                <c:pt idx="0">
                  <c:v>01.05.2026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Sheet1!$B$318</c:f>
              <c:numCache>
                <c:formatCode>0.0</c:formatCode>
                <c:ptCount val="1"/>
                <c:pt idx="0">
                  <c:v>-8.1999999999999993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8-FC73-49FB-ADF4-34D67758A9E2}"/>
            </c:ext>
          </c:extLst>
        </c:ser>
        <c:ser>
          <c:idx val="74"/>
          <c:order val="74"/>
          <c:tx>
            <c:strRef>
              <c:f>Sheet1!$A$319</c:f>
              <c:strCache>
                <c:ptCount val="1"/>
                <c:pt idx="0">
                  <c:v>01.06.2026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Sheet1!$B$319</c:f>
              <c:numCache>
                <c:formatCode>0.0</c:formatCode>
                <c:ptCount val="1"/>
                <c:pt idx="0">
                  <c:v>-7.6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9-FC73-49FB-ADF4-34D67758A9E2}"/>
            </c:ext>
          </c:extLst>
        </c:ser>
        <c:ser>
          <c:idx val="75"/>
          <c:order val="75"/>
          <c:tx>
            <c:strRef>
              <c:f>Sheet1!$A$320</c:f>
              <c:strCache>
                <c:ptCount val="1"/>
                <c:pt idx="0">
                  <c:v>01.07.2026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Sheet1!$B$320</c:f>
              <c:numCache>
                <c:formatCode>0.0</c:formatCode>
                <c:ptCount val="1"/>
                <c:pt idx="0">
                  <c:v>-6.8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A-FC73-49FB-ADF4-34D67758A9E2}"/>
            </c:ext>
          </c:extLst>
        </c:ser>
        <c:ser>
          <c:idx val="76"/>
          <c:order val="76"/>
          <c:tx>
            <c:strRef>
              <c:f>Sheet1!$A$321</c:f>
              <c:strCache>
                <c:ptCount val="1"/>
                <c:pt idx="0">
                  <c:v>01.08.2026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Sheet1!$B$321</c:f>
              <c:numCache>
                <c:formatCode>0.0</c:formatCode>
                <c:ptCount val="1"/>
                <c:pt idx="0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B-FC73-49FB-ADF4-34D67758A9E2}"/>
            </c:ext>
          </c:extLst>
        </c:ser>
        <c:ser>
          <c:idx val="77"/>
          <c:order val="77"/>
          <c:tx>
            <c:strRef>
              <c:f>Sheet1!$A$322</c:f>
              <c:strCache>
                <c:ptCount val="1"/>
                <c:pt idx="0">
                  <c:v>01.09.2026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Sheet1!$B$322</c:f>
              <c:numCache>
                <c:formatCode>0.0</c:formatCode>
                <c:ptCount val="1"/>
                <c:pt idx="0">
                  <c:v>-3.7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C-FC73-49FB-ADF4-34D67758A9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10"/>
        <c:axId val="739554672"/>
        <c:axId val="739554280"/>
      </c:barChart>
      <c:catAx>
        <c:axId val="739554672"/>
        <c:scaling>
          <c:orientation val="minMax"/>
        </c:scaling>
        <c:delete val="0"/>
        <c:axPos val="b"/>
        <c:numFmt formatCode="m/d/yyyy" sourceLinked="0"/>
        <c:majorTickMark val="none"/>
        <c:minorTickMark val="none"/>
        <c:tickLblPos val="none"/>
        <c:spPr>
          <a:solidFill>
            <a:schemeClr val="accent5"/>
          </a:solidFill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39554280"/>
        <c:crosses val="autoZero"/>
        <c:auto val="1"/>
        <c:lblAlgn val="ctr"/>
        <c:lblOffset val="100"/>
        <c:tickLblSkip val="12"/>
        <c:noMultiLvlLbl val="1"/>
      </c:catAx>
      <c:valAx>
        <c:axId val="739554280"/>
        <c:scaling>
          <c:orientation val="minMax"/>
          <c:max val="25"/>
          <c:min val="-25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739554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400" dirty="0">
                <a:solidFill>
                  <a:schemeClr val="tx1">
                    <a:lumMod val="50000"/>
                  </a:schemeClr>
                </a:solidFill>
              </a:rPr>
              <a:t>Ekonomická</a:t>
            </a:r>
            <a:r>
              <a:rPr lang="cs-CZ" sz="1400" baseline="0" dirty="0">
                <a:solidFill>
                  <a:schemeClr val="tx1">
                    <a:lumMod val="50000"/>
                  </a:schemeClr>
                </a:solidFill>
              </a:rPr>
              <a:t> očekávání</a:t>
            </a:r>
            <a:endParaRPr lang="cs-CZ" sz="1400" dirty="0">
              <a:solidFill>
                <a:schemeClr val="tx1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5491781018466008"/>
          <c:y val="0.21702910862477415"/>
          <c:w val="0.79509669884654099"/>
          <c:h val="0.64792223581653641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CZ</c:v>
                </c:pt>
              </c:strCache>
            </c:strRef>
          </c:tx>
          <c:spPr>
            <a:ln w="38100" cap="rnd">
              <a:solidFill>
                <a:srgbClr val="4697E2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EBD-401E-AC61-2FEE41490D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4697E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M3</c:v>
                </c:pt>
                <c:pt idx="1">
                  <c:v>M6</c:v>
                </c:pt>
                <c:pt idx="2">
                  <c:v>M9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18</c:v>
                </c:pt>
                <c:pt idx="1">
                  <c:v>6</c:v>
                </c:pt>
                <c:pt idx="2">
                  <c:v>-4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6EBD-401E-AC61-2FEE41490DF0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EU</c:v>
                </c:pt>
              </c:strCache>
            </c:strRef>
          </c:tx>
          <c:spPr>
            <a:ln w="28575" cap="rnd">
              <a:solidFill>
                <a:srgbClr val="FFB500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EBD-401E-AC61-2FEE41490D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FFB5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M3</c:v>
                </c:pt>
                <c:pt idx="1">
                  <c:v>M6</c:v>
                </c:pt>
                <c:pt idx="2">
                  <c:v>M9</c:v>
                </c:pt>
              </c:strCache>
            </c:strRef>
          </c:cat>
          <c:val>
            <c:numRef>
              <c:f>List1!$C$2:$C$4</c:f>
              <c:numCache>
                <c:formatCode>General</c:formatCode>
                <c:ptCount val="3"/>
                <c:pt idx="0">
                  <c:v>-11</c:v>
                </c:pt>
                <c:pt idx="1">
                  <c:v>-24</c:v>
                </c:pt>
                <c:pt idx="2">
                  <c:v>-21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6EBD-401E-AC61-2FEE41490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8071551"/>
        <c:axId val="1368071071"/>
      </c:lineChart>
      <c:catAx>
        <c:axId val="1368071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22225" cap="flat" cmpd="sng" algn="ctr">
            <a:solidFill>
              <a:schemeClr val="tx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68071071"/>
        <c:crosses val="autoZero"/>
        <c:auto val="1"/>
        <c:lblAlgn val="ctr"/>
        <c:lblOffset val="100"/>
        <c:noMultiLvlLbl val="0"/>
      </c:catAx>
      <c:valAx>
        <c:axId val="13680710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680715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2112539989287288"/>
          <c:y val="0.19168817317124118"/>
          <c:w val="0.42974586872654424"/>
          <c:h val="0.104636834348355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400" dirty="0">
                <a:solidFill>
                  <a:schemeClr val="tx1">
                    <a:lumMod val="50000"/>
                  </a:schemeClr>
                </a:solidFill>
              </a:rPr>
              <a:t>Příjem domácností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5491781018466008"/>
          <c:y val="0.21702910862477415"/>
          <c:w val="0.79509669884654099"/>
          <c:h val="0.64792223581653641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CZ</c:v>
                </c:pt>
              </c:strCache>
            </c:strRef>
          </c:tx>
          <c:spPr>
            <a:ln w="38100" cap="rnd">
              <a:solidFill>
                <a:srgbClr val="4697E2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EBD-401E-AC61-2FEE41490D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4697E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M3</c:v>
                </c:pt>
                <c:pt idx="1">
                  <c:v>M6</c:v>
                </c:pt>
                <c:pt idx="2">
                  <c:v>M9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30</c:v>
                </c:pt>
                <c:pt idx="1">
                  <c:v>20</c:v>
                </c:pt>
                <c:pt idx="2">
                  <c:v>16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6EBD-401E-AC61-2FEE41490DF0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EU</c:v>
                </c:pt>
              </c:strCache>
            </c:strRef>
          </c:tx>
          <c:spPr>
            <a:ln w="28575" cap="rnd">
              <a:solidFill>
                <a:srgbClr val="FFB500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EBD-401E-AC61-2FEE41490D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FFB5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M3</c:v>
                </c:pt>
                <c:pt idx="1">
                  <c:v>M6</c:v>
                </c:pt>
                <c:pt idx="2">
                  <c:v>M9</c:v>
                </c:pt>
              </c:strCache>
            </c:strRef>
          </c:cat>
          <c:val>
            <c:numRef>
              <c:f>List1!$C$2:$C$4</c:f>
              <c:numCache>
                <c:formatCode>General</c:formatCode>
                <c:ptCount val="3"/>
                <c:pt idx="0">
                  <c:v>-3</c:v>
                </c:pt>
                <c:pt idx="1">
                  <c:v>-18</c:v>
                </c:pt>
                <c:pt idx="2">
                  <c:v>-15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6EBD-401E-AC61-2FEE41490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8071551"/>
        <c:axId val="1368071071"/>
      </c:lineChart>
      <c:catAx>
        <c:axId val="1368071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22225" cap="flat" cmpd="sng" algn="ctr">
            <a:solidFill>
              <a:schemeClr val="tx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68071071"/>
        <c:crosses val="autoZero"/>
        <c:auto val="1"/>
        <c:lblAlgn val="ctr"/>
        <c:lblOffset val="100"/>
        <c:noMultiLvlLbl val="0"/>
      </c:catAx>
      <c:valAx>
        <c:axId val="13680710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680715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2112539989287288"/>
          <c:y val="0.16723765995111819"/>
          <c:w val="0.4394275677317715"/>
          <c:h val="0.117584828360285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400" dirty="0">
                <a:solidFill>
                  <a:schemeClr val="tx1">
                    <a:lumMod val="50000"/>
                  </a:schemeClr>
                </a:solidFill>
              </a:rPr>
              <a:t>Spotřebitelské</a:t>
            </a:r>
            <a:r>
              <a:rPr lang="cs-CZ" sz="1400" baseline="0" dirty="0">
                <a:solidFill>
                  <a:schemeClr val="tx1">
                    <a:lumMod val="50000"/>
                  </a:schemeClr>
                </a:solidFill>
              </a:rPr>
              <a:t> ceny</a:t>
            </a:r>
            <a:endParaRPr lang="cs-CZ" sz="1400" dirty="0">
              <a:solidFill>
                <a:schemeClr val="tx1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5491781018466008"/>
          <c:y val="0.21702910862477415"/>
          <c:w val="0.79509669884654099"/>
          <c:h val="0.64792223581653641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CZ</c:v>
                </c:pt>
              </c:strCache>
            </c:strRef>
          </c:tx>
          <c:spPr>
            <a:ln w="38100" cap="rnd">
              <a:solidFill>
                <a:srgbClr val="4697E2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EBD-401E-AC61-2FEE41490D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4697E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M3</c:v>
                </c:pt>
                <c:pt idx="1">
                  <c:v>M6</c:v>
                </c:pt>
                <c:pt idx="2">
                  <c:v>M9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-30</c:v>
                </c:pt>
                <c:pt idx="1">
                  <c:v>-10</c:v>
                </c:pt>
                <c:pt idx="2">
                  <c:v>-7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6EBD-401E-AC61-2FEE41490DF0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EU</c:v>
                </c:pt>
              </c:strCache>
            </c:strRef>
          </c:tx>
          <c:spPr>
            <a:ln w="28575" cap="rnd">
              <a:solidFill>
                <a:srgbClr val="FFB500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EBD-401E-AC61-2FEE41490D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FFB5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M3</c:v>
                </c:pt>
                <c:pt idx="1">
                  <c:v>M6</c:v>
                </c:pt>
                <c:pt idx="2">
                  <c:v>M9</c:v>
                </c:pt>
              </c:strCache>
            </c:strRef>
          </c:cat>
          <c:val>
            <c:numRef>
              <c:f>List1!$C$2:$C$4</c:f>
              <c:numCache>
                <c:formatCode>General</c:formatCode>
                <c:ptCount val="3"/>
                <c:pt idx="0">
                  <c:v>0</c:v>
                </c:pt>
                <c:pt idx="1">
                  <c:v>8</c:v>
                </c:pt>
                <c:pt idx="2">
                  <c:v>11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6EBD-401E-AC61-2FEE41490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8071551"/>
        <c:axId val="1368071071"/>
      </c:lineChart>
      <c:catAx>
        <c:axId val="1368071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22225" cap="flat" cmpd="sng" algn="ctr">
            <a:solidFill>
              <a:schemeClr val="tx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68071071"/>
        <c:crosses val="autoZero"/>
        <c:auto val="1"/>
        <c:lblAlgn val="ctr"/>
        <c:lblOffset val="100"/>
        <c:noMultiLvlLbl val="0"/>
      </c:catAx>
      <c:valAx>
        <c:axId val="13680710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680715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2112539989287288"/>
          <c:y val="0.6868110658787312"/>
          <c:w val="0.4394275677317715"/>
          <c:h val="0.117584828360285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400" dirty="0">
                <a:solidFill>
                  <a:schemeClr val="tx1">
                    <a:lumMod val="50000"/>
                  </a:schemeClr>
                </a:solidFill>
              </a:rPr>
              <a:t>Ochota nakupovat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5491781018466008"/>
          <c:y val="0.21702910862477415"/>
          <c:w val="0.79509669884654099"/>
          <c:h val="0.64792223581653641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CZ</c:v>
                </c:pt>
              </c:strCache>
            </c:strRef>
          </c:tx>
          <c:spPr>
            <a:ln w="38100" cap="rnd">
              <a:solidFill>
                <a:srgbClr val="4697E2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EBD-401E-AC61-2FEE41490D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4697E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M3</c:v>
                </c:pt>
                <c:pt idx="1">
                  <c:v>M6</c:v>
                </c:pt>
                <c:pt idx="2">
                  <c:v>M9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-6</c:v>
                </c:pt>
                <c:pt idx="1">
                  <c:v>-4</c:v>
                </c:pt>
                <c:pt idx="2">
                  <c:v>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6EBD-401E-AC61-2FEE41490DF0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EU</c:v>
                </c:pt>
              </c:strCache>
            </c:strRef>
          </c:tx>
          <c:spPr>
            <a:ln w="28575" cap="rnd">
              <a:solidFill>
                <a:srgbClr val="FFB500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EBD-401E-AC61-2FEE41490D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FFB5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M3</c:v>
                </c:pt>
                <c:pt idx="1">
                  <c:v>M6</c:v>
                </c:pt>
                <c:pt idx="2">
                  <c:v>M9</c:v>
                </c:pt>
              </c:strCache>
            </c:strRef>
          </c:cat>
          <c:val>
            <c:numRef>
              <c:f>List1!$C$2:$C$4</c:f>
              <c:numCache>
                <c:formatCode>General</c:formatCode>
                <c:ptCount val="3"/>
                <c:pt idx="0">
                  <c:v>-12</c:v>
                </c:pt>
                <c:pt idx="1">
                  <c:v>-22</c:v>
                </c:pt>
                <c:pt idx="2">
                  <c:v>-19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6EBD-401E-AC61-2FEE41490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8071551"/>
        <c:axId val="1368071071"/>
      </c:lineChart>
      <c:catAx>
        <c:axId val="1368071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22225" cap="flat" cmpd="sng" algn="ctr">
            <a:solidFill>
              <a:schemeClr val="tx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68071071"/>
        <c:crosses val="autoZero"/>
        <c:auto val="1"/>
        <c:lblAlgn val="ctr"/>
        <c:lblOffset val="100"/>
        <c:noMultiLvlLbl val="0"/>
      </c:catAx>
      <c:valAx>
        <c:axId val="1368071071"/>
        <c:scaling>
          <c:orientation val="minMax"/>
          <c:max val="1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680715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213869202604397"/>
          <c:y val="0.22836394300142562"/>
          <c:w val="0.4394275677317715"/>
          <c:h val="0.117584828360285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975929978118162E-2"/>
          <c:y val="1.8459160073285068E-2"/>
          <c:w val="0.97592997811816196"/>
          <c:h val="0.82956779120121849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List1!$C$1</c:f>
              <c:strCache>
                <c:ptCount val="1"/>
                <c:pt idx="0">
                  <c:v>% změna objemu prodejů</c:v>
                </c:pt>
              </c:strCache>
            </c:strRef>
          </c:tx>
          <c:spPr>
            <a:solidFill>
              <a:srgbClr val="4697E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0145299637715511E-18"/>
                  <c:y val="4.650322480774890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66-47C0-B49C-230AE46CD9D1}"/>
                </c:ext>
              </c:extLst>
            </c:dLbl>
            <c:dLbl>
              <c:idx val="1"/>
              <c:layout>
                <c:manualLayout>
                  <c:x val="2.1881838074398049E-3"/>
                  <c:y val="-1.8416794053277306E-2"/>
                </c:manualLayout>
              </c:layout>
              <c:tx>
                <c:rich>
                  <a:bodyPr/>
                  <a:lstStyle/>
                  <a:p>
                    <a:fld id="{3A3AF440-B82F-4CB6-AD39-E5A6B57DCAA5}" type="VALUE">
                      <a:rPr lang="en-US" baseline="0">
                        <a:solidFill>
                          <a:schemeClr val="bg1"/>
                        </a:solidFill>
                      </a:rPr>
                      <a:pPr/>
                      <a:t>[HODNOTA]</a:t>
                    </a:fld>
                    <a:endParaRPr lang="cs-CZ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623-4609-A27D-3EF764BEC657}"/>
                </c:ext>
              </c:extLst>
            </c:dLbl>
            <c:dLbl>
              <c:idx val="2"/>
              <c:layout>
                <c:manualLayout>
                  <c:x val="0"/>
                  <c:y val="-3.89032089204913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rgbClr val="4697E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0B363D5-A4E3-4B85-9052-C6502F630381}" type="VALUE">
                      <a:rPr lang="en-US">
                        <a:solidFill>
                          <a:srgbClr val="4697E2"/>
                        </a:solidFill>
                      </a:rPr>
                      <a:pPr>
                        <a:defRPr sz="1200" b="1">
                          <a:solidFill>
                            <a:srgbClr val="4697E2"/>
                          </a:solidFill>
                        </a:defRPr>
                      </a:pPr>
                      <a:t>[HODNOTA]</a:t>
                    </a:fld>
                    <a:endParaRPr lang="cs-CZ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4697E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FAAA-43D8-891E-2BC108DB559C}"/>
                </c:ext>
              </c:extLst>
            </c:dLbl>
            <c:dLbl>
              <c:idx val="3"/>
              <c:layout>
                <c:manualLayout>
                  <c:x val="5.4708902634435471E-4"/>
                  <c:y val="8.63737232908208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2BF560D-5B66-42C5-8931-3CF84DF6C080}" type="VALUE">
                      <a:rPr lang="en-US" baseline="0">
                        <a:solidFill>
                          <a:schemeClr val="bg1"/>
                        </a:solidFill>
                      </a:rPr>
                      <a:pPr>
                        <a:defRPr sz="1200" b="1">
                          <a:solidFill>
                            <a:schemeClr val="bg1"/>
                          </a:solidFill>
                        </a:defRPr>
                      </a:pPr>
                      <a:t>[HODNOTA]</a:t>
                    </a:fld>
                    <a:endParaRPr lang="cs-CZ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1963938041661639E-2"/>
                      <c:h val="6.933850959193171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E66-47C0-B49C-230AE46CD9D1}"/>
                </c:ext>
              </c:extLst>
            </c:dLbl>
            <c:dLbl>
              <c:idx val="4"/>
              <c:layout>
                <c:manualLayout>
                  <c:x val="-8.0232479420344818E-17"/>
                  <c:y val="-5.0365050477687058E-2"/>
                </c:manualLayout>
              </c:layout>
              <c:tx>
                <c:rich>
                  <a:bodyPr/>
                  <a:lstStyle/>
                  <a:p>
                    <a:fld id="{02CF72E7-FA16-42D4-BE23-930C05AF9350}" type="VALUE">
                      <a:rPr lang="en-US">
                        <a:solidFill>
                          <a:schemeClr val="bg1"/>
                        </a:solidFill>
                      </a:rPr>
                      <a:pPr/>
                      <a:t>[HODNOTA]</a:t>
                    </a:fld>
                    <a:endParaRPr lang="cs-CZ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E1F-4030-9729-51767C7AAE74}"/>
                </c:ext>
              </c:extLst>
            </c:dLbl>
            <c:dLbl>
              <c:idx val="5"/>
              <c:layout>
                <c:manualLayout>
                  <c:x val="-8.0232479420344818E-17"/>
                  <c:y val="-0.10397619355568026"/>
                </c:manualLayout>
              </c:layout>
              <c:tx>
                <c:rich>
                  <a:bodyPr/>
                  <a:lstStyle/>
                  <a:p>
                    <a:fld id="{4B403603-FAA7-4CDC-8756-7C4792EBBBDF}" type="VALUE">
                      <a:rPr lang="en-US">
                        <a:solidFill>
                          <a:schemeClr val="bg1"/>
                        </a:solidFill>
                      </a:rPr>
                      <a:pPr/>
                      <a:t>[HODNOTA]</a:t>
                    </a:fld>
                    <a:endParaRPr lang="cs-CZ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E1F-4030-9729-51767C7AAE74}"/>
                </c:ext>
              </c:extLst>
            </c:dLbl>
            <c:dLbl>
              <c:idx val="6"/>
              <c:layout>
                <c:manualLayout>
                  <c:x val="1.094091903719752E-3"/>
                  <c:y val="3.749514980359892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1F-4030-9729-51767C7AAE74}"/>
                </c:ext>
              </c:extLst>
            </c:dLbl>
            <c:dLbl>
              <c:idx val="7"/>
              <c:layout>
                <c:manualLayout>
                  <c:x val="0"/>
                  <c:y val="2.293264515708525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EC-4913-979D-887500D60992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59A1A363-499C-44DC-AB32-01073FB6DA56}" type="VALUE">
                      <a:rPr lang="en-US">
                        <a:solidFill>
                          <a:srgbClr val="4697E2"/>
                        </a:solidFill>
                      </a:rPr>
                      <a:pPr/>
                      <a:t>[HODNOTA]</a:t>
                    </a:fld>
                    <a:endParaRPr lang="cs-CZ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DEEC-4913-979D-887500D60992}"/>
                </c:ext>
              </c:extLst>
            </c:dLbl>
            <c:dLbl>
              <c:idx val="9"/>
              <c:layout>
                <c:manualLayout>
                  <c:x val="-8.0232479420344818E-17"/>
                  <c:y val="-0.11530319710688958"/>
                </c:manualLayout>
              </c:layout>
              <c:tx>
                <c:rich>
                  <a:bodyPr/>
                  <a:lstStyle/>
                  <a:p>
                    <a:fld id="{DBEC331C-F1EB-4077-ACD2-AE4C86A8C3B5}" type="VALUE">
                      <a:rPr lang="en-US">
                        <a:solidFill>
                          <a:srgbClr val="4697E2"/>
                        </a:solidFill>
                      </a:rPr>
                      <a:pPr/>
                      <a:t>[HODNOTA]</a:t>
                    </a:fld>
                    <a:endParaRPr lang="cs-CZ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E1F-4030-9729-51767C7AAE74}"/>
                </c:ext>
              </c:extLst>
            </c:dLbl>
            <c:dLbl>
              <c:idx val="10"/>
              <c:layout>
                <c:manualLayout>
                  <c:x val="0"/>
                  <c:y val="1.42142070781806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EC-4913-979D-887500D60992}"/>
                </c:ext>
              </c:extLst>
            </c:dLbl>
            <c:dLbl>
              <c:idx val="12"/>
              <c:layout>
                <c:manualLayout>
                  <c:x val="0"/>
                  <c:y val="-6.102132660636977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EEC-4913-979D-887500D60992}"/>
                </c:ext>
              </c:extLst>
            </c:dLbl>
            <c:dLbl>
              <c:idx val="13"/>
              <c:layout>
                <c:manualLayout>
                  <c:x val="-1.0940919037199124E-3"/>
                  <c:y val="-1.442033406014141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EC-4913-979D-887500D60992}"/>
                </c:ext>
              </c:extLst>
            </c:dLbl>
            <c:dLbl>
              <c:idx val="14"/>
              <c:layout>
                <c:manualLayout>
                  <c:x val="0"/>
                  <c:y val="-1.283690406235137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EC-4913-979D-887500D609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(List1!$A$2:$A$5,List1!$A$10:$A$20)</c:f>
              <c:strCache>
                <c:ptCount val="15"/>
                <c:pt idx="0">
                  <c:v>2024</c:v>
                </c:pt>
                <c:pt idx="1">
                  <c:v>2025</c:v>
                </c:pt>
                <c:pt idx="2">
                  <c:v>YTD 26</c:v>
                </c:pt>
                <c:pt idx="4">
                  <c:v>Q1´24</c:v>
                </c:pt>
                <c:pt idx="5">
                  <c:v>Q2´24</c:v>
                </c:pt>
                <c:pt idx="6">
                  <c:v>Q3´24</c:v>
                </c:pt>
                <c:pt idx="7">
                  <c:v>Q4´24</c:v>
                </c:pt>
                <c:pt idx="8">
                  <c:v>Q1´25</c:v>
                </c:pt>
                <c:pt idx="9">
                  <c:v>Q2´25</c:v>
                </c:pt>
                <c:pt idx="10">
                  <c:v>Q3´25</c:v>
                </c:pt>
                <c:pt idx="11">
                  <c:v>Q4´25</c:v>
                </c:pt>
                <c:pt idx="12">
                  <c:v>Q1´26</c:v>
                </c:pt>
                <c:pt idx="13">
                  <c:v>Q2´26</c:v>
                </c:pt>
                <c:pt idx="14">
                  <c:v>Q3´26</c:v>
                </c:pt>
              </c:strCache>
              <c:extLst/>
            </c:strRef>
          </c:cat>
          <c:val>
            <c:numRef>
              <c:f>(List1!$C$2:$C$5,List1!$C$10:$C$20)</c:f>
              <c:numCache>
                <c:formatCode>0.0%</c:formatCode>
                <c:ptCount val="15"/>
                <c:pt idx="0">
                  <c:v>6.8000000000000005E-2</c:v>
                </c:pt>
                <c:pt idx="1">
                  <c:v>0.02</c:v>
                </c:pt>
                <c:pt idx="2">
                  <c:v>-4.0000000000000001E-3</c:v>
                </c:pt>
                <c:pt idx="4">
                  <c:v>7.5999999999999998E-2</c:v>
                </c:pt>
                <c:pt idx="5">
                  <c:v>9.2999999999999999E-2</c:v>
                </c:pt>
                <c:pt idx="6">
                  <c:v>8.2000000000000003E-2</c:v>
                </c:pt>
                <c:pt idx="7">
                  <c:v>3.9E-2</c:v>
                </c:pt>
                <c:pt idx="8">
                  <c:v>-3.0000000000000001E-3</c:v>
                </c:pt>
                <c:pt idx="9">
                  <c:v>-4.0000000000000001E-3</c:v>
                </c:pt>
                <c:pt idx="10">
                  <c:v>5.6000000000000001E-2</c:v>
                </c:pt>
                <c:pt idx="11">
                  <c:v>2.9000000000000001E-2</c:v>
                </c:pt>
                <c:pt idx="12">
                  <c:v>2.5000000000000001E-2</c:v>
                </c:pt>
                <c:pt idx="13">
                  <c:v>-1.6E-2</c:v>
                </c:pt>
                <c:pt idx="14">
                  <c:v>-2.3E-2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FD88-4A6C-86E4-65029715340E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% změna cenové hladiny</c:v>
                </c:pt>
              </c:strCache>
            </c:strRef>
          </c:tx>
          <c:spPr>
            <a:solidFill>
              <a:srgbClr val="67589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940919037199124E-3"/>
                  <c:y val="5.173746510659229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92-455A-8D35-CFF30FFE26FD}"/>
                </c:ext>
              </c:extLst>
            </c:dLbl>
            <c:dLbl>
              <c:idx val="1"/>
              <c:layout>
                <c:manualLayout>
                  <c:x val="2.1881838074398049E-3"/>
                  <c:y val="-1.2933653386888328E-2"/>
                </c:manualLayout>
              </c:layout>
              <c:tx>
                <c:rich>
                  <a:bodyPr/>
                  <a:lstStyle/>
                  <a:p>
                    <a:fld id="{8CB7DFE9-769B-49E5-8A5F-2C394EBE44BF}" type="VALUE">
                      <a:rPr lang="en-US" baseline="0">
                        <a:solidFill>
                          <a:schemeClr val="bg1"/>
                        </a:solidFill>
                      </a:rPr>
                      <a:pPr/>
                      <a:t>[HODNOTA]</a:t>
                    </a:fld>
                    <a:endParaRPr lang="cs-CZ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623-4609-A27D-3EF764BEC657}"/>
                </c:ext>
              </c:extLst>
            </c:dLbl>
            <c:dLbl>
              <c:idx val="2"/>
              <c:layout>
                <c:manualLayout>
                  <c:x val="1.0940919037198723E-3"/>
                  <c:y val="2.845448555328902E-2"/>
                </c:manualLayout>
              </c:layout>
              <c:tx>
                <c:rich>
                  <a:bodyPr/>
                  <a:lstStyle/>
                  <a:p>
                    <a:fld id="{DB1C7DC9-CCBD-42FE-AD41-6632D28CAFB7}" type="VALUE">
                      <a:rPr lang="en-US">
                        <a:solidFill>
                          <a:schemeClr val="bg1"/>
                        </a:solidFill>
                      </a:rPr>
                      <a:pPr/>
                      <a:t>[HODNOTA]</a:t>
                    </a:fld>
                    <a:endParaRPr lang="cs-CZ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792-455A-8D35-CFF30FFE26FD}"/>
                </c:ext>
              </c:extLst>
            </c:dLbl>
            <c:dLbl>
              <c:idx val="3"/>
              <c:layout>
                <c:manualLayout>
                  <c:x val="0"/>
                  <c:y val="2.0694171311482924E-2"/>
                </c:manualLayout>
              </c:layout>
              <c:tx>
                <c:rich>
                  <a:bodyPr/>
                  <a:lstStyle/>
                  <a:p>
                    <a:fld id="{C05957E1-A1BD-4D4E-8FCF-EF3BE0825788}" type="VALUE">
                      <a:rPr lang="en-US">
                        <a:solidFill>
                          <a:schemeClr val="bg1"/>
                        </a:solidFill>
                      </a:rPr>
                      <a:pPr/>
                      <a:t>[HODNOTA]</a:t>
                    </a:fld>
                    <a:endParaRPr lang="cs-CZ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E66-47C0-B49C-230AE46CD9D1}"/>
                </c:ext>
              </c:extLst>
            </c:dLbl>
            <c:dLbl>
              <c:idx val="4"/>
              <c:layout>
                <c:manualLayout>
                  <c:x val="3.2822757111596571E-3"/>
                  <c:y val="-3.3628028381159747E-2"/>
                </c:manualLayout>
              </c:layout>
              <c:tx>
                <c:rich>
                  <a:bodyPr/>
                  <a:lstStyle/>
                  <a:p>
                    <a:fld id="{8F11F49C-B569-415D-A88A-7C37F35B76E0}" type="VALUE">
                      <a:rPr lang="en-US">
                        <a:solidFill>
                          <a:schemeClr val="bg1"/>
                        </a:solidFill>
                      </a:rPr>
                      <a:pPr/>
                      <a:t>[HODNOTA]</a:t>
                    </a:fld>
                    <a:endParaRPr lang="cs-CZ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E1F-4030-9729-51767C7AAE74}"/>
                </c:ext>
              </c:extLst>
            </c:dLbl>
            <c:dLbl>
              <c:idx val="5"/>
              <c:layout>
                <c:manualLayout>
                  <c:x val="-8.0232479420344818E-17"/>
                  <c:y val="-2.5867306773776657E-2"/>
                </c:manualLayout>
              </c:layout>
              <c:tx>
                <c:rich>
                  <a:bodyPr/>
                  <a:lstStyle/>
                  <a:p>
                    <a:fld id="{B07097D0-079B-414B-A5A9-E92B08B7F31F}" type="VALUE">
                      <a:rPr lang="en-US">
                        <a:solidFill>
                          <a:srgbClr val="675895"/>
                        </a:solidFill>
                      </a:rPr>
                      <a:pPr/>
                      <a:t>[HODNOTA]</a:t>
                    </a:fld>
                    <a:endParaRPr lang="cs-CZ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9E1F-4030-9729-51767C7AAE74}"/>
                </c:ext>
              </c:extLst>
            </c:dLbl>
            <c:dLbl>
              <c:idx val="6"/>
              <c:layout>
                <c:manualLayout>
                  <c:x val="3.2822757111596571E-3"/>
                  <c:y val="4.6561885450836553E-2"/>
                </c:manualLayout>
              </c:layout>
              <c:tx>
                <c:rich>
                  <a:bodyPr/>
                  <a:lstStyle/>
                  <a:p>
                    <a:fld id="{F5817022-D7CB-42B8-B718-12EF72BFF9E4}" type="VALUE">
                      <a:rPr lang="en-US">
                        <a:solidFill>
                          <a:schemeClr val="bg1"/>
                        </a:solidFill>
                      </a:rPr>
                      <a:pPr/>
                      <a:t>[HODNOTA]</a:t>
                    </a:fld>
                    <a:endParaRPr lang="cs-CZ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EEC-4913-979D-887500D60992}"/>
                </c:ext>
              </c:extLst>
            </c:dLbl>
            <c:dLbl>
              <c:idx val="7"/>
              <c:layout>
                <c:manualLayout>
                  <c:x val="0"/>
                  <c:y val="-1.81073998975475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67589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3DC-4B47-BB87-8DFC66EB27F7}"/>
                </c:ext>
              </c:extLst>
            </c:dLbl>
            <c:dLbl>
              <c:idx val="8"/>
              <c:layout>
                <c:manualLayout>
                  <c:x val="1.0940919037199124E-3"/>
                  <c:y val="-6.4669285348384134E-2"/>
                </c:manualLayout>
              </c:layout>
              <c:tx>
                <c:rich>
                  <a:bodyPr/>
                  <a:lstStyle/>
                  <a:p>
                    <a:fld id="{31524C1B-D701-4046-824A-08263E309905}" type="VALUE">
                      <a:rPr lang="en-US">
                        <a:solidFill>
                          <a:srgbClr val="675895"/>
                        </a:solidFill>
                      </a:rPr>
                      <a:pPr/>
                      <a:t>[HODNOTA]</a:t>
                    </a:fld>
                    <a:endParaRPr lang="cs-CZ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E1F-4030-9729-51767C7AAE74}"/>
                </c:ext>
              </c:extLst>
            </c:dLbl>
            <c:dLbl>
              <c:idx val="9"/>
              <c:layout>
                <c:manualLayout>
                  <c:x val="-1.0940919037198322E-3"/>
                  <c:y val="-6.7255649396742501E-2"/>
                </c:manualLayout>
              </c:layout>
              <c:tx>
                <c:rich>
                  <a:bodyPr/>
                  <a:lstStyle/>
                  <a:p>
                    <a:fld id="{EDD87E68-7631-4DC9-BC84-38EA01AEF02C}" type="VALUE">
                      <a:rPr lang="en-US">
                        <a:solidFill>
                          <a:srgbClr val="675895"/>
                        </a:solidFill>
                      </a:rPr>
                      <a:pPr/>
                      <a:t>[HODNOTA]</a:t>
                    </a:fld>
                    <a:endParaRPr lang="cs-CZ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E1F-4030-9729-51767C7AAE74}"/>
                </c:ext>
              </c:extLst>
            </c:dLbl>
            <c:dLbl>
              <c:idx val="12"/>
              <c:layout>
                <c:manualLayout>
                  <c:x val="0"/>
                  <c:y val="2.069417131148296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EC-4913-979D-887500D60992}"/>
                </c:ext>
              </c:extLst>
            </c:dLbl>
            <c:dLbl>
              <c:idx val="13"/>
              <c:layout>
                <c:manualLayout>
                  <c:x val="2.1881838074396644E-3"/>
                  <c:y val="-2.586771413935374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EC-4913-979D-887500D60992}"/>
                </c:ext>
              </c:extLst>
            </c:dLbl>
            <c:dLbl>
              <c:idx val="14"/>
              <c:layout>
                <c:manualLayout>
                  <c:x val="0"/>
                  <c:y val="-8.536345665986705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EEC-4913-979D-887500D609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(List1!$A$2:$A$5,List1!$A$10:$A$20)</c:f>
              <c:strCache>
                <c:ptCount val="15"/>
                <c:pt idx="0">
                  <c:v>2024</c:v>
                </c:pt>
                <c:pt idx="1">
                  <c:v>2025</c:v>
                </c:pt>
                <c:pt idx="2">
                  <c:v>YTD 26</c:v>
                </c:pt>
                <c:pt idx="4">
                  <c:v>Q1´24</c:v>
                </c:pt>
                <c:pt idx="5">
                  <c:v>Q2´24</c:v>
                </c:pt>
                <c:pt idx="6">
                  <c:v>Q3´24</c:v>
                </c:pt>
                <c:pt idx="7">
                  <c:v>Q4´24</c:v>
                </c:pt>
                <c:pt idx="8">
                  <c:v>Q1´25</c:v>
                </c:pt>
                <c:pt idx="9">
                  <c:v>Q2´25</c:v>
                </c:pt>
                <c:pt idx="10">
                  <c:v>Q3´25</c:v>
                </c:pt>
                <c:pt idx="11">
                  <c:v>Q4´25</c:v>
                </c:pt>
                <c:pt idx="12">
                  <c:v>Q1´26</c:v>
                </c:pt>
                <c:pt idx="13">
                  <c:v>Q2´26</c:v>
                </c:pt>
                <c:pt idx="14">
                  <c:v>Q3´26</c:v>
                </c:pt>
              </c:strCache>
              <c:extLst/>
            </c:strRef>
          </c:cat>
          <c:val>
            <c:numRef>
              <c:f>(List1!$D$2:$D$5,List1!$D$10:$D$20)</c:f>
              <c:numCache>
                <c:formatCode>0.0%</c:formatCode>
                <c:ptCount val="15"/>
                <c:pt idx="0">
                  <c:v>-1.4E-2</c:v>
                </c:pt>
                <c:pt idx="1">
                  <c:v>-1.7000000000000001E-2</c:v>
                </c:pt>
                <c:pt idx="2">
                  <c:v>0.03</c:v>
                </c:pt>
                <c:pt idx="4">
                  <c:v>-6.7000000000000004E-2</c:v>
                </c:pt>
                <c:pt idx="5">
                  <c:v>-1E-3</c:v>
                </c:pt>
                <c:pt idx="6">
                  <c:v>1.2E-2</c:v>
                </c:pt>
                <c:pt idx="7">
                  <c:v>-3.0000000000000001E-3</c:v>
                </c:pt>
                <c:pt idx="8">
                  <c:v>1.2999999999999999E-2</c:v>
                </c:pt>
                <c:pt idx="9">
                  <c:v>-2E-3</c:v>
                </c:pt>
                <c:pt idx="10">
                  <c:v>-6.7000000000000004E-2</c:v>
                </c:pt>
                <c:pt idx="11">
                  <c:v>-1.0999999999999999E-2</c:v>
                </c:pt>
                <c:pt idx="12">
                  <c:v>1.7000000000000001E-2</c:v>
                </c:pt>
                <c:pt idx="13">
                  <c:v>2.1999999999999999E-2</c:v>
                </c:pt>
                <c:pt idx="14">
                  <c:v>0.05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FD88-4A6C-86E4-6502971534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overlap val="100"/>
        <c:axId val="1288406784"/>
        <c:axId val="1288401984"/>
      </c:barChar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% změna tržeb</c:v>
                </c:pt>
              </c:strCache>
            </c:strRef>
          </c:tx>
          <c:spPr>
            <a:ln w="28575" cap="rnd">
              <a:solidFill>
                <a:srgbClr val="CB4B7A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>
                <c:manualLayout>
                  <c:x val="-4.2316804217853554E-2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E1F-4030-9729-51767C7AAE74}"/>
                </c:ext>
              </c:extLst>
            </c:dLbl>
            <c:dLbl>
              <c:idx val="9"/>
              <c:layout>
                <c:manualLayout>
                  <c:x val="-4.5596323162011669E-2"/>
                  <c:y val="2.586771413935270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EC-4913-979D-887500D60992}"/>
                </c:ext>
              </c:extLst>
            </c:dLbl>
            <c:spPr>
              <a:solidFill>
                <a:srgbClr val="CB4B7A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(List1!$A$2:$A$5,List1!$A$10:$A$20)</c:f>
              <c:strCache>
                <c:ptCount val="15"/>
                <c:pt idx="0">
                  <c:v>2024</c:v>
                </c:pt>
                <c:pt idx="1">
                  <c:v>2025</c:v>
                </c:pt>
                <c:pt idx="2">
                  <c:v>YTD 26</c:v>
                </c:pt>
                <c:pt idx="4">
                  <c:v>Q1´24</c:v>
                </c:pt>
                <c:pt idx="5">
                  <c:v>Q2´24</c:v>
                </c:pt>
                <c:pt idx="6">
                  <c:v>Q3´24</c:v>
                </c:pt>
                <c:pt idx="7">
                  <c:v>Q4´24</c:v>
                </c:pt>
                <c:pt idx="8">
                  <c:v>Q1´25</c:v>
                </c:pt>
                <c:pt idx="9">
                  <c:v>Q2´25</c:v>
                </c:pt>
                <c:pt idx="10">
                  <c:v>Q3´25</c:v>
                </c:pt>
                <c:pt idx="11">
                  <c:v>Q4´25</c:v>
                </c:pt>
                <c:pt idx="12">
                  <c:v>Q1´26</c:v>
                </c:pt>
                <c:pt idx="13">
                  <c:v>Q2´26</c:v>
                </c:pt>
                <c:pt idx="14">
                  <c:v>Q3´26</c:v>
                </c:pt>
              </c:strCache>
              <c:extLst/>
            </c:strRef>
          </c:cat>
          <c:val>
            <c:numRef>
              <c:f>(List1!$B$2:$B$5,List1!$B$10:$B$20)</c:f>
              <c:numCache>
                <c:formatCode>0.0%</c:formatCode>
                <c:ptCount val="15"/>
                <c:pt idx="0">
                  <c:v>5.2999999999999999E-2</c:v>
                </c:pt>
                <c:pt idx="1">
                  <c:v>3.0000000000000001E-3</c:v>
                </c:pt>
                <c:pt idx="2">
                  <c:v>2.5000000000000001E-2</c:v>
                </c:pt>
                <c:pt idx="4">
                  <c:v>3.0000000000000001E-3</c:v>
                </c:pt>
                <c:pt idx="5">
                  <c:v>9.1999999999999998E-2</c:v>
                </c:pt>
                <c:pt idx="6">
                  <c:v>9.5000000000000001E-2</c:v>
                </c:pt>
                <c:pt idx="7">
                  <c:v>3.6999999999999998E-2</c:v>
                </c:pt>
                <c:pt idx="8">
                  <c:v>0.01</c:v>
                </c:pt>
                <c:pt idx="9">
                  <c:v>-6.0000000000000001E-3</c:v>
                </c:pt>
                <c:pt idx="10">
                  <c:v>-1.4E-2</c:v>
                </c:pt>
                <c:pt idx="11">
                  <c:v>1.7000000000000001E-2</c:v>
                </c:pt>
                <c:pt idx="12">
                  <c:v>4.2000000000000003E-2</c:v>
                </c:pt>
                <c:pt idx="13">
                  <c:v>6.0000000000000001E-3</c:v>
                </c:pt>
                <c:pt idx="14">
                  <c:v>2.5999999999999999E-2</c:v>
                </c:pt>
              </c:numCache>
              <c:extLst/>
            </c:numRef>
          </c:val>
          <c:smooth val="1"/>
          <c:extLst>
            <c:ext xmlns:c16="http://schemas.microsoft.com/office/drawing/2014/chart" uri="{C3380CC4-5D6E-409C-BE32-E72D297353CC}">
              <c16:uniqueId val="{00000000-FD88-4A6C-86E4-6502971534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8406784"/>
        <c:axId val="1288401984"/>
      </c:lineChart>
      <c:catAx>
        <c:axId val="128840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88401984"/>
        <c:crosses val="autoZero"/>
        <c:auto val="1"/>
        <c:lblAlgn val="ctr"/>
        <c:lblOffset val="100"/>
        <c:noMultiLvlLbl val="0"/>
      </c:catAx>
      <c:valAx>
        <c:axId val="1288401984"/>
        <c:scaling>
          <c:orientation val="minMax"/>
        </c:scaling>
        <c:delete val="1"/>
        <c:axPos val="l"/>
        <c:numFmt formatCode="0%" sourceLinked="0"/>
        <c:majorTickMark val="none"/>
        <c:minorTickMark val="none"/>
        <c:tickLblPos val="nextTo"/>
        <c:crossAx val="128840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7164725443236444"/>
          <c:y val="2.4841152885319462E-2"/>
          <c:w val="0.52716492358586464"/>
          <c:h val="5.17686817084923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8100"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600" dirty="0">
                <a:solidFill>
                  <a:schemeClr val="tx1">
                    <a:lumMod val="50000"/>
                  </a:schemeClr>
                </a:solidFill>
              </a:rPr>
              <a:t>Meziroční</a:t>
            </a:r>
            <a:r>
              <a:rPr lang="cs-CZ" sz="1600" baseline="0" dirty="0">
                <a:solidFill>
                  <a:schemeClr val="tx1">
                    <a:lumMod val="50000"/>
                  </a:schemeClr>
                </a:solidFill>
              </a:rPr>
              <a:t> změna 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578233367739888E-2"/>
          <c:y val="0.1172377351267527"/>
          <c:w val="0.95271459744874609"/>
          <c:h val="0.748343742682084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B5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7A9-4EAE-9A57-9B4D9D2E4C9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7A9-4EAE-9A57-9B4D9D2E4C98}"/>
              </c:ext>
            </c:extLst>
          </c:dPt>
          <c:dPt>
            <c:idx val="2"/>
            <c:invertIfNegative val="0"/>
            <c:bubble3D val="0"/>
            <c:spPr>
              <a:solidFill>
                <a:srgbClr val="FFB5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A9-4EAE-9A57-9B4D9D2E4C9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7A9-4EAE-9A57-9B4D9D2E4C9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7A9-4EAE-9A57-9B4D9D2E4C9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07A9-4EAE-9A57-9B4D9D2E4C9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Telekomunikace</c:v>
                </c:pt>
                <c:pt idx="1">
                  <c:v>Informační technologie, kancelář</c:v>
                </c:pt>
                <c:pt idx="2">
                  <c:v>Velké domácí spotřebiče</c:v>
                </c:pt>
                <c:pt idx="3">
                  <c:v>Malé domácí spotřebiče</c:v>
                </c:pt>
                <c:pt idx="4">
                  <c:v>Spotřební elektronika</c:v>
                </c:pt>
                <c:pt idx="5">
                  <c:v>Foto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0.6</c:v>
                </c:pt>
                <c:pt idx="1">
                  <c:v>5.2</c:v>
                </c:pt>
                <c:pt idx="2">
                  <c:v>0.6</c:v>
                </c:pt>
                <c:pt idx="3">
                  <c:v>7.4</c:v>
                </c:pt>
                <c:pt idx="4" formatCode="0.0">
                  <c:v>-1</c:v>
                </c:pt>
                <c:pt idx="5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A9-4EAE-9A57-9B4D9D2E4C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9"/>
        <c:overlap val="-27"/>
        <c:axId val="1173603983"/>
        <c:axId val="1173608783"/>
      </c:barChart>
      <c:catAx>
        <c:axId val="1173603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22225" cap="flat" cmpd="sng" algn="ctr">
            <a:solidFill>
              <a:schemeClr val="tx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73608783"/>
        <c:crosses val="autoZero"/>
        <c:auto val="1"/>
        <c:lblAlgn val="ctr"/>
        <c:lblOffset val="100"/>
        <c:noMultiLvlLbl val="0"/>
      </c:catAx>
      <c:valAx>
        <c:axId val="117360878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73603983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600" dirty="0">
                <a:solidFill>
                  <a:schemeClr val="tx1">
                    <a:lumMod val="50000"/>
                  </a:schemeClr>
                </a:solidFill>
              </a:rPr>
              <a:t>Váhy sektorů</a:t>
            </a:r>
            <a:r>
              <a:rPr lang="cs-CZ" sz="1600" baseline="0" dirty="0">
                <a:solidFill>
                  <a:schemeClr val="tx1">
                    <a:lumMod val="50000"/>
                  </a:schemeClr>
                </a:solidFill>
              </a:rPr>
              <a:t> na celkovém trhu</a:t>
            </a: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4632026790013377E-2"/>
          <c:y val="0.11723791589909363"/>
          <c:w val="0.95271459744874609"/>
          <c:h val="0.70599264015710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B4B7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7A9-4EAE-9A57-9B4D9D2E4C9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7A9-4EAE-9A57-9B4D9D2E4C98}"/>
              </c:ext>
            </c:extLst>
          </c:dPt>
          <c:dPt>
            <c:idx val="2"/>
            <c:invertIfNegative val="0"/>
            <c:bubble3D val="0"/>
            <c:spPr>
              <a:solidFill>
                <a:srgbClr val="03A57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A9-4EAE-9A57-9B4D9D2E4C98}"/>
              </c:ext>
            </c:extLst>
          </c:dPt>
          <c:dPt>
            <c:idx val="3"/>
            <c:invertIfNegative val="0"/>
            <c:bubble3D val="0"/>
            <c:spPr>
              <a:solidFill>
                <a:srgbClr val="3265D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7A9-4EAE-9A57-9B4D9D2E4C98}"/>
              </c:ext>
            </c:extLst>
          </c:dPt>
          <c:dPt>
            <c:idx val="4"/>
            <c:invertIfNegative val="0"/>
            <c:bubble3D val="0"/>
            <c:spPr>
              <a:solidFill>
                <a:srgbClr val="4697E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7A9-4EAE-9A57-9B4D9D2E4C98}"/>
              </c:ext>
            </c:extLst>
          </c:dPt>
          <c:dPt>
            <c:idx val="5"/>
            <c:invertIfNegative val="0"/>
            <c:bubble3D val="0"/>
            <c:spPr>
              <a:solidFill>
                <a:srgbClr val="FFB5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07A9-4EAE-9A57-9B4D9D2E4C9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Telekomunikace</c:v>
                </c:pt>
                <c:pt idx="1">
                  <c:v>Informační technologie, kancelář</c:v>
                </c:pt>
                <c:pt idx="2">
                  <c:v>Velké domácí spotřebiče</c:v>
                </c:pt>
                <c:pt idx="3">
                  <c:v>Malé domácí spotřebiče</c:v>
                </c:pt>
                <c:pt idx="4">
                  <c:v>Spotřební elektronika</c:v>
                </c:pt>
                <c:pt idx="5">
                  <c:v>Foto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31.8</c:v>
                </c:pt>
                <c:pt idx="1">
                  <c:v>26</c:v>
                </c:pt>
                <c:pt idx="2">
                  <c:v>18.100000000000001</c:v>
                </c:pt>
                <c:pt idx="3">
                  <c:v>12.5</c:v>
                </c:pt>
                <c:pt idx="4">
                  <c:v>10.199999999999999</c:v>
                </c:pt>
                <c:pt idx="5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A9-4EAE-9A57-9B4D9D2E4C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9"/>
        <c:overlap val="-27"/>
        <c:axId val="1173603983"/>
        <c:axId val="1173608783"/>
      </c:barChart>
      <c:catAx>
        <c:axId val="1173603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73608783"/>
        <c:crosses val="autoZero"/>
        <c:auto val="1"/>
        <c:lblAlgn val="ctr"/>
        <c:lblOffset val="100"/>
        <c:noMultiLvlLbl val="0"/>
      </c:catAx>
      <c:valAx>
        <c:axId val="117360878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73603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954753978032353E-2"/>
          <c:y val="0"/>
          <c:w val="0.9506181420074421"/>
          <c:h val="0.9087052443916208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růst objemu</c:v>
                </c:pt>
              </c:strCache>
            </c:strRef>
          </c:tx>
          <c:spPr>
            <a:solidFill>
              <a:srgbClr val="4697E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029059927543102E-17"/>
                  <c:y val="-6.19244268977417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FDE-4CDF-940C-9083D87F805B}"/>
                </c:ext>
              </c:extLst>
            </c:dLbl>
            <c:dLbl>
              <c:idx val="1"/>
              <c:layout>
                <c:manualLayout>
                  <c:x val="-2.0058119855086205E-17"/>
                  <c:y val="4.21706632465333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4697E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9B5-4BAB-BF58-E9BC3BDD66F6}"/>
                </c:ext>
              </c:extLst>
            </c:dLbl>
            <c:dLbl>
              <c:idx val="2"/>
              <c:layout>
                <c:manualLayout>
                  <c:x val="1.0940919037199124E-3"/>
                  <c:y val="-5.4278433404742954E-3"/>
                </c:manualLayout>
              </c:layout>
              <c:spPr>
                <a:solidFill>
                  <a:srgbClr val="4697E2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4AE-42ED-9C93-954F2B302C6A}"/>
                </c:ext>
              </c:extLst>
            </c:dLbl>
            <c:dLbl>
              <c:idx val="3"/>
              <c:layout>
                <c:manualLayout>
                  <c:x val="-3.6484088285463224E-3"/>
                  <c:y val="4.62849724601058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4697E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F5A-4E06-A1F3-B17F9ED08C8D}"/>
                </c:ext>
              </c:extLst>
            </c:dLbl>
            <c:dLbl>
              <c:idx val="6"/>
              <c:layout>
                <c:manualLayout>
                  <c:x val="-1.4602250211064973E-3"/>
                  <c:y val="2.0655721940560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FDE-4CDF-940C-9083D87F805B}"/>
                </c:ext>
              </c:extLst>
            </c:dLbl>
            <c:dLbl>
              <c:idx val="7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D8E-434E-839B-9AF8C84904D1}"/>
                </c:ext>
              </c:extLst>
            </c:dLbl>
            <c:dLbl>
              <c:idx val="10"/>
              <c:layout>
                <c:manualLayout>
                  <c:x val="0"/>
                  <c:y val="-4.72820715556424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FDE-4CDF-940C-9083D87F805B}"/>
                </c:ext>
              </c:extLst>
            </c:dLbl>
            <c:dLbl>
              <c:idx val="14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35D-4D1A-B5D0-06317F0E49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Sheet1!$A$8:$A$30</c:f>
              <c:strCache>
                <c:ptCount val="1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4">
                  <c:v>Q1´24</c:v>
                </c:pt>
                <c:pt idx="5">
                  <c:v>Q2´24</c:v>
                </c:pt>
                <c:pt idx="6">
                  <c:v>Q3´24</c:v>
                </c:pt>
                <c:pt idx="7">
                  <c:v>Q4´24</c:v>
                </c:pt>
                <c:pt idx="8">
                  <c:v>Q1´25</c:v>
                </c:pt>
                <c:pt idx="9">
                  <c:v>Q2´25</c:v>
                </c:pt>
                <c:pt idx="10">
                  <c:v>Q3´25</c:v>
                </c:pt>
                <c:pt idx="11">
                  <c:v>Q4´25</c:v>
                </c:pt>
                <c:pt idx="12">
                  <c:v>Q1´26</c:v>
                </c:pt>
                <c:pt idx="13">
                  <c:v>Q2´26</c:v>
                </c:pt>
                <c:pt idx="14">
                  <c:v>Q3´26</c:v>
                </c:pt>
              </c:strCache>
            </c:strRef>
          </c:cat>
          <c:val>
            <c:numRef>
              <c:f>Sheet1!$B$8:$B$30</c:f>
              <c:numCache>
                <c:formatCode>0.0</c:formatCode>
                <c:ptCount val="15"/>
                <c:pt idx="0">
                  <c:v>-2.9</c:v>
                </c:pt>
                <c:pt idx="1">
                  <c:v>0.3</c:v>
                </c:pt>
                <c:pt idx="2">
                  <c:v>-0.1</c:v>
                </c:pt>
                <c:pt idx="4">
                  <c:v>-0.4</c:v>
                </c:pt>
                <c:pt idx="5">
                  <c:v>-0.3</c:v>
                </c:pt>
                <c:pt idx="6">
                  <c:v>1.4</c:v>
                </c:pt>
                <c:pt idx="7">
                  <c:v>-0.3</c:v>
                </c:pt>
                <c:pt idx="8">
                  <c:v>-1</c:v>
                </c:pt>
                <c:pt idx="9">
                  <c:v>2.2000000000000002</c:v>
                </c:pt>
                <c:pt idx="10">
                  <c:v>-1.4</c:v>
                </c:pt>
                <c:pt idx="11">
                  <c:v>-0.5</c:v>
                </c:pt>
                <c:pt idx="12">
                  <c:v>1.3</c:v>
                </c:pt>
                <c:pt idx="13">
                  <c:v>0.4</c:v>
                </c:pt>
                <c:pt idx="14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9FD-49B0-ADF6-0CA92EE007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% růst cenové hladiny</c:v>
                </c:pt>
              </c:strCache>
            </c:strRef>
          </c:tx>
          <c:spPr>
            <a:solidFill>
              <a:srgbClr val="67589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3896690156618828E-4"/>
                  <c:y val="1.08557935282584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0902582746084529E-2"/>
                      <c:h val="6.350576708354924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8FDE-4CDF-940C-9083D87F805B}"/>
                </c:ext>
              </c:extLst>
            </c:dLbl>
            <c:dLbl>
              <c:idx val="1"/>
              <c:layout>
                <c:manualLayout>
                  <c:x val="0"/>
                  <c:y val="1.08556866809484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35D-4D1A-B5D0-06317F0E497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67589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F5A-4E06-A1F3-B17F9ED08C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Sheet1!$A$8:$A$30</c:f>
              <c:strCache>
                <c:ptCount val="1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4">
                  <c:v>Q1´24</c:v>
                </c:pt>
                <c:pt idx="5">
                  <c:v>Q2´24</c:v>
                </c:pt>
                <c:pt idx="6">
                  <c:v>Q3´24</c:v>
                </c:pt>
                <c:pt idx="7">
                  <c:v>Q4´24</c:v>
                </c:pt>
                <c:pt idx="8">
                  <c:v>Q1´25</c:v>
                </c:pt>
                <c:pt idx="9">
                  <c:v>Q2´25</c:v>
                </c:pt>
                <c:pt idx="10">
                  <c:v>Q3´25</c:v>
                </c:pt>
                <c:pt idx="11">
                  <c:v>Q4´25</c:v>
                </c:pt>
                <c:pt idx="12">
                  <c:v>Q1´26</c:v>
                </c:pt>
                <c:pt idx="13">
                  <c:v>Q2´26</c:v>
                </c:pt>
                <c:pt idx="14">
                  <c:v>Q3´26</c:v>
                </c:pt>
              </c:strCache>
            </c:strRef>
          </c:cat>
          <c:val>
            <c:numRef>
              <c:f>Sheet1!$C$8:$C$30</c:f>
              <c:numCache>
                <c:formatCode>0.0</c:formatCode>
                <c:ptCount val="15"/>
                <c:pt idx="0">
                  <c:v>9.3000000000000007</c:v>
                </c:pt>
                <c:pt idx="1">
                  <c:v>1.1000000000000001</c:v>
                </c:pt>
                <c:pt idx="2">
                  <c:v>4.3</c:v>
                </c:pt>
                <c:pt idx="4">
                  <c:v>-0.8</c:v>
                </c:pt>
                <c:pt idx="5">
                  <c:v>0.1</c:v>
                </c:pt>
                <c:pt idx="6">
                  <c:v>1.7</c:v>
                </c:pt>
                <c:pt idx="7">
                  <c:v>3.8</c:v>
                </c:pt>
                <c:pt idx="8">
                  <c:v>5.5</c:v>
                </c:pt>
                <c:pt idx="9">
                  <c:v>4.8</c:v>
                </c:pt>
                <c:pt idx="10">
                  <c:v>4.0999999999999996</c:v>
                </c:pt>
                <c:pt idx="11">
                  <c:v>3.4</c:v>
                </c:pt>
                <c:pt idx="12">
                  <c:v>1.5</c:v>
                </c:pt>
                <c:pt idx="13">
                  <c:v>-0.1</c:v>
                </c:pt>
                <c:pt idx="14">
                  <c:v>-1.6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9FD-49B0-ADF6-0CA92EE007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1271911279"/>
        <c:axId val="1251564079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% nominální růst</c:v>
                </c:pt>
              </c:strCache>
            </c:strRef>
          </c:tx>
          <c:spPr>
            <a:ln w="28575" cap="rnd">
              <a:solidFill>
                <a:srgbClr val="CB4B7A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rgbClr val="CB4B7A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Sheet1!$A$8:$A$30</c:f>
              <c:strCache>
                <c:ptCount val="1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4">
                  <c:v>Q1´24</c:v>
                </c:pt>
                <c:pt idx="5">
                  <c:v>Q2´24</c:v>
                </c:pt>
                <c:pt idx="6">
                  <c:v>Q3´24</c:v>
                </c:pt>
                <c:pt idx="7">
                  <c:v>Q4´24</c:v>
                </c:pt>
                <c:pt idx="8">
                  <c:v>Q1´25</c:v>
                </c:pt>
                <c:pt idx="9">
                  <c:v>Q2´25</c:v>
                </c:pt>
                <c:pt idx="10">
                  <c:v>Q3´25</c:v>
                </c:pt>
                <c:pt idx="11">
                  <c:v>Q4´25</c:v>
                </c:pt>
                <c:pt idx="12">
                  <c:v>Q1´26</c:v>
                </c:pt>
                <c:pt idx="13">
                  <c:v>Q2´26</c:v>
                </c:pt>
                <c:pt idx="14">
                  <c:v>Q3´26</c:v>
                </c:pt>
              </c:strCache>
            </c:strRef>
          </c:cat>
          <c:val>
            <c:numRef>
              <c:f>Sheet1!$D$8:$D$30</c:f>
              <c:numCache>
                <c:formatCode>0.0</c:formatCode>
                <c:ptCount val="15"/>
                <c:pt idx="0">
                  <c:v>6.4</c:v>
                </c:pt>
                <c:pt idx="1">
                  <c:v>1.4</c:v>
                </c:pt>
                <c:pt idx="2">
                  <c:v>4.2</c:v>
                </c:pt>
                <c:pt idx="4">
                  <c:v>-1.2</c:v>
                </c:pt>
                <c:pt idx="5">
                  <c:v>-0.2</c:v>
                </c:pt>
                <c:pt idx="6">
                  <c:v>3.1</c:v>
                </c:pt>
                <c:pt idx="7">
                  <c:v>3.6</c:v>
                </c:pt>
                <c:pt idx="8">
                  <c:v>4.5</c:v>
                </c:pt>
                <c:pt idx="9">
                  <c:v>6.9</c:v>
                </c:pt>
                <c:pt idx="10">
                  <c:v>2.7</c:v>
                </c:pt>
                <c:pt idx="11">
                  <c:v>2.9</c:v>
                </c:pt>
                <c:pt idx="12">
                  <c:v>2.8</c:v>
                </c:pt>
                <c:pt idx="13">
                  <c:v>0.2</c:v>
                </c:pt>
                <c:pt idx="14">
                  <c:v>1.9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D-F9FD-49B0-ADF6-0CA92EE007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1911279"/>
        <c:axId val="1251564079"/>
      </c:lineChart>
      <c:catAx>
        <c:axId val="1271911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22225" cap="flat" cmpd="sng" algn="ctr">
            <a:solidFill>
              <a:schemeClr val="tx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51564079"/>
        <c:crosses val="autoZero"/>
        <c:auto val="1"/>
        <c:lblAlgn val="ctr"/>
        <c:lblOffset val="100"/>
        <c:noMultiLvlLbl val="0"/>
      </c:catAx>
      <c:valAx>
        <c:axId val="1251564079"/>
        <c:scaling>
          <c:orientation val="minMax"/>
          <c:max val="11"/>
          <c:min val="-3"/>
        </c:scaling>
        <c:delete val="1"/>
        <c:axPos val="l"/>
        <c:numFmt formatCode="0.0" sourceLinked="1"/>
        <c:majorTickMark val="out"/>
        <c:minorTickMark val="none"/>
        <c:tickLblPos val="nextTo"/>
        <c:crossAx val="12719112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360662657867985"/>
          <c:y val="1.4720309494023528E-2"/>
          <c:w val="0.58063776081600305"/>
          <c:h val="4.9748206705529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cs-CZ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75187374007141E-2"/>
          <c:y val="9.1630474681216129E-2"/>
          <c:w val="0.9506181420074421"/>
          <c:h val="0.798218349919305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změna objemu prodejů</c:v>
                </c:pt>
              </c:strCache>
            </c:strRef>
          </c:tx>
          <c:spPr>
            <a:solidFill>
              <a:srgbClr val="4697E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0940919037199124E-3"/>
                  <c:y val="-2.997890098216174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4697E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75-4DCC-B85F-6D7156E56C0F}"/>
                </c:ext>
              </c:extLst>
            </c:dLbl>
            <c:dLbl>
              <c:idx val="3"/>
              <c:layout>
                <c:manualLayout>
                  <c:x val="-1.0940919037199124E-3"/>
                  <c:y val="2.9983032258381819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4697E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75-4DCC-B85F-6D7156E56C0F}"/>
                </c:ext>
              </c:extLst>
            </c:dLbl>
            <c:dLbl>
              <c:idx val="4"/>
              <c:layout>
                <c:manualLayout>
                  <c:x val="1.0940919037198723E-3"/>
                  <c:y val="7.49708597480914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075-4DCC-B85F-6D7156E56C0F}"/>
                </c:ext>
              </c:extLst>
            </c:dLbl>
            <c:dLbl>
              <c:idx val="9"/>
              <c:layout>
                <c:manualLayout>
                  <c:x val="0"/>
                  <c:y val="2.4984384759525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05E-488D-AF4E-F2B414D11C33}"/>
                </c:ext>
              </c:extLst>
            </c:dLbl>
            <c:dLbl>
              <c:idx val="10"/>
              <c:layout>
                <c:manualLayout>
                  <c:x val="1.0940919037199124E-3"/>
                  <c:y val="-6.9953129687646054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4697E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075-4DCC-B85F-6D7156E56C0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Sheet1!$A$48:$A$61</c:f>
              <c:strCache>
                <c:ptCount val="14"/>
                <c:pt idx="0">
                  <c:v>P10´25</c:v>
                </c:pt>
                <c:pt idx="1">
                  <c:v>P11´25</c:v>
                </c:pt>
                <c:pt idx="2">
                  <c:v>P12´25</c:v>
                </c:pt>
                <c:pt idx="3">
                  <c:v>P13´25</c:v>
                </c:pt>
                <c:pt idx="4">
                  <c:v>P1´26</c:v>
                </c:pt>
                <c:pt idx="5">
                  <c:v>P2´26</c:v>
                </c:pt>
                <c:pt idx="6">
                  <c:v>P3´26</c:v>
                </c:pt>
                <c:pt idx="7">
                  <c:v>P4´26</c:v>
                </c:pt>
                <c:pt idx="8">
                  <c:v>P5´26</c:v>
                </c:pt>
                <c:pt idx="9">
                  <c:v>P6´26</c:v>
                </c:pt>
                <c:pt idx="10">
                  <c:v>P7´26</c:v>
                </c:pt>
                <c:pt idx="11">
                  <c:v>P8´26</c:v>
                </c:pt>
                <c:pt idx="12">
                  <c:v>P9´26</c:v>
                </c:pt>
                <c:pt idx="13">
                  <c:v>P10´26</c:v>
                </c:pt>
              </c:strCache>
            </c:strRef>
          </c:cat>
          <c:val>
            <c:numRef>
              <c:f>Sheet1!$B$48:$B$61</c:f>
              <c:numCache>
                <c:formatCode>0.0</c:formatCode>
                <c:ptCount val="14"/>
                <c:pt idx="0">
                  <c:v>-1.8</c:v>
                </c:pt>
                <c:pt idx="1">
                  <c:v>-1.4</c:v>
                </c:pt>
                <c:pt idx="2">
                  <c:v>-0.3</c:v>
                </c:pt>
                <c:pt idx="3">
                  <c:v>0.1</c:v>
                </c:pt>
                <c:pt idx="4">
                  <c:v>-0.5</c:v>
                </c:pt>
                <c:pt idx="5">
                  <c:v>0.7</c:v>
                </c:pt>
                <c:pt idx="6">
                  <c:v>1.6</c:v>
                </c:pt>
                <c:pt idx="7">
                  <c:v>-4.0999999999999996</c:v>
                </c:pt>
                <c:pt idx="8">
                  <c:v>4.7</c:v>
                </c:pt>
                <c:pt idx="9">
                  <c:v>2.1</c:v>
                </c:pt>
                <c:pt idx="10">
                  <c:v>1.3</c:v>
                </c:pt>
                <c:pt idx="11">
                  <c:v>4.0999999999999996</c:v>
                </c:pt>
                <c:pt idx="12">
                  <c:v>1.3</c:v>
                </c:pt>
                <c:pt idx="13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A6-4721-AAA2-803E501E86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% změna cenové hladiny</c:v>
                </c:pt>
              </c:strCache>
            </c:strRef>
          </c:tx>
          <c:spPr>
            <a:solidFill>
              <a:srgbClr val="67589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940919037199124E-3"/>
                  <c:y val="4.996520140107146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075-4DCC-B85F-6D7156E56C0F}"/>
                </c:ext>
              </c:extLst>
            </c:dLbl>
            <c:dLbl>
              <c:idx val="1"/>
              <c:layout>
                <c:manualLayout>
                  <c:x val="0"/>
                  <c:y val="2.99791208406428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75-4DCC-B85F-6D7156E56C0F}"/>
                </c:ext>
              </c:extLst>
            </c:dLbl>
            <c:dLbl>
              <c:idx val="3"/>
              <c:layout>
                <c:manualLayout>
                  <c:x val="0"/>
                  <c:y val="9.993040280214290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075-4DCC-B85F-6D7156E56C0F}"/>
                </c:ext>
              </c:extLst>
            </c:dLbl>
            <c:dLbl>
              <c:idx val="6"/>
              <c:layout>
                <c:manualLayout>
                  <c:x val="5.4704595185995622E-3"/>
                  <c:y val="-7.4947802101607189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cs-CZ" sz="1600" b="1" i="0" u="none" strike="noStrike" kern="1200" baseline="0">
                      <a:solidFill>
                        <a:srgbClr val="67589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075-4DCC-B85F-6D7156E56C0F}"/>
                </c:ext>
              </c:extLst>
            </c:dLbl>
            <c:dLbl>
              <c:idx val="10"/>
              <c:layout>
                <c:manualLayout>
                  <c:x val="1.0940919037199124E-3"/>
                  <c:y val="2.9509115858623126E-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821-4A9A-9B65-24C3A1254470}"/>
                </c:ext>
              </c:extLst>
            </c:dLbl>
            <c:dLbl>
              <c:idx val="12"/>
              <c:layout>
                <c:manualLayout>
                  <c:x val="0"/>
                  <c:y val="-1.499063085571517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2A4-4FE5-83EC-E4FEAB67359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cs-CZ"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Sheet1!$A$48:$A$61</c:f>
              <c:strCache>
                <c:ptCount val="14"/>
                <c:pt idx="0">
                  <c:v>P10´25</c:v>
                </c:pt>
                <c:pt idx="1">
                  <c:v>P11´25</c:v>
                </c:pt>
                <c:pt idx="2">
                  <c:v>P12´25</c:v>
                </c:pt>
                <c:pt idx="3">
                  <c:v>P13´25</c:v>
                </c:pt>
                <c:pt idx="4">
                  <c:v>P1´26</c:v>
                </c:pt>
                <c:pt idx="5">
                  <c:v>P2´26</c:v>
                </c:pt>
                <c:pt idx="6">
                  <c:v>P3´26</c:v>
                </c:pt>
                <c:pt idx="7">
                  <c:v>P4´26</c:v>
                </c:pt>
                <c:pt idx="8">
                  <c:v>P5´26</c:v>
                </c:pt>
                <c:pt idx="9">
                  <c:v>P6´26</c:v>
                </c:pt>
                <c:pt idx="10">
                  <c:v>P7´26</c:v>
                </c:pt>
                <c:pt idx="11">
                  <c:v>P8´26</c:v>
                </c:pt>
                <c:pt idx="12">
                  <c:v>P9´26</c:v>
                </c:pt>
                <c:pt idx="13">
                  <c:v>P10´26</c:v>
                </c:pt>
              </c:strCache>
            </c:strRef>
          </c:cat>
          <c:val>
            <c:numRef>
              <c:f>Sheet1!$C$48:$C$61</c:f>
              <c:numCache>
                <c:formatCode>0.0</c:formatCode>
                <c:ptCount val="14"/>
                <c:pt idx="0">
                  <c:v>4.3</c:v>
                </c:pt>
                <c:pt idx="1">
                  <c:v>4.3</c:v>
                </c:pt>
                <c:pt idx="2">
                  <c:v>3.2</c:v>
                </c:pt>
                <c:pt idx="3">
                  <c:v>2.2000000000000002</c:v>
                </c:pt>
                <c:pt idx="4">
                  <c:v>2.6</c:v>
                </c:pt>
                <c:pt idx="5">
                  <c:v>1.7</c:v>
                </c:pt>
                <c:pt idx="6">
                  <c:v>0.8</c:v>
                </c:pt>
                <c:pt idx="7">
                  <c:v>-0.1</c:v>
                </c:pt>
                <c:pt idx="8">
                  <c:v>0.3</c:v>
                </c:pt>
                <c:pt idx="9">
                  <c:v>-0.5</c:v>
                </c:pt>
                <c:pt idx="10">
                  <c:v>-0.9</c:v>
                </c:pt>
                <c:pt idx="11">
                  <c:v>-1.2</c:v>
                </c:pt>
                <c:pt idx="12">
                  <c:v>-1.6</c:v>
                </c:pt>
                <c:pt idx="13">
                  <c:v>-2.7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1A6-4721-AAA2-803E501E8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1271911279"/>
        <c:axId val="1251564079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% změna tržeb</c:v>
                </c:pt>
              </c:strCache>
            </c:strRef>
          </c:tx>
          <c:spPr>
            <a:ln w="28575" cap="rnd">
              <a:solidFill>
                <a:srgbClr val="CB4B7A"/>
              </a:solidFill>
              <a:round/>
            </a:ln>
            <a:effectLst/>
          </c:spPr>
          <c:marker>
            <c:symbol val="none"/>
          </c:marker>
          <c:dLbls>
            <c:numFmt formatCode="#,##0.0" sourceLinked="0"/>
            <c:spPr>
              <a:solidFill>
                <a:srgbClr val="CB4B7A"/>
              </a:solidFill>
              <a:ln>
                <a:solidFill>
                  <a:srgbClr val="CB4B7A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Sheet1!$A$48:$A$61</c:f>
              <c:strCache>
                <c:ptCount val="14"/>
                <c:pt idx="0">
                  <c:v>P10´25</c:v>
                </c:pt>
                <c:pt idx="1">
                  <c:v>P11´25</c:v>
                </c:pt>
                <c:pt idx="2">
                  <c:v>P12´25</c:v>
                </c:pt>
                <c:pt idx="3">
                  <c:v>P13´25</c:v>
                </c:pt>
                <c:pt idx="4">
                  <c:v>P1´26</c:v>
                </c:pt>
                <c:pt idx="5">
                  <c:v>P2´26</c:v>
                </c:pt>
                <c:pt idx="6">
                  <c:v>P3´26</c:v>
                </c:pt>
                <c:pt idx="7">
                  <c:v>P4´26</c:v>
                </c:pt>
                <c:pt idx="8">
                  <c:v>P5´26</c:v>
                </c:pt>
                <c:pt idx="9">
                  <c:v>P6´26</c:v>
                </c:pt>
                <c:pt idx="10">
                  <c:v>P7´26</c:v>
                </c:pt>
                <c:pt idx="11">
                  <c:v>P8´26</c:v>
                </c:pt>
                <c:pt idx="12">
                  <c:v>P9´26</c:v>
                </c:pt>
                <c:pt idx="13">
                  <c:v>P10´26</c:v>
                </c:pt>
              </c:strCache>
            </c:strRef>
          </c:cat>
          <c:val>
            <c:numRef>
              <c:f>Sheet1!$D$48:$D$61</c:f>
              <c:numCache>
                <c:formatCode>0.0</c:formatCode>
                <c:ptCount val="14"/>
                <c:pt idx="0">
                  <c:v>2.4</c:v>
                </c:pt>
                <c:pt idx="1">
                  <c:v>2.9</c:v>
                </c:pt>
                <c:pt idx="2">
                  <c:v>2.9</c:v>
                </c:pt>
                <c:pt idx="3">
                  <c:v>2.2000000000000002</c:v>
                </c:pt>
                <c:pt idx="4">
                  <c:v>2.2000000000000002</c:v>
                </c:pt>
                <c:pt idx="5">
                  <c:v>2.4</c:v>
                </c:pt>
                <c:pt idx="6">
                  <c:v>2.4</c:v>
                </c:pt>
                <c:pt idx="7">
                  <c:v>-4.0999999999999996</c:v>
                </c:pt>
                <c:pt idx="8">
                  <c:v>4.9000000000000004</c:v>
                </c:pt>
                <c:pt idx="9">
                  <c:v>1.5</c:v>
                </c:pt>
                <c:pt idx="10">
                  <c:v>0.4</c:v>
                </c:pt>
                <c:pt idx="11">
                  <c:v>2.9</c:v>
                </c:pt>
                <c:pt idx="12">
                  <c:v>-0.3</c:v>
                </c:pt>
                <c:pt idx="13">
                  <c:v>0.7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41A6-4721-AAA2-803E501E8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1911279"/>
        <c:axId val="1251564079"/>
      </c:lineChart>
      <c:catAx>
        <c:axId val="1271911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22225" cap="flat" cmpd="sng" algn="ctr">
            <a:solidFill>
              <a:schemeClr val="tx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51564079"/>
        <c:crosses val="autoZero"/>
        <c:auto val="1"/>
        <c:lblAlgn val="ctr"/>
        <c:lblOffset val="100"/>
        <c:noMultiLvlLbl val="0"/>
      </c:catAx>
      <c:valAx>
        <c:axId val="1251564079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2719112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9580331901660201E-2"/>
          <c:y val="1.7390472994695764E-2"/>
          <c:w val="0.76553926431408692"/>
          <c:h val="4.81675832634234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75000"/>
            </a:schemeClr>
          </a:solidFill>
        </a:defRPr>
      </a:pPr>
      <a:endParaRPr lang="cs-CZ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97128043186038"/>
          <c:y val="9.6313858189194024E-2"/>
          <c:w val="0.58671457528751569"/>
          <c:h val="0.83196431251240499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2026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A8A-4EEB-8AA7-29E30B1435CC}"/>
              </c:ext>
            </c:extLst>
          </c:dPt>
          <c:dPt>
            <c:idx val="1"/>
            <c:bubble3D val="0"/>
            <c:spPr>
              <a:solidFill>
                <a:srgbClr val="4697E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6A8A-4EEB-8AA7-29E30B1435CC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6A8A-4EEB-8AA7-29E30B1435CC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A8A-4EEB-8AA7-29E30B1435CC}"/>
              </c:ext>
            </c:extLst>
          </c:dPt>
          <c:dPt>
            <c:idx val="4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6A8A-4EEB-8AA7-29E30B1435CC}"/>
              </c:ext>
            </c:extLst>
          </c:dPt>
          <c:dLbls>
            <c:dLbl>
              <c:idx val="0"/>
              <c:layout>
                <c:manualLayout>
                  <c:x val="0.21678366441205965"/>
                  <c:y val="-0.11681225825503096"/>
                </c:manualLayout>
              </c:layout>
              <c:spPr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53961209379735"/>
                      <c:h val="0.207187843404930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6A8A-4EEB-8AA7-29E30B1435CC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6A8A-4EEB-8AA7-29E30B1435CC}"/>
                </c:ext>
              </c:extLst>
            </c:dLbl>
            <c:dLbl>
              <c:idx val="2"/>
              <c:layout>
                <c:manualLayout>
                  <c:x val="-0.22437109266648175"/>
                  <c:y val="-1.2296135469160738E-2"/>
                </c:manualLayout>
              </c:layout>
              <c:spPr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33296349243606"/>
                      <c:h val="0.207187843404930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6A8A-4EEB-8AA7-29E30B1435CC}"/>
                </c:ext>
              </c:extLst>
            </c:dLbl>
            <c:dLbl>
              <c:idx val="3"/>
              <c:layout>
                <c:manualLayout>
                  <c:x val="-0.22220325602236113"/>
                  <c:y val="-0.14128290031030494"/>
                </c:manualLayout>
              </c:layout>
              <c:spPr>
                <a:solidFill>
                  <a:schemeClr val="tx1">
                    <a:lumMod val="5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10493524228134"/>
                      <c:h val="9.61548329630006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6A8A-4EEB-8AA7-29E30B1435CC}"/>
                </c:ext>
              </c:extLst>
            </c:dLbl>
            <c:dLbl>
              <c:idx val="4"/>
              <c:layout>
                <c:manualLayout>
                  <c:x val="5.5279834425075135E-2"/>
                  <c:y val="-0.12910815167666323"/>
                </c:manualLayout>
              </c:layout>
              <c:spPr>
                <a:solidFill>
                  <a:schemeClr val="bg2">
                    <a:lumMod val="5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766389997226193"/>
                      <c:h val="5.152030052621132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6A8A-4EEB-8AA7-29E30B1435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List1!$A$2:$A$6</c:f>
              <c:strCache>
                <c:ptCount val="5"/>
                <c:pt idx="0">
                  <c:v>Nakupuji více privátních značek</c:v>
                </c:pt>
                <c:pt idx="1">
                  <c:v>Zhruba stejně</c:v>
                </c:pt>
                <c:pt idx="2">
                  <c:v>Nakupuji méně privátních značek</c:v>
                </c:pt>
                <c:pt idx="3">
                  <c:v>Nekupuji privátní značky</c:v>
                </c:pt>
                <c:pt idx="4">
                  <c:v>Nevím</c:v>
                </c:pt>
              </c:strCache>
            </c:strRef>
          </c:cat>
          <c:val>
            <c:numRef>
              <c:f>List1!$B$2:$B$6</c:f>
              <c:numCache>
                <c:formatCode>General</c:formatCode>
                <c:ptCount val="5"/>
                <c:pt idx="0">
                  <c:v>19</c:v>
                </c:pt>
                <c:pt idx="1">
                  <c:v>68</c:v>
                </c:pt>
                <c:pt idx="2">
                  <c:v>10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8A-4EEB-8AA7-29E30B1435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611992792708226E-2"/>
          <c:y val="7.4452924491570815E-2"/>
          <c:w val="0.94877601441458359"/>
          <c:h val="0.785014230999916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List1!$A$2:$A$5</c:f>
              <c:strCache>
                <c:ptCount val="4"/>
                <c:pt idx="0">
                  <c:v>Levnější než značkové zboží</c:v>
                </c:pt>
                <c:pt idx="1">
                  <c:v>Kvalita je stejně dobrá jako u značek</c:v>
                </c:pt>
                <c:pt idx="2">
                  <c:v>Nabízí dobrou hodnotu za peníze</c:v>
                </c:pt>
                <c:pt idx="3">
                  <c:v>Kvalita Privátek se zlepšuje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56</c:v>
                </c:pt>
                <c:pt idx="1">
                  <c:v>46</c:v>
                </c:pt>
                <c:pt idx="2">
                  <c:v>46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16-40F3-A92B-BD12E3A6C40D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List1!$A$2:$A$5</c:f>
              <c:strCache>
                <c:ptCount val="4"/>
                <c:pt idx="0">
                  <c:v>Levnější než značkové zboží</c:v>
                </c:pt>
                <c:pt idx="1">
                  <c:v>Kvalita je stejně dobrá jako u značek</c:v>
                </c:pt>
                <c:pt idx="2">
                  <c:v>Nabízí dobrou hodnotu za peníze</c:v>
                </c:pt>
                <c:pt idx="3">
                  <c:v>Kvalita Privátek se zlepšuje</c:v>
                </c:pt>
              </c:strCache>
            </c:strRef>
          </c:cat>
          <c:val>
            <c:numRef>
              <c:f>List1!$C$2:$C$5</c:f>
              <c:numCache>
                <c:formatCode>General</c:formatCode>
                <c:ptCount val="4"/>
                <c:pt idx="0">
                  <c:v>56</c:v>
                </c:pt>
                <c:pt idx="1">
                  <c:v>55</c:v>
                </c:pt>
                <c:pt idx="2">
                  <c:v>48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16-40F3-A92B-BD12E3A6C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9"/>
        <c:overlap val="23"/>
        <c:axId val="1348760191"/>
        <c:axId val="1348754911"/>
      </c:barChart>
      <c:catAx>
        <c:axId val="1348760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48754911"/>
        <c:crosses val="autoZero"/>
        <c:auto val="1"/>
        <c:lblAlgn val="ctr"/>
        <c:lblOffset val="100"/>
        <c:noMultiLvlLbl val="0"/>
      </c:catAx>
      <c:valAx>
        <c:axId val="134875491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487601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1246788875778355"/>
          <c:y val="4.3652388015504695E-2"/>
          <c:w val="0.25267138401562311"/>
          <c:h val="6.05648803517194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GB" sz="1800" b="1" i="0" u="none" strike="noStrike" kern="1200" spc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cs-CZ" sz="1800" b="0" i="1" baseline="0" noProof="0">
                <a:solidFill>
                  <a:schemeClr val="tx1"/>
                </a:solidFill>
                <a:latin typeface="Georgia" panose="02040502050405020303" pitchFamily="18" charset="0"/>
              </a:rPr>
              <a:t>Hodnotový % podíl privátních značek</a:t>
            </a:r>
            <a:endParaRPr lang="en-GB" sz="1800" b="0" i="1" noProof="0">
              <a:solidFill>
                <a:schemeClr val="tx1"/>
              </a:solidFill>
              <a:latin typeface="Georgia" panose="02040502050405020303" pitchFamily="18" charset="0"/>
            </a:endParaRPr>
          </a:p>
        </c:rich>
      </c:tx>
      <c:layout>
        <c:manualLayout>
          <c:xMode val="edge"/>
          <c:yMode val="edge"/>
          <c:x val="2.0967782412244784E-2"/>
          <c:y val="1.62806528157196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GB" sz="1800" b="1" i="0" u="none" strike="noStrike" kern="1200" spc="0" baseline="0" noProof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>
        <c:manualLayout>
          <c:layoutTarget val="inner"/>
          <c:xMode val="edge"/>
          <c:yMode val="edge"/>
          <c:x val="1.2699219384931118E-2"/>
          <c:y val="1.6259928100193097E-2"/>
          <c:w val="0.96497289943732434"/>
          <c:h val="0.826817653697268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Sheet1!$E$1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85F-484C-AAD6-1F73B27A1E27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85F-484C-AAD6-1F73B27A1E27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58D-4159-B35A-E4802F71E3D1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93E-4482-B643-8AB9F9662153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93E-4482-B643-8AB9F9662153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93E-4482-B643-8AB9F9662153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02AD-4AFE-AA0A-756242D8FBF6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560A-4AFC-811E-EF2186212D99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YTD w39 2026</c:v>
                </c:pt>
              </c:strCache>
            </c:strRef>
          </c:cat>
          <c:val>
            <c:numRef>
              <c:f>Sheet1!$E$2:$E$13</c:f>
              <c:numCache>
                <c:formatCode>0%</c:formatCode>
                <c:ptCount val="12"/>
                <c:pt idx="0">
                  <c:v>0.20800000000000002</c:v>
                </c:pt>
                <c:pt idx="1">
                  <c:v>0.20800000000000002</c:v>
                </c:pt>
                <c:pt idx="2">
                  <c:v>0.20300000000000001</c:v>
                </c:pt>
                <c:pt idx="3">
                  <c:v>0.20800000000000002</c:v>
                </c:pt>
                <c:pt idx="4">
                  <c:v>0.20899999999999999</c:v>
                </c:pt>
                <c:pt idx="5">
                  <c:v>0.218</c:v>
                </c:pt>
                <c:pt idx="6">
                  <c:v>0.22399999999999998</c:v>
                </c:pt>
                <c:pt idx="7">
                  <c:v>0.2515</c:v>
                </c:pt>
                <c:pt idx="8">
                  <c:v>0.27600000000000002</c:v>
                </c:pt>
                <c:pt idx="9">
                  <c:v>0.27699999999999997</c:v>
                </c:pt>
                <c:pt idx="10">
                  <c:v>0.27899999999999997</c:v>
                </c:pt>
                <c:pt idx="11">
                  <c:v>0.27800000000000002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5F-484C-AAD6-1F73B27A1E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232706703"/>
        <c:axId val="1232702127"/>
      </c:barChart>
      <c:catAx>
        <c:axId val="12327067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chemeClr val="tx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32702127"/>
        <c:crosses val="autoZero"/>
        <c:auto val="1"/>
        <c:lblAlgn val="ctr"/>
        <c:lblOffset val="100"/>
        <c:noMultiLvlLbl val="0"/>
      </c:catAx>
      <c:valAx>
        <c:axId val="1232702127"/>
        <c:scaling>
          <c:orientation val="minMax"/>
          <c:max val="0.30000000000000004"/>
          <c:min val="0.1"/>
        </c:scaling>
        <c:delete val="1"/>
        <c:axPos val="l"/>
        <c:numFmt formatCode="0%" sourceLinked="1"/>
        <c:majorTickMark val="out"/>
        <c:minorTickMark val="none"/>
        <c:tickLblPos val="nextTo"/>
        <c:crossAx val="12327067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b="1">
          <a:solidFill>
            <a:schemeClr val="tx1">
              <a:lumMod val="50000"/>
            </a:schemeClr>
          </a:solidFill>
        </a:defRPr>
      </a:pPr>
      <a:endParaRPr lang="cs-CZ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cs-CZ" b="1">
                <a:solidFill>
                  <a:schemeClr val="tx1"/>
                </a:solidFill>
              </a:rPr>
              <a:t>Kategorie</a:t>
            </a:r>
            <a:r>
              <a:rPr lang="cs-CZ" b="1" baseline="0">
                <a:solidFill>
                  <a:schemeClr val="tx1"/>
                </a:solidFill>
              </a:rPr>
              <a:t> s nízkým PL podílem</a:t>
            </a:r>
            <a:endParaRPr lang="en-US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6772842343910759E-2"/>
          <c:y val="9.3574593127857014E-2"/>
          <c:w val="0.90322715765608919"/>
          <c:h val="0.544722199381611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List1!$A$2:$A$12</c:f>
              <c:strCache>
                <c:ptCount val="11"/>
                <c:pt idx="0">
                  <c:v>Toaletní vody</c:v>
                </c:pt>
                <c:pt idx="1">
                  <c:v>Zubní pasty</c:v>
                </c:pt>
                <c:pt idx="2">
                  <c:v>Pivo</c:v>
                </c:pt>
                <c:pt idx="3">
                  <c:v>Aviváže</c:v>
                </c:pt>
                <c:pt idx="4">
                  <c:v>Čokoládové tabulky</c:v>
                </c:pt>
                <c:pt idx="5">
                  <c:v>Dětská mléka bez příchutě</c:v>
                </c:pt>
                <c:pt idx="6">
                  <c:v>Žvýkačky</c:v>
                </c:pt>
                <c:pt idx="7">
                  <c:v>Zubní kartáčky</c:v>
                </c:pt>
                <c:pt idx="8">
                  <c:v>Energetické nápoje</c:v>
                </c:pt>
                <c:pt idx="9">
                  <c:v>Péče o tělo</c:v>
                </c:pt>
                <c:pt idx="10">
                  <c:v>Péče o pleť</c:v>
                </c:pt>
              </c:strCache>
            </c:strRef>
          </c:cat>
          <c:val>
            <c:numRef>
              <c:f>List1!$B$2:$B$12</c:f>
              <c:numCache>
                <c:formatCode>General</c:formatCode>
                <c:ptCount val="11"/>
                <c:pt idx="0">
                  <c:v>7.3099999999999997E-3</c:v>
                </c:pt>
                <c:pt idx="1">
                  <c:v>2.4590000000000001E-2</c:v>
                </c:pt>
                <c:pt idx="2">
                  <c:v>3.2469999999999999E-2</c:v>
                </c:pt>
                <c:pt idx="3">
                  <c:v>5.8280000000000005E-2</c:v>
                </c:pt>
                <c:pt idx="4">
                  <c:v>6.8280000000000007E-2</c:v>
                </c:pt>
                <c:pt idx="5">
                  <c:v>6.9940000000000002E-2</c:v>
                </c:pt>
                <c:pt idx="6">
                  <c:v>7.553E-2</c:v>
                </c:pt>
                <c:pt idx="7">
                  <c:v>0.10999</c:v>
                </c:pt>
                <c:pt idx="8">
                  <c:v>0.11122</c:v>
                </c:pt>
                <c:pt idx="9">
                  <c:v>0.12317</c:v>
                </c:pt>
                <c:pt idx="10">
                  <c:v>0.12407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D5-4989-A4D9-32A010DDE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294530864"/>
        <c:axId val="1294524624"/>
      </c:barChart>
      <c:catAx>
        <c:axId val="129453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94524624"/>
        <c:crosses val="autoZero"/>
        <c:auto val="1"/>
        <c:lblAlgn val="ctr"/>
        <c:lblOffset val="100"/>
        <c:noMultiLvlLbl val="0"/>
      </c:catAx>
      <c:valAx>
        <c:axId val="1294524624"/>
        <c:scaling>
          <c:orientation val="minMax"/>
          <c:max val="0.4"/>
        </c:scaling>
        <c:delete val="1"/>
        <c:axPos val="l"/>
        <c:numFmt formatCode="0.00%" sourceLinked="0"/>
        <c:majorTickMark val="out"/>
        <c:minorTickMark val="none"/>
        <c:tickLblPos val="nextTo"/>
        <c:crossAx val="1294530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cs-CZ" b="1">
                <a:solidFill>
                  <a:schemeClr val="tx1"/>
                </a:solidFill>
              </a:rPr>
              <a:t>Kategorie</a:t>
            </a:r>
            <a:r>
              <a:rPr lang="cs-CZ" b="1" baseline="0">
                <a:solidFill>
                  <a:schemeClr val="tx1"/>
                </a:solidFill>
              </a:rPr>
              <a:t> s vysokým PL podílem</a:t>
            </a:r>
            <a:endParaRPr lang="en-US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376060077565101E-2"/>
          <c:y val="8.6738278480992775E-2"/>
          <c:w val="0.92930323889652122"/>
          <c:h val="0.587101154960431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List1!$A$2:$A$11</c:f>
              <c:strCache>
                <c:ptCount val="10"/>
                <c:pt idx="0">
                  <c:v>Slané oříšky</c:v>
                </c:pt>
                <c:pt idx="1">
                  <c:v>Hotová jídla chlazená</c:v>
                </c:pt>
                <c:pt idx="2">
                  <c:v>Chlazená těsta</c:v>
                </c:pt>
                <c:pt idx="3">
                  <c:v>Pomazánky chlazené</c:v>
                </c:pt>
                <c:pt idx="4">
                  <c:v>Papírové kapesníčky</c:v>
                </c:pt>
                <c:pt idx="5">
                  <c:v>Čerstvé mléko</c:v>
                </c:pt>
                <c:pt idx="6">
                  <c:v>Tvrdé sýry</c:v>
                </c:pt>
                <c:pt idx="7">
                  <c:v>Sýry v nálevu</c:v>
                </c:pt>
                <c:pt idx="8">
                  <c:v>Tekutá mýdla</c:v>
                </c:pt>
                <c:pt idx="9">
                  <c:v>Kuchyňské utěrky</c:v>
                </c:pt>
              </c:strCache>
            </c:strRef>
          </c:cat>
          <c:val>
            <c:numRef>
              <c:f>List1!$B$2:$B$11</c:f>
              <c:numCache>
                <c:formatCode>#,##0</c:formatCode>
                <c:ptCount val="10"/>
                <c:pt idx="0">
                  <c:v>0.81945999999999997</c:v>
                </c:pt>
                <c:pt idx="1">
                  <c:v>0.76893</c:v>
                </c:pt>
                <c:pt idx="2">
                  <c:v>0.75677000000000005</c:v>
                </c:pt>
                <c:pt idx="3">
                  <c:v>0.70641999999999994</c:v>
                </c:pt>
                <c:pt idx="4">
                  <c:v>0.67477999999999994</c:v>
                </c:pt>
                <c:pt idx="5">
                  <c:v>0.65517999999999998</c:v>
                </c:pt>
                <c:pt idx="6">
                  <c:v>0.64856999999999998</c:v>
                </c:pt>
                <c:pt idx="7">
                  <c:v>0.63462000000000007</c:v>
                </c:pt>
                <c:pt idx="8">
                  <c:v>0.61668999999999996</c:v>
                </c:pt>
                <c:pt idx="9">
                  <c:v>0.61602999999999997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11-44EE-8A1B-4D3F6A133F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294530864"/>
        <c:axId val="1294524624"/>
      </c:barChart>
      <c:catAx>
        <c:axId val="1294530864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94524624"/>
        <c:crosses val="autoZero"/>
        <c:auto val="1"/>
        <c:lblAlgn val="ctr"/>
        <c:lblOffset val="100"/>
        <c:noMultiLvlLbl val="0"/>
      </c:catAx>
      <c:valAx>
        <c:axId val="1294524624"/>
        <c:scaling>
          <c:orientation val="minMax"/>
          <c:max val="1"/>
        </c:scaling>
        <c:delete val="1"/>
        <c:axPos val="r"/>
        <c:numFmt formatCode="0%" sourceLinked="0"/>
        <c:majorTickMark val="out"/>
        <c:minorTickMark val="none"/>
        <c:tickLblPos val="nextTo"/>
        <c:crossAx val="1294530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800" b="1" dirty="0">
                <a:solidFill>
                  <a:schemeClr val="tx1">
                    <a:lumMod val="50000"/>
                  </a:schemeClr>
                </a:solidFill>
              </a:rPr>
              <a:t>Podíl privátních značek na tržbách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1.2035010940919038E-2"/>
          <c:y val="0.10027777777777777"/>
          <c:w val="0.97592997811816196"/>
          <c:h val="0.82028608923884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List1!$B$25</c:f>
              <c:strCache>
                <c:ptCount val="1"/>
                <c:pt idx="0">
                  <c:v>MAT-2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numFmt formatCode="0\ 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List1!$A$26:$A$30</c:f>
              <c:strCache>
                <c:ptCount val="5"/>
                <c:pt idx="0">
                  <c:v>Hypermarkety</c:v>
                </c:pt>
                <c:pt idx="1">
                  <c:v>Supermarkety vč. Diskontů</c:v>
                </c:pt>
                <c:pt idx="2">
                  <c:v>Smíšené prodejny</c:v>
                </c:pt>
                <c:pt idx="3">
                  <c:v>Organizované drogerie</c:v>
                </c:pt>
                <c:pt idx="4">
                  <c:v>E-commerce</c:v>
                </c:pt>
              </c:strCache>
            </c:strRef>
          </c:cat>
          <c:val>
            <c:numRef>
              <c:f>List1!$B$26:$B$30</c:f>
              <c:numCache>
                <c:formatCode>0.0</c:formatCode>
                <c:ptCount val="5"/>
                <c:pt idx="0">
                  <c:v>17.916</c:v>
                </c:pt>
                <c:pt idx="1">
                  <c:v>40.630000000000003</c:v>
                </c:pt>
                <c:pt idx="2">
                  <c:v>10.587999999999999</c:v>
                </c:pt>
                <c:pt idx="3">
                  <c:v>24.297999999999998</c:v>
                </c:pt>
                <c:pt idx="4">
                  <c:v>11.907999999999999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AC-40B6-96FE-71C4252C0C5A}"/>
            </c:ext>
          </c:extLst>
        </c:ser>
        <c:ser>
          <c:idx val="1"/>
          <c:order val="1"/>
          <c:tx>
            <c:strRef>
              <c:f>List1!$C$25</c:f>
              <c:strCache>
                <c:ptCount val="1"/>
                <c:pt idx="0">
                  <c:v>MAT-1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0\ 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List1!$A$26:$A$30</c:f>
              <c:strCache>
                <c:ptCount val="5"/>
                <c:pt idx="0">
                  <c:v>Hypermarkety</c:v>
                </c:pt>
                <c:pt idx="1">
                  <c:v>Supermarkety vč. Diskontů</c:v>
                </c:pt>
                <c:pt idx="2">
                  <c:v>Smíšené prodejny</c:v>
                </c:pt>
                <c:pt idx="3">
                  <c:v>Organizované drogerie</c:v>
                </c:pt>
                <c:pt idx="4">
                  <c:v>E-commerce</c:v>
                </c:pt>
              </c:strCache>
            </c:strRef>
          </c:cat>
          <c:val>
            <c:numRef>
              <c:f>List1!$C$26:$C$30</c:f>
              <c:numCache>
                <c:formatCode>0.0</c:formatCode>
                <c:ptCount val="5"/>
                <c:pt idx="0">
                  <c:v>17.922000000000001</c:v>
                </c:pt>
                <c:pt idx="1">
                  <c:v>40.534999999999997</c:v>
                </c:pt>
                <c:pt idx="2">
                  <c:v>10.978999999999999</c:v>
                </c:pt>
                <c:pt idx="3">
                  <c:v>25.324999999999999</c:v>
                </c:pt>
                <c:pt idx="4">
                  <c:v>14.976000000000001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AC-40B6-96FE-71C4252C0C5A}"/>
            </c:ext>
          </c:extLst>
        </c:ser>
        <c:ser>
          <c:idx val="2"/>
          <c:order val="2"/>
          <c:tx>
            <c:strRef>
              <c:f>List1!$D$25</c:f>
              <c:strCache>
                <c:ptCount val="1"/>
                <c:pt idx="0">
                  <c:v>MAT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0\ 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List1!$A$26:$A$30</c:f>
              <c:strCache>
                <c:ptCount val="5"/>
                <c:pt idx="0">
                  <c:v>Hypermarkety</c:v>
                </c:pt>
                <c:pt idx="1">
                  <c:v>Supermarkety vč. Diskontů</c:v>
                </c:pt>
                <c:pt idx="2">
                  <c:v>Smíšené prodejny</c:v>
                </c:pt>
                <c:pt idx="3">
                  <c:v>Organizované drogerie</c:v>
                </c:pt>
                <c:pt idx="4">
                  <c:v>E-commerce</c:v>
                </c:pt>
              </c:strCache>
            </c:strRef>
          </c:cat>
          <c:val>
            <c:numRef>
              <c:f>List1!$D$26:$D$30</c:f>
              <c:numCache>
                <c:formatCode>0.0</c:formatCode>
                <c:ptCount val="5"/>
                <c:pt idx="0">
                  <c:v>18.016999999999999</c:v>
                </c:pt>
                <c:pt idx="1">
                  <c:v>39.58</c:v>
                </c:pt>
                <c:pt idx="2">
                  <c:v>10.455</c:v>
                </c:pt>
                <c:pt idx="3">
                  <c:v>25.042000000000002</c:v>
                </c:pt>
                <c:pt idx="4">
                  <c:v>16.678999999999998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AC-40B6-96FE-71C4252C0C5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10"/>
        <c:axId val="1336855312"/>
        <c:axId val="1336856272"/>
      </c:barChart>
      <c:catAx>
        <c:axId val="133685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rgbClr val="555555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36856272"/>
        <c:crosses val="autoZero"/>
        <c:auto val="1"/>
        <c:lblAlgn val="ctr"/>
        <c:lblOffset val="100"/>
        <c:noMultiLvlLbl val="0"/>
      </c:catAx>
      <c:valAx>
        <c:axId val="1336856272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3685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8791261048605252"/>
          <c:y val="5.7869422572178489E-2"/>
          <c:w val="0.10273057771498477"/>
          <c:h val="0.208797244094488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234890566997024E-2"/>
          <c:y val="8.0777320323802984E-2"/>
          <c:w val="0.93853432307667828"/>
          <c:h val="0.8083298116169683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% růst objemu</c:v>
                </c:pt>
              </c:strCache>
            </c:strRef>
          </c:tx>
          <c:spPr>
            <a:solidFill>
              <a:srgbClr val="4697E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3812967311612305E-2"/>
                  <c:y val="-7.92053315246924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359-440C-85A9-0B20AADD07B8}"/>
                </c:ext>
              </c:extLst>
            </c:dLbl>
            <c:dLbl>
              <c:idx val="1"/>
              <c:layout>
                <c:manualLayout>
                  <c:x val="3.3812967311612263E-2"/>
                  <c:y val="-1.495488848893712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359-440C-85A9-0B20AADD07B8}"/>
                </c:ext>
              </c:extLst>
            </c:dLbl>
            <c:dLbl>
              <c:idx val="4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BF-4A93-BD9A-55B6E886AD53}"/>
                </c:ext>
              </c:extLst>
            </c:dLbl>
            <c:dLbl>
              <c:idx val="5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04-4CA0-B155-40A3183EED88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TOTAL CZ FOOD DRUG</c:v>
                </c:pt>
                <c:pt idx="1">
                  <c:v>Hypermarkety</c:v>
                </c:pt>
                <c:pt idx="2">
                  <c:v>Supermarkety vč. diskontů</c:v>
                </c:pt>
                <c:pt idx="3">
                  <c:v>Smíšenky</c:v>
                </c:pt>
                <c:pt idx="4">
                  <c:v>Organizované drogerie</c:v>
                </c:pt>
                <c:pt idx="5">
                  <c:v>E-commerce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 formatCode="0.0%">
                  <c:v>1.2999999999999999E-2</c:v>
                </c:pt>
                <c:pt idx="1">
                  <c:v>8.9999999999999993E-3</c:v>
                </c:pt>
                <c:pt idx="2" formatCode="0.0%">
                  <c:v>1.9E-2</c:v>
                </c:pt>
                <c:pt idx="3">
                  <c:v>-4.3668737060041415E-2</c:v>
                </c:pt>
                <c:pt idx="4">
                  <c:v>7.0000000000000007E-2</c:v>
                </c:pt>
                <c:pt idx="5">
                  <c:v>0.18099999999999999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59-440C-85A9-0B20AADD07B8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% růst cenové hladiny</c:v>
                </c:pt>
              </c:strCache>
            </c:strRef>
          </c:tx>
          <c:spPr>
            <a:solidFill>
              <a:srgbClr val="67589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0.1107084426083990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67589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359-440C-85A9-0B20AADD07B8}"/>
                </c:ext>
              </c:extLst>
            </c:dLbl>
            <c:dLbl>
              <c:idx val="1"/>
              <c:layout>
                <c:manualLayout>
                  <c:x val="0"/>
                  <c:y val="-0.1107084426083989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67589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359-440C-85A9-0B20AADD07B8}"/>
                </c:ext>
              </c:extLst>
            </c:dLbl>
            <c:dLbl>
              <c:idx val="2"/>
              <c:layout>
                <c:manualLayout>
                  <c:x val="0"/>
                  <c:y val="-0.1134086485256769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67589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359-440C-85A9-0B20AADD07B8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67589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BF-4A93-BD9A-55B6E886AD53}"/>
                </c:ext>
              </c:extLst>
            </c:dLbl>
            <c:dLbl>
              <c:idx val="5"/>
              <c:layout>
                <c:manualLayout>
                  <c:x val="1.0907408810197517E-3"/>
                  <c:y val="-2.7001633943501913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67589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359-440C-85A9-0B20AADD07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List1!$A$2:$A$7</c:f>
              <c:strCache>
                <c:ptCount val="6"/>
                <c:pt idx="0">
                  <c:v>TOTAL CZ FOOD DRUG</c:v>
                </c:pt>
                <c:pt idx="1">
                  <c:v>Hypermarkety</c:v>
                </c:pt>
                <c:pt idx="2">
                  <c:v>Supermarkety vč. diskontů</c:v>
                </c:pt>
                <c:pt idx="3">
                  <c:v>Smíšenky</c:v>
                </c:pt>
                <c:pt idx="4">
                  <c:v>Organizované drogerie</c:v>
                </c:pt>
                <c:pt idx="5">
                  <c:v>E-commerce</c:v>
                </c:pt>
              </c:strCache>
            </c:strRef>
          </c:cat>
          <c:val>
            <c:numRef>
              <c:f>List1!$C$2:$C$7</c:f>
              <c:numCache>
                <c:formatCode>0%</c:formatCode>
                <c:ptCount val="6"/>
                <c:pt idx="0">
                  <c:v>7.0000000000000001E-3</c:v>
                </c:pt>
                <c:pt idx="1">
                  <c:v>8.0000000000000002E-3</c:v>
                </c:pt>
                <c:pt idx="2">
                  <c:v>3.0000000000000001E-3</c:v>
                </c:pt>
                <c:pt idx="3">
                  <c:v>2.8935817805383023E-2</c:v>
                </c:pt>
                <c:pt idx="4" formatCode="0.0%">
                  <c:v>-3.0000000000000001E-3</c:v>
                </c:pt>
                <c:pt idx="5">
                  <c:v>-3.0000000000000001E-3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59-440C-85A9-0B20AADD07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93451935"/>
        <c:axId val="1993452415"/>
      </c:barChart>
      <c:lineChart>
        <c:grouping val="standard"/>
        <c:varyColors val="0"/>
        <c:ser>
          <c:idx val="2"/>
          <c:order val="2"/>
          <c:tx>
            <c:strRef>
              <c:f>List1!$D$1</c:f>
              <c:strCache>
                <c:ptCount val="1"/>
                <c:pt idx="0">
                  <c:v>% nominální růst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40"/>
            <c:spPr>
              <a:solidFill>
                <a:srgbClr val="CB4B7A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TOTAL CZ FOOD DRUG</c:v>
                </c:pt>
                <c:pt idx="1">
                  <c:v>Hypermarkety</c:v>
                </c:pt>
                <c:pt idx="2">
                  <c:v>Supermarkety vč. diskontů</c:v>
                </c:pt>
                <c:pt idx="3">
                  <c:v>Smíšenky</c:v>
                </c:pt>
                <c:pt idx="4">
                  <c:v>Organizované drogerie</c:v>
                </c:pt>
                <c:pt idx="5">
                  <c:v>E-commerce</c:v>
                </c:pt>
              </c:strCache>
            </c:strRef>
          </c:cat>
          <c:val>
            <c:numRef>
              <c:f>List1!$D$2:$D$7</c:f>
              <c:numCache>
                <c:formatCode>0%</c:formatCode>
                <c:ptCount val="6"/>
                <c:pt idx="0">
                  <c:v>1.9E-2</c:v>
                </c:pt>
                <c:pt idx="1">
                  <c:v>1.6E-2</c:v>
                </c:pt>
                <c:pt idx="2">
                  <c:v>2.1999999999999999E-2</c:v>
                </c:pt>
                <c:pt idx="3">
                  <c:v>-1.3966873706004142E-2</c:v>
                </c:pt>
                <c:pt idx="4">
                  <c:v>6.7000000000000004E-2</c:v>
                </c:pt>
                <c:pt idx="5">
                  <c:v>0.17799999999999999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359-440C-85A9-0B20AADD07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93451935"/>
        <c:axId val="1993452415"/>
      </c:lineChart>
      <c:catAx>
        <c:axId val="1993451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93452415"/>
        <c:crosses val="autoZero"/>
        <c:auto val="1"/>
        <c:lblAlgn val="ctr"/>
        <c:lblOffset val="100"/>
        <c:noMultiLvlLbl val="0"/>
      </c:catAx>
      <c:valAx>
        <c:axId val="1993452415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9934519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6104793660969"/>
          <c:y val="3.41336038610799E-2"/>
          <c:w val="0.58938593959380148"/>
          <c:h val="0.9317327922778402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e-commerce %  value share</c:v>
                </c:pt>
              </c:strCache>
            </c:strRef>
          </c:tx>
          <c:spPr>
            <a:solidFill>
              <a:srgbClr val="4697E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123-4953-BE51-BBB178184AC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6123-4953-BE51-BBB178184AC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123-4953-BE51-BBB178184AC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6123-4953-BE51-BBB178184AC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123-4953-BE51-BBB178184ACD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123-4953-BE51-BBB178184ACD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123-4953-BE51-BBB178184ACD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123-4953-BE51-BBB178184ACD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123-4953-BE51-BBB178184ACD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123-4953-BE51-BBB178184ACD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List1!$A$2:$A$11</c:f>
              <c:strCache>
                <c:ptCount val="10"/>
                <c:pt idx="0">
                  <c:v>Alkoholické nápoje</c:v>
                </c:pt>
                <c:pt idx="1">
                  <c:v>Sladkosti a pochutiny</c:v>
                </c:pt>
                <c:pt idx="2">
                  <c:v>Nealkoholické nápoje</c:v>
                </c:pt>
                <c:pt idx="3">
                  <c:v>Horké nápoje</c:v>
                </c:pt>
                <c:pt idx="4">
                  <c:v>Trvanlivé potraviny</c:v>
                </c:pt>
                <c:pt idx="5">
                  <c:v>Mléčné výrobky</c:v>
                </c:pt>
                <c:pt idx="6">
                  <c:v>Osobní péče</c:v>
                </c:pt>
                <c:pt idx="7">
                  <c:v>Péče o domácnost</c:v>
                </c:pt>
                <c:pt idx="8">
                  <c:v>Krmivo pro zvířata </c:v>
                </c:pt>
                <c:pt idx="9">
                  <c:v>Dětská výživa</c:v>
                </c:pt>
              </c:strCache>
            </c:strRef>
          </c:cat>
          <c:val>
            <c:numRef>
              <c:f>List1!$B$2:$B$11</c:f>
              <c:numCache>
                <c:formatCode>0.000</c:formatCode>
                <c:ptCount val="10"/>
                <c:pt idx="0">
                  <c:v>2.5830000000000002E-2</c:v>
                </c:pt>
                <c:pt idx="1">
                  <c:v>4.0792999999999996E-2</c:v>
                </c:pt>
                <c:pt idx="2">
                  <c:v>5.7739000000000006E-2</c:v>
                </c:pt>
                <c:pt idx="3">
                  <c:v>6.1369E-2</c:v>
                </c:pt>
                <c:pt idx="4">
                  <c:v>6.4724000000000004E-2</c:v>
                </c:pt>
                <c:pt idx="5">
                  <c:v>7.2939000000000004E-2</c:v>
                </c:pt>
                <c:pt idx="6">
                  <c:v>0.11155799999999999</c:v>
                </c:pt>
                <c:pt idx="7">
                  <c:v>0.121585</c:v>
                </c:pt>
                <c:pt idx="8">
                  <c:v>0.12534499999999998</c:v>
                </c:pt>
                <c:pt idx="9">
                  <c:v>0.223777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97-4E84-95AA-E3A31AFDE8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"/>
        <c:axId val="1747212191"/>
        <c:axId val="1747213631"/>
      </c:barChart>
      <c:catAx>
        <c:axId val="17472121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213631"/>
        <c:crosses val="autoZero"/>
        <c:auto val="1"/>
        <c:lblAlgn val="ctr"/>
        <c:lblOffset val="100"/>
        <c:noMultiLvlLbl val="0"/>
      </c:catAx>
      <c:valAx>
        <c:axId val="1747213631"/>
        <c:scaling>
          <c:orientation val="minMax"/>
        </c:scaling>
        <c:delete val="0"/>
        <c:axPos val="b"/>
        <c:numFmt formatCode="0.00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2121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změna významnosti eCOM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List1!$A$2:$A$11</c:f>
              <c:strCache>
                <c:ptCount val="10"/>
                <c:pt idx="0">
                  <c:v>Dětská hotová výživa</c:v>
                </c:pt>
                <c:pt idx="1">
                  <c:v>Suché krmivo pro psi</c:v>
                </c:pt>
                <c:pt idx="2">
                  <c:v>Pleny kalhotkové</c:v>
                </c:pt>
                <c:pt idx="3">
                  <c:v>Péče o pleť</c:v>
                </c:pt>
                <c:pt idx="4">
                  <c:v>Šampóny</c:v>
                </c:pt>
                <c:pt idx="5">
                  <c:v>Univerzální čističe</c:v>
                </c:pt>
                <c:pt idx="6">
                  <c:v>Přípravky do myček nádobí</c:v>
                </c:pt>
                <c:pt idx="7">
                  <c:v>Prací prostředky</c:v>
                </c:pt>
                <c:pt idx="8">
                  <c:v>Vlhké krmivo pro psi</c:v>
                </c:pt>
                <c:pt idx="9">
                  <c:v>Sirupy</c:v>
                </c:pt>
              </c:strCache>
            </c:strRef>
          </c:cat>
          <c:val>
            <c:numRef>
              <c:f>List1!$B$2:$B$11</c:f>
              <c:numCache>
                <c:formatCode>0.0%</c:formatCode>
                <c:ptCount val="10"/>
                <c:pt idx="0">
                  <c:v>6.7998561936625096E-2</c:v>
                </c:pt>
                <c:pt idx="1">
                  <c:v>4.2686573530332228E-2</c:v>
                </c:pt>
                <c:pt idx="2">
                  <c:v>2.5755301680071341E-2</c:v>
                </c:pt>
                <c:pt idx="3">
                  <c:v>2.4499974450408316E-2</c:v>
                </c:pt>
                <c:pt idx="4">
                  <c:v>2.2718212072900937E-2</c:v>
                </c:pt>
                <c:pt idx="5">
                  <c:v>2.1293202796040328E-2</c:v>
                </c:pt>
                <c:pt idx="6">
                  <c:v>1.9004658911496691E-2</c:v>
                </c:pt>
                <c:pt idx="7">
                  <c:v>1.8669054948065311E-2</c:v>
                </c:pt>
                <c:pt idx="8">
                  <c:v>1.6133065185871875E-2</c:v>
                </c:pt>
                <c:pt idx="9">
                  <c:v>1.6060365609108403E-2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41-43B5-8C88-24D194FDE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7"/>
        <c:axId val="566840416"/>
        <c:axId val="566850976"/>
      </c:barChart>
      <c:catAx>
        <c:axId val="56684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850976"/>
        <c:crosses val="autoZero"/>
        <c:auto val="1"/>
        <c:lblAlgn val="ctr"/>
        <c:lblOffset val="100"/>
        <c:noMultiLvlLbl val="0"/>
      </c:catAx>
      <c:valAx>
        <c:axId val="566850976"/>
        <c:scaling>
          <c:orientation val="minMax"/>
        </c:scaling>
        <c:delete val="1"/>
        <c:axPos val="l"/>
        <c:numFmt formatCode="#\ ##0\%;\-#\ ##0.0\%" sourceLinked="0"/>
        <c:majorTickMark val="none"/>
        <c:minorTickMark val="none"/>
        <c:tickLblPos val="nextTo"/>
        <c:crossAx val="566840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218730723175729E-2"/>
          <c:y val="0.15302753531682725"/>
          <c:w val="0.92643564715700855"/>
          <c:h val="0.45819160668615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CD9-46A7-AF1E-4873EA54766E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List1!$A$2:$A$11</c:f>
              <c:strCache>
                <c:ptCount val="10"/>
                <c:pt idx="0">
                  <c:v>Oplatky</c:v>
                </c:pt>
                <c:pt idx="1">
                  <c:v>Bramborové chipsy</c:v>
                </c:pt>
                <c:pt idx="2">
                  <c:v>Pivo</c:v>
                </c:pt>
                <c:pt idx="3">
                  <c:v>Zmrzliny - jednoporcové</c:v>
                </c:pt>
                <c:pt idx="4">
                  <c:v>Alkoholické míchané nápoje</c:v>
                </c:pt>
                <c:pt idx="5">
                  <c:v>Energetické nápoje</c:v>
                </c:pt>
                <c:pt idx="6">
                  <c:v>Perlivá vína a Šumivé nápoje</c:v>
                </c:pt>
                <c:pt idx="7">
                  <c:v>Chlazené dezerty</c:v>
                </c:pt>
                <c:pt idx="8">
                  <c:v>Čokoládové tabulky</c:v>
                </c:pt>
                <c:pt idx="9">
                  <c:v>Toaletní vody</c:v>
                </c:pt>
              </c:strCache>
            </c:strRef>
          </c:cat>
          <c:val>
            <c:numRef>
              <c:f>List1!$B$2:$B$11</c:f>
              <c:numCache>
                <c:formatCode>0.0%</c:formatCode>
                <c:ptCount val="10"/>
                <c:pt idx="0">
                  <c:v>3.0910189081558223E-3</c:v>
                </c:pt>
                <c:pt idx="1">
                  <c:v>2.245274989864942E-3</c:v>
                </c:pt>
                <c:pt idx="2">
                  <c:v>2.0433187120853791E-3</c:v>
                </c:pt>
                <c:pt idx="3">
                  <c:v>1.8774030174030579E-3</c:v>
                </c:pt>
                <c:pt idx="4">
                  <c:v>1.8326400255710348E-3</c:v>
                </c:pt>
                <c:pt idx="5">
                  <c:v>1.4886074220612187E-3</c:v>
                </c:pt>
                <c:pt idx="6">
                  <c:v>1.3562780993299703E-3</c:v>
                </c:pt>
                <c:pt idx="7">
                  <c:v>1.2619153834126998E-3</c:v>
                </c:pt>
                <c:pt idx="8">
                  <c:v>5.7195165615042676E-4</c:v>
                </c:pt>
                <c:pt idx="9">
                  <c:v>-4.8494969982582625E-3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9D-4642-BA2A-76E293F868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566840416"/>
        <c:axId val="566850976"/>
      </c:barChart>
      <c:catAx>
        <c:axId val="56684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850976"/>
        <c:crosses val="autoZero"/>
        <c:auto val="1"/>
        <c:lblAlgn val="ctr"/>
        <c:lblOffset val="100"/>
        <c:noMultiLvlLbl val="0"/>
      </c:catAx>
      <c:valAx>
        <c:axId val="566850976"/>
        <c:scaling>
          <c:orientation val="minMax"/>
        </c:scaling>
        <c:delete val="1"/>
        <c:axPos val="l"/>
        <c:numFmt formatCode="#\ ##0\%;\-#\ ##0.0\%" sourceLinked="0"/>
        <c:majorTickMark val="out"/>
        <c:minorTickMark val="none"/>
        <c:tickLblPos val="nextTo"/>
        <c:crossAx val="566840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Sheet1!$A$2:$A$12</cx:f>
        <cx:lvl ptCount="11">
          <cx:pt idx="0">Másla a margaríny</cx:pt>
          <cx:pt idx="1">Mléko trvanlivé</cx:pt>
          <cx:pt idx="2">Vejce</cx:pt>
          <cx:pt idx="3">Sýry tvrdé</cx:pt>
          <cx:pt idx="4">Káva zrnková a mletá</cx:pt>
          <cx:pt idx="5">Tvrahoy</cx:pt>
          <cx:pt idx="6">Smetana čerstvá</cx:pt>
          <cx:pt idx="7">Těstoviny</cx:pt>
          <cx:pt idx="8">Čokolády tabulkové</cx:pt>
          <cx:pt idx="9">Cukr</cx:pt>
          <cx:pt idx="10">Ostatní kategorie</cx:pt>
        </cx:lvl>
      </cx:strDim>
      <cx:numDim type="val">
        <cx:f>Sheet1!$B$2:$B$12</cx:f>
        <cx:lvl ptCount="11" formatCode="0,0">
          <cx:pt idx="0">-0.57999999999999996</cx:pt>
          <cx:pt idx="1">-0.33000000000000002</cx:pt>
          <cx:pt idx="2">-0.25</cx:pt>
          <cx:pt idx="3">-0.23000000000000001</cx:pt>
          <cx:pt idx="4">-0.14999999999999999</cx:pt>
          <cx:pt idx="5">-0.10000000000000001</cx:pt>
          <cx:pt idx="6">-0.10000000000000001</cx:pt>
          <cx:pt idx="7">-0.089999999999999997</cx:pt>
          <cx:pt idx="8">-0.080000000000000002</cx:pt>
          <cx:pt idx="9">-0.070000000000000007</cx:pt>
          <cx:pt idx="10">0.14999999999999999</cx:pt>
        </cx:lvl>
      </cx:numDim>
    </cx:data>
  </cx:chartData>
  <cx:chart>
    <cx:plotArea>
      <cx:plotAreaRegion>
        <cx:series layoutId="waterfall" uniqueId="{00000000-5D12-4855-853F-AB4D151663BB}">
          <cx:tx>
            <cx:txData>
              <cx:f>Sheet1!$B$1</cx:f>
              <cx:v>Series1</cx:v>
            </cx:txData>
          </cx:tx>
          <cx:spPr>
            <a:solidFill>
              <a:srgbClr val="03A577"/>
            </a:solidFill>
            <a:ln w="6350">
              <a:solidFill>
                <a:schemeClr val="accent4">
                  <a:lumMod val="75000"/>
                </a:schemeClr>
              </a:solidFill>
            </a:ln>
          </cx:spPr>
          <cx:dataPt idx="10">
            <cx:spPr>
              <a:solidFill>
                <a:srgbClr val="EF5890">
                  <a:lumMod val="75000"/>
                </a:srgbClr>
              </a:solidFill>
            </cx:spPr>
          </cx:dataPt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b="1">
                    <a:solidFill>
                      <a:schemeClr val="tx1">
                        <a:lumMod val="50000"/>
                      </a:schemeClr>
                    </a:solidFill>
                  </a:defRPr>
                </a:pPr>
                <a:endParaRPr lang="cs-CZ" sz="1197" b="1" i="0" u="none" strike="noStrike" baseline="0">
                  <a:solidFill>
                    <a:schemeClr val="tx1">
                      <a:lumMod val="50000"/>
                    </a:schemeClr>
                  </a:solidFill>
                  <a:latin typeface="Arial" panose="020B0604020202020204"/>
                </a:endParaRPr>
              </a:p>
            </cx:txPr>
          </cx:dataLabels>
          <cx:dataId val="0"/>
          <cx:layoutPr>
            <cx:subtotals/>
          </cx:layoutPr>
        </cx:series>
      </cx:plotAreaRegion>
      <cx:axis id="0">
        <cx:catScaling gapWidth="0.200000003"/>
        <cx:tickLabels/>
        <cx:spPr>
          <a:ln w="22225">
            <a:solidFill>
              <a:schemeClr val="tx1">
                <a:lumMod val="50000"/>
              </a:schemeClr>
            </a:solidFill>
          </a:ln>
        </cx:spPr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100" b="1">
                <a:solidFill>
                  <a:schemeClr val="tx1">
                    <a:lumMod val="50000"/>
                  </a:schemeClr>
                </a:solidFill>
              </a:defRPr>
            </a:pPr>
            <a:endParaRPr lang="cs-CZ" sz="1100" b="1" i="0" u="none" strike="noStrike" baseline="0">
              <a:solidFill>
                <a:schemeClr val="tx1">
                  <a:lumMod val="50000"/>
                </a:schemeClr>
              </a:solidFill>
              <a:latin typeface="Arial" panose="020B0604020202020204"/>
            </a:endParaRPr>
          </a:p>
        </cx:txPr>
      </cx:axis>
      <cx:axis id="1" hidden="1">
        <cx:valScaling/>
        <cx:tickLabels/>
        <cx:numFmt formatCode="0" sourceLinked="0"/>
      </cx:axis>
    </cx:plotArea>
  </cx:chart>
  <cx:spPr>
    <a:ln w="6350"/>
  </cx:spPr>
  <cx:fmtOvrs>
    <cx:fmtOvr idx="2">
      <cx:spPr>
        <a:solidFill>
          <a:srgbClr val="8C8C8C"/>
        </a:solidFill>
      </cx:spPr>
    </cx:fmtOvr>
    <cx:fmtOvr idx="1">
      <cx:spPr>
        <a:solidFill>
          <a:srgbClr val="AA213F"/>
        </a:solidFill>
      </cx:spPr>
    </cx:fmtOvr>
    <cx:fmtOvr idx="0">
      <cx:spPr>
        <a:solidFill>
          <a:srgbClr val="008A28"/>
        </a:solidFill>
      </cx:spPr>
    </cx:fmtOvr>
  </cx:fmtOvrs>
</cx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0.45925</cdr:x>
      <cdr:y>0.06471</cdr:y>
    </cdr:to>
    <cdr:sp macro="" textlink="">
      <cdr:nvSpPr>
        <cdr:cNvPr id="2" name="TextBox 10">
          <a:extLst xmlns:a="http://schemas.openxmlformats.org/drawingml/2006/main">
            <a:ext uri="{FF2B5EF4-FFF2-40B4-BE49-F238E27FC236}">
              <a16:creationId xmlns:a16="http://schemas.microsoft.com/office/drawing/2014/main" id="{457236B9-F05F-6848-03E7-0764A88EBC53}"/>
            </a:ext>
          </a:extLst>
        </cdr:cNvPr>
        <cdr:cNvSpPr txBox="1"/>
      </cdr:nvSpPr>
      <cdr:spPr>
        <a:xfrm xmlns:a="http://schemas.openxmlformats.org/drawingml/2006/main">
          <a:off x="0" y="0"/>
          <a:ext cx="5330882" cy="30281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l" defTabSz="121914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cs-CZ" sz="14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rPr>
            <a:t>Balené potraviny a drogerie</a:t>
          </a:r>
          <a:endParaRPr kumimoji="0" lang="tr-TR" sz="1400" b="0" i="1" u="none" strike="noStrike" kern="1200" cap="none" spc="0" normalizeH="0" baseline="0" noProof="0" dirty="0">
            <a:ln>
              <a:noFill/>
            </a:ln>
            <a:effectLst/>
            <a:uLnTx/>
            <a:uFillTx/>
            <a:latin typeface="Arial" panose="020B0604020202020204" pitchFamily="34" charset="0"/>
            <a:ea typeface="+mn-ea"/>
            <a:cs typeface="+mn-cs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70646-7C04-4C2F-83A2-320102BDE576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E1C73-965B-4D4A-A2BD-EA83AB5D003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094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5915BC8-C946-C0D4-9D63-FA281E709D7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" name="Google Shape;391;g3071ed80a73_0_158:notes">
            <a:extLst>
              <a:ext uri="{FF2B5EF4-FFF2-40B4-BE49-F238E27FC236}">
                <a16:creationId xmlns:a16="http://schemas.microsoft.com/office/drawing/2014/main" id="{CD9BF269-BF19-C8B1-1587-79E29ABB551F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>
              <a:buSzPts val="1100"/>
              <a:defRPr/>
            </a:pPr>
            <a:endParaRPr/>
          </a:p>
        </p:txBody>
      </p:sp>
      <p:sp>
        <p:nvSpPr>
          <p:cNvPr id="392" name="Google Shape;392;g3071ed80a73_0_158:notes">
            <a:extLst>
              <a:ext uri="{FF2B5EF4-FFF2-40B4-BE49-F238E27FC236}">
                <a16:creationId xmlns:a16="http://schemas.microsoft.com/office/drawing/2014/main" id="{5E3AAA9F-5832-C690-8D5A-A2AF09D0BB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60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0EDE96A-DF16-04F9-4E1C-B08B7FBB6EB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" name="Google Shape;391;g3071ed80a73_0_158:notes">
            <a:extLst>
              <a:ext uri="{FF2B5EF4-FFF2-40B4-BE49-F238E27FC236}">
                <a16:creationId xmlns:a16="http://schemas.microsoft.com/office/drawing/2014/main" id="{B63F2329-F725-9D47-558A-9262C3789765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>
              <a:buSzPts val="1100"/>
              <a:defRPr/>
            </a:pPr>
            <a:endParaRPr/>
          </a:p>
        </p:txBody>
      </p:sp>
      <p:sp>
        <p:nvSpPr>
          <p:cNvPr id="392" name="Google Shape;392;g3071ed80a73_0_158:notes">
            <a:extLst>
              <a:ext uri="{FF2B5EF4-FFF2-40B4-BE49-F238E27FC236}">
                <a16:creationId xmlns:a16="http://schemas.microsoft.com/office/drawing/2014/main" id="{0408E72C-49C8-88AE-79AA-C5F15014C7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879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5FAA68F-4B1F-FA48-E3BA-8D3F04206B1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" name="Google Shape;391;g3071ed80a73_0_158:notes">
            <a:extLst>
              <a:ext uri="{FF2B5EF4-FFF2-40B4-BE49-F238E27FC236}">
                <a16:creationId xmlns:a16="http://schemas.microsoft.com/office/drawing/2014/main" id="{72001879-13EF-5412-A798-92BF9EB90C63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>
              <a:buSzPts val="1100"/>
              <a:defRPr/>
            </a:pPr>
            <a:endParaRPr/>
          </a:p>
        </p:txBody>
      </p:sp>
      <p:sp>
        <p:nvSpPr>
          <p:cNvPr id="392" name="Google Shape;392;g3071ed80a73_0_158:notes">
            <a:extLst>
              <a:ext uri="{FF2B5EF4-FFF2-40B4-BE49-F238E27FC236}">
                <a16:creationId xmlns:a16="http://schemas.microsoft.com/office/drawing/2014/main" id="{C41CD44B-0012-2883-4BC1-BD51355F94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365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6AF0971-538F-3F36-78DA-F8C2BE6B814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" name="Google Shape;391;g3071ed80a73_0_158:notes">
            <a:extLst>
              <a:ext uri="{FF2B5EF4-FFF2-40B4-BE49-F238E27FC236}">
                <a16:creationId xmlns:a16="http://schemas.microsoft.com/office/drawing/2014/main" id="{8793A81A-8D38-31FE-9532-E7FE049901AA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>
              <a:buSzPts val="1100"/>
              <a:defRPr/>
            </a:pPr>
            <a:endParaRPr/>
          </a:p>
        </p:txBody>
      </p:sp>
      <p:sp>
        <p:nvSpPr>
          <p:cNvPr id="392" name="Google Shape;392;g3071ed80a73_0_158:notes">
            <a:extLst>
              <a:ext uri="{FF2B5EF4-FFF2-40B4-BE49-F238E27FC236}">
                <a16:creationId xmlns:a16="http://schemas.microsoft.com/office/drawing/2014/main" id="{269C4962-57FE-7D4A-779D-028763547E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933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471B38F-E0B0-C653-DAC7-2205E371BC6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" name="Google Shape;391;g3071ed80a73_0_158:notes">
            <a:extLst>
              <a:ext uri="{FF2B5EF4-FFF2-40B4-BE49-F238E27FC236}">
                <a16:creationId xmlns:a16="http://schemas.microsoft.com/office/drawing/2014/main" id="{41B1D80B-9842-94D1-F779-851FBF273B6A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>
              <a:buSzPts val="1100"/>
              <a:defRPr/>
            </a:pPr>
            <a:endParaRPr/>
          </a:p>
        </p:txBody>
      </p:sp>
      <p:sp>
        <p:nvSpPr>
          <p:cNvPr id="392" name="Google Shape;392;g3071ed80a73_0_158:notes">
            <a:extLst>
              <a:ext uri="{FF2B5EF4-FFF2-40B4-BE49-F238E27FC236}">
                <a16:creationId xmlns:a16="http://schemas.microsoft.com/office/drawing/2014/main" id="{633F790B-C4C3-7497-C3AC-D071097356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906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4A2046E-D7E3-C7B4-43D1-88864476855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" name="Google Shape;391;g3071ed80a73_0_158:notes">
            <a:extLst>
              <a:ext uri="{FF2B5EF4-FFF2-40B4-BE49-F238E27FC236}">
                <a16:creationId xmlns:a16="http://schemas.microsoft.com/office/drawing/2014/main" id="{3D0AE1B1-725B-AA7C-8DC2-1455EE99542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>
              <a:buSzPts val="1100"/>
              <a:defRPr/>
            </a:pPr>
            <a:endParaRPr/>
          </a:p>
        </p:txBody>
      </p:sp>
      <p:sp>
        <p:nvSpPr>
          <p:cNvPr id="392" name="Google Shape;392;g3071ed80a73_0_158:notes">
            <a:extLst>
              <a:ext uri="{FF2B5EF4-FFF2-40B4-BE49-F238E27FC236}">
                <a16:creationId xmlns:a16="http://schemas.microsoft.com/office/drawing/2014/main" id="{414146B9-6D7D-9C55-8790-9AD37FBE32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798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8508D2A-B84D-3EE7-D158-0B79F188B12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" name="Google Shape;391;g3071ed80a73_0_158:notes">
            <a:extLst>
              <a:ext uri="{FF2B5EF4-FFF2-40B4-BE49-F238E27FC236}">
                <a16:creationId xmlns:a16="http://schemas.microsoft.com/office/drawing/2014/main" id="{6D6D4CDC-6309-DC6B-B0DC-CA613FB4C4BF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>
              <a:buSzPts val="1100"/>
              <a:defRPr/>
            </a:pPr>
            <a:endParaRPr/>
          </a:p>
        </p:txBody>
      </p:sp>
      <p:sp>
        <p:nvSpPr>
          <p:cNvPr id="392" name="Google Shape;392;g3071ed80a73_0_158:notes">
            <a:extLst>
              <a:ext uri="{FF2B5EF4-FFF2-40B4-BE49-F238E27FC236}">
                <a16:creationId xmlns:a16="http://schemas.microsoft.com/office/drawing/2014/main" id="{B081026D-8FD5-E038-F469-AC6B998CAE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761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471B38F-E0B0-C653-DAC7-2205E371BC6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" name="Google Shape;391;g3071ed80a73_0_158:notes">
            <a:extLst>
              <a:ext uri="{FF2B5EF4-FFF2-40B4-BE49-F238E27FC236}">
                <a16:creationId xmlns:a16="http://schemas.microsoft.com/office/drawing/2014/main" id="{41B1D80B-9842-94D1-F779-851FBF273B6A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>
              <a:buSzPts val="1100"/>
              <a:defRPr/>
            </a:pPr>
            <a:endParaRPr dirty="0"/>
          </a:p>
        </p:txBody>
      </p:sp>
      <p:sp>
        <p:nvSpPr>
          <p:cNvPr id="392" name="Google Shape;392;g3071ed80a73_0_158:notes">
            <a:extLst>
              <a:ext uri="{FF2B5EF4-FFF2-40B4-BE49-F238E27FC236}">
                <a16:creationId xmlns:a16="http://schemas.microsoft.com/office/drawing/2014/main" id="{633F790B-C4C3-7497-C3AC-D071097356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2906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4A2046E-D7E3-C7B4-43D1-88864476855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" name="Google Shape;391;g3071ed80a73_0_158:notes">
            <a:extLst>
              <a:ext uri="{FF2B5EF4-FFF2-40B4-BE49-F238E27FC236}">
                <a16:creationId xmlns:a16="http://schemas.microsoft.com/office/drawing/2014/main" id="{3D0AE1B1-725B-AA7C-8DC2-1455EE99542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>
              <a:buSzPts val="1100"/>
              <a:defRPr/>
            </a:pPr>
            <a:endParaRPr/>
          </a:p>
        </p:txBody>
      </p:sp>
      <p:sp>
        <p:nvSpPr>
          <p:cNvPr id="392" name="Google Shape;392;g3071ed80a73_0_158:notes">
            <a:extLst>
              <a:ext uri="{FF2B5EF4-FFF2-40B4-BE49-F238E27FC236}">
                <a16:creationId xmlns:a16="http://schemas.microsoft.com/office/drawing/2014/main" id="{414146B9-6D7D-9C55-8790-9AD37FBE32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798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8508D2A-B84D-3EE7-D158-0B79F188B12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" name="Google Shape;391;g3071ed80a73_0_158:notes">
            <a:extLst>
              <a:ext uri="{FF2B5EF4-FFF2-40B4-BE49-F238E27FC236}">
                <a16:creationId xmlns:a16="http://schemas.microsoft.com/office/drawing/2014/main" id="{6D6D4CDC-6309-DC6B-B0DC-CA613FB4C4BF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>
              <a:buSzPts val="1100"/>
              <a:defRPr/>
            </a:pPr>
            <a:endParaRPr/>
          </a:p>
        </p:txBody>
      </p:sp>
      <p:sp>
        <p:nvSpPr>
          <p:cNvPr id="392" name="Google Shape;392;g3071ed80a73_0_158:notes">
            <a:extLst>
              <a:ext uri="{FF2B5EF4-FFF2-40B4-BE49-F238E27FC236}">
                <a16:creationId xmlns:a16="http://schemas.microsoft.com/office/drawing/2014/main" id="{B081026D-8FD5-E038-F469-AC6B998CAE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761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16A0467-7AB3-7D1D-5E21-A528C59440E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" name="Google Shape;391;g3071ed80a73_0_158:notes">
            <a:extLst>
              <a:ext uri="{FF2B5EF4-FFF2-40B4-BE49-F238E27FC236}">
                <a16:creationId xmlns:a16="http://schemas.microsoft.com/office/drawing/2014/main" id="{2E8F7AFC-15FA-6A3B-3ED1-AF655E0E627B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>
              <a:buSzPts val="1100"/>
              <a:defRPr/>
            </a:pPr>
            <a:endParaRPr/>
          </a:p>
        </p:txBody>
      </p:sp>
      <p:sp>
        <p:nvSpPr>
          <p:cNvPr id="392" name="Google Shape;392;g3071ed80a73_0_158:notes">
            <a:extLst>
              <a:ext uri="{FF2B5EF4-FFF2-40B4-BE49-F238E27FC236}">
                <a16:creationId xmlns:a16="http://schemas.microsoft.com/office/drawing/2014/main" id="{EB740CDF-A87C-2E54-BB86-65BDF296D6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632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9CA978-8E0A-471B-A8FF-A12048928A2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1040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D714D-D1B6-4F78-4994-56040AC24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415381B-A23E-5C68-0B44-DBEB8C4DF6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5963" y="622300"/>
            <a:ext cx="5578475" cy="3138488"/>
          </a:xfrm>
        </p:spPr>
        <p:txBody>
          <a:bodyPr/>
          <a:lstStyle/>
          <a:p>
            <a:endParaRPr lang="en-GB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A485387-F418-EC89-7ED4-46D0F8B652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9664FDC-E4A1-C06B-06CF-4132218235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B95DAF-3EF6-4991-856E-DB16F52FC8E1}" type="slidenum">
              <a:rPr kumimoji="0" lang="en-I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19B1C2A-DED8-1C21-3DF5-E39DC8D941F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5217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E18C8-78F2-76D7-42CE-08D446E65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FBC09A-1B8E-E96F-1056-AB69A415D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71488" y="800100"/>
            <a:ext cx="6005512" cy="33782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07DC3D-893A-97AA-2DAA-3532CC5E97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spcBef>
                <a:spcPts val="1019"/>
              </a:spcBef>
              <a:buSzPct val="80000"/>
              <a:defRPr/>
            </a:pPr>
            <a:endParaRPr lang="cs-C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B0ADDF-A102-F3B5-B68B-91143A628C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A4AF6F-34B1-4D3E-94D4-8B7750DB6F36}" type="slidenum"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3B4145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3B4145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879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>
                <a:effectLst/>
              </a:rPr>
              <a:t>Úprava vzduchu – nejsou zahrnuty klimatizace, sledujeme tam čističky vzduchu, zvlhčovače, odvlhčovače, </a:t>
            </a:r>
            <a:r>
              <a:rPr lang="cs-CZ" sz="1200" err="1">
                <a:effectLst/>
              </a:rPr>
              <a:t>ochlazovače</a:t>
            </a:r>
            <a:r>
              <a:rPr lang="cs-CZ" sz="1200">
                <a:effectLst/>
              </a:rPr>
              <a:t>, a různé kombinace kde modely můžou mít i ochlazovací funkci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9CA978-8E0A-471B-A8FF-A12048928A2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8300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cs-CZ" b="0">
              <a:solidFill>
                <a:srgbClr val="0000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4CAF51-95B6-4FC3-9059-9AC86B3DB9D5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0512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E48F2-084F-DFCE-0FFD-10A425E3D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F81E30A-E340-FB51-1434-4AFCE11491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D75DCAD-68D5-1E60-6D3A-784B08700B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BAC28B6-7454-9208-D678-4768A7D17C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9CA978-8E0A-471B-A8FF-A12048928A2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8384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Vývoj PL Q3 26 vs. Q3 25:</a:t>
            </a:r>
          </a:p>
          <a:p>
            <a:r>
              <a:rPr lang="cs-CZ" b="1" dirty="0"/>
              <a:t>Máslo 25,9 % na 26,5 %</a:t>
            </a:r>
          </a:p>
          <a:p>
            <a:r>
              <a:rPr lang="cs-CZ" b="1" dirty="0"/>
              <a:t>Mléko 48,5 na 52 %</a:t>
            </a:r>
          </a:p>
          <a:p>
            <a:r>
              <a:rPr lang="cs-CZ" b="1" dirty="0"/>
              <a:t>Vejce 50 na 54,5 %</a:t>
            </a:r>
          </a:p>
          <a:p>
            <a:endParaRPr lang="cs-CZ" dirty="0"/>
          </a:p>
          <a:p>
            <a:r>
              <a:rPr lang="cs-CZ" dirty="0"/>
              <a:t>Vývoj promočního podílu:</a:t>
            </a:r>
          </a:p>
          <a:p>
            <a:r>
              <a:rPr lang="cs-CZ" dirty="0"/>
              <a:t>Máslo 65,6% na 64,0 %</a:t>
            </a:r>
          </a:p>
          <a:p>
            <a:r>
              <a:rPr lang="cs-CZ" dirty="0"/>
              <a:t>Mléko 76,1 na 67,2 %</a:t>
            </a:r>
          </a:p>
          <a:p>
            <a:r>
              <a:rPr lang="cs-CZ" dirty="0"/>
              <a:t>Vejce 56,4 na 73,4 %</a:t>
            </a:r>
          </a:p>
          <a:p>
            <a:endParaRPr lang="cs-CZ" dirty="0"/>
          </a:p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D08643-670B-4C55-AB2B-461ADD278A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90138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E2519-C964-7B77-09BF-1F27A3F4C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6598D3-D088-DCE5-925E-C2F7799FEC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247069-9CD5-C007-9856-3BBBA6B07F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963BC-7AFC-93EB-EAA9-59C5E492C1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01E29A-64D4-49A4-B0EF-297D4CC852D8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050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protože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vyzkoušet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privátku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nenese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vysoký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risk,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už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jsme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se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na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privátky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dobře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naučili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Jejich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kvalita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nás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přesvědčila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a v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našich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košících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mají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stabilní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místo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Nebojíme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se ani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sáhnout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po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privátkách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které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</a:schemeClr>
                </a:solidFill>
              </a:rPr>
              <a:t>jsou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economy.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9CA978-8E0A-471B-A8FF-A12048928A2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39067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Mapa: </a:t>
            </a:r>
            <a:r>
              <a:rPr lang="en-US" dirty="0" err="1"/>
              <a:t>hodnotové</a:t>
            </a:r>
            <a:r>
              <a:rPr dirty="0"/>
              <a:t> </a:t>
            </a:r>
            <a:r>
              <a:rPr lang="en-US" dirty="0" err="1"/>
              <a:t>podíly</a:t>
            </a:r>
            <a:r>
              <a:rPr dirty="0"/>
              <a:t> </a:t>
            </a:r>
            <a:r>
              <a:rPr lang="en-US" dirty="0" err="1"/>
              <a:t>privátních</a:t>
            </a:r>
            <a:r>
              <a:rPr dirty="0"/>
              <a:t> </a:t>
            </a:r>
            <a:r>
              <a:rPr lang="en-US" dirty="0" err="1"/>
              <a:t>značek</a:t>
            </a:r>
            <a:r>
              <a:rPr dirty="0"/>
              <a:t>, MAT </a:t>
            </a:r>
            <a:r>
              <a:rPr lang="en-US" dirty="0" err="1"/>
              <a:t>TYZdroj</a:t>
            </a:r>
            <a:r>
              <a:rPr dirty="0"/>
              <a:t>: </a:t>
            </a:r>
            <a:r>
              <a:rPr lang="en-US" dirty="0"/>
              <a:t>NielsenIQ</a:t>
            </a:r>
            <a:r>
              <a:rPr dirty="0"/>
              <a:t> RMS data up to Q2 2026. </a:t>
            </a:r>
            <a:r>
              <a:rPr lang="en-US" dirty="0" err="1"/>
              <a:t>Pásma</a:t>
            </a:r>
            <a:r>
              <a:rPr dirty="0"/>
              <a:t>: &lt;20 %, 20 </a:t>
            </a:r>
            <a:r>
              <a:rPr lang="en-US" dirty="0" err="1"/>
              <a:t>až</a:t>
            </a:r>
            <a:r>
              <a:rPr dirty="0"/>
              <a:t> &lt;30 %, 30 </a:t>
            </a:r>
            <a:r>
              <a:rPr lang="en-US" dirty="0" err="1"/>
              <a:t>až</a:t>
            </a:r>
            <a:r>
              <a:rPr dirty="0"/>
              <a:t> &lt;40 %, 40 </a:t>
            </a:r>
            <a:r>
              <a:rPr lang="en-US" dirty="0" err="1"/>
              <a:t>až</a:t>
            </a:r>
            <a:r>
              <a:rPr dirty="0"/>
              <a:t> &lt;50 %, ≥50 %. </a:t>
            </a:r>
            <a:r>
              <a:rPr lang="en-US" dirty="0" err="1"/>
              <a:t>Šedá</a:t>
            </a:r>
            <a:r>
              <a:rPr dirty="0"/>
              <a:t>: </a:t>
            </a:r>
            <a:r>
              <a:rPr lang="en-US" dirty="0" err="1"/>
              <a:t>země</a:t>
            </a:r>
            <a:r>
              <a:rPr dirty="0"/>
              <a:t> bez </a:t>
            </a:r>
            <a:r>
              <a:rPr lang="en-US" dirty="0" err="1"/>
              <a:t>údajů</a:t>
            </a:r>
            <a:r>
              <a:rPr dirty="0"/>
              <a:t> </a:t>
            </a:r>
            <a:r>
              <a:rPr lang="en-US" dirty="0" err="1"/>
              <a:t>ve</a:t>
            </a:r>
            <a:r>
              <a:rPr dirty="0"/>
              <a:t> </a:t>
            </a:r>
            <a:r>
              <a:rPr lang="en-US" dirty="0" err="1"/>
              <a:t>zdrojovém</a:t>
            </a:r>
            <a:r>
              <a:rPr dirty="0"/>
              <a:t> </a:t>
            </a:r>
            <a:r>
              <a:rPr lang="en-US" dirty="0" err="1"/>
              <a:t>grafu</a:t>
            </a:r>
            <a:r>
              <a:rPr dirty="0"/>
              <a:t>. </a:t>
            </a:r>
            <a:endParaRPr lang="cs-CZ" dirty="0"/>
          </a:p>
          <a:p>
            <a:r>
              <a:rPr dirty="0"/>
              <a:t>Austria: 36 %</a:t>
            </a:r>
          </a:p>
          <a:p>
            <a:r>
              <a:rPr dirty="0"/>
              <a:t>Belgium: 41 %</a:t>
            </a:r>
          </a:p>
          <a:p>
            <a:r>
              <a:rPr dirty="0"/>
              <a:t>Bulgaria: 10 %</a:t>
            </a:r>
          </a:p>
          <a:p>
            <a:r>
              <a:rPr dirty="0"/>
              <a:t>Czech Republic: 28 %</a:t>
            </a:r>
          </a:p>
          <a:p>
            <a:r>
              <a:rPr dirty="0"/>
              <a:t>Germany: 38 %</a:t>
            </a:r>
          </a:p>
          <a:p>
            <a:r>
              <a:rPr dirty="0"/>
              <a:t>Denmark: 25 %</a:t>
            </a:r>
          </a:p>
          <a:p>
            <a:r>
              <a:rPr dirty="0"/>
              <a:t>Estonia: 14 %</a:t>
            </a:r>
          </a:p>
          <a:p>
            <a:r>
              <a:rPr dirty="0"/>
              <a:t>UK: 49 %</a:t>
            </a:r>
          </a:p>
          <a:p>
            <a:r>
              <a:rPr dirty="0"/>
              <a:t>Greece: 24 %</a:t>
            </a:r>
          </a:p>
          <a:p>
            <a:r>
              <a:rPr dirty="0"/>
              <a:t>Croatia: 21 %</a:t>
            </a:r>
          </a:p>
          <a:p>
            <a:r>
              <a:rPr dirty="0"/>
              <a:t>Hungary: 34 %</a:t>
            </a:r>
          </a:p>
          <a:p>
            <a:r>
              <a:rPr dirty="0"/>
              <a:t>Ireland: 31 %</a:t>
            </a:r>
          </a:p>
          <a:p>
            <a:r>
              <a:rPr dirty="0"/>
              <a:t>Italy: 32 %</a:t>
            </a:r>
          </a:p>
          <a:p>
            <a:r>
              <a:rPr dirty="0"/>
              <a:t>Lithuania: 20 %</a:t>
            </a:r>
          </a:p>
          <a:p>
            <a:r>
              <a:rPr dirty="0"/>
              <a:t>Latvia: 20 %</a:t>
            </a:r>
          </a:p>
          <a:p>
            <a:r>
              <a:rPr dirty="0"/>
              <a:t>Poland: 21 %</a:t>
            </a:r>
          </a:p>
          <a:p>
            <a:r>
              <a:rPr dirty="0"/>
              <a:t>Portugal: 47 %</a:t>
            </a:r>
          </a:p>
          <a:p>
            <a:r>
              <a:rPr dirty="0"/>
              <a:t>Romania: 21 %</a:t>
            </a:r>
          </a:p>
          <a:p>
            <a:r>
              <a:rPr dirty="0"/>
              <a:t>Serbia: 15 %</a:t>
            </a:r>
          </a:p>
          <a:p>
            <a:r>
              <a:rPr dirty="0"/>
              <a:t>Slovakia: 27 %</a:t>
            </a:r>
          </a:p>
          <a:p>
            <a:r>
              <a:rPr dirty="0"/>
              <a:t>Slovenia: 37 %</a:t>
            </a:r>
          </a:p>
          <a:p>
            <a:r>
              <a:rPr dirty="0"/>
              <a:t>Ukraine: 15 %</a:t>
            </a:r>
          </a:p>
          <a:p>
            <a:r>
              <a:rPr dirty="0"/>
              <a:t>Netherlands: 54 %</a:t>
            </a:r>
          </a:p>
          <a:p>
            <a:r>
              <a:rPr dirty="0"/>
              <a:t>Spain: 46 %</a:t>
            </a:r>
          </a:p>
          <a:p>
            <a:r>
              <a:rPr dirty="0"/>
              <a:t>France: 35 %</a:t>
            </a:r>
          </a:p>
          <a:p>
            <a:r>
              <a:rPr dirty="0"/>
              <a:t>Portugal: 47 %</a:t>
            </a:r>
          </a:p>
          <a:p>
            <a:r>
              <a:rPr dirty="0"/>
              <a:t>Switzerland: 52 %</a:t>
            </a:r>
          </a:p>
          <a:p>
            <a:r>
              <a:rPr dirty="0"/>
              <a:t>Sweden: 25 %</a:t>
            </a:r>
          </a:p>
          <a:p>
            <a:r>
              <a:rPr dirty="0"/>
              <a:t>Finland: 25 %</a:t>
            </a:r>
          </a:p>
          <a:p>
            <a:r>
              <a:rPr dirty="0"/>
              <a:t>Norway: 20 %</a:t>
            </a:r>
          </a:p>
          <a:p>
            <a:r>
              <a:rPr dirty="0"/>
              <a:t>Turkey: 22 %</a:t>
            </a:r>
          </a:p>
          <a:p>
            <a:r>
              <a:rPr dirty="0"/>
              <a:t>Nordic boundary source: Natural Earth 1:50m Admin 0 countries, cropped at 65°N. https://www.naturalearthdata.com/downloads/50m-cultural-vectors/50m-admin-0-countries-2/</a:t>
            </a:r>
          </a:p>
          <a:p>
            <a:r>
              <a:rPr dirty="0"/>
              <a:t>Nordic values from slide 3: Norway 20%, Sweden 25%, Finland 25%. Turkey omitted as requested.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FC1C-CBFB-02B7-A75B-17C264CA5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46F1BEB-5201-C8B5-0D13-4ADDB9D8DE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64EFD1F-33C0-70A0-CD9F-B5CE3318ED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A9E7853-DBAD-0F1B-60C0-96F6D4C914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4CAF51-95B6-4FC3-9059-9AC86B3DB9D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4448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BF015-BF84-2632-3AD6-1164DD523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598626-C8D2-4BC2-6F6E-4B2D1F1767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BA69A0-9489-0005-8344-954397F2F3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8A349-FA19-1090-616F-EB7BE82458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92C7B5-C00A-410F-8D28-89B819BA97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3197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9CA978-8E0A-471B-A8FF-A12048928A2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72151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38CFE-66A5-3AEC-2D14-A68CC4F07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0589F6-9504-9E36-0BD6-FDD19673F4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D37320-A7B0-D39C-0DC4-842E4C259E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Nákupní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chování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nadále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přesouvá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 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efektivnějších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formátů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cs-CZ" b="0" i="0">
              <a:solidFill>
                <a:schemeClr val="tx1"/>
              </a:solidFill>
              <a:effectLst/>
              <a:latin typeface="Söhne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54007-7423-6A62-0370-7401A197C9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7E7296-944A-A144-A442-6F64D883BE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7513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F0E4E-AE18-8C99-E6DD-8BC8CBEF7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029E4D-7E8B-C6D5-679E-329CDABF58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E0E0EE-8290-F53C-EA3C-C9AF4F3068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FDCB2A-C855-0E9D-492E-C35443C562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21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371E00-30B3-48A0-9410-51FEF745892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321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4628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21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371E00-30B3-48A0-9410-51FEF745892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321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9493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9CA978-8E0A-471B-A8FF-A12048928A2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40489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4CAF51-95B6-4FC3-9059-9AC86B3DB9D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71090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2943" indent="-232943">
              <a:buAutoNum type="arabicPeriod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9CA978-8E0A-471B-A8FF-A12048928A23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41024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A7045-CF0C-AFA6-2670-3F94C993D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FA5331F-76AD-7733-8199-86AE8925F3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33FD1EB-EC9C-1DCF-1324-BAA2CB9BB7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3B49B1B-4EA8-DDF8-D435-F677B9A3D6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4CAF51-95B6-4FC3-9059-9AC86B3DB9D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8422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7AEE63C-F3AC-06AB-EAB9-4B4A6D3D234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" name="Google Shape;391;g3071ed80a73_0_158:notes">
            <a:extLst>
              <a:ext uri="{FF2B5EF4-FFF2-40B4-BE49-F238E27FC236}">
                <a16:creationId xmlns:a16="http://schemas.microsoft.com/office/drawing/2014/main" id="{6F13F0D2-8EAE-3300-0FEE-9F9E28F516AD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>
              <a:buSzPts val="1100"/>
              <a:defRPr/>
            </a:pPr>
            <a:endParaRPr/>
          </a:p>
        </p:txBody>
      </p:sp>
      <p:sp>
        <p:nvSpPr>
          <p:cNvPr id="392" name="Google Shape;392;g3071ed80a73_0_158:notes">
            <a:extLst>
              <a:ext uri="{FF2B5EF4-FFF2-40B4-BE49-F238E27FC236}">
                <a16:creationId xmlns:a16="http://schemas.microsoft.com/office/drawing/2014/main" id="{38428A94-4660-DFF6-10F1-15B8D91797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4380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55BA55D-BAB4-E51E-6C05-8E245FCD658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" name="Google Shape;391;g3071ed80a73_0_158:notes">
            <a:extLst>
              <a:ext uri="{FF2B5EF4-FFF2-40B4-BE49-F238E27FC236}">
                <a16:creationId xmlns:a16="http://schemas.microsoft.com/office/drawing/2014/main" id="{91086FBB-FBB7-61B3-1FE7-2F0A4BCB7958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>
              <a:buSzPts val="1100"/>
              <a:defRPr/>
            </a:pPr>
            <a:endParaRPr/>
          </a:p>
        </p:txBody>
      </p:sp>
      <p:sp>
        <p:nvSpPr>
          <p:cNvPr id="392" name="Google Shape;392;g3071ed80a73_0_158:notes">
            <a:extLst>
              <a:ext uri="{FF2B5EF4-FFF2-40B4-BE49-F238E27FC236}">
                <a16:creationId xmlns:a16="http://schemas.microsoft.com/office/drawing/2014/main" id="{B7A4A5BC-DC0C-3AF2-DAED-9C5E38D391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3662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13F5F37-917D-6CF1-2C6B-8F6160FFFBE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" name="Google Shape;391;g3071ed80a73_0_158:notes">
            <a:extLst>
              <a:ext uri="{FF2B5EF4-FFF2-40B4-BE49-F238E27FC236}">
                <a16:creationId xmlns:a16="http://schemas.microsoft.com/office/drawing/2014/main" id="{17617BB6-B719-84D9-ABE8-19E0B681CD80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>
              <a:buSzPts val="1100"/>
              <a:defRPr/>
            </a:pPr>
            <a:endParaRPr/>
          </a:p>
        </p:txBody>
      </p:sp>
      <p:sp>
        <p:nvSpPr>
          <p:cNvPr id="392" name="Google Shape;392;g3071ed80a73_0_158:notes">
            <a:extLst>
              <a:ext uri="{FF2B5EF4-FFF2-40B4-BE49-F238E27FC236}">
                <a16:creationId xmlns:a16="http://schemas.microsoft.com/office/drawing/2014/main" id="{860143FF-7DD1-9D37-6323-7D89352A32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9255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E1C73-965B-4D4A-A2BD-EA83AB5D0031}" type="slidenum">
              <a:rPr lang="cs-CZ" smtClean="0"/>
              <a:t>49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4879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8.sv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3.sv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3.sv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3.sv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3.svg"/><Relationship Id="rId4" Type="http://schemas.openxmlformats.org/officeDocument/2006/relationships/image" Target="../media/image28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2.sv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34.svg"/><Relationship Id="rId4" Type="http://schemas.openxmlformats.org/officeDocument/2006/relationships/image" Target="../media/image35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D5C893-F8C5-4C83-0660-46506E5F2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C9E6AF0-BFE5-8541-4E29-A95D1F4AA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B493122-CAC4-DA35-7059-DFFAD1E7E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A9F3-8F68-4665-89D9-1CCB436CA2A3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12075F6-4616-43AD-C8DF-3D6C9C6C2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500ED86-4322-B781-9A72-99ED26EBE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0441C-FF1F-4A4E-AA1E-C1EAC84C7D9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7025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B22DFF-4BC3-93E9-38D0-1D69602AB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7B693EF-3E9A-72B5-B232-466C60958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E29E75-EA9F-FB3A-2413-BF430ED5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A9F3-8F68-4665-89D9-1CCB436CA2A3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3393A65-BDE6-CEDA-0E38-E301C53DC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A12FDD-6E56-94BE-23E4-47A8C4437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0441C-FF1F-4A4E-AA1E-C1EAC84C7D9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6173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7E4D26-035C-86B1-3F80-9BF5FC7E3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EAA50B5-CE2C-AC54-C4F8-EFDDF7E19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82190C3-A2E1-6C41-CCF9-93B9A3C14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A9F3-8F68-4665-89D9-1CCB436CA2A3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569A2B3-549C-7FCD-9991-61900CCC1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82EE3F2-6FDD-24A0-64D8-C3D6D3E7C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0441C-FF1F-4A4E-AA1E-C1EAC84C7D9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9721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A4B5CB-248B-A42D-BDBA-A9DD95E5B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D20B7E6-178F-5BED-4664-F909F6CA27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A5E8246-CF02-F910-6BDA-2AD3AA639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D05232E-D577-C6CA-FEC1-3CB41467B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A9F3-8F68-4665-89D9-1CCB436CA2A3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CD72553-B038-C578-9032-3D8C2B635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17C2781-69DB-994F-F077-7656B4CDD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0441C-FF1F-4A4E-AA1E-C1EAC84C7D9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2789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EF0732-5839-27CC-E6F2-5EF68CC19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60B39B4-41EB-13E8-5697-9B7F11382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8DCF7DA-CE53-AE47-9187-A9D86F5B4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A92EFCC-A655-5FB1-3F9E-15E952C119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3C35EBB-A7BC-103E-5E2F-FF2C6F78D7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1E2E9BA-70D8-FFE8-7A73-17DDDC7A1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A9F3-8F68-4665-89D9-1CCB436CA2A3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8575B39-0F53-A531-531E-A48C206AD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B4F450B-9635-B7CE-34B3-7D9607611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0441C-FF1F-4A4E-AA1E-C1EAC84C7D9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5594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B4EA62-A85F-04BE-226B-7AB49D655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F5B1A6E-5321-9502-D27D-AF2542554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A9F3-8F68-4665-89D9-1CCB436CA2A3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BE9B552-7B1B-398F-B480-820E60BBB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B824FD2-6518-F44B-E38D-14F2351B9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0441C-FF1F-4A4E-AA1E-C1EAC84C7D9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1039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1EF29E1-BC74-9CB9-9372-A080019EA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A9F3-8F68-4665-89D9-1CCB436CA2A3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9B89A01-CD17-85A0-8807-89A0B3FA0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52F093A-A154-1149-6D2B-FFDC2313C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0441C-FF1F-4A4E-AA1E-C1EAC84C7D9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9458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8E604F-D381-B695-09A1-1B9F9383C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C8C3F3-8B05-6055-4663-CA658D98D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58BA61F-5D42-A1C7-E8E1-7E201A5ABF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AEDE5D6-11DE-A382-A8AE-25AA93141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A9F3-8F68-4665-89D9-1CCB436CA2A3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99D151C-6287-6754-CE1A-208B1976E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EC4C559-D4E7-0DC0-BCA0-DEB184250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0441C-FF1F-4A4E-AA1E-C1EAC84C7D9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8753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BF08AC-DF69-16D3-4F88-CC8EA2FEE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96660E4-381B-7952-8154-F523EFF97D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20D19B9-DCA0-EF7D-04DB-3BA74503E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98C94E4-100D-B96B-1C0E-8B997A876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A9F3-8F68-4665-89D9-1CCB436CA2A3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3F01C02-824F-DE08-F54E-0DA81E2C7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67200E0-3926-41E8-3F62-36FA49DEC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0441C-FF1F-4A4E-AA1E-C1EAC84C7D9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0202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6CAD4C-2A88-2171-C49C-007A02329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2780413-65DF-1F77-CEDB-0C03D33D23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E6F1EA2-D0AD-CFFC-A8BF-D2FBD06D0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A9F3-8F68-4665-89D9-1CCB436CA2A3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2ABA1BF-3DBC-DA6E-7689-91EB7594C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8474F6F-C53F-D0B0-43B7-7B7F3CED7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0441C-FF1F-4A4E-AA1E-C1EAC84C7D9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1238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5019937-40B9-3615-EB85-4B7D5603AF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6EBC9C3-F310-B055-5AA2-897E7E527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CA3B3B2-01EE-56F9-4D8B-D9161BDC4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FA9F3-8F68-4665-89D9-1CCB436CA2A3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5CC4426-6E39-8B34-728B-3F69B708B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BFEE083-5199-D7FD-5251-7BF308F61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0441C-FF1F-4A4E-AA1E-C1EAC84C7D9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9927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cover_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5CB4A4-7435-1A41-8813-A7FFEC34FA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151AF7-737A-1648-9BC4-B9D881179F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558" y="1671355"/>
            <a:ext cx="8642082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presentation title here maximum of three lines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52C9CE-AA03-A24B-BBD9-8EA2482DC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558" y="4151030"/>
            <a:ext cx="8642082" cy="83788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29C2072-EE2B-A064-5CA2-6097546F935A}"/>
              </a:ext>
            </a:extLst>
          </p:cNvPr>
          <p:cNvCxnSpPr>
            <a:cxnSpLocks/>
          </p:cNvCxnSpPr>
          <p:nvPr/>
        </p:nvCxnSpPr>
        <p:spPr>
          <a:xfrm>
            <a:off x="278932" y="1364752"/>
            <a:ext cx="116148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13AD0A56-54F9-2F78-1258-F961036731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1" y="447040"/>
            <a:ext cx="1219198" cy="518808"/>
          </a:xfrm>
          <a:prstGeom prst="rect">
            <a:avLst/>
          </a:prstGeom>
        </p:spPr>
      </p:pic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D70F9698-6E59-9274-EC44-4917B7B92AA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8559" y="6111790"/>
            <a:ext cx="8642082" cy="344385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7486B2-E0C5-0362-6797-2154FB2AC31F}"/>
              </a:ext>
            </a:extLst>
          </p:cNvPr>
          <p:cNvSpPr txBox="1"/>
          <p:nvPr/>
        </p:nvSpPr>
        <p:spPr>
          <a:xfrm>
            <a:off x="288558" y="6532236"/>
            <a:ext cx="2458455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2025 Nielsen Consumer LLC.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4985346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cover_niq_gre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5CB4A4-7435-1A41-8813-A7FFEC34FA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CF928130-74A2-EFBD-3E8D-68B5F500D5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151AF7-737A-1648-9BC4-B9D881179F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558" y="635035"/>
            <a:ext cx="8642082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presentation title here maximum of three lines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52C9CE-AA03-A24B-BBD9-8EA2482DC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558" y="3114710"/>
            <a:ext cx="8642082" cy="83788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8F8D6A-AB50-00A3-D30C-2B45378DC3A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1" y="5694428"/>
            <a:ext cx="1219198" cy="518808"/>
          </a:xfrm>
          <a:prstGeom prst="rect">
            <a:avLst/>
          </a:prstGeom>
        </p:spPr>
      </p:pic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F56771D0-5C86-AA60-3F57-E915E5BF86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8559" y="5110167"/>
            <a:ext cx="8642082" cy="344385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138D29-56C2-9514-291B-652CDA5A606E}"/>
              </a:ext>
            </a:extLst>
          </p:cNvPr>
          <p:cNvSpPr txBox="1"/>
          <p:nvPr/>
        </p:nvSpPr>
        <p:spPr>
          <a:xfrm>
            <a:off x="288558" y="6532236"/>
            <a:ext cx="2458455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2025 Nielsen Consumer LLC.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0598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2F25C-611F-5946-A757-98CBE87CC8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11582400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98D61-E26E-644F-9C2C-DFBD31B6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7F7929F-4D80-0F4F-EFFB-21D9B3A081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58" y="845697"/>
            <a:ext cx="11582400" cy="430887"/>
          </a:xfrm>
          <a:solidFill>
            <a:schemeClr val="tx2"/>
          </a:solidFill>
        </p:spPr>
        <p:txBody>
          <a:bodyPr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84B7C4B-5E7C-3B57-7A87-AA7A24A5F2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8558" y="5985327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</p:spTree>
    <p:extLst>
      <p:ext uri="{BB962C8B-B14F-4D97-AF65-F5344CB8AC3E}">
        <p14:creationId xmlns:p14="http://schemas.microsoft.com/office/powerpoint/2010/main" val="294220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content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7D447D7-AD37-E5BC-FBE0-AE089392E0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8558" y="5985327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5C80055-36CD-03A0-FF2F-FB1F135FC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58" y="1825625"/>
            <a:ext cx="8629974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DE0CA5-5C4E-EFCB-2BE8-EB8DC2300D09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9180311" y="1825625"/>
            <a:ext cx="2706889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CFE5F6-0ABB-2CA3-C74A-99B42FD5E9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11582400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0B8B3A92-A5CD-DBC4-6B1B-79BFC4D986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58" y="845697"/>
            <a:ext cx="11582400" cy="430887"/>
          </a:xfrm>
          <a:solidFill>
            <a:schemeClr val="tx2"/>
          </a:solidFill>
        </p:spPr>
        <p:txBody>
          <a:bodyPr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26D5F0D-4411-C2F1-C6EE-CE0F553BA1C6}"/>
              </a:ext>
            </a:extLst>
          </p:cNvPr>
          <p:cNvCxnSpPr>
            <a:cxnSpLocks/>
          </p:cNvCxnSpPr>
          <p:nvPr/>
        </p:nvCxnSpPr>
        <p:spPr>
          <a:xfrm>
            <a:off x="278932" y="718606"/>
            <a:ext cx="11614885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0448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98D61-E26E-644F-9C2C-DFBD31B6C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59" y="1825625"/>
            <a:ext cx="3684352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05D1794-3A67-EC85-D51D-19CC621969E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37582" y="1825625"/>
            <a:ext cx="3684352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1A58A57-9AA2-995B-F17B-EF0CC5FF39C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186606" y="1825625"/>
            <a:ext cx="3684352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0678F05-80CC-A3DE-FAE5-0A6E66AB8B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8558" y="1351231"/>
            <a:ext cx="3684352" cy="436542"/>
          </a:xfrm>
        </p:spPr>
        <p:txBody>
          <a:bodyPr anchor="b" anchorCtr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4F7AC8A2-64C0-1D9F-7AB1-472AE18BD1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37582" y="1351231"/>
            <a:ext cx="3684352" cy="436542"/>
          </a:xfrm>
        </p:spPr>
        <p:txBody>
          <a:bodyPr anchor="b" anchorCtr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CED75715-C317-75F7-78F6-9C944FD28A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6605" y="1351231"/>
            <a:ext cx="3684352" cy="436542"/>
          </a:xfrm>
        </p:spPr>
        <p:txBody>
          <a:bodyPr anchor="b" anchorCtr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EE3F5269-C1DC-2C7C-6829-F77D909980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8559" y="5985327"/>
            <a:ext cx="11582398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EE6AB25-4CDE-ED86-EE3C-2CA82FCF44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11582400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4A3AB7BA-EC43-2DFF-6C1F-F18DE26349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58" y="845697"/>
            <a:ext cx="11582400" cy="430887"/>
          </a:xfrm>
          <a:solidFill>
            <a:schemeClr val="tx2"/>
          </a:solidFill>
        </p:spPr>
        <p:txBody>
          <a:bodyPr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7EF1E46-1337-435B-6F96-948F983E07BB}"/>
              </a:ext>
            </a:extLst>
          </p:cNvPr>
          <p:cNvCxnSpPr>
            <a:cxnSpLocks/>
          </p:cNvCxnSpPr>
          <p:nvPr/>
        </p:nvCxnSpPr>
        <p:spPr>
          <a:xfrm>
            <a:off x="278932" y="718606"/>
            <a:ext cx="11614885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347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four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98D61-E26E-644F-9C2C-DFBD31B6C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59" y="1825625"/>
            <a:ext cx="2706889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0678F05-80CC-A3DE-FAE5-0A6E66AB8B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8558" y="1351231"/>
            <a:ext cx="2706889" cy="436542"/>
          </a:xfrm>
        </p:spPr>
        <p:txBody>
          <a:bodyPr anchor="b" anchorCtr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3B6A2A-2C2E-7735-F6AF-C9EBC41827D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252476" y="1825625"/>
            <a:ext cx="2706889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90CEB3B-329E-7CFB-C82C-196F404D94D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52475" y="1351231"/>
            <a:ext cx="2706889" cy="436542"/>
          </a:xfrm>
        </p:spPr>
        <p:txBody>
          <a:bodyPr anchor="b" anchorCtr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E267DF4-9717-0259-6B0E-DAD8B209CF46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216393" y="1825625"/>
            <a:ext cx="2706889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3638A4D9-F985-A57C-CB8F-B5BE0F17272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16392" y="1351231"/>
            <a:ext cx="2706889" cy="436542"/>
          </a:xfrm>
        </p:spPr>
        <p:txBody>
          <a:bodyPr anchor="b" anchorCtr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48447AD-132B-DD45-8F26-5684D33A864A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9180311" y="1825625"/>
            <a:ext cx="2706889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93012D8C-6A00-0751-CA0A-B3A4D662052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80310" y="1351231"/>
            <a:ext cx="2706889" cy="436542"/>
          </a:xfrm>
        </p:spPr>
        <p:txBody>
          <a:bodyPr anchor="b" anchorCtr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F180A1E1-EF14-8968-BBD5-6D02AC2BDF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8558" y="5985327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C652087-4AD9-06EF-5607-15CECEB54C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11582400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296CD140-D5E3-B4BE-DBDB-EB6A6E1E2F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58" y="845697"/>
            <a:ext cx="11582400" cy="430887"/>
          </a:xfrm>
          <a:solidFill>
            <a:schemeClr val="tx2"/>
          </a:solidFill>
        </p:spPr>
        <p:txBody>
          <a:bodyPr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A135750-1261-BC7B-9A58-A00B48682132}"/>
              </a:ext>
            </a:extLst>
          </p:cNvPr>
          <p:cNvCxnSpPr>
            <a:cxnSpLocks/>
          </p:cNvCxnSpPr>
          <p:nvPr/>
        </p:nvCxnSpPr>
        <p:spPr>
          <a:xfrm>
            <a:off x="278932" y="718606"/>
            <a:ext cx="11614885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8110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three_columns_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C9009D2-DE9F-C580-0069-71F8F68B67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8558" y="5985327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FCBC1E-7EFE-4663-A738-6886100E9E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11582400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C69E7775-DB16-2CF1-E7C2-50730A1510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58" y="845697"/>
            <a:ext cx="11582400" cy="430887"/>
          </a:xfrm>
          <a:solidFill>
            <a:schemeClr val="tx2"/>
          </a:solidFill>
        </p:spPr>
        <p:txBody>
          <a:bodyPr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9A74BF-2DD6-3F05-945A-5D71479F4CEE}"/>
              </a:ext>
            </a:extLst>
          </p:cNvPr>
          <p:cNvCxnSpPr>
            <a:cxnSpLocks/>
          </p:cNvCxnSpPr>
          <p:nvPr/>
        </p:nvCxnSpPr>
        <p:spPr>
          <a:xfrm>
            <a:off x="278932" y="718606"/>
            <a:ext cx="11614885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726E5B4-BD5B-4E00-35E0-4F73235E8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59" y="3976451"/>
            <a:ext cx="3684352" cy="16629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F3ADE24-C798-CA63-134A-D2928B46888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37582" y="3976451"/>
            <a:ext cx="3684352" cy="16629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8BBDA64-0D13-2635-3928-601607F3A85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186606" y="3976451"/>
            <a:ext cx="3684352" cy="16629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86D304D5-4D81-59E8-3AA0-6583EA6CE8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88559" y="1418538"/>
            <a:ext cx="3684352" cy="204111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AD624F43-E3B5-F3DF-65BA-18BEBC9ABE3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237582" y="1418538"/>
            <a:ext cx="3684352" cy="204111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7A405C6D-D024-EC52-520E-7CEF7118B63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186605" y="1418538"/>
            <a:ext cx="3684352" cy="204111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3BFB8C74-B06B-6CFC-2D77-48ACF087AD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8558" y="3539909"/>
            <a:ext cx="3684352" cy="436542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6743F6AA-342D-8F2B-566B-B9BF40019F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37582" y="3539909"/>
            <a:ext cx="3684352" cy="436542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4C467062-502A-D066-43CD-99EE05E7C5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6605" y="3539909"/>
            <a:ext cx="3684352" cy="436542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</p:spTree>
    <p:extLst>
      <p:ext uri="{BB962C8B-B14F-4D97-AF65-F5344CB8AC3E}">
        <p14:creationId xmlns:p14="http://schemas.microsoft.com/office/powerpoint/2010/main" val="345335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four_columns_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52BD1DA6-2F3A-8497-317F-A33FE7FE9D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8558" y="5985327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26DB92-A0AA-1D4E-DCEC-54D5E5605B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11582400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99EA0F-111F-A3EB-98BD-ADD5C0CBA9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58" y="845697"/>
            <a:ext cx="11582400" cy="430887"/>
          </a:xfrm>
          <a:solidFill>
            <a:schemeClr val="tx2"/>
          </a:solidFill>
        </p:spPr>
        <p:txBody>
          <a:bodyPr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C7DD2E8-792A-AEFC-E67F-D77E3B5938C1}"/>
              </a:ext>
            </a:extLst>
          </p:cNvPr>
          <p:cNvCxnSpPr>
            <a:cxnSpLocks/>
          </p:cNvCxnSpPr>
          <p:nvPr/>
        </p:nvCxnSpPr>
        <p:spPr>
          <a:xfrm>
            <a:off x="278932" y="718606"/>
            <a:ext cx="11614885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3A50AC7-EF1B-06BD-6C82-F5E0A8824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59" y="3816468"/>
            <a:ext cx="2706889" cy="19304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ECCED81-E160-CC9F-96BC-CCA54BC2AB3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252476" y="3816468"/>
            <a:ext cx="2706889" cy="19304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C1824ED-E104-5863-D8DF-6AF9F3142146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217288" y="3816468"/>
            <a:ext cx="2706889" cy="19304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C693F40-4A3C-FDB9-A028-98592D644B6C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9180311" y="3816468"/>
            <a:ext cx="2706889" cy="19304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DB8AF23D-65B8-8384-5548-FF42652FBF2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88559" y="1809348"/>
            <a:ext cx="2706888" cy="149960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1CCE717F-B29B-9E5A-9E93-FDAD0795A74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252476" y="1809348"/>
            <a:ext cx="2706888" cy="149960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7D458F08-34A8-CE5C-DD22-63798281F6E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17288" y="1809348"/>
            <a:ext cx="2706888" cy="149960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CDD1D9EB-F526-0267-384F-4B3F58A56D9E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180311" y="1809348"/>
            <a:ext cx="2706888" cy="149960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2D8888BC-56A9-8D6B-3914-B5265AF614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8558" y="3363488"/>
            <a:ext cx="2706889" cy="436542"/>
          </a:xfrm>
        </p:spPr>
        <p:txBody>
          <a:bodyPr anchor="ctr" anchorCtr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1A83D8D5-1A14-BFA8-3A2D-8F83DAE8E4F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52475" y="3363488"/>
            <a:ext cx="2706889" cy="436542"/>
          </a:xfrm>
        </p:spPr>
        <p:txBody>
          <a:bodyPr anchor="ctr" anchorCtr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8FD46FC2-34E5-C791-DF24-FDA9AC97DE4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16392" y="3363488"/>
            <a:ext cx="2706889" cy="436542"/>
          </a:xfrm>
        </p:spPr>
        <p:txBody>
          <a:bodyPr anchor="ctr" anchorCtr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61527C26-EEF9-B6E7-95A8-57A4BB373F3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80310" y="3363488"/>
            <a:ext cx="2706889" cy="436542"/>
          </a:xfrm>
        </p:spPr>
        <p:txBody>
          <a:bodyPr anchor="ctr" anchorCtr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</p:spTree>
    <p:extLst>
      <p:ext uri="{BB962C8B-B14F-4D97-AF65-F5344CB8AC3E}">
        <p14:creationId xmlns:p14="http://schemas.microsoft.com/office/powerpoint/2010/main" val="23106573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left_title_and_content_deep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B54AF76-AD3D-99EA-BB6C-F380750B8D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8F88F4-971A-A6B1-1A27-9CE89013B620}"/>
              </a:ext>
            </a:extLst>
          </p:cNvPr>
          <p:cNvSpPr/>
          <p:nvPr/>
        </p:nvSpPr>
        <p:spPr>
          <a:xfrm>
            <a:off x="0" y="0"/>
            <a:ext cx="40023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98D61-E26E-644F-9C2C-DFBD31B6C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932" y="1671355"/>
            <a:ext cx="7595265" cy="39904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9E80DB3-397B-6246-0042-983989BBFF6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559" y="1111525"/>
            <a:ext cx="3503952" cy="23909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your slide title here maximum of four lines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088BB5C-5C7B-0E3F-0629-E297953C56D2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88558" y="3515514"/>
            <a:ext cx="3503953" cy="43621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54422616-9A6B-BD2A-EEE6-5D4F31127F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0932" y="5985327"/>
            <a:ext cx="7595265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03D84F1-EE1E-31A0-2CC0-537B0D5A18BF}"/>
              </a:ext>
            </a:extLst>
          </p:cNvPr>
          <p:cNvCxnSpPr>
            <a:cxnSpLocks/>
          </p:cNvCxnSpPr>
          <p:nvPr/>
        </p:nvCxnSpPr>
        <p:spPr>
          <a:xfrm>
            <a:off x="4259855" y="6395755"/>
            <a:ext cx="763396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341D27D-C9D4-960C-C280-35DFDBD6B9CE}"/>
              </a:ext>
            </a:extLst>
          </p:cNvPr>
          <p:cNvSpPr txBox="1"/>
          <p:nvPr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2025 Nielsen Consumer LLC. All Rights Reserved.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06AFB7-2509-B702-D8B2-8C89ADEF868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28" y="6495103"/>
            <a:ext cx="644652" cy="274320"/>
          </a:xfrm>
          <a:prstGeom prst="rect">
            <a:avLst/>
          </a:prstGeom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6771F9E9-0684-C5F9-9DE0-EBB2AE9058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75692" y="787082"/>
            <a:ext cx="7595265" cy="430887"/>
          </a:xfrm>
          <a:solidFill>
            <a:schemeClr val="tx2"/>
          </a:solidFill>
        </p:spPr>
        <p:txBody>
          <a:bodyPr wrap="square"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</p:spTree>
    <p:extLst>
      <p:ext uri="{BB962C8B-B14F-4D97-AF65-F5344CB8AC3E}">
        <p14:creationId xmlns:p14="http://schemas.microsoft.com/office/powerpoint/2010/main" val="1911037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left_title_and_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B54AF76-AD3D-99EA-BB6C-F380750B8D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8F88F4-971A-A6B1-1A27-9CE89013B620}"/>
              </a:ext>
            </a:extLst>
          </p:cNvPr>
          <p:cNvSpPr/>
          <p:nvPr/>
        </p:nvSpPr>
        <p:spPr>
          <a:xfrm>
            <a:off x="0" y="0"/>
            <a:ext cx="40023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98D61-E26E-644F-9C2C-DFBD31B6C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932" y="1671355"/>
            <a:ext cx="7595265" cy="39904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C6B8A47-0994-4B79-9368-44F21806FC95}"/>
              </a:ext>
            </a:extLst>
          </p:cNvPr>
          <p:cNvCxnSpPr>
            <a:cxnSpLocks/>
          </p:cNvCxnSpPr>
          <p:nvPr/>
        </p:nvCxnSpPr>
        <p:spPr>
          <a:xfrm>
            <a:off x="4259855" y="6395755"/>
            <a:ext cx="763396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C9E80DB3-397B-6246-0042-983989BBFF6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559" y="1111525"/>
            <a:ext cx="3503952" cy="23909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your slide title here maximum of four lines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088BB5C-5C7B-0E3F-0629-E297953C56D2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88558" y="3515514"/>
            <a:ext cx="3503953" cy="43621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54422616-9A6B-BD2A-EEE6-5D4F31127F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0932" y="5985327"/>
            <a:ext cx="7595265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74E624-3EAC-7468-3A1E-B592623A7CE9}"/>
              </a:ext>
            </a:extLst>
          </p:cNvPr>
          <p:cNvSpPr txBox="1"/>
          <p:nvPr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2025 Nielsen Consumer LLC. All Rights Reserved.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FFC67C-2CFB-218E-E17B-FD82A61FA49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28" y="6495535"/>
            <a:ext cx="644652" cy="273455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ED40B3E-E170-4F9A-A897-3D94AB7413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75692" y="787082"/>
            <a:ext cx="7595265" cy="430887"/>
          </a:xfrm>
          <a:solidFill>
            <a:schemeClr val="tx2"/>
          </a:solidFill>
        </p:spPr>
        <p:txBody>
          <a:bodyPr wrap="square"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</p:spTree>
    <p:extLst>
      <p:ext uri="{BB962C8B-B14F-4D97-AF65-F5344CB8AC3E}">
        <p14:creationId xmlns:p14="http://schemas.microsoft.com/office/powerpoint/2010/main" val="12416760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left_title_and_content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B54AF76-AD3D-99EA-BB6C-F380750B8D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8F88F4-971A-A6B1-1A27-9CE89013B620}"/>
              </a:ext>
            </a:extLst>
          </p:cNvPr>
          <p:cNvSpPr/>
          <p:nvPr/>
        </p:nvSpPr>
        <p:spPr>
          <a:xfrm>
            <a:off x="0" y="0"/>
            <a:ext cx="4002374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98D61-E26E-644F-9C2C-DFBD31B6C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932" y="1671355"/>
            <a:ext cx="7595265" cy="39904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9E80DB3-397B-6246-0042-983989BBFF6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559" y="1111525"/>
            <a:ext cx="3503952" cy="23909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slide title here maximum of four lines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088BB5C-5C7B-0E3F-0629-E297953C56D2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88558" y="3515514"/>
            <a:ext cx="3503953" cy="43621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54422616-9A6B-BD2A-EEE6-5D4F31127F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0932" y="5985327"/>
            <a:ext cx="7595265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E247AFE-5B75-F5AA-309C-B98C55C22DA8}"/>
              </a:ext>
            </a:extLst>
          </p:cNvPr>
          <p:cNvCxnSpPr>
            <a:cxnSpLocks/>
          </p:cNvCxnSpPr>
          <p:nvPr/>
        </p:nvCxnSpPr>
        <p:spPr>
          <a:xfrm>
            <a:off x="4259855" y="6395755"/>
            <a:ext cx="763396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55F2EF6-07A6-4B65-6BBC-2B0FAC46A5B4}"/>
              </a:ext>
            </a:extLst>
          </p:cNvPr>
          <p:cNvSpPr txBox="1"/>
          <p:nvPr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2025 Nielsen Consumer LLC. All Rights Reserved.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83A18A-5566-2E4B-2EBC-FAF7DF2CCB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28" y="6495103"/>
            <a:ext cx="644652" cy="274320"/>
          </a:xfrm>
          <a:prstGeom prst="rect">
            <a:avLst/>
          </a:prstGeom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25021E90-B602-9911-F8C3-84E0D61F30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75692" y="787082"/>
            <a:ext cx="7595265" cy="430887"/>
          </a:xfrm>
          <a:solidFill>
            <a:schemeClr val="tx2"/>
          </a:solidFill>
        </p:spPr>
        <p:txBody>
          <a:bodyPr wrap="square"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</p:spTree>
    <p:extLst>
      <p:ext uri="{BB962C8B-B14F-4D97-AF65-F5344CB8AC3E}">
        <p14:creationId xmlns:p14="http://schemas.microsoft.com/office/powerpoint/2010/main" val="20695614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sidebar_blue_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circle&#10;&#10;Description automatically generated">
            <a:extLst>
              <a:ext uri="{FF2B5EF4-FFF2-40B4-BE49-F238E27FC236}">
                <a16:creationId xmlns:a16="http://schemas.microsoft.com/office/drawing/2014/main" id="{0F962C91-6536-8C92-5712-D8E7D79A17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64" b="-475"/>
          <a:stretch/>
        </p:blipFill>
        <p:spPr>
          <a:xfrm>
            <a:off x="6347681" y="0"/>
            <a:ext cx="5844319" cy="626636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1013006-A4C4-8E9B-582A-F881CD2B33EB}"/>
              </a:ext>
            </a:extLst>
          </p:cNvPr>
          <p:cNvSpPr/>
          <p:nvPr/>
        </p:nvSpPr>
        <p:spPr>
          <a:xfrm>
            <a:off x="7450680" y="306967"/>
            <a:ext cx="4942461" cy="494246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8E1557B-C916-3D4A-06A3-5841A72F546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88559" y="1825625"/>
            <a:ext cx="5527626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CCE7A-44FB-F660-8825-197D91082D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4767" y="1564553"/>
            <a:ext cx="3912433" cy="2427287"/>
          </a:xfrm>
        </p:spPr>
        <p:txBody>
          <a:bodyPr anchor="ctr" anchorCtr="0"/>
          <a:lstStyle>
            <a:lvl1pPr marL="0" indent="0" algn="ctr">
              <a:buNone/>
              <a:defRPr sz="3200" b="1">
                <a:solidFill>
                  <a:schemeClr val="bg2"/>
                </a:solidFill>
              </a:defRPr>
            </a:lvl1pPr>
            <a:lvl2pPr marL="457200" indent="0">
              <a:buNone/>
              <a:defRPr sz="3600"/>
            </a:lvl2pPr>
            <a:lvl3pPr marL="914400" indent="0">
              <a:buNone/>
              <a:defRPr sz="3600"/>
            </a:lvl3pPr>
            <a:lvl4pPr marL="1371600" indent="0">
              <a:buNone/>
              <a:defRPr sz="3600"/>
            </a:lvl4pPr>
            <a:lvl5pPr marL="1828800" indent="0">
              <a:buNone/>
              <a:defRPr sz="3600"/>
            </a:lvl5pPr>
          </a:lstStyle>
          <a:p>
            <a:pPr lvl="0"/>
            <a:r>
              <a:rPr lang="en-US"/>
              <a:t>Insert key takeaway/stat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402E7EE9-4D36-82A0-ADAA-86A3F1D4BB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8558" y="5985327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7B38013-170F-74E2-9E07-4B0FB008B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5527626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46767EA7-6AFC-A5B5-6019-DB2C1B915FE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558" y="845697"/>
            <a:ext cx="5527626" cy="430887"/>
          </a:xfrm>
          <a:solidFill>
            <a:schemeClr val="tx2"/>
          </a:solidFill>
        </p:spPr>
        <p:txBody>
          <a:bodyPr wrap="square"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58155AE-A3BE-5FB3-3DFA-87FBA1907EE7}"/>
              </a:ext>
            </a:extLst>
          </p:cNvPr>
          <p:cNvCxnSpPr>
            <a:cxnSpLocks/>
          </p:cNvCxnSpPr>
          <p:nvPr/>
        </p:nvCxnSpPr>
        <p:spPr>
          <a:xfrm>
            <a:off x="278932" y="718606"/>
            <a:ext cx="5543129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899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sidebar_blue_circ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hape, circle&#10;&#10;Description automatically generated">
            <a:extLst>
              <a:ext uri="{FF2B5EF4-FFF2-40B4-BE49-F238E27FC236}">
                <a16:creationId xmlns:a16="http://schemas.microsoft.com/office/drawing/2014/main" id="{5EAD1CE0-8C43-3A65-CBE4-F6500A6A3A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64" b="-475"/>
          <a:stretch/>
        </p:blipFill>
        <p:spPr>
          <a:xfrm>
            <a:off x="6347681" y="0"/>
            <a:ext cx="5844319" cy="626636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1013006-A4C4-8E9B-582A-F881CD2B33EB}"/>
              </a:ext>
            </a:extLst>
          </p:cNvPr>
          <p:cNvSpPr/>
          <p:nvPr/>
        </p:nvSpPr>
        <p:spPr>
          <a:xfrm>
            <a:off x="7450680" y="306967"/>
            <a:ext cx="4942461" cy="494246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8E1557B-C916-3D4A-06A3-5841A72F546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88559" y="1825625"/>
            <a:ext cx="5527626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12D01FA-DA8D-5F18-9C23-78DF809691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4767" y="1564553"/>
            <a:ext cx="3912433" cy="2427287"/>
          </a:xfrm>
        </p:spPr>
        <p:txBody>
          <a:bodyPr anchor="ctr" anchorCtr="0"/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3600"/>
            </a:lvl2pPr>
            <a:lvl3pPr marL="914400" indent="0">
              <a:buNone/>
              <a:defRPr sz="3600"/>
            </a:lvl3pPr>
            <a:lvl4pPr marL="1371600" indent="0">
              <a:buNone/>
              <a:defRPr sz="3600"/>
            </a:lvl4pPr>
            <a:lvl5pPr marL="1828800" indent="0">
              <a:buNone/>
              <a:defRPr sz="3600"/>
            </a:lvl5pPr>
          </a:lstStyle>
          <a:p>
            <a:pPr lvl="0"/>
            <a:r>
              <a:rPr lang="en-US"/>
              <a:t>Insert key takeaway/stat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42D82BB-AEE5-0C84-EEDB-14508AB6B1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8558" y="5985327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14A774-566F-5341-4A99-50831875B7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5527626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83F1DD8F-475C-837C-7AF6-FCFB884EAB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558" y="845697"/>
            <a:ext cx="5527626" cy="430887"/>
          </a:xfrm>
          <a:solidFill>
            <a:schemeClr val="tx2"/>
          </a:solidFill>
        </p:spPr>
        <p:txBody>
          <a:bodyPr wrap="square"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63BA60D-9446-8031-B981-76B69B36F853}"/>
              </a:ext>
            </a:extLst>
          </p:cNvPr>
          <p:cNvCxnSpPr>
            <a:cxnSpLocks/>
          </p:cNvCxnSpPr>
          <p:nvPr/>
        </p:nvCxnSpPr>
        <p:spPr>
          <a:xfrm>
            <a:off x="278932" y="718606"/>
            <a:ext cx="5543129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4654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half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0083BD0-CB53-4C20-92B8-5D9B6FB9049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6E01A0-2BBF-F43A-B5D1-9E31AF6BC972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757F6A-9EA9-44EF-A958-22704910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59" y="1825625"/>
            <a:ext cx="5527626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44B2E6E-E1B5-CE08-FA8B-59B5B1CA44C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59574" y="1825625"/>
            <a:ext cx="5527626" cy="38361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2C0470F-CF16-06E7-C6C5-F985FA4683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8559" y="5985327"/>
            <a:ext cx="5527626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C58F92-15EB-DF6A-3AEA-BEF2B4382D47}"/>
              </a:ext>
            </a:extLst>
          </p:cNvPr>
          <p:cNvCxnSpPr>
            <a:cxnSpLocks/>
          </p:cNvCxnSpPr>
          <p:nvPr/>
        </p:nvCxnSpPr>
        <p:spPr>
          <a:xfrm>
            <a:off x="278932" y="6395755"/>
            <a:ext cx="553725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DABE00AD-2EE9-1452-B1A3-E3B845DBE2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28" y="6495103"/>
            <a:ext cx="644652" cy="27432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A80AA57-1BB9-939D-8974-EA7F39153D55}"/>
              </a:ext>
            </a:extLst>
          </p:cNvPr>
          <p:cNvSpPr txBox="1"/>
          <p:nvPr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2025 Nielsen Consumer LLC. All Rights Reserved.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17598F-0148-ED21-BF54-6C32AFA378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5527626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E6386CD3-C912-3D11-01E9-EFA0944D6B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558" y="845697"/>
            <a:ext cx="5527626" cy="430887"/>
          </a:xfrm>
          <a:solidFill>
            <a:schemeClr val="tx2"/>
          </a:solidFill>
        </p:spPr>
        <p:txBody>
          <a:bodyPr wrap="square"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D6C04FE-F76C-2B98-066A-F6D2AA2791F0}"/>
              </a:ext>
            </a:extLst>
          </p:cNvPr>
          <p:cNvCxnSpPr>
            <a:cxnSpLocks/>
          </p:cNvCxnSpPr>
          <p:nvPr/>
        </p:nvCxnSpPr>
        <p:spPr>
          <a:xfrm>
            <a:off x="278932" y="718606"/>
            <a:ext cx="5543129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F33334A0-F6E8-9B16-D0BB-399AA808F0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39402" y="845697"/>
            <a:ext cx="5527626" cy="430887"/>
          </a:xfrm>
          <a:solidFill>
            <a:schemeClr val="tx2"/>
          </a:solidFill>
        </p:spPr>
        <p:txBody>
          <a:bodyPr wrap="square"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FD12D00-26FA-4262-C4F3-C04FA851070D}"/>
              </a:ext>
            </a:extLst>
          </p:cNvPr>
          <p:cNvCxnSpPr>
            <a:cxnSpLocks/>
          </p:cNvCxnSpPr>
          <p:nvPr/>
        </p:nvCxnSpPr>
        <p:spPr>
          <a:xfrm>
            <a:off x="6329776" y="718606"/>
            <a:ext cx="554312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E2D57953-69D7-3B5F-CE5E-72AEADE503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9575" y="178971"/>
            <a:ext cx="5552610" cy="397351"/>
          </a:xfrm>
        </p:spPr>
        <p:txBody>
          <a:bodyPr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>
              <a:defRPr sz="2400" b="1">
                <a:latin typeface="+mj-lt"/>
              </a:defRPr>
            </a:lvl2pPr>
            <a:lvl3pPr>
              <a:defRPr sz="2400" b="1">
                <a:latin typeface="+mj-lt"/>
              </a:defRPr>
            </a:lvl3pPr>
            <a:lvl4pPr>
              <a:defRPr sz="2400" b="1">
                <a:latin typeface="+mj-lt"/>
              </a:defRPr>
            </a:lvl4pPr>
            <a:lvl5pPr>
              <a:defRPr sz="2400" b="1">
                <a:latin typeface="+mj-lt"/>
              </a:defRPr>
            </a:lvl5pPr>
          </a:lstStyle>
          <a:p>
            <a:pPr lvl="0"/>
            <a:r>
              <a:rPr lang="en-US"/>
              <a:t>Insert your slide title in Arial bold 24pt</a:t>
            </a:r>
          </a:p>
        </p:txBody>
      </p:sp>
    </p:spTree>
    <p:extLst>
      <p:ext uri="{BB962C8B-B14F-4D97-AF65-F5344CB8AC3E}">
        <p14:creationId xmlns:p14="http://schemas.microsoft.com/office/powerpoint/2010/main" val="1874426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half_deep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0083BD0-CB53-4C20-92B8-5D9B6FB9049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6E01A0-2BBF-F43A-B5D1-9E31AF6BC972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757F6A-9EA9-44EF-A958-22704910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59" y="1825625"/>
            <a:ext cx="5527626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44B2E6E-E1B5-CE08-FA8B-59B5B1CA44C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59574" y="1825625"/>
            <a:ext cx="5527626" cy="38361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2C0470F-CF16-06E7-C6C5-F985FA4683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8559" y="5985327"/>
            <a:ext cx="5527626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C58F92-15EB-DF6A-3AEA-BEF2B4382D47}"/>
              </a:ext>
            </a:extLst>
          </p:cNvPr>
          <p:cNvCxnSpPr>
            <a:cxnSpLocks/>
          </p:cNvCxnSpPr>
          <p:nvPr/>
        </p:nvCxnSpPr>
        <p:spPr>
          <a:xfrm>
            <a:off x="278932" y="6395755"/>
            <a:ext cx="553725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0065A935-0133-1472-46FC-7F9DFFDB05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28" y="6495103"/>
            <a:ext cx="644652" cy="27432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3B39F9E-29C7-4F5B-9B1A-FE81CF8DB4C4}"/>
              </a:ext>
            </a:extLst>
          </p:cNvPr>
          <p:cNvSpPr txBox="1"/>
          <p:nvPr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2025 Nielsen Consumer LLC. All Rights Reserved.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057E11A-E34D-941D-DF21-BE0590947E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5527626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76D36C6A-9ABC-D7E9-B8E5-851A713D968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558" y="845697"/>
            <a:ext cx="5527626" cy="430887"/>
          </a:xfrm>
          <a:solidFill>
            <a:schemeClr val="tx2"/>
          </a:solidFill>
        </p:spPr>
        <p:txBody>
          <a:bodyPr wrap="square"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F01343E-F55F-6211-AA10-F9EAED084150}"/>
              </a:ext>
            </a:extLst>
          </p:cNvPr>
          <p:cNvCxnSpPr>
            <a:cxnSpLocks/>
          </p:cNvCxnSpPr>
          <p:nvPr/>
        </p:nvCxnSpPr>
        <p:spPr>
          <a:xfrm>
            <a:off x="278932" y="718606"/>
            <a:ext cx="5543129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980D4F2F-BE2C-CA39-F424-682D606508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39402" y="845697"/>
            <a:ext cx="5527626" cy="430887"/>
          </a:xfrm>
          <a:solidFill>
            <a:schemeClr val="bg2"/>
          </a:solidFill>
        </p:spPr>
        <p:txBody>
          <a:bodyPr wrap="square"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041DD6D-3438-93A3-A777-68EA07FB1D42}"/>
              </a:ext>
            </a:extLst>
          </p:cNvPr>
          <p:cNvCxnSpPr>
            <a:cxnSpLocks/>
          </p:cNvCxnSpPr>
          <p:nvPr/>
        </p:nvCxnSpPr>
        <p:spPr>
          <a:xfrm>
            <a:off x="6329776" y="718606"/>
            <a:ext cx="554312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A7949EE8-83D1-17BE-32E2-4AFE47DD5B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9575" y="178971"/>
            <a:ext cx="5552610" cy="397351"/>
          </a:xfrm>
        </p:spPr>
        <p:txBody>
          <a:bodyPr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>
              <a:defRPr sz="2400" b="1">
                <a:latin typeface="+mj-lt"/>
              </a:defRPr>
            </a:lvl2pPr>
            <a:lvl3pPr>
              <a:defRPr sz="2400" b="1">
                <a:latin typeface="+mj-lt"/>
              </a:defRPr>
            </a:lvl3pPr>
            <a:lvl4pPr>
              <a:defRPr sz="2400" b="1">
                <a:latin typeface="+mj-lt"/>
              </a:defRPr>
            </a:lvl4pPr>
            <a:lvl5pPr>
              <a:defRPr sz="2400" b="1">
                <a:latin typeface="+mj-lt"/>
              </a:defRPr>
            </a:lvl5pPr>
          </a:lstStyle>
          <a:p>
            <a:pPr lvl="0"/>
            <a:r>
              <a:rPr lang="en-US"/>
              <a:t>Insert your slide title in Arial bold 24pt</a:t>
            </a:r>
          </a:p>
        </p:txBody>
      </p:sp>
    </p:spTree>
    <p:extLst>
      <p:ext uri="{BB962C8B-B14F-4D97-AF65-F5344CB8AC3E}">
        <p14:creationId xmlns:p14="http://schemas.microsoft.com/office/powerpoint/2010/main" val="21282965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half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0083BD0-CB53-4C20-92B8-5D9B6FB9049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6E01A0-2BBF-F43A-B5D1-9E31AF6BC972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77EDE7-AEAD-C80E-B46F-DB1E1503E6EC}"/>
              </a:ext>
            </a:extLst>
          </p:cNvPr>
          <p:cNvCxnSpPr>
            <a:cxnSpLocks/>
          </p:cNvCxnSpPr>
          <p:nvPr/>
        </p:nvCxnSpPr>
        <p:spPr>
          <a:xfrm>
            <a:off x="278932" y="6395755"/>
            <a:ext cx="116148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757F6A-9EA9-44EF-A958-22704910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59" y="1825625"/>
            <a:ext cx="5527626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44B2E6E-E1B5-CE08-FA8B-59B5B1CA44C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59574" y="1825625"/>
            <a:ext cx="5527626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2C0470F-CF16-06E7-C6C5-F985FA4683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8559" y="5985327"/>
            <a:ext cx="5527626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92D051E-34B3-19E8-0675-B2DB0775B2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28" y="6495103"/>
            <a:ext cx="644652" cy="27432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17881B4-E3B9-7482-317F-7A70E837571B}"/>
              </a:ext>
            </a:extLst>
          </p:cNvPr>
          <p:cNvSpPr txBox="1"/>
          <p:nvPr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2025 Nielsen Consumer LLC. All Rights Reserved.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BBC8E0-99A7-20D7-198E-8C4C542945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5527626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57DCC7EB-45F1-9010-84BA-C92B2F7B61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558" y="845697"/>
            <a:ext cx="5527626" cy="430887"/>
          </a:xfrm>
          <a:solidFill>
            <a:schemeClr val="tx2"/>
          </a:solidFill>
        </p:spPr>
        <p:txBody>
          <a:bodyPr wrap="square"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366EE5-2C84-CBCF-1F7D-90ED78E5262C}"/>
              </a:ext>
            </a:extLst>
          </p:cNvPr>
          <p:cNvCxnSpPr>
            <a:cxnSpLocks/>
          </p:cNvCxnSpPr>
          <p:nvPr/>
        </p:nvCxnSpPr>
        <p:spPr>
          <a:xfrm>
            <a:off x="278932" y="718606"/>
            <a:ext cx="5543129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61C536A-21F2-4872-F52C-58EFD35356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39402" y="845697"/>
            <a:ext cx="5527626" cy="430887"/>
          </a:xfrm>
          <a:solidFill>
            <a:schemeClr val="tx2"/>
          </a:solidFill>
        </p:spPr>
        <p:txBody>
          <a:bodyPr wrap="square" lIns="91440" tIns="91440" rIns="91440" bIns="9144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9066B2B-EA3F-EAF6-AFF1-68682E47E581}"/>
              </a:ext>
            </a:extLst>
          </p:cNvPr>
          <p:cNvCxnSpPr>
            <a:cxnSpLocks/>
          </p:cNvCxnSpPr>
          <p:nvPr/>
        </p:nvCxnSpPr>
        <p:spPr>
          <a:xfrm>
            <a:off x="6329776" y="718606"/>
            <a:ext cx="5543129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B611845A-2C49-8A19-66CD-D9E9ACA2E0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9575" y="178971"/>
            <a:ext cx="5552610" cy="397351"/>
          </a:xfrm>
        </p:spPr>
        <p:txBody>
          <a:bodyPr anchor="ctr"/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>
              <a:defRPr sz="2400" b="1">
                <a:latin typeface="+mj-lt"/>
              </a:defRPr>
            </a:lvl2pPr>
            <a:lvl3pPr>
              <a:defRPr sz="2400" b="1">
                <a:latin typeface="+mj-lt"/>
              </a:defRPr>
            </a:lvl3pPr>
            <a:lvl4pPr>
              <a:defRPr sz="2400" b="1">
                <a:latin typeface="+mj-lt"/>
              </a:defRPr>
            </a:lvl4pPr>
            <a:lvl5pPr>
              <a:defRPr sz="2400" b="1">
                <a:latin typeface="+mj-lt"/>
              </a:defRPr>
            </a:lvl5pPr>
          </a:lstStyle>
          <a:p>
            <a:pPr lvl="0"/>
            <a:r>
              <a:rPr lang="en-US"/>
              <a:t>Insert your slide title in Arial bold 24pt</a:t>
            </a:r>
          </a:p>
        </p:txBody>
      </p:sp>
    </p:spTree>
    <p:extLst>
      <p:ext uri="{BB962C8B-B14F-4D97-AF65-F5344CB8AC3E}">
        <p14:creationId xmlns:p14="http://schemas.microsoft.com/office/powerpoint/2010/main" val="36213495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5F90632C-301E-32EA-91E1-96C5D6220E7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8558" y="5985327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</p:spTree>
    <p:extLst>
      <p:ext uri="{BB962C8B-B14F-4D97-AF65-F5344CB8AC3E}">
        <p14:creationId xmlns:p14="http://schemas.microsoft.com/office/powerpoint/2010/main" val="7512054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yp_thank_you_gre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5CB4A4-7435-1A41-8813-A7FFEC34FA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CF928130-74A2-EFBD-3E8D-68B5F500D5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151AF7-737A-1648-9BC4-B9D881179F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558" y="635035"/>
            <a:ext cx="8642082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[Thank you]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52C9CE-AA03-A24B-BBD9-8EA2482DC5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558" y="3114710"/>
            <a:ext cx="8642082" cy="83788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[Call to action]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8F8D6A-AB50-00A3-D30C-2B45378DC3A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1" y="5694428"/>
            <a:ext cx="1219198" cy="518808"/>
          </a:xfrm>
          <a:prstGeom prst="rect">
            <a:avLst/>
          </a:prstGeom>
        </p:spPr>
      </p:pic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0FF12D10-3F99-FA54-8A36-1C3BFF703B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8559" y="4339347"/>
            <a:ext cx="8642082" cy="344384"/>
          </a:xfrm>
        </p:spPr>
        <p:txBody>
          <a:bodyPr t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tx1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name Last name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C023098E-A14A-7175-E122-657D7B94C1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8559" y="4707481"/>
            <a:ext cx="8642082" cy="423465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Contact information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3923C6-70F5-38D5-0F2A-AFB1BB6D8A02}"/>
              </a:ext>
            </a:extLst>
          </p:cNvPr>
          <p:cNvSpPr txBox="1"/>
          <p:nvPr/>
        </p:nvSpPr>
        <p:spPr>
          <a:xfrm>
            <a:off x="288558" y="6532236"/>
            <a:ext cx="2458455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2025 Nielsen Consumer LLC.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7696897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vider_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B4F35-9ADE-ED35-28B3-71F80807E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5326" y="6435203"/>
            <a:ext cx="90187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D1AC422-8E8F-2A1A-877E-F8C5FD147D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558" y="1671355"/>
            <a:ext cx="6679401" cy="2387600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your presentation title here maximum of three lines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9CE78BA-5246-2FFE-D60D-98A0C5608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558" y="4151030"/>
            <a:ext cx="6679401" cy="83788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93357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half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083BD0-CB53-4C20-92B8-5D9B6FB9049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3EF4E2-7A7A-0548-85F1-5479B7C9E1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757F6A-9EA9-44EF-A958-22704910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59" y="1825625"/>
            <a:ext cx="5527626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44B2E6E-E1B5-CE08-FA8B-59B5B1CA44C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59574" y="1825625"/>
            <a:ext cx="5527626" cy="38361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95053F53-3618-E1D1-00A1-47AA56D050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9575" y="178971"/>
            <a:ext cx="5552610" cy="397352"/>
          </a:xfrm>
        </p:spPr>
        <p:txBody>
          <a:bodyPr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>
              <a:defRPr sz="2400" b="1">
                <a:latin typeface="+mj-lt"/>
              </a:defRPr>
            </a:lvl2pPr>
            <a:lvl3pPr>
              <a:defRPr sz="2400" b="1">
                <a:latin typeface="+mj-lt"/>
              </a:defRPr>
            </a:lvl3pPr>
            <a:lvl4pPr>
              <a:defRPr sz="2400" b="1">
                <a:latin typeface="+mj-lt"/>
              </a:defRPr>
            </a:lvl4pPr>
            <a:lvl5pPr>
              <a:defRPr sz="2400" b="1">
                <a:latin typeface="+mj-lt"/>
              </a:defRPr>
            </a:lvl5pPr>
          </a:lstStyle>
          <a:p>
            <a:pPr lvl="0"/>
            <a:r>
              <a:rPr lang="en-US"/>
              <a:t>Insert your slide title in Arial bold 20pt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C58F92-15EB-DF6A-3AEA-BEF2B4382D47}"/>
              </a:ext>
            </a:extLst>
          </p:cNvPr>
          <p:cNvCxnSpPr>
            <a:cxnSpLocks/>
          </p:cNvCxnSpPr>
          <p:nvPr/>
        </p:nvCxnSpPr>
        <p:spPr>
          <a:xfrm>
            <a:off x="278932" y="6395755"/>
            <a:ext cx="553725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D2DDB0C3-FCF3-2CAA-F826-CA712908FC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59574" y="576323"/>
            <a:ext cx="5580746" cy="439714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00B60E-9A49-D43D-A2C5-DA7BD2C3AC45}"/>
              </a:ext>
            </a:extLst>
          </p:cNvPr>
          <p:cNvSpPr txBox="1"/>
          <p:nvPr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2025 Nielsen Consumer LLC. All Rights Reserved.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4FB5B5-3B57-32FF-4E8E-B7A31E261053}"/>
              </a:ext>
            </a:extLst>
          </p:cNvPr>
          <p:cNvSpPr/>
          <p:nvPr userDrawn="1"/>
        </p:nvSpPr>
        <p:spPr>
          <a:xfrm>
            <a:off x="-28135" y="1722"/>
            <a:ext cx="6124135" cy="6860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>
              <a:spcAft>
                <a:spcPts val="600"/>
              </a:spcAft>
            </a:pPr>
            <a:endParaRPr lang="en-US" sz="160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7066202-F363-3C8E-5B43-C4BE65D6B6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558" y="5985327"/>
            <a:ext cx="5537253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DF4E8B1-8F35-5AD1-AB74-B468AE17017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8558" y="579495"/>
            <a:ext cx="5537253" cy="43654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4DFC890-B929-EAF9-EDFB-220994626F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5537253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F287E70-6553-34AC-B531-E6C6EE31CB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28" y="6495103"/>
            <a:ext cx="644652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152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ivider_deep_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B4F35-9ADE-ED35-28B3-71F80807E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5326" y="6435203"/>
            <a:ext cx="90187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403EF4E2-7A7A-0548-85F1-5479B7C9E1B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7A74E09-9071-7CD1-EC5E-F188D4120119}"/>
              </a:ext>
            </a:extLst>
          </p:cNvPr>
          <p:cNvCxnSpPr>
            <a:cxnSpLocks/>
          </p:cNvCxnSpPr>
          <p:nvPr/>
        </p:nvCxnSpPr>
        <p:spPr>
          <a:xfrm>
            <a:off x="278932" y="6395755"/>
            <a:ext cx="116148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7D1AC422-8E8F-2A1A-877E-F8C5FD147D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558" y="1671355"/>
            <a:ext cx="6679401" cy="2387600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your presentation title here maximum of three lines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9CE78BA-5246-2FFE-D60D-98A0C5608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558" y="4151030"/>
            <a:ext cx="6679401" cy="83788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FAE4D6-0FBC-D546-E065-843A050CC164}"/>
              </a:ext>
            </a:extLst>
          </p:cNvPr>
          <p:cNvSpPr txBox="1"/>
          <p:nvPr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2025 Nielsen Consumer LLC. All Rights Reserved.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901150-267C-0CB6-0970-C8AA9D74E62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28" y="6495103"/>
            <a:ext cx="644652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201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left_title_and_content_deep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B54AF76-AD3D-99EA-BB6C-F380750B8D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8F88F4-971A-A6B1-1A27-9CE89013B620}"/>
              </a:ext>
            </a:extLst>
          </p:cNvPr>
          <p:cNvSpPr/>
          <p:nvPr/>
        </p:nvSpPr>
        <p:spPr>
          <a:xfrm>
            <a:off x="0" y="0"/>
            <a:ext cx="40023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98D61-E26E-644F-9C2C-DFBD31B6C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932" y="1671355"/>
            <a:ext cx="7595265" cy="39904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4E2-7A7A-0548-85F1-5479B7C9E1B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9E80DB3-397B-6246-0042-983989BBFF6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559" y="1111525"/>
            <a:ext cx="3503952" cy="2390972"/>
          </a:xfrm>
        </p:spPr>
        <p:txBody>
          <a:bodyPr anchor="b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your slide title here maximum of four lines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088BB5C-5C7B-0E3F-0629-E297953C56D2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88558" y="3515514"/>
            <a:ext cx="3503953" cy="43621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54422616-9A6B-BD2A-EEE6-5D4F31127F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0932" y="5985327"/>
            <a:ext cx="7595265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03D84F1-EE1E-31A0-2CC0-537B0D5A18BF}"/>
              </a:ext>
            </a:extLst>
          </p:cNvPr>
          <p:cNvCxnSpPr>
            <a:cxnSpLocks/>
          </p:cNvCxnSpPr>
          <p:nvPr/>
        </p:nvCxnSpPr>
        <p:spPr>
          <a:xfrm>
            <a:off x="4259855" y="6395755"/>
            <a:ext cx="763396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C94C076-1CD8-CF76-1E98-52F5EBB5C1F2}"/>
              </a:ext>
            </a:extLst>
          </p:cNvPr>
          <p:cNvSpPr txBox="1"/>
          <p:nvPr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2025 Nielsen Consumer LLC. All Rights Reserved.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DCBB00-0F22-82BA-6556-6C91997E38A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28" y="6495103"/>
            <a:ext cx="644652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21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four_columns_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98D61-E26E-644F-9C2C-DFBD31B6C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59" y="3816468"/>
            <a:ext cx="2706889" cy="19304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4E2-7A7A-0548-85F1-5479B7C9E1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3B6A2A-2C2E-7735-F6AF-C9EBC41827D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252476" y="3816468"/>
            <a:ext cx="2706889" cy="19304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E267DF4-9717-0259-6B0E-DAD8B209CF46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217288" y="3816468"/>
            <a:ext cx="2706889" cy="19304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48447AD-132B-DD45-8F26-5684D33A864A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9180311" y="3816468"/>
            <a:ext cx="2706889" cy="19304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F9DB3AF3-680C-8615-86A8-8048F96DC95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88559" y="1809348"/>
            <a:ext cx="2706888" cy="149960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537AC9D-FCC4-14DF-2161-DBA7138EF16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252476" y="1809348"/>
            <a:ext cx="2706888" cy="149960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CA057AEC-C50F-0348-EDA8-2B8154E10CD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17288" y="1809348"/>
            <a:ext cx="2706888" cy="149960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AD1E7D59-DA9B-A7D7-87C0-E693582CA49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180311" y="1809348"/>
            <a:ext cx="2706888" cy="149960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592AE5E-1943-C4CE-573A-E4705E3EC29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88558" y="5985327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FB72F191-69E6-FD21-C339-D3F79DB599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58" y="579495"/>
            <a:ext cx="11582400" cy="43654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57044DB-24DF-8EA2-8742-B55B328571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11582400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B2DD73D3-CDE1-EEBD-83CD-AF0E1BCC1A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8558" y="3363488"/>
            <a:ext cx="2706889" cy="436542"/>
          </a:xfrm>
        </p:spPr>
        <p:txBody>
          <a:bodyPr anchor="ctr" anchorCtr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0E3F6D-431D-152F-0090-8F1B25ECC4B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52475" y="3363488"/>
            <a:ext cx="2706889" cy="436542"/>
          </a:xfrm>
        </p:spPr>
        <p:txBody>
          <a:bodyPr anchor="ctr" anchorCtr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08966CC-2A54-3E37-D012-A1B6506344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16392" y="3363488"/>
            <a:ext cx="2706889" cy="436542"/>
          </a:xfrm>
        </p:spPr>
        <p:txBody>
          <a:bodyPr anchor="ctr" anchorCtr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344FC00B-CEA7-D95B-1AE3-5975AB5E6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80310" y="3363488"/>
            <a:ext cx="2706889" cy="436542"/>
          </a:xfrm>
        </p:spPr>
        <p:txBody>
          <a:bodyPr anchor="ctr" anchorCtr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column header</a:t>
            </a:r>
          </a:p>
        </p:txBody>
      </p:sp>
    </p:spTree>
    <p:extLst>
      <p:ext uri="{BB962C8B-B14F-4D97-AF65-F5344CB8AC3E}">
        <p14:creationId xmlns:p14="http://schemas.microsoft.com/office/powerpoint/2010/main" val="9307259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left_title_and_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B54AF76-AD3D-99EA-BB6C-F380750B8D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8F88F4-971A-A6B1-1A27-9CE89013B620}"/>
              </a:ext>
            </a:extLst>
          </p:cNvPr>
          <p:cNvSpPr/>
          <p:nvPr/>
        </p:nvSpPr>
        <p:spPr>
          <a:xfrm>
            <a:off x="0" y="0"/>
            <a:ext cx="40023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98D61-E26E-644F-9C2C-DFBD31B6C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932" y="1671355"/>
            <a:ext cx="7595265" cy="39904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4E2-7A7A-0548-85F1-5479B7C9E1B2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C6B8A47-0994-4B79-9368-44F21806FC95}"/>
              </a:ext>
            </a:extLst>
          </p:cNvPr>
          <p:cNvCxnSpPr>
            <a:cxnSpLocks/>
          </p:cNvCxnSpPr>
          <p:nvPr/>
        </p:nvCxnSpPr>
        <p:spPr>
          <a:xfrm>
            <a:off x="4259855" y="6395755"/>
            <a:ext cx="763396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C9E80DB3-397B-6246-0042-983989BBFF6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559" y="1111525"/>
            <a:ext cx="3503952" cy="2390972"/>
          </a:xfrm>
        </p:spPr>
        <p:txBody>
          <a:bodyPr anchor="b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your slide title here maximum of four lines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088BB5C-5C7B-0E3F-0629-E297953C56D2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288558" y="3515514"/>
            <a:ext cx="3503953" cy="43621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54422616-9A6B-BD2A-EEE6-5D4F31127F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0932" y="5985327"/>
            <a:ext cx="7595265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EFBF9E-4FE0-0A25-6DCB-576724D4AD4C}"/>
              </a:ext>
            </a:extLst>
          </p:cNvPr>
          <p:cNvSpPr txBox="1"/>
          <p:nvPr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2025 Nielsen Consumer LLC. All Rights Reserved.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7BCF68-45DE-77B4-4995-DFA614BC85A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28" y="6495535"/>
            <a:ext cx="644652" cy="27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8907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hank_you_viole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5CB4A4-7435-1A41-8813-A7FFEC34FA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2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E1167A0A-F180-60C7-1EB1-45DFE71B1E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163BE63-5485-E51C-D2FB-D90594B2CB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558" y="635035"/>
            <a:ext cx="8642082" cy="2387600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[Thank you]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969D08C-4DD0-FF1D-4F1E-2B57BBBC613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558" y="3114710"/>
            <a:ext cx="8642082" cy="83788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[Call to action]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31B837C9-2286-59D8-4032-53C7374DC0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8559" y="4339347"/>
            <a:ext cx="8642082" cy="344384"/>
          </a:xfrm>
        </p:spPr>
        <p:txBody>
          <a:bodyPr t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name Last name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461ED9C9-7BF6-B4F1-DA70-EC53D0C2A0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8559" y="4707481"/>
            <a:ext cx="8642082" cy="423465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bg1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Contact information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70CF706-7FAA-2BA1-1710-A32021C46A2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1" y="5694428"/>
            <a:ext cx="1219198" cy="518808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BA0FDEA-DA79-1320-766F-9AD366A37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5326" y="6435203"/>
            <a:ext cx="90187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3EF4E2-7A7A-0548-85F1-5479B7C9E1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DAD2E5-E506-6900-CAA8-ABF57EC21828}"/>
              </a:ext>
            </a:extLst>
          </p:cNvPr>
          <p:cNvSpPr txBox="1"/>
          <p:nvPr/>
        </p:nvSpPr>
        <p:spPr>
          <a:xfrm>
            <a:off x="288558" y="6532236"/>
            <a:ext cx="2458455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2025 Nielsen Consumer LLC.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6367799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ontent_and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E411F50-AD24-A96D-0F4B-6CDBF0EDD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88558" y="1825626"/>
            <a:ext cx="6420586" cy="3515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042653BC-CEC5-3A8E-2F67-B2F6FEADF9B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557" y="579495"/>
            <a:ext cx="6420586" cy="43654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348295" indent="0">
              <a:buNone/>
              <a:defRPr/>
            </a:lvl2pPr>
            <a:lvl3pPr marL="696590" indent="0">
              <a:buNone/>
              <a:defRPr/>
            </a:lvl3pPr>
            <a:lvl4pPr marL="1044885" indent="0">
              <a:buNone/>
              <a:defRPr/>
            </a:lvl4pPr>
            <a:lvl5pPr marL="139318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C30652F-65A8-D78D-4BA1-F4448EB2A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7" y="178972"/>
            <a:ext cx="6420586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238BDB-8B30-43D8-ED8F-B09019D05EC3}"/>
              </a:ext>
            </a:extLst>
          </p:cNvPr>
          <p:cNvSpPr txBox="1"/>
          <p:nvPr userDrawn="1"/>
        </p:nvSpPr>
        <p:spPr>
          <a:xfrm>
            <a:off x="8835025" y="6407610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2025 Nielsen Consumer LLC. All Rights Reserved.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5EF6BEA8-16D2-7378-4E76-EC80464EAA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8559" y="5609225"/>
            <a:ext cx="11597639" cy="479289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37A4C7F5-1CCC-4FDC-F426-E387E682A9A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09145" y="-7123"/>
            <a:ext cx="5467091" cy="5972755"/>
          </a:xfrm>
          <a:custGeom>
            <a:avLst/>
            <a:gdLst>
              <a:gd name="connsiteX0" fmla="*/ 415328 w 6405671"/>
              <a:gd name="connsiteY0" fmla="*/ 0 h 5331227"/>
              <a:gd name="connsiteX1" fmla="*/ 6405671 w 6405671"/>
              <a:gd name="connsiteY1" fmla="*/ 0 h 5331227"/>
              <a:gd name="connsiteX2" fmla="*/ 6405671 w 6405671"/>
              <a:gd name="connsiteY2" fmla="*/ 4061829 h 5331227"/>
              <a:gd name="connsiteX3" fmla="*/ 6222234 w 6405671"/>
              <a:gd name="connsiteY3" fmla="*/ 4263661 h 5331227"/>
              <a:gd name="connsiteX4" fmla="*/ 3644900 w 6405671"/>
              <a:gd name="connsiteY4" fmla="*/ 5331227 h 5331227"/>
              <a:gd name="connsiteX5" fmla="*/ 0 w 6405671"/>
              <a:gd name="connsiteY5" fmla="*/ 1686327 h 5331227"/>
              <a:gd name="connsiteX6" fmla="*/ 286435 w 6405671"/>
              <a:gd name="connsiteY6" fmla="*/ 267567 h 533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5671" h="5331227">
                <a:moveTo>
                  <a:pt x="415328" y="0"/>
                </a:moveTo>
                <a:lnTo>
                  <a:pt x="6405671" y="0"/>
                </a:lnTo>
                <a:lnTo>
                  <a:pt x="6405671" y="4061829"/>
                </a:lnTo>
                <a:lnTo>
                  <a:pt x="6222234" y="4263661"/>
                </a:lnTo>
                <a:cubicBezTo>
                  <a:pt x="5562637" y="4923258"/>
                  <a:pt x="4651412" y="5331227"/>
                  <a:pt x="3644900" y="5331227"/>
                </a:cubicBezTo>
                <a:cubicBezTo>
                  <a:pt x="1631877" y="5331227"/>
                  <a:pt x="0" y="3699350"/>
                  <a:pt x="0" y="1686327"/>
                </a:cubicBezTo>
                <a:cubicBezTo>
                  <a:pt x="0" y="1183071"/>
                  <a:pt x="101993" y="703637"/>
                  <a:pt x="286435" y="267567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picture icon to insert photo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941AE6D-F5F0-6B95-ED37-81E405C88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2944" y="6356351"/>
            <a:ext cx="550496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DCBF9B5-AA9A-4F83-A7FE-A7D21C53D1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2677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2_divider_photo_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1550EA2-3CEF-F177-CDE5-F705D0B58C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Shape, circle&#10;&#10;Description automatically generated">
            <a:extLst>
              <a:ext uri="{FF2B5EF4-FFF2-40B4-BE49-F238E27FC236}">
                <a16:creationId xmlns:a16="http://schemas.microsoft.com/office/drawing/2014/main" id="{4DA16C0B-8D0E-4A1F-7479-5E5654617A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274678" cy="6821040"/>
          </a:xfrm>
          <a:prstGeom prst="rect">
            <a:avLst/>
          </a:prstGeom>
        </p:spPr>
      </p:pic>
      <p:pic>
        <p:nvPicPr>
          <p:cNvPr id="11" name="Picture 10" descr="Shape, circle&#10;&#10;Description automatically generated">
            <a:extLst>
              <a:ext uri="{FF2B5EF4-FFF2-40B4-BE49-F238E27FC236}">
                <a16:creationId xmlns:a16="http://schemas.microsoft.com/office/drawing/2014/main" id="{53B6FBA4-069C-6C71-1FE3-FA51704AAE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5242326" cy="57784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151AF7-737A-1648-9BC4-B9D881179F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559" y="1671355"/>
            <a:ext cx="4481562" cy="1757645"/>
          </a:xfrm>
        </p:spPr>
        <p:txBody>
          <a:bodyPr anchor="b" anchorCtr="0">
            <a:noAutofit/>
          </a:bodyPr>
          <a:lstStyle>
            <a:lvl1pPr algn="l"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Insert your divider title here maximum of three lines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52C9CE-AA03-A24B-BBD9-8EA2482DC5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558" y="3492349"/>
            <a:ext cx="4481563" cy="43621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B4F35-9ADE-ED35-28B3-71F80807E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5326" y="6435203"/>
            <a:ext cx="90187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7A74E09-9071-7CD1-EC5E-F188D4120119}"/>
              </a:ext>
            </a:extLst>
          </p:cNvPr>
          <p:cNvCxnSpPr>
            <a:cxnSpLocks/>
          </p:cNvCxnSpPr>
          <p:nvPr/>
        </p:nvCxnSpPr>
        <p:spPr>
          <a:xfrm>
            <a:off x="278932" y="6395755"/>
            <a:ext cx="116148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E74CEF5-5EBA-D435-D737-930D08C0F36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770564" y="-5427"/>
            <a:ext cx="6405671" cy="5331227"/>
          </a:xfrm>
          <a:custGeom>
            <a:avLst/>
            <a:gdLst>
              <a:gd name="connsiteX0" fmla="*/ 415328 w 6405671"/>
              <a:gd name="connsiteY0" fmla="*/ 0 h 5331227"/>
              <a:gd name="connsiteX1" fmla="*/ 6405671 w 6405671"/>
              <a:gd name="connsiteY1" fmla="*/ 0 h 5331227"/>
              <a:gd name="connsiteX2" fmla="*/ 6405671 w 6405671"/>
              <a:gd name="connsiteY2" fmla="*/ 4061829 h 5331227"/>
              <a:gd name="connsiteX3" fmla="*/ 6222234 w 6405671"/>
              <a:gd name="connsiteY3" fmla="*/ 4263661 h 5331227"/>
              <a:gd name="connsiteX4" fmla="*/ 3644900 w 6405671"/>
              <a:gd name="connsiteY4" fmla="*/ 5331227 h 5331227"/>
              <a:gd name="connsiteX5" fmla="*/ 0 w 6405671"/>
              <a:gd name="connsiteY5" fmla="*/ 1686327 h 5331227"/>
              <a:gd name="connsiteX6" fmla="*/ 286435 w 6405671"/>
              <a:gd name="connsiteY6" fmla="*/ 267567 h 533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5671" h="5331227">
                <a:moveTo>
                  <a:pt x="415328" y="0"/>
                </a:moveTo>
                <a:lnTo>
                  <a:pt x="6405671" y="0"/>
                </a:lnTo>
                <a:lnTo>
                  <a:pt x="6405671" y="4061829"/>
                </a:lnTo>
                <a:lnTo>
                  <a:pt x="6222234" y="4263661"/>
                </a:lnTo>
                <a:cubicBezTo>
                  <a:pt x="5562637" y="4923258"/>
                  <a:pt x="4651412" y="5331227"/>
                  <a:pt x="3644900" y="5331227"/>
                </a:cubicBezTo>
                <a:cubicBezTo>
                  <a:pt x="1631877" y="5331227"/>
                  <a:pt x="0" y="3699350"/>
                  <a:pt x="0" y="1686327"/>
                </a:cubicBezTo>
                <a:cubicBezTo>
                  <a:pt x="0" y="1183071"/>
                  <a:pt x="101993" y="703637"/>
                  <a:pt x="286435" y="267567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picture icon to insert photo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D55CDD-CFED-569A-29E4-7E9156415735}"/>
              </a:ext>
            </a:extLst>
          </p:cNvPr>
          <p:cNvSpPr txBox="1"/>
          <p:nvPr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2025 Nielsen Consumer LLC. All Rights Reserved.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DF3A933-687E-7CB7-3D3B-E76C7E08DD4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28" y="6495103"/>
            <a:ext cx="644652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0167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sidebar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19F0D1BA-1740-8291-3985-752AAB099A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64" b="-475"/>
          <a:stretch/>
        </p:blipFill>
        <p:spPr>
          <a:xfrm>
            <a:off x="6347682" y="0"/>
            <a:ext cx="5844319" cy="626636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4E2-7A7A-0548-85F1-5479B7C9E1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8E1557B-C916-3D4A-06A3-5841A72F546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88559" y="1825625"/>
            <a:ext cx="5527627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6B8194AC-DDA3-9404-5998-E94D747F0D0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65673" y="321957"/>
            <a:ext cx="4924345" cy="4924347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71A3127B-F843-4C4F-625D-0F595788B99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8559" y="5985328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04F2467A-B7A4-9968-8AF7-70330EF2A4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557" y="579495"/>
            <a:ext cx="5527627" cy="436543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4A90B9B-C6D7-5D76-62C9-8C8E2EFB4B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7" y="178971"/>
            <a:ext cx="5527627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</p:spTree>
    <p:extLst>
      <p:ext uri="{BB962C8B-B14F-4D97-AF65-F5344CB8AC3E}">
        <p14:creationId xmlns:p14="http://schemas.microsoft.com/office/powerpoint/2010/main" val="28645230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A15201-F299-04EA-E6CE-E722641959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495577" y="6495100"/>
            <a:ext cx="404321" cy="282957"/>
          </a:xfrm>
        </p:spPr>
        <p:txBody>
          <a:bodyPr>
            <a:noAutofit/>
          </a:bodyPr>
          <a:lstStyle/>
          <a:p>
            <a:fld id="{3E04DF46-C0DC-4ADC-9A6F-918CC4703A4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">
            <a:extLst>
              <a:ext uri="{FF2B5EF4-FFF2-40B4-BE49-F238E27FC236}">
                <a16:creationId xmlns:a16="http://schemas.microsoft.com/office/drawing/2014/main" id="{8C02E2E7-130F-8E98-F5E2-0E052FB5C9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3251197" y="6495102"/>
            <a:ext cx="3716341" cy="282957"/>
          </a:xfr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8" name="Date Placeholder">
            <a:extLst>
              <a:ext uri="{FF2B5EF4-FFF2-40B4-BE49-F238E27FC236}">
                <a16:creationId xmlns:a16="http://schemas.microsoft.com/office/drawing/2014/main" id="{688318DD-F239-9F43-D086-9EBEC3E5402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2265363" y="6495102"/>
            <a:ext cx="757238" cy="282957"/>
          </a:xfrm>
        </p:spPr>
        <p:txBody>
          <a:bodyPr>
            <a:noAutofit/>
          </a:bodyPr>
          <a:lstStyle/>
          <a:p>
            <a:fld id="{A95ACABD-257F-48AB-94D3-B913B9097175}" type="datetime1">
              <a:rPr lang="en-GB" smtClean="0"/>
              <a:t>02/11/2026</a:t>
            </a:fld>
            <a:endParaRPr lang="en-GB"/>
          </a:p>
        </p:txBody>
      </p:sp>
      <p:sp>
        <p:nvSpPr>
          <p:cNvPr id="9" name="Source Placeholder">
            <a:extLst>
              <a:ext uri="{FF2B5EF4-FFF2-40B4-BE49-F238E27FC236}">
                <a16:creationId xmlns:a16="http://schemas.microsoft.com/office/drawing/2014/main" id="{C6CEF957-D49F-C931-2F5D-3BEC205BBE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92100" y="6108700"/>
            <a:ext cx="11607800" cy="194127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lang="en-GB" sz="800" dirty="0">
                <a:solidFill>
                  <a:srgbClr val="B3B3B3"/>
                </a:solidFill>
              </a:defRPr>
            </a:lvl1pPr>
          </a:lstStyle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r>
              <a:rPr lang="en-GB"/>
              <a:t>Source, footnote</a:t>
            </a:r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6C1C9672-42DD-57E9-416C-57C076682C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292100" y="579495"/>
            <a:ext cx="11607800" cy="436562"/>
          </a:xfrm>
        </p:spPr>
        <p:txBody>
          <a:bodyPr vert="horz" lIns="0" tIns="45720" rIns="0" bIns="45720" rtlCol="0">
            <a:noAutofit/>
          </a:bodyPr>
          <a:lstStyle>
            <a:lvl1pPr marL="0" indent="0">
              <a:buNone/>
              <a:defRPr kumimoji="0" lang="en-GB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/>
              <a:t>Insert your subtitle in Arial 16pt</a:t>
            </a: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85B153CC-4B6C-85AB-FFEB-0F2CD0DA99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292100" y="304800"/>
            <a:ext cx="11613314" cy="265590"/>
          </a:xfrm>
        </p:spPr>
        <p:txBody>
          <a:bodyPr>
            <a:noAutofit/>
          </a:bodyPr>
          <a:lstStyle/>
          <a:p>
            <a:r>
              <a:rPr lang="en-US"/>
              <a:t>Insert your slide title in Arial Bold 20pt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091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pos="1904">
          <p15:clr>
            <a:srgbClr val="5ACBF0"/>
          </p15:clr>
        </p15:guide>
        <p15:guide id="9" pos="2048">
          <p15:clr>
            <a:srgbClr val="5ACBF0"/>
          </p15:clr>
        </p15:guide>
        <p15:guide id="10" pos="2525">
          <p15:clr>
            <a:srgbClr val="FDE53C"/>
          </p15:clr>
        </p15:guide>
        <p15:guide id="11" pos="2669">
          <p15:clr>
            <a:srgbClr val="FDE53C"/>
          </p15:clr>
        </p15:guide>
        <p15:guide id="14" pos="3768">
          <p15:clr>
            <a:srgbClr val="A4A3A4"/>
          </p15:clr>
        </p15:guide>
        <p15:guide id="15" pos="3912">
          <p15:clr>
            <a:srgbClr val="A4A3A4"/>
          </p15:clr>
        </p15:guide>
        <p15:guide id="18" pos="5010">
          <p15:clr>
            <a:srgbClr val="FDE53C"/>
          </p15:clr>
        </p15:guide>
        <p15:guide id="19" pos="5154">
          <p15:clr>
            <a:srgbClr val="FDE53C"/>
          </p15:clr>
        </p15:guide>
        <p15:guide id="20" pos="5631">
          <p15:clr>
            <a:srgbClr val="5ACBF0"/>
          </p15:clr>
        </p15:guide>
        <p15:guide id="21" pos="5775">
          <p15:clr>
            <a:srgbClr val="5ACBF0"/>
          </p15:clr>
        </p15:guide>
        <p15:guide id="22" orient="horz" pos="2304">
          <p15:clr>
            <a:srgbClr val="A4A3A4"/>
          </p15:clr>
        </p15:guide>
        <p15:guide id="23" orient="horz" pos="2232">
          <p15:clr>
            <a:srgbClr val="A4A3A4"/>
          </p15:clr>
        </p15:guide>
        <p15:guide id="24" orient="horz" pos="2376">
          <p15:clr>
            <a:srgbClr val="A4A3A4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FD1F3F95-8F1D-9A9D-41FB-B771E15122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fld id="{3E04DF46-C0DC-4ADC-9A6F-918CC4703A43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9F5B23B2-FEF2-DCC0-334E-3B80B3A03A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35847737-8381-A612-E054-E1C098244C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/>
        <p:txBody>
          <a:bodyPr/>
          <a:lstStyle/>
          <a:p>
            <a:fld id="{96FE6D9B-E395-4A22-A7DB-AC096A22C7CA}" type="datetime1">
              <a:rPr lang="en-GB" smtClean="0"/>
              <a:t>02/11/2026</a:t>
            </a:fld>
            <a:endParaRPr lang="en-GB"/>
          </a:p>
        </p:txBody>
      </p:sp>
      <p:sp>
        <p:nvSpPr>
          <p:cNvPr id="13" name="Source Placeholder">
            <a:extLst>
              <a:ext uri="{FF2B5EF4-FFF2-40B4-BE49-F238E27FC236}">
                <a16:creationId xmlns:a16="http://schemas.microsoft.com/office/drawing/2014/main" id="{81E36804-955F-07A1-88DF-9B603E5E26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92100" y="6108700"/>
            <a:ext cx="11607800" cy="194127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lang="en-GB" sz="800" dirty="0">
                <a:solidFill>
                  <a:srgbClr val="B3B3B3"/>
                </a:solidFill>
              </a:defRPr>
            </a:lvl1pPr>
          </a:lstStyle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r>
              <a:rPr lang="en-GB"/>
              <a:t>Source, footnote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04974C89-D6D3-D29A-E142-BB21F4F82B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Insert your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D7CEFD0E-11F5-45EC-2759-A609F998C67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292100" y="579495"/>
            <a:ext cx="11607800" cy="436562"/>
          </a:xfrm>
        </p:spPr>
        <p:txBody>
          <a:bodyPr vert="horz" lIns="0" tIns="45720" rIns="0" bIns="45720" rtlCol="0">
            <a:noAutofit/>
          </a:bodyPr>
          <a:lstStyle>
            <a:lvl1pPr marL="0" indent="0">
              <a:buNone/>
              <a:defRPr kumimoji="0" lang="en-GB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/>
              <a:t>Insert your subtitle in Arial 16pt</a:t>
            </a: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063DF22F-A0F5-4EAA-7380-343ABC31C9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Insert your slide title in Arial Bold 20pt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6411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ule Block">
            <a:extLst>
              <a:ext uri="{FF2B5EF4-FFF2-40B4-BE49-F238E27FC236}">
                <a16:creationId xmlns:a16="http://schemas.microsoft.com/office/drawing/2014/main" id="{658D6E94-1F36-94B6-33A7-7C708E049D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802310" y="6299199"/>
            <a:ext cx="293690" cy="186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err="1"/>
          </a:p>
        </p:txBody>
      </p:sp>
      <p:sp>
        <p:nvSpPr>
          <p:cNvPr id="12" name="Picture Placeholder">
            <a:extLst>
              <a:ext uri="{FF2B5EF4-FFF2-40B4-BE49-F238E27FC236}">
                <a16:creationId xmlns:a16="http://schemas.microsoft.com/office/drawing/2014/main" id="{7A78F6A2-6801-C5FD-6F85-67A9BBDEF5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7" hasCustomPrompt="1"/>
          </p:nvPr>
        </p:nvSpPr>
        <p:spPr>
          <a:xfrm>
            <a:off x="6096000" y="0"/>
            <a:ext cx="6096000" cy="6858000"/>
          </a:xfrm>
          <a:solidFill>
            <a:schemeClr val="tx1">
              <a:lumMod val="60000"/>
              <a:lumOff val="40000"/>
            </a:schemeClr>
          </a:solidFill>
        </p:spPr>
        <p:txBody>
          <a:bodyPr lIns="182880" tIns="91440" rIns="274320" anchor="t">
            <a:normAutofit/>
          </a:bodyPr>
          <a:lstStyle>
            <a:lvl1pPr marL="174625" indent="-174625" algn="l">
              <a:spcBef>
                <a:spcPts val="0"/>
              </a:spcBef>
              <a:buFont typeface="Arial" panose="020B0604020202020204" pitchFamily="34" charset="0"/>
              <a:buNone/>
              <a:defRPr sz="1400" b="1">
                <a:solidFill>
                  <a:srgbClr val="FFFF00"/>
                </a:solidFill>
              </a:defRPr>
            </a:lvl1pPr>
          </a:lstStyle>
          <a:p>
            <a:r>
              <a:rPr lang="en-US"/>
              <a:t>To add image: </a:t>
            </a:r>
            <a:br>
              <a:rPr lang="en-US"/>
            </a:br>
            <a:r>
              <a:rPr lang="en-US"/>
              <a:t>1. Select image placeholder </a:t>
            </a:r>
            <a:br>
              <a:rPr lang="en-US"/>
            </a:br>
            <a:r>
              <a:rPr lang="en-US"/>
              <a:t>2. Drag/drop file or copy/paste image into slide (.jpg, .gif, .</a:t>
            </a:r>
            <a:r>
              <a:rPr lang="en-US" err="1"/>
              <a:t>png</a:t>
            </a:r>
            <a:r>
              <a:rPr lang="en-US"/>
              <a:t>) </a:t>
            </a:r>
            <a:br>
              <a:rPr lang="en-US"/>
            </a:br>
            <a:r>
              <a:rPr lang="en-US"/>
              <a:t>3. Right-click image and “Send to back”</a:t>
            </a:r>
          </a:p>
          <a:p>
            <a:r>
              <a:rPr lang="en-GB"/>
              <a:t> 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E94EA2D6-F376-E5FB-864F-2472964B12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04DF46-C0DC-4ADC-9A6F-918CC4703A4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Copyright Line">
            <a:extLst>
              <a:ext uri="{FF2B5EF4-FFF2-40B4-BE49-F238E27FC236}">
                <a16:creationId xmlns:a16="http://schemas.microsoft.com/office/drawing/2014/main" id="{9C89E4B4-9DF8-8FBA-0988-31F1C70E41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167809" y="6536551"/>
            <a:ext cx="2268453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</a:t>
            </a:r>
            <a:fld id="{92E70860-886D-4303-B2B5-BD1295E1FD39}" type="datetimeyyyy">
              <a:rPr lang="en-US" sz="70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2026</a:t>
            </a:fld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 Nielsen Consumer LLC. All Rights Reserved.</a:t>
            </a:r>
          </a:p>
        </p:txBody>
      </p:sp>
      <p:sp>
        <p:nvSpPr>
          <p:cNvPr id="8" name="Confidential disclaimer">
            <a:extLst>
              <a:ext uri="{FF2B5EF4-FFF2-40B4-BE49-F238E27FC236}">
                <a16:creationId xmlns:a16="http://schemas.microsoft.com/office/drawing/2014/main" id="{96D5C3C7-B3B0-FB86-5907-4E244DADEA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837949" y="6573016"/>
            <a:ext cx="110126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Confidential and proprietary</a:t>
            </a:r>
          </a:p>
        </p:txBody>
      </p:sp>
      <p:sp>
        <p:nvSpPr>
          <p:cNvPr id="15" name="Footer Placeholder">
            <a:extLst>
              <a:ext uri="{FF2B5EF4-FFF2-40B4-BE49-F238E27FC236}">
                <a16:creationId xmlns:a16="http://schemas.microsoft.com/office/drawing/2014/main" id="{E1297F61-9D45-2558-68F0-C18078DF95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6"/>
          </p:nvPr>
        </p:nvSpPr>
        <p:spPr>
          <a:xfrm>
            <a:off x="3251200" y="6485399"/>
            <a:ext cx="2551110" cy="282957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339D1539-DC5B-675F-DCC6-5BBCE25FC7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/>
        <p:txBody>
          <a:bodyPr/>
          <a:lstStyle/>
          <a:p>
            <a:fld id="{B789455A-F4F5-4ADB-BA98-24336C9EA3E7}" type="datetime1">
              <a:rPr lang="en-GB" smtClean="0"/>
              <a:t>02/11/2026</a:t>
            </a:fld>
            <a:endParaRPr lang="en-GB"/>
          </a:p>
        </p:txBody>
      </p:sp>
      <p:sp>
        <p:nvSpPr>
          <p:cNvPr id="9" name="Source Placeholder">
            <a:extLst>
              <a:ext uri="{FF2B5EF4-FFF2-40B4-BE49-F238E27FC236}">
                <a16:creationId xmlns:a16="http://schemas.microsoft.com/office/drawing/2014/main" id="{2EA71DC4-3628-4313-321C-9A95F89CAB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92100" y="6108700"/>
            <a:ext cx="5510210" cy="194127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lang="en-GB" sz="800" dirty="0">
                <a:solidFill>
                  <a:srgbClr val="B3B3B3"/>
                </a:solidFill>
              </a:defRPr>
            </a:lvl1pPr>
          </a:lstStyle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r>
              <a:rPr lang="en-GB"/>
              <a:t>Source, footnote</a:t>
            </a:r>
          </a:p>
        </p:txBody>
      </p:sp>
      <p:sp>
        <p:nvSpPr>
          <p:cNvPr id="3" name="Content 1 Placeholder">
            <a:extLst>
              <a:ext uri="{FF2B5EF4-FFF2-40B4-BE49-F238E27FC236}">
                <a16:creationId xmlns:a16="http://schemas.microsoft.com/office/drawing/2014/main" id="{BBF77ABD-CA9D-F0FB-47F7-ABF58A85B7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" hasCustomPrompt="1"/>
          </p:nvPr>
        </p:nvSpPr>
        <p:spPr>
          <a:xfrm>
            <a:off x="292100" y="1638301"/>
            <a:ext cx="5510210" cy="4038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Insert content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Subtitle 1 Placeholder">
            <a:extLst>
              <a:ext uri="{FF2B5EF4-FFF2-40B4-BE49-F238E27FC236}">
                <a16:creationId xmlns:a16="http://schemas.microsoft.com/office/drawing/2014/main" id="{4DF2806F-470A-D63D-6287-2D96392FDBE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292100" y="579495"/>
            <a:ext cx="5511005" cy="436562"/>
          </a:xfrm>
        </p:spPr>
        <p:txBody>
          <a:bodyPr vert="horz" lIns="0" tIns="45720" rIns="0" bIns="45720" rtlCol="0">
            <a:noAutofit/>
          </a:bodyPr>
          <a:lstStyle>
            <a:lvl1pPr marL="0" indent="0">
              <a:buNone/>
              <a:defRPr kumimoji="0" lang="en-GB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/>
              <a:t>Insert your subtitle in Arial 16pt</a:t>
            </a:r>
          </a:p>
        </p:txBody>
      </p:sp>
      <p:sp>
        <p:nvSpPr>
          <p:cNvPr id="2" name="Title 1 Placeholder">
            <a:extLst>
              <a:ext uri="{FF2B5EF4-FFF2-40B4-BE49-F238E27FC236}">
                <a16:creationId xmlns:a16="http://schemas.microsoft.com/office/drawing/2014/main" id="{330527F2-4E92-075E-0582-2535F1B4C69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292100" y="304800"/>
            <a:ext cx="5513623" cy="265590"/>
          </a:xfrm>
        </p:spPr>
        <p:txBody>
          <a:bodyPr/>
          <a:lstStyle/>
          <a:p>
            <a:r>
              <a:rPr lang="en-US"/>
              <a:t>Insert your slide title in Arial Bold 20pt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23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680">
          <p15:clr>
            <a:srgbClr val="FBAE40"/>
          </p15:clr>
        </p15:guide>
        <p15:guide id="4" pos="3768">
          <p15:clr>
            <a:srgbClr val="A4A3A4"/>
          </p15:clr>
        </p15:guide>
        <p15:guide id="5" pos="3912">
          <p15:clr>
            <a:srgbClr val="A4A3A4"/>
          </p15:clr>
        </p15:guide>
        <p15:guide id="6" pos="7495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ontent_and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4E2-7A7A-0548-85F1-5479B7C9E1B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757F6A-9EA9-44EF-A958-22704910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59" y="1825625"/>
            <a:ext cx="5527626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D8B5F0-3972-9E3F-4A7E-52302351B5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770564" y="-5427"/>
            <a:ext cx="6405671" cy="5331227"/>
          </a:xfrm>
          <a:custGeom>
            <a:avLst/>
            <a:gdLst>
              <a:gd name="connsiteX0" fmla="*/ 415328 w 6405671"/>
              <a:gd name="connsiteY0" fmla="*/ 0 h 5331227"/>
              <a:gd name="connsiteX1" fmla="*/ 6405671 w 6405671"/>
              <a:gd name="connsiteY1" fmla="*/ 0 h 5331227"/>
              <a:gd name="connsiteX2" fmla="*/ 6405671 w 6405671"/>
              <a:gd name="connsiteY2" fmla="*/ 4061829 h 5331227"/>
              <a:gd name="connsiteX3" fmla="*/ 6222234 w 6405671"/>
              <a:gd name="connsiteY3" fmla="*/ 4263661 h 5331227"/>
              <a:gd name="connsiteX4" fmla="*/ 3644900 w 6405671"/>
              <a:gd name="connsiteY4" fmla="*/ 5331227 h 5331227"/>
              <a:gd name="connsiteX5" fmla="*/ 0 w 6405671"/>
              <a:gd name="connsiteY5" fmla="*/ 1686327 h 5331227"/>
              <a:gd name="connsiteX6" fmla="*/ 286435 w 6405671"/>
              <a:gd name="connsiteY6" fmla="*/ 267567 h 5331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5671" h="5331227">
                <a:moveTo>
                  <a:pt x="415328" y="0"/>
                </a:moveTo>
                <a:lnTo>
                  <a:pt x="6405671" y="0"/>
                </a:lnTo>
                <a:lnTo>
                  <a:pt x="6405671" y="4061829"/>
                </a:lnTo>
                <a:lnTo>
                  <a:pt x="6222234" y="4263661"/>
                </a:lnTo>
                <a:cubicBezTo>
                  <a:pt x="5562637" y="4923258"/>
                  <a:pt x="4651412" y="5331227"/>
                  <a:pt x="3644900" y="5331227"/>
                </a:cubicBezTo>
                <a:cubicBezTo>
                  <a:pt x="1631877" y="5331227"/>
                  <a:pt x="0" y="3699350"/>
                  <a:pt x="0" y="1686327"/>
                </a:cubicBezTo>
                <a:cubicBezTo>
                  <a:pt x="0" y="1183071"/>
                  <a:pt x="101993" y="703637"/>
                  <a:pt x="286435" y="267567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picture icon to insert photo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AF5AD5C4-11CE-A5B1-68F4-ECE64B4744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8558" y="5985327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5DB62E0-16D5-D693-1EC9-29B8200003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58" y="579495"/>
            <a:ext cx="5527626" cy="43654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D0E12C7-8B6B-E7AB-65DE-8993ACC541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5527626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</p:spTree>
    <p:extLst>
      <p:ext uri="{BB962C8B-B14F-4D97-AF65-F5344CB8AC3E}">
        <p14:creationId xmlns:p14="http://schemas.microsoft.com/office/powerpoint/2010/main" val="6610831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over Photo Teardrop Img Placeholder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1EAE179-600E-B0A4-759D-E1E64AAAB3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V="1">
            <a:off x="7469028" y="0"/>
            <a:ext cx="4722972" cy="6858000"/>
          </a:xfrm>
          <a:custGeom>
            <a:avLst/>
            <a:gdLst>
              <a:gd name="connsiteX0" fmla="*/ 0 w 4722972"/>
              <a:gd name="connsiteY0" fmla="*/ 6858000 h 6858000"/>
              <a:gd name="connsiteX1" fmla="*/ 4722972 w 4722972"/>
              <a:gd name="connsiteY1" fmla="*/ 6858000 h 6858000"/>
              <a:gd name="connsiteX2" fmla="*/ 4722972 w 4722972"/>
              <a:gd name="connsiteY2" fmla="*/ 0 h 6858000"/>
              <a:gd name="connsiteX3" fmla="*/ 0 w 4722972"/>
              <a:gd name="connsiteY3" fmla="*/ 0 h 6858000"/>
              <a:gd name="connsiteX4" fmla="*/ 11226 w 4722972"/>
              <a:gd name="connsiteY4" fmla="*/ 8821 h 6858000"/>
              <a:gd name="connsiteX5" fmla="*/ 1624171 w 4722972"/>
              <a:gd name="connsiteY5" fmla="*/ 3429000 h 6858000"/>
              <a:gd name="connsiteX6" fmla="*/ 11226 w 4722972"/>
              <a:gd name="connsiteY6" fmla="*/ 684917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22972" h="6858000">
                <a:moveTo>
                  <a:pt x="0" y="6858000"/>
                </a:moveTo>
                <a:lnTo>
                  <a:pt x="4722972" y="6858000"/>
                </a:lnTo>
                <a:lnTo>
                  <a:pt x="4722972" y="0"/>
                </a:lnTo>
                <a:lnTo>
                  <a:pt x="0" y="0"/>
                </a:lnTo>
                <a:lnTo>
                  <a:pt x="11226" y="8821"/>
                </a:lnTo>
                <a:cubicBezTo>
                  <a:pt x="996292" y="821770"/>
                  <a:pt x="1624171" y="2052060"/>
                  <a:pt x="1624171" y="3429000"/>
                </a:cubicBezTo>
                <a:cubicBezTo>
                  <a:pt x="1624171" y="4805939"/>
                  <a:pt x="996292" y="6036229"/>
                  <a:pt x="11226" y="68491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err="1"/>
          </a:p>
        </p:txBody>
      </p:sp>
      <p:sp>
        <p:nvSpPr>
          <p:cNvPr id="9" name="Confidential disclaimer">
            <a:extLst>
              <a:ext uri="{FF2B5EF4-FFF2-40B4-BE49-F238E27FC236}">
                <a16:creationId xmlns:a16="http://schemas.microsoft.com/office/drawing/2014/main" id="{60EB3927-CDFF-ACD9-F0B3-0FEB504E449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798636" y="6573016"/>
            <a:ext cx="110126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Confidential and proprietary</a:t>
            </a:r>
          </a:p>
        </p:txBody>
      </p:sp>
      <p:sp>
        <p:nvSpPr>
          <p:cNvPr id="8" name="Copyright Line">
            <a:extLst>
              <a:ext uri="{FF2B5EF4-FFF2-40B4-BE49-F238E27FC236}">
                <a16:creationId xmlns:a16="http://schemas.microsoft.com/office/drawing/2014/main" id="{D18F1FC4-106D-3BF8-BC65-D648A021FC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92100" y="6526849"/>
            <a:ext cx="2268453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rgbClr val="BBBBBB"/>
                </a:solidFill>
              </a:rPr>
              <a:t>© </a:t>
            </a:r>
            <a:fld id="{92E70860-886D-4303-B2B5-BD1295E1FD39}" type="datetimeyyyy">
              <a:rPr lang="en-US" sz="700" smtClean="0">
                <a:solidFill>
                  <a:srgbClr val="BBBBBB"/>
                </a:solidFill>
              </a:rPr>
              <a:t>2026</a:t>
            </a:fld>
            <a:r>
              <a:rPr lang="en-US" sz="700">
                <a:solidFill>
                  <a:srgbClr val="BBBBBB"/>
                </a:solidFill>
              </a:rPr>
              <a:t> Nielsen Consumer LLC. All Rights Reserved.</a:t>
            </a:r>
          </a:p>
        </p:txBody>
      </p:sp>
      <p:sp>
        <p:nvSpPr>
          <p:cNvPr id="24" name="Footer Placeholder">
            <a:extLst>
              <a:ext uri="{FF2B5EF4-FFF2-40B4-BE49-F238E27FC236}">
                <a16:creationId xmlns:a16="http://schemas.microsoft.com/office/drawing/2014/main" id="{0F37A136-F043-61EC-31AE-F924E1D07F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BBBBB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Date Placeholder">
            <a:extLst>
              <a:ext uri="{FF2B5EF4-FFF2-40B4-BE49-F238E27FC236}">
                <a16:creationId xmlns:a16="http://schemas.microsoft.com/office/drawing/2014/main" id="{43BF00AE-7CC5-32C1-0689-6671AADCFE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5"/>
          </p:nvPr>
        </p:nvSpPr>
        <p:spPr>
          <a:xfrm>
            <a:off x="292100" y="5825743"/>
            <a:ext cx="1744664" cy="282957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0C3EAA3E-8B66-4B82-A15F-5DACDE0D1199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10" name="Title/Dept Placeholder">
            <a:extLst>
              <a:ext uri="{FF2B5EF4-FFF2-40B4-BE49-F238E27FC236}">
                <a16:creationId xmlns:a16="http://schemas.microsoft.com/office/drawing/2014/main" id="{D5F64835-3750-3ADF-10C4-07E3A998914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292100" y="5324240"/>
            <a:ext cx="5577840" cy="344385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bg1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Title/Department</a:t>
            </a:r>
          </a:p>
        </p:txBody>
      </p:sp>
      <p:sp>
        <p:nvSpPr>
          <p:cNvPr id="11" name="Presenter Name Placeholder">
            <a:extLst>
              <a:ext uri="{FF2B5EF4-FFF2-40B4-BE49-F238E27FC236}">
                <a16:creationId xmlns:a16="http://schemas.microsoft.com/office/drawing/2014/main" id="{19B56EE6-D6BD-8D0B-397C-9543F5EA1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292100" y="4956106"/>
            <a:ext cx="5577840" cy="344384"/>
          </a:xfrm>
        </p:spPr>
        <p:txBody>
          <a:bodyPr t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name Last name</a:t>
            </a:r>
          </a:p>
        </p:txBody>
      </p:sp>
      <p:sp>
        <p:nvSpPr>
          <p:cNvPr id="12" name="Subtitle Placeholder">
            <a:extLst>
              <a:ext uri="{FF2B5EF4-FFF2-40B4-BE49-F238E27FC236}">
                <a16:creationId xmlns:a16="http://schemas.microsoft.com/office/drawing/2014/main" id="{ACCF8835-5B66-DD9A-854C-18318BBE5B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292100" y="3878348"/>
            <a:ext cx="5577840" cy="83788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/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2511B5FD-A691-DBE3-DB9F-112A28026B6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292100" y="1418456"/>
            <a:ext cx="557784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your presentation title here maximum of three lines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5963D312-3015-F056-D368-506910D796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38"/>
          </p:nvPr>
        </p:nvSpPr>
        <p:spPr>
          <a:xfrm>
            <a:off x="6417620" y="1526496"/>
            <a:ext cx="5482279" cy="3805008"/>
          </a:xfrm>
          <a:custGeom>
            <a:avLst/>
            <a:gdLst>
              <a:gd name="connsiteX0" fmla="*/ 241937 w 3716867"/>
              <a:gd name="connsiteY0" fmla="*/ 0 h 2411650"/>
              <a:gd name="connsiteX1" fmla="*/ 3474930 w 3716867"/>
              <a:gd name="connsiteY1" fmla="*/ 0 h 2411650"/>
              <a:gd name="connsiteX2" fmla="*/ 3716867 w 3716867"/>
              <a:gd name="connsiteY2" fmla="*/ 241937 h 2411650"/>
              <a:gd name="connsiteX3" fmla="*/ 3716867 w 3716867"/>
              <a:gd name="connsiteY3" fmla="*/ 2169713 h 2411650"/>
              <a:gd name="connsiteX4" fmla="*/ 3474930 w 3716867"/>
              <a:gd name="connsiteY4" fmla="*/ 2411650 h 2411650"/>
              <a:gd name="connsiteX5" fmla="*/ 337458 w 3716867"/>
              <a:gd name="connsiteY5" fmla="*/ 2411650 h 2411650"/>
              <a:gd name="connsiteX6" fmla="*/ 241937 w 3716867"/>
              <a:gd name="connsiteY6" fmla="*/ 2411650 h 2411650"/>
              <a:gd name="connsiteX7" fmla="*/ 0 w 3716867"/>
              <a:gd name="connsiteY7" fmla="*/ 2411650 h 2411650"/>
              <a:gd name="connsiteX8" fmla="*/ 0 w 3716867"/>
              <a:gd name="connsiteY8" fmla="*/ 2169713 h 2411650"/>
              <a:gd name="connsiteX9" fmla="*/ 0 w 3716867"/>
              <a:gd name="connsiteY9" fmla="*/ 2074192 h 2411650"/>
              <a:gd name="connsiteX10" fmla="*/ 0 w 3716867"/>
              <a:gd name="connsiteY10" fmla="*/ 241937 h 2411650"/>
              <a:gd name="connsiteX11" fmla="*/ 241937 w 3716867"/>
              <a:gd name="connsiteY11" fmla="*/ 0 h 241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16867" h="2411650">
                <a:moveTo>
                  <a:pt x="241937" y="0"/>
                </a:moveTo>
                <a:lnTo>
                  <a:pt x="3474930" y="0"/>
                </a:lnTo>
                <a:cubicBezTo>
                  <a:pt x="3608548" y="0"/>
                  <a:pt x="3716867" y="108319"/>
                  <a:pt x="3716867" y="241937"/>
                </a:cubicBezTo>
                <a:lnTo>
                  <a:pt x="3716867" y="2169713"/>
                </a:lnTo>
                <a:cubicBezTo>
                  <a:pt x="3716867" y="2303331"/>
                  <a:pt x="3608548" y="2411650"/>
                  <a:pt x="3474930" y="2411650"/>
                </a:cubicBezTo>
                <a:lnTo>
                  <a:pt x="337458" y="2411650"/>
                </a:lnTo>
                <a:lnTo>
                  <a:pt x="241937" y="2411650"/>
                </a:lnTo>
                <a:lnTo>
                  <a:pt x="0" y="2411650"/>
                </a:lnTo>
                <a:lnTo>
                  <a:pt x="0" y="2169713"/>
                </a:lnTo>
                <a:lnTo>
                  <a:pt x="0" y="2074192"/>
                </a:lnTo>
                <a:lnTo>
                  <a:pt x="0" y="241937"/>
                </a:lnTo>
                <a:cubicBezTo>
                  <a:pt x="0" y="108319"/>
                  <a:pt x="108319" y="0"/>
                  <a:pt x="24193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0" indent="0"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171450" lvl="0" indent="-17145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3" name="Nielsen wordmark">
            <a:extLst>
              <a:ext uri="{FF2B5EF4-FFF2-40B4-BE49-F238E27FC236}">
                <a16:creationId xmlns:a16="http://schemas.microsoft.com/office/drawing/2014/main" id="{B3FF098D-8387-4F02-6755-58DE0E3BECA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95274" y="428580"/>
            <a:ext cx="2855736" cy="516802"/>
          </a:xfrm>
          <a:custGeom>
            <a:avLst/>
            <a:gdLst>
              <a:gd name="connsiteX0" fmla="*/ 1628098 w 2855736"/>
              <a:gd name="connsiteY0" fmla="*/ 189308 h 516802"/>
              <a:gd name="connsiteX1" fmla="*/ 1598276 w 2855736"/>
              <a:gd name="connsiteY1" fmla="*/ 194730 h 516802"/>
              <a:gd name="connsiteX2" fmla="*/ 1576820 w 2855736"/>
              <a:gd name="connsiteY2" fmla="*/ 209524 h 516802"/>
              <a:gd name="connsiteX3" fmla="*/ 1563188 w 2855736"/>
              <a:gd name="connsiteY3" fmla="*/ 231368 h 516802"/>
              <a:gd name="connsiteX4" fmla="*/ 1563188 w 2855736"/>
              <a:gd name="connsiteY4" fmla="*/ 231290 h 516802"/>
              <a:gd name="connsiteX5" fmla="*/ 1557921 w 2855736"/>
              <a:gd name="connsiteY5" fmla="*/ 254838 h 516802"/>
              <a:gd name="connsiteX6" fmla="*/ 1694015 w 2855736"/>
              <a:gd name="connsiteY6" fmla="*/ 254838 h 516802"/>
              <a:gd name="connsiteX7" fmla="*/ 1678059 w 2855736"/>
              <a:gd name="connsiteY7" fmla="*/ 207201 h 516802"/>
              <a:gd name="connsiteX8" fmla="*/ 1628098 w 2855736"/>
              <a:gd name="connsiteY8" fmla="*/ 189308 h 516802"/>
              <a:gd name="connsiteX9" fmla="*/ 782717 w 2855736"/>
              <a:gd name="connsiteY9" fmla="*/ 189308 h 516802"/>
              <a:gd name="connsiteX10" fmla="*/ 752895 w 2855736"/>
              <a:gd name="connsiteY10" fmla="*/ 194730 h 516802"/>
              <a:gd name="connsiteX11" fmla="*/ 731439 w 2855736"/>
              <a:gd name="connsiteY11" fmla="*/ 209524 h 516802"/>
              <a:gd name="connsiteX12" fmla="*/ 717807 w 2855736"/>
              <a:gd name="connsiteY12" fmla="*/ 231368 h 516802"/>
              <a:gd name="connsiteX13" fmla="*/ 717807 w 2855736"/>
              <a:gd name="connsiteY13" fmla="*/ 231290 h 516802"/>
              <a:gd name="connsiteX14" fmla="*/ 712539 w 2855736"/>
              <a:gd name="connsiteY14" fmla="*/ 254838 h 516802"/>
              <a:gd name="connsiteX15" fmla="*/ 848634 w 2855736"/>
              <a:gd name="connsiteY15" fmla="*/ 254838 h 516802"/>
              <a:gd name="connsiteX16" fmla="*/ 832677 w 2855736"/>
              <a:gd name="connsiteY16" fmla="*/ 207201 h 516802"/>
              <a:gd name="connsiteX17" fmla="*/ 782717 w 2855736"/>
              <a:gd name="connsiteY17" fmla="*/ 189308 h 516802"/>
              <a:gd name="connsiteX18" fmla="*/ 476601 w 2855736"/>
              <a:gd name="connsiteY18" fmla="*/ 124553 h 516802"/>
              <a:gd name="connsiteX19" fmla="*/ 480087 w 2855736"/>
              <a:gd name="connsiteY19" fmla="*/ 124553 h 516802"/>
              <a:gd name="connsiteX20" fmla="*/ 569319 w 2855736"/>
              <a:gd name="connsiteY20" fmla="*/ 124553 h 516802"/>
              <a:gd name="connsiteX21" fmla="*/ 572882 w 2855736"/>
              <a:gd name="connsiteY21" fmla="*/ 124553 h 516802"/>
              <a:gd name="connsiteX22" fmla="*/ 572882 w 2855736"/>
              <a:gd name="connsiteY22" fmla="*/ 128116 h 516802"/>
              <a:gd name="connsiteX23" fmla="*/ 572804 w 2855736"/>
              <a:gd name="connsiteY23" fmla="*/ 466299 h 516802"/>
              <a:gd name="connsiteX24" fmla="*/ 569319 w 2855736"/>
              <a:gd name="connsiteY24" fmla="*/ 466299 h 516802"/>
              <a:gd name="connsiteX25" fmla="*/ 480087 w 2855736"/>
              <a:gd name="connsiteY25" fmla="*/ 466299 h 516802"/>
              <a:gd name="connsiteX26" fmla="*/ 476601 w 2855736"/>
              <a:gd name="connsiteY26" fmla="*/ 466299 h 516802"/>
              <a:gd name="connsiteX27" fmla="*/ 476601 w 2855736"/>
              <a:gd name="connsiteY27" fmla="*/ 127496 h 516802"/>
              <a:gd name="connsiteX28" fmla="*/ 2026544 w 2855736"/>
              <a:gd name="connsiteY28" fmla="*/ 116342 h 516802"/>
              <a:gd name="connsiteX29" fmla="*/ 2113220 w 2855736"/>
              <a:gd name="connsiteY29" fmla="*/ 147093 h 516802"/>
              <a:gd name="connsiteX30" fmla="*/ 2141569 w 2855736"/>
              <a:gd name="connsiteY30" fmla="*/ 242832 h 516802"/>
              <a:gd name="connsiteX31" fmla="*/ 2141569 w 2855736"/>
              <a:gd name="connsiteY31" fmla="*/ 466376 h 516802"/>
              <a:gd name="connsiteX32" fmla="*/ 2045366 w 2855736"/>
              <a:gd name="connsiteY32" fmla="*/ 466376 h 516802"/>
              <a:gd name="connsiteX33" fmla="*/ 2045366 w 2855736"/>
              <a:gd name="connsiteY33" fmla="*/ 254992 h 516802"/>
              <a:gd name="connsiteX34" fmla="*/ 2033050 w 2855736"/>
              <a:gd name="connsiteY34" fmla="*/ 209757 h 516802"/>
              <a:gd name="connsiteX35" fmla="*/ 1999820 w 2855736"/>
              <a:gd name="connsiteY35" fmla="*/ 197983 h 516802"/>
              <a:gd name="connsiteX36" fmla="*/ 1971548 w 2855736"/>
              <a:gd name="connsiteY36" fmla="*/ 202786 h 516802"/>
              <a:gd name="connsiteX37" fmla="*/ 1949472 w 2855736"/>
              <a:gd name="connsiteY37" fmla="*/ 216651 h 516802"/>
              <a:gd name="connsiteX38" fmla="*/ 1935143 w 2855736"/>
              <a:gd name="connsiteY38" fmla="*/ 237022 h 516802"/>
              <a:gd name="connsiteX39" fmla="*/ 1929411 w 2855736"/>
              <a:gd name="connsiteY39" fmla="*/ 262583 h 516802"/>
              <a:gd name="connsiteX40" fmla="*/ 1929411 w 2855736"/>
              <a:gd name="connsiteY40" fmla="*/ 466299 h 516802"/>
              <a:gd name="connsiteX41" fmla="*/ 1833130 w 2855736"/>
              <a:gd name="connsiteY41" fmla="*/ 466299 h 516802"/>
              <a:gd name="connsiteX42" fmla="*/ 1833130 w 2855736"/>
              <a:gd name="connsiteY42" fmla="*/ 124630 h 516802"/>
              <a:gd name="connsiteX43" fmla="*/ 1926855 w 2855736"/>
              <a:gd name="connsiteY43" fmla="*/ 124630 h 516802"/>
              <a:gd name="connsiteX44" fmla="*/ 1926855 w 2855736"/>
              <a:gd name="connsiteY44" fmla="*/ 165063 h 516802"/>
              <a:gd name="connsiteX45" fmla="*/ 1968605 w 2855736"/>
              <a:gd name="connsiteY45" fmla="*/ 130052 h 516802"/>
              <a:gd name="connsiteX46" fmla="*/ 2026544 w 2855736"/>
              <a:gd name="connsiteY46" fmla="*/ 116342 h 516802"/>
              <a:gd name="connsiteX47" fmla="*/ 1272176 w 2855736"/>
              <a:gd name="connsiteY47" fmla="*/ 115490 h 516802"/>
              <a:gd name="connsiteX48" fmla="*/ 1339410 w 2855736"/>
              <a:gd name="connsiteY48" fmla="*/ 123623 h 516802"/>
              <a:gd name="connsiteX49" fmla="*/ 1384258 w 2855736"/>
              <a:gd name="connsiteY49" fmla="*/ 145544 h 516802"/>
              <a:gd name="connsiteX50" fmla="*/ 1397194 w 2855736"/>
              <a:gd name="connsiteY50" fmla="*/ 157860 h 516802"/>
              <a:gd name="connsiteX51" fmla="*/ 1410749 w 2855736"/>
              <a:gd name="connsiteY51" fmla="*/ 178696 h 516802"/>
              <a:gd name="connsiteX52" fmla="*/ 1415319 w 2855736"/>
              <a:gd name="connsiteY52" fmla="*/ 189695 h 516802"/>
              <a:gd name="connsiteX53" fmla="*/ 1416171 w 2855736"/>
              <a:gd name="connsiteY53" fmla="*/ 192174 h 516802"/>
              <a:gd name="connsiteX54" fmla="*/ 1422755 w 2855736"/>
              <a:gd name="connsiteY54" fmla="*/ 222847 h 516802"/>
              <a:gd name="connsiteX55" fmla="*/ 1423065 w 2855736"/>
              <a:gd name="connsiteY55" fmla="*/ 226643 h 516802"/>
              <a:gd name="connsiteX56" fmla="*/ 1335382 w 2855736"/>
              <a:gd name="connsiteY56" fmla="*/ 226643 h 516802"/>
              <a:gd name="connsiteX57" fmla="*/ 1333058 w 2855736"/>
              <a:gd name="connsiteY57" fmla="*/ 218432 h 516802"/>
              <a:gd name="connsiteX58" fmla="*/ 1318109 w 2855736"/>
              <a:gd name="connsiteY58" fmla="*/ 198835 h 516802"/>
              <a:gd name="connsiteX59" fmla="*/ 1274035 w 2855736"/>
              <a:gd name="connsiteY59" fmla="*/ 188688 h 516802"/>
              <a:gd name="connsiteX60" fmla="*/ 1245220 w 2855736"/>
              <a:gd name="connsiteY60" fmla="*/ 191477 h 516802"/>
              <a:gd name="connsiteX61" fmla="*/ 1227870 w 2855736"/>
              <a:gd name="connsiteY61" fmla="*/ 198293 h 516802"/>
              <a:gd name="connsiteX62" fmla="*/ 1219504 w 2855736"/>
              <a:gd name="connsiteY62" fmla="*/ 207123 h 516802"/>
              <a:gd name="connsiteX63" fmla="*/ 1217025 w 2855736"/>
              <a:gd name="connsiteY63" fmla="*/ 216418 h 516802"/>
              <a:gd name="connsiteX64" fmla="*/ 1225469 w 2855736"/>
              <a:gd name="connsiteY64" fmla="*/ 236867 h 516802"/>
              <a:gd name="connsiteX65" fmla="*/ 1262494 w 2855736"/>
              <a:gd name="connsiteY65" fmla="*/ 248641 h 516802"/>
              <a:gd name="connsiteX66" fmla="*/ 1304553 w 2855736"/>
              <a:gd name="connsiteY66" fmla="*/ 255612 h 516802"/>
              <a:gd name="connsiteX67" fmla="*/ 1365513 w 2855736"/>
              <a:gd name="connsiteY67" fmla="*/ 270484 h 516802"/>
              <a:gd name="connsiteX68" fmla="*/ 1403313 w 2855736"/>
              <a:gd name="connsiteY68" fmla="*/ 293179 h 516802"/>
              <a:gd name="connsiteX69" fmla="*/ 1423375 w 2855736"/>
              <a:gd name="connsiteY69" fmla="*/ 325635 h 516802"/>
              <a:gd name="connsiteX70" fmla="*/ 1423375 w 2855736"/>
              <a:gd name="connsiteY70" fmla="*/ 325712 h 516802"/>
              <a:gd name="connsiteX71" fmla="*/ 1428952 w 2855736"/>
              <a:gd name="connsiteY71" fmla="*/ 368159 h 516802"/>
              <a:gd name="connsiteX72" fmla="*/ 1391927 w 2855736"/>
              <a:gd name="connsiteY72" fmla="*/ 446392 h 516802"/>
              <a:gd name="connsiteX73" fmla="*/ 1279534 w 2855736"/>
              <a:gd name="connsiteY73" fmla="*/ 475516 h 516802"/>
              <a:gd name="connsiteX74" fmla="*/ 1221828 w 2855736"/>
              <a:gd name="connsiteY74" fmla="*/ 470017 h 516802"/>
              <a:gd name="connsiteX75" fmla="*/ 1172255 w 2855736"/>
              <a:gd name="connsiteY75" fmla="*/ 450730 h 516802"/>
              <a:gd name="connsiteX76" fmla="*/ 1136081 w 2855736"/>
              <a:gd name="connsiteY76" fmla="*/ 413937 h 516802"/>
              <a:gd name="connsiteX77" fmla="*/ 1120280 w 2855736"/>
              <a:gd name="connsiteY77" fmla="*/ 360336 h 516802"/>
              <a:gd name="connsiteX78" fmla="*/ 1213230 w 2855736"/>
              <a:gd name="connsiteY78" fmla="*/ 360336 h 516802"/>
              <a:gd name="connsiteX79" fmla="*/ 1233911 w 2855736"/>
              <a:gd name="connsiteY79" fmla="*/ 391087 h 516802"/>
              <a:gd name="connsiteX80" fmla="*/ 1278295 w 2855736"/>
              <a:gd name="connsiteY80" fmla="*/ 399685 h 516802"/>
              <a:gd name="connsiteX81" fmla="*/ 1322059 w 2855736"/>
              <a:gd name="connsiteY81" fmla="*/ 392171 h 516802"/>
              <a:gd name="connsiteX82" fmla="*/ 1333988 w 2855736"/>
              <a:gd name="connsiteY82" fmla="*/ 369398 h 516802"/>
              <a:gd name="connsiteX83" fmla="*/ 1326319 w 2855736"/>
              <a:gd name="connsiteY83" fmla="*/ 349492 h 516802"/>
              <a:gd name="connsiteX84" fmla="*/ 1295568 w 2855736"/>
              <a:gd name="connsiteY84" fmla="*/ 337253 h 516802"/>
              <a:gd name="connsiteX85" fmla="*/ 1247467 w 2855736"/>
              <a:gd name="connsiteY85" fmla="*/ 329585 h 516802"/>
              <a:gd name="connsiteX86" fmla="*/ 1155678 w 2855736"/>
              <a:gd name="connsiteY86" fmla="*/ 296045 h 516802"/>
              <a:gd name="connsiteX87" fmla="*/ 1124695 w 2855736"/>
              <a:gd name="connsiteY87" fmla="*/ 222847 h 516802"/>
              <a:gd name="connsiteX88" fmla="*/ 1135617 w 2855736"/>
              <a:gd name="connsiteY88" fmla="*/ 177844 h 516802"/>
              <a:gd name="connsiteX89" fmla="*/ 1166290 w 2855736"/>
              <a:gd name="connsiteY89" fmla="*/ 144150 h 516802"/>
              <a:gd name="connsiteX90" fmla="*/ 1212920 w 2855736"/>
              <a:gd name="connsiteY90" fmla="*/ 122926 h 516802"/>
              <a:gd name="connsiteX91" fmla="*/ 1272176 w 2855736"/>
              <a:gd name="connsiteY91" fmla="*/ 115490 h 516802"/>
              <a:gd name="connsiteX92" fmla="*/ 1629957 w 2855736"/>
              <a:gd name="connsiteY92" fmla="*/ 115335 h 516802"/>
              <a:gd name="connsiteX93" fmla="*/ 1747616 w 2855736"/>
              <a:gd name="connsiteY93" fmla="*/ 160493 h 516802"/>
              <a:gd name="connsiteX94" fmla="*/ 1787043 w 2855736"/>
              <a:gd name="connsiteY94" fmla="*/ 281328 h 516802"/>
              <a:gd name="connsiteX95" fmla="*/ 1787043 w 2855736"/>
              <a:gd name="connsiteY95" fmla="*/ 320522 h 516802"/>
              <a:gd name="connsiteX96" fmla="*/ 1556526 w 2855736"/>
              <a:gd name="connsiteY96" fmla="*/ 320522 h 516802"/>
              <a:gd name="connsiteX97" fmla="*/ 1575968 w 2855736"/>
              <a:gd name="connsiteY97" fmla="*/ 377454 h 516802"/>
              <a:gd name="connsiteX98" fmla="*/ 1630654 w 2855736"/>
              <a:gd name="connsiteY98" fmla="*/ 398833 h 516802"/>
              <a:gd name="connsiteX99" fmla="*/ 1688825 w 2855736"/>
              <a:gd name="connsiteY99" fmla="*/ 360181 h 516802"/>
              <a:gd name="connsiteX100" fmla="*/ 1688903 w 2855736"/>
              <a:gd name="connsiteY100" fmla="*/ 360181 h 516802"/>
              <a:gd name="connsiteX101" fmla="*/ 1782937 w 2855736"/>
              <a:gd name="connsiteY101" fmla="*/ 360181 h 516802"/>
              <a:gd name="connsiteX102" fmla="*/ 1737082 w 2855736"/>
              <a:gd name="connsiteY102" fmla="*/ 445540 h 516802"/>
              <a:gd name="connsiteX103" fmla="*/ 1630034 w 2855736"/>
              <a:gd name="connsiteY103" fmla="*/ 475284 h 516802"/>
              <a:gd name="connsiteX104" fmla="*/ 1502848 w 2855736"/>
              <a:gd name="connsiteY104" fmla="*/ 428267 h 516802"/>
              <a:gd name="connsiteX105" fmla="*/ 1460168 w 2855736"/>
              <a:gd name="connsiteY105" fmla="*/ 295890 h 516802"/>
              <a:gd name="connsiteX106" fmla="*/ 1472484 w 2855736"/>
              <a:gd name="connsiteY106" fmla="*/ 219826 h 516802"/>
              <a:gd name="connsiteX107" fmla="*/ 1507340 w 2855736"/>
              <a:gd name="connsiteY107" fmla="*/ 162894 h 516802"/>
              <a:gd name="connsiteX108" fmla="*/ 1561174 w 2855736"/>
              <a:gd name="connsiteY108" fmla="*/ 127341 h 516802"/>
              <a:gd name="connsiteX109" fmla="*/ 1629957 w 2855736"/>
              <a:gd name="connsiteY109" fmla="*/ 115335 h 516802"/>
              <a:gd name="connsiteX110" fmla="*/ 784576 w 2855736"/>
              <a:gd name="connsiteY110" fmla="*/ 115335 h 516802"/>
              <a:gd name="connsiteX111" fmla="*/ 902235 w 2855736"/>
              <a:gd name="connsiteY111" fmla="*/ 160493 h 516802"/>
              <a:gd name="connsiteX112" fmla="*/ 941661 w 2855736"/>
              <a:gd name="connsiteY112" fmla="*/ 281328 h 516802"/>
              <a:gd name="connsiteX113" fmla="*/ 941661 w 2855736"/>
              <a:gd name="connsiteY113" fmla="*/ 320522 h 516802"/>
              <a:gd name="connsiteX114" fmla="*/ 711145 w 2855736"/>
              <a:gd name="connsiteY114" fmla="*/ 320522 h 516802"/>
              <a:gd name="connsiteX115" fmla="*/ 730587 w 2855736"/>
              <a:gd name="connsiteY115" fmla="*/ 377454 h 516802"/>
              <a:gd name="connsiteX116" fmla="*/ 785273 w 2855736"/>
              <a:gd name="connsiteY116" fmla="*/ 398833 h 516802"/>
              <a:gd name="connsiteX117" fmla="*/ 843444 w 2855736"/>
              <a:gd name="connsiteY117" fmla="*/ 360181 h 516802"/>
              <a:gd name="connsiteX118" fmla="*/ 843522 w 2855736"/>
              <a:gd name="connsiteY118" fmla="*/ 360181 h 516802"/>
              <a:gd name="connsiteX119" fmla="*/ 937556 w 2855736"/>
              <a:gd name="connsiteY119" fmla="*/ 360181 h 516802"/>
              <a:gd name="connsiteX120" fmla="*/ 891701 w 2855736"/>
              <a:gd name="connsiteY120" fmla="*/ 445540 h 516802"/>
              <a:gd name="connsiteX121" fmla="*/ 784653 w 2855736"/>
              <a:gd name="connsiteY121" fmla="*/ 475284 h 516802"/>
              <a:gd name="connsiteX122" fmla="*/ 657467 w 2855736"/>
              <a:gd name="connsiteY122" fmla="*/ 428267 h 516802"/>
              <a:gd name="connsiteX123" fmla="*/ 614787 w 2855736"/>
              <a:gd name="connsiteY123" fmla="*/ 295890 h 516802"/>
              <a:gd name="connsiteX124" fmla="*/ 627103 w 2855736"/>
              <a:gd name="connsiteY124" fmla="*/ 219826 h 516802"/>
              <a:gd name="connsiteX125" fmla="*/ 661959 w 2855736"/>
              <a:gd name="connsiteY125" fmla="*/ 162894 h 516802"/>
              <a:gd name="connsiteX126" fmla="*/ 715793 w 2855736"/>
              <a:gd name="connsiteY126" fmla="*/ 127341 h 516802"/>
              <a:gd name="connsiteX127" fmla="*/ 784576 w 2855736"/>
              <a:gd name="connsiteY127" fmla="*/ 115335 h 516802"/>
              <a:gd name="connsiteX128" fmla="*/ 2576886 w 2855736"/>
              <a:gd name="connsiteY128" fmla="*/ 97288 h 516802"/>
              <a:gd name="connsiteX129" fmla="*/ 2435834 w 2855736"/>
              <a:gd name="connsiteY129" fmla="*/ 238339 h 516802"/>
              <a:gd name="connsiteX130" fmla="*/ 2576886 w 2855736"/>
              <a:gd name="connsiteY130" fmla="*/ 379391 h 516802"/>
              <a:gd name="connsiteX131" fmla="*/ 2717938 w 2855736"/>
              <a:gd name="connsiteY131" fmla="*/ 238339 h 516802"/>
              <a:gd name="connsiteX132" fmla="*/ 2576886 w 2855736"/>
              <a:gd name="connsiteY132" fmla="*/ 97288 h 516802"/>
              <a:gd name="connsiteX133" fmla="*/ 2196642 w 2855736"/>
              <a:gd name="connsiteY133" fmla="*/ 10456 h 516802"/>
              <a:gd name="connsiteX134" fmla="*/ 2290522 w 2855736"/>
              <a:gd name="connsiteY134" fmla="*/ 10456 h 516802"/>
              <a:gd name="connsiteX135" fmla="*/ 2290522 w 2855736"/>
              <a:gd name="connsiteY135" fmla="*/ 466298 h 516802"/>
              <a:gd name="connsiteX136" fmla="*/ 2196642 w 2855736"/>
              <a:gd name="connsiteY136" fmla="*/ 466298 h 516802"/>
              <a:gd name="connsiteX137" fmla="*/ 986665 w 2855736"/>
              <a:gd name="connsiteY137" fmla="*/ 10456 h 516802"/>
              <a:gd name="connsiteX138" fmla="*/ 1080545 w 2855736"/>
              <a:gd name="connsiteY138" fmla="*/ 10456 h 516802"/>
              <a:gd name="connsiteX139" fmla="*/ 1080545 w 2855736"/>
              <a:gd name="connsiteY139" fmla="*/ 475593 h 516802"/>
              <a:gd name="connsiteX140" fmla="*/ 1065905 w 2855736"/>
              <a:gd name="connsiteY140" fmla="*/ 475593 h 516802"/>
              <a:gd name="connsiteX141" fmla="*/ 986665 w 2855736"/>
              <a:gd name="connsiteY141" fmla="*/ 394107 h 516802"/>
              <a:gd name="connsiteX142" fmla="*/ 476601 w 2855736"/>
              <a:gd name="connsiteY142" fmla="*/ 10456 h 516802"/>
              <a:gd name="connsiteX143" fmla="*/ 480087 w 2855736"/>
              <a:gd name="connsiteY143" fmla="*/ 10456 h 516802"/>
              <a:gd name="connsiteX144" fmla="*/ 569319 w 2855736"/>
              <a:gd name="connsiteY144" fmla="*/ 10456 h 516802"/>
              <a:gd name="connsiteX145" fmla="*/ 572882 w 2855736"/>
              <a:gd name="connsiteY145" fmla="*/ 10456 h 516802"/>
              <a:gd name="connsiteX146" fmla="*/ 572882 w 2855736"/>
              <a:gd name="connsiteY146" fmla="*/ 81330 h 516802"/>
              <a:gd name="connsiteX147" fmla="*/ 572882 w 2855736"/>
              <a:gd name="connsiteY147" fmla="*/ 84893 h 516802"/>
              <a:gd name="connsiteX148" fmla="*/ 569319 w 2855736"/>
              <a:gd name="connsiteY148" fmla="*/ 84893 h 516802"/>
              <a:gd name="connsiteX149" fmla="*/ 480087 w 2855736"/>
              <a:gd name="connsiteY149" fmla="*/ 84893 h 516802"/>
              <a:gd name="connsiteX150" fmla="*/ 476601 w 2855736"/>
              <a:gd name="connsiteY150" fmla="*/ 84893 h 516802"/>
              <a:gd name="connsiteX151" fmla="*/ 476601 w 2855736"/>
              <a:gd name="connsiteY151" fmla="*/ 81330 h 516802"/>
              <a:gd name="connsiteX152" fmla="*/ 58559 w 2855736"/>
              <a:gd name="connsiteY152" fmla="*/ 6331 h 516802"/>
              <a:gd name="connsiteX153" fmla="*/ 82648 w 2855736"/>
              <a:gd name="connsiteY153" fmla="*/ 20990 h 516802"/>
              <a:gd name="connsiteX154" fmla="*/ 326565 w 2855736"/>
              <a:gd name="connsiteY154" fmla="*/ 298911 h 516802"/>
              <a:gd name="connsiteX155" fmla="*/ 326565 w 2855736"/>
              <a:gd name="connsiteY155" fmla="*/ 10456 h 516802"/>
              <a:gd name="connsiteX156" fmla="*/ 421064 w 2855736"/>
              <a:gd name="connsiteY156" fmla="*/ 10456 h 516802"/>
              <a:gd name="connsiteX157" fmla="*/ 421064 w 2855736"/>
              <a:gd name="connsiteY157" fmla="*/ 424781 h 516802"/>
              <a:gd name="connsiteX158" fmla="*/ 390545 w 2855736"/>
              <a:gd name="connsiteY158" fmla="*/ 469397 h 516802"/>
              <a:gd name="connsiteX159" fmla="*/ 373814 w 2855736"/>
              <a:gd name="connsiteY159" fmla="*/ 472495 h 516802"/>
              <a:gd name="connsiteX160" fmla="*/ 338416 w 2855736"/>
              <a:gd name="connsiteY160" fmla="*/ 456461 h 516802"/>
              <a:gd name="connsiteX161" fmla="*/ 94499 w 2855736"/>
              <a:gd name="connsiteY161" fmla="*/ 178541 h 516802"/>
              <a:gd name="connsiteX162" fmla="*/ 94499 w 2855736"/>
              <a:gd name="connsiteY162" fmla="*/ 466298 h 516802"/>
              <a:gd name="connsiteX163" fmla="*/ 0 w 2855736"/>
              <a:gd name="connsiteY163" fmla="*/ 466298 h 516802"/>
              <a:gd name="connsiteX164" fmla="*/ 0 w 2855736"/>
              <a:gd name="connsiteY164" fmla="*/ 52748 h 516802"/>
              <a:gd name="connsiteX165" fmla="*/ 30519 w 2855736"/>
              <a:gd name="connsiteY165" fmla="*/ 8055 h 516802"/>
              <a:gd name="connsiteX166" fmla="*/ 58559 w 2855736"/>
              <a:gd name="connsiteY166" fmla="*/ 6331 h 516802"/>
              <a:gd name="connsiteX167" fmla="*/ 2576886 w 2855736"/>
              <a:gd name="connsiteY167" fmla="*/ 0 h 516802"/>
              <a:gd name="connsiteX168" fmla="*/ 2815303 w 2855736"/>
              <a:gd name="connsiteY168" fmla="*/ 238417 h 516802"/>
              <a:gd name="connsiteX169" fmla="*/ 2775489 w 2855736"/>
              <a:gd name="connsiteY169" fmla="*/ 370096 h 516802"/>
              <a:gd name="connsiteX170" fmla="*/ 2775412 w 2855736"/>
              <a:gd name="connsiteY170" fmla="*/ 370096 h 516802"/>
              <a:gd name="connsiteX171" fmla="*/ 2855736 w 2855736"/>
              <a:gd name="connsiteY171" fmla="*/ 450420 h 516802"/>
              <a:gd name="connsiteX172" fmla="*/ 2789354 w 2855736"/>
              <a:gd name="connsiteY172" fmla="*/ 516802 h 516802"/>
              <a:gd name="connsiteX173" fmla="*/ 2709108 w 2855736"/>
              <a:gd name="connsiteY173" fmla="*/ 436555 h 516802"/>
              <a:gd name="connsiteX174" fmla="*/ 2576886 w 2855736"/>
              <a:gd name="connsiteY174" fmla="*/ 476756 h 516802"/>
              <a:gd name="connsiteX175" fmla="*/ 2338469 w 2855736"/>
              <a:gd name="connsiteY175" fmla="*/ 238417 h 516802"/>
              <a:gd name="connsiteX176" fmla="*/ 2576886 w 2855736"/>
              <a:gd name="connsiteY176" fmla="*/ 0 h 51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</a:cxnLst>
            <a:rect l="l" t="t" r="r" b="b"/>
            <a:pathLst>
              <a:path w="2855736" h="516802">
                <a:moveTo>
                  <a:pt x="1628098" y="189308"/>
                </a:moveTo>
                <a:cubicBezTo>
                  <a:pt x="1616711" y="189308"/>
                  <a:pt x="1606719" y="191089"/>
                  <a:pt x="1598276" y="194730"/>
                </a:cubicBezTo>
                <a:cubicBezTo>
                  <a:pt x="1589833" y="198370"/>
                  <a:pt x="1582630" y="203328"/>
                  <a:pt x="1576820" y="209524"/>
                </a:cubicBezTo>
                <a:cubicBezTo>
                  <a:pt x="1571011" y="215798"/>
                  <a:pt x="1566441" y="223157"/>
                  <a:pt x="1563188" y="231368"/>
                </a:cubicBezTo>
                <a:lnTo>
                  <a:pt x="1563188" y="231290"/>
                </a:lnTo>
                <a:cubicBezTo>
                  <a:pt x="1560399" y="238571"/>
                  <a:pt x="1558618" y="246472"/>
                  <a:pt x="1557921" y="254838"/>
                </a:cubicBezTo>
                <a:lnTo>
                  <a:pt x="1694015" y="254838"/>
                </a:lnTo>
                <a:cubicBezTo>
                  <a:pt x="1693473" y="234621"/>
                  <a:pt x="1688128" y="218587"/>
                  <a:pt x="1678059" y="207201"/>
                </a:cubicBezTo>
                <a:cubicBezTo>
                  <a:pt x="1667524" y="195349"/>
                  <a:pt x="1650716" y="189308"/>
                  <a:pt x="1628098" y="189308"/>
                </a:cubicBezTo>
                <a:close/>
                <a:moveTo>
                  <a:pt x="782717" y="189308"/>
                </a:moveTo>
                <a:cubicBezTo>
                  <a:pt x="771330" y="189308"/>
                  <a:pt x="761338" y="191089"/>
                  <a:pt x="752895" y="194730"/>
                </a:cubicBezTo>
                <a:cubicBezTo>
                  <a:pt x="744452" y="198370"/>
                  <a:pt x="737249" y="203328"/>
                  <a:pt x="731439" y="209524"/>
                </a:cubicBezTo>
                <a:cubicBezTo>
                  <a:pt x="725630" y="215798"/>
                  <a:pt x="721060" y="223157"/>
                  <a:pt x="717807" y="231368"/>
                </a:cubicBezTo>
                <a:lnTo>
                  <a:pt x="717807" y="231290"/>
                </a:lnTo>
                <a:cubicBezTo>
                  <a:pt x="715018" y="238571"/>
                  <a:pt x="713237" y="246472"/>
                  <a:pt x="712539" y="254838"/>
                </a:cubicBezTo>
                <a:lnTo>
                  <a:pt x="848634" y="254838"/>
                </a:lnTo>
                <a:cubicBezTo>
                  <a:pt x="848092" y="234621"/>
                  <a:pt x="842747" y="218587"/>
                  <a:pt x="832677" y="207201"/>
                </a:cubicBezTo>
                <a:cubicBezTo>
                  <a:pt x="822143" y="195349"/>
                  <a:pt x="805335" y="189308"/>
                  <a:pt x="782717" y="189308"/>
                </a:cubicBezTo>
                <a:close/>
                <a:moveTo>
                  <a:pt x="476601" y="124553"/>
                </a:moveTo>
                <a:lnTo>
                  <a:pt x="480087" y="124553"/>
                </a:lnTo>
                <a:lnTo>
                  <a:pt x="569319" y="124553"/>
                </a:lnTo>
                <a:lnTo>
                  <a:pt x="572882" y="124553"/>
                </a:lnTo>
                <a:lnTo>
                  <a:pt x="572882" y="128116"/>
                </a:lnTo>
                <a:lnTo>
                  <a:pt x="572804" y="466299"/>
                </a:lnTo>
                <a:lnTo>
                  <a:pt x="569319" y="466299"/>
                </a:lnTo>
                <a:lnTo>
                  <a:pt x="480087" y="466299"/>
                </a:lnTo>
                <a:lnTo>
                  <a:pt x="476601" y="466299"/>
                </a:lnTo>
                <a:lnTo>
                  <a:pt x="476601" y="127496"/>
                </a:lnTo>
                <a:close/>
                <a:moveTo>
                  <a:pt x="2026544" y="116342"/>
                </a:moveTo>
                <a:cubicBezTo>
                  <a:pt x="2065195" y="116342"/>
                  <a:pt x="2094320" y="126721"/>
                  <a:pt x="2113220" y="147093"/>
                </a:cubicBezTo>
                <a:cubicBezTo>
                  <a:pt x="2132042" y="167465"/>
                  <a:pt x="2141569" y="199687"/>
                  <a:pt x="2141569" y="242832"/>
                </a:cubicBezTo>
                <a:lnTo>
                  <a:pt x="2141569" y="466376"/>
                </a:lnTo>
                <a:lnTo>
                  <a:pt x="2045366" y="466376"/>
                </a:lnTo>
                <a:lnTo>
                  <a:pt x="2045366" y="254992"/>
                </a:lnTo>
                <a:cubicBezTo>
                  <a:pt x="2045366" y="232762"/>
                  <a:pt x="2041183" y="217503"/>
                  <a:pt x="2033050" y="209757"/>
                </a:cubicBezTo>
                <a:cubicBezTo>
                  <a:pt x="2024840" y="201933"/>
                  <a:pt x="2013686" y="197983"/>
                  <a:pt x="1999820" y="197983"/>
                </a:cubicBezTo>
                <a:cubicBezTo>
                  <a:pt x="1988899" y="197983"/>
                  <a:pt x="1979371" y="199610"/>
                  <a:pt x="1971548" y="202786"/>
                </a:cubicBezTo>
                <a:cubicBezTo>
                  <a:pt x="1963647" y="205961"/>
                  <a:pt x="1956211" y="210764"/>
                  <a:pt x="1949472" y="216651"/>
                </a:cubicBezTo>
                <a:cubicBezTo>
                  <a:pt x="1943818" y="222305"/>
                  <a:pt x="1938938" y="229121"/>
                  <a:pt x="1935143" y="237022"/>
                </a:cubicBezTo>
                <a:cubicBezTo>
                  <a:pt x="1931347" y="244768"/>
                  <a:pt x="1929411" y="253366"/>
                  <a:pt x="1929411" y="262583"/>
                </a:cubicBezTo>
                <a:lnTo>
                  <a:pt x="1929411" y="466299"/>
                </a:lnTo>
                <a:lnTo>
                  <a:pt x="1833130" y="466299"/>
                </a:lnTo>
                <a:lnTo>
                  <a:pt x="1833130" y="124630"/>
                </a:lnTo>
                <a:lnTo>
                  <a:pt x="1926855" y="124630"/>
                </a:lnTo>
                <a:lnTo>
                  <a:pt x="1926855" y="165063"/>
                </a:lnTo>
                <a:cubicBezTo>
                  <a:pt x="1938938" y="149494"/>
                  <a:pt x="1952958" y="137798"/>
                  <a:pt x="1968605" y="130052"/>
                </a:cubicBezTo>
                <a:cubicBezTo>
                  <a:pt x="1987040" y="120989"/>
                  <a:pt x="2006559" y="116342"/>
                  <a:pt x="2026544" y="116342"/>
                </a:cubicBezTo>
                <a:close/>
                <a:moveTo>
                  <a:pt x="1272176" y="115490"/>
                </a:moveTo>
                <a:cubicBezTo>
                  <a:pt x="1298667" y="115490"/>
                  <a:pt x="1321285" y="118279"/>
                  <a:pt x="1339410" y="123623"/>
                </a:cubicBezTo>
                <a:cubicBezTo>
                  <a:pt x="1357613" y="129045"/>
                  <a:pt x="1372717" y="136404"/>
                  <a:pt x="1384258" y="145544"/>
                </a:cubicBezTo>
                <a:cubicBezTo>
                  <a:pt x="1389061" y="149339"/>
                  <a:pt x="1393321" y="153445"/>
                  <a:pt x="1397194" y="157860"/>
                </a:cubicBezTo>
                <a:cubicBezTo>
                  <a:pt x="1402693" y="164211"/>
                  <a:pt x="1407263" y="171183"/>
                  <a:pt x="1410749" y="178696"/>
                </a:cubicBezTo>
                <a:cubicBezTo>
                  <a:pt x="1412376" y="182259"/>
                  <a:pt x="1413925" y="185977"/>
                  <a:pt x="1415319" y="189695"/>
                </a:cubicBezTo>
                <a:cubicBezTo>
                  <a:pt x="1415629" y="190547"/>
                  <a:pt x="1415861" y="191322"/>
                  <a:pt x="1416171" y="192174"/>
                </a:cubicBezTo>
                <a:cubicBezTo>
                  <a:pt x="1419347" y="201934"/>
                  <a:pt x="1421516" y="212235"/>
                  <a:pt x="1422755" y="222847"/>
                </a:cubicBezTo>
                <a:cubicBezTo>
                  <a:pt x="1422910" y="224087"/>
                  <a:pt x="1422910" y="225403"/>
                  <a:pt x="1423065" y="226643"/>
                </a:cubicBezTo>
                <a:lnTo>
                  <a:pt x="1335382" y="226643"/>
                </a:lnTo>
                <a:cubicBezTo>
                  <a:pt x="1334762" y="223699"/>
                  <a:pt x="1333988" y="220988"/>
                  <a:pt x="1333058" y="218432"/>
                </a:cubicBezTo>
                <a:cubicBezTo>
                  <a:pt x="1329263" y="208905"/>
                  <a:pt x="1324615" y="203793"/>
                  <a:pt x="1318109" y="198835"/>
                </a:cubicBezTo>
                <a:cubicBezTo>
                  <a:pt x="1309201" y="192096"/>
                  <a:pt x="1294406" y="188688"/>
                  <a:pt x="1274035" y="188688"/>
                </a:cubicBezTo>
                <a:cubicBezTo>
                  <a:pt x="1262494" y="188688"/>
                  <a:pt x="1252734" y="189618"/>
                  <a:pt x="1245220" y="191477"/>
                </a:cubicBezTo>
                <a:cubicBezTo>
                  <a:pt x="1237784" y="193258"/>
                  <a:pt x="1231975" y="195582"/>
                  <a:pt x="1227870" y="198293"/>
                </a:cubicBezTo>
                <a:cubicBezTo>
                  <a:pt x="1223919" y="200927"/>
                  <a:pt x="1221131" y="203870"/>
                  <a:pt x="1219504" y="207123"/>
                </a:cubicBezTo>
                <a:cubicBezTo>
                  <a:pt x="1217878" y="210454"/>
                  <a:pt x="1217025" y="213630"/>
                  <a:pt x="1217025" y="216418"/>
                </a:cubicBezTo>
                <a:cubicBezTo>
                  <a:pt x="1217025" y="225946"/>
                  <a:pt x="1219814" y="232685"/>
                  <a:pt x="1225469" y="236867"/>
                </a:cubicBezTo>
                <a:cubicBezTo>
                  <a:pt x="1231588" y="241437"/>
                  <a:pt x="1244058" y="245388"/>
                  <a:pt x="1262494" y="248641"/>
                </a:cubicBezTo>
                <a:lnTo>
                  <a:pt x="1304553" y="255612"/>
                </a:lnTo>
                <a:cubicBezTo>
                  <a:pt x="1328023" y="259485"/>
                  <a:pt x="1350022" y="264442"/>
                  <a:pt x="1365513" y="270484"/>
                </a:cubicBezTo>
                <a:cubicBezTo>
                  <a:pt x="1381160" y="276526"/>
                  <a:pt x="1393863" y="284194"/>
                  <a:pt x="1403313" y="293179"/>
                </a:cubicBezTo>
                <a:cubicBezTo>
                  <a:pt x="1412840" y="302320"/>
                  <a:pt x="1419579" y="313241"/>
                  <a:pt x="1423375" y="325635"/>
                </a:cubicBezTo>
                <a:lnTo>
                  <a:pt x="1423375" y="325712"/>
                </a:lnTo>
                <a:cubicBezTo>
                  <a:pt x="1427093" y="337950"/>
                  <a:pt x="1428952" y="352203"/>
                  <a:pt x="1428952" y="368159"/>
                </a:cubicBezTo>
                <a:cubicBezTo>
                  <a:pt x="1428952" y="400537"/>
                  <a:pt x="1416481" y="426873"/>
                  <a:pt x="1391927" y="446392"/>
                </a:cubicBezTo>
                <a:cubicBezTo>
                  <a:pt x="1367605" y="465757"/>
                  <a:pt x="1329805" y="475516"/>
                  <a:pt x="1279534" y="475516"/>
                </a:cubicBezTo>
                <a:cubicBezTo>
                  <a:pt x="1259473" y="475516"/>
                  <a:pt x="1240031" y="473657"/>
                  <a:pt x="1221828" y="470017"/>
                </a:cubicBezTo>
                <a:cubicBezTo>
                  <a:pt x="1203470" y="466299"/>
                  <a:pt x="1186739" y="459870"/>
                  <a:pt x="1172255" y="450730"/>
                </a:cubicBezTo>
                <a:cubicBezTo>
                  <a:pt x="1157615" y="441590"/>
                  <a:pt x="1145454" y="429196"/>
                  <a:pt x="1136081" y="413937"/>
                </a:cubicBezTo>
                <a:cubicBezTo>
                  <a:pt x="1127251" y="399607"/>
                  <a:pt x="1121984" y="381559"/>
                  <a:pt x="1120280" y="360336"/>
                </a:cubicBezTo>
                <a:lnTo>
                  <a:pt x="1213230" y="360336"/>
                </a:lnTo>
                <a:cubicBezTo>
                  <a:pt x="1216561" y="375828"/>
                  <a:pt x="1223455" y="386207"/>
                  <a:pt x="1233911" y="391087"/>
                </a:cubicBezTo>
                <a:cubicBezTo>
                  <a:pt x="1246072" y="396819"/>
                  <a:pt x="1261022" y="399685"/>
                  <a:pt x="1278295" y="399685"/>
                </a:cubicBezTo>
                <a:cubicBezTo>
                  <a:pt x="1298744" y="399685"/>
                  <a:pt x="1313539" y="397129"/>
                  <a:pt x="1322059" y="392171"/>
                </a:cubicBezTo>
                <a:cubicBezTo>
                  <a:pt x="1330115" y="387524"/>
                  <a:pt x="1333988" y="380088"/>
                  <a:pt x="1333988" y="369398"/>
                </a:cubicBezTo>
                <a:cubicBezTo>
                  <a:pt x="1333988" y="361808"/>
                  <a:pt x="1331509" y="355224"/>
                  <a:pt x="1326319" y="349492"/>
                </a:cubicBezTo>
                <a:cubicBezTo>
                  <a:pt x="1321207" y="343760"/>
                  <a:pt x="1310828" y="339654"/>
                  <a:pt x="1295568" y="337253"/>
                </a:cubicBezTo>
                <a:lnTo>
                  <a:pt x="1247467" y="329585"/>
                </a:lnTo>
                <a:cubicBezTo>
                  <a:pt x="1206723" y="323156"/>
                  <a:pt x="1175818" y="311847"/>
                  <a:pt x="1155678" y="296045"/>
                </a:cubicBezTo>
                <a:cubicBezTo>
                  <a:pt x="1135152" y="279934"/>
                  <a:pt x="1124695" y="255302"/>
                  <a:pt x="1124695" y="222847"/>
                </a:cubicBezTo>
                <a:cubicBezTo>
                  <a:pt x="1124695" y="206194"/>
                  <a:pt x="1128336" y="191089"/>
                  <a:pt x="1135617" y="177844"/>
                </a:cubicBezTo>
                <a:cubicBezTo>
                  <a:pt x="1142820" y="164676"/>
                  <a:pt x="1153122" y="153367"/>
                  <a:pt x="1166290" y="144150"/>
                </a:cubicBezTo>
                <a:cubicBezTo>
                  <a:pt x="1179303" y="135010"/>
                  <a:pt x="1194950" y="127883"/>
                  <a:pt x="1212920" y="122926"/>
                </a:cubicBezTo>
                <a:cubicBezTo>
                  <a:pt x="1230813" y="117969"/>
                  <a:pt x="1250720" y="115490"/>
                  <a:pt x="1272176" y="115490"/>
                </a:cubicBezTo>
                <a:close/>
                <a:moveTo>
                  <a:pt x="1629957" y="115335"/>
                </a:moveTo>
                <a:cubicBezTo>
                  <a:pt x="1681776" y="115335"/>
                  <a:pt x="1721358" y="130517"/>
                  <a:pt x="1747616" y="160493"/>
                </a:cubicBezTo>
                <a:cubicBezTo>
                  <a:pt x="1773797" y="190315"/>
                  <a:pt x="1787043" y="230980"/>
                  <a:pt x="1787043" y="281328"/>
                </a:cubicBezTo>
                <a:lnTo>
                  <a:pt x="1787043" y="320522"/>
                </a:lnTo>
                <a:lnTo>
                  <a:pt x="1556526" y="320522"/>
                </a:lnTo>
                <a:cubicBezTo>
                  <a:pt x="1557843" y="344612"/>
                  <a:pt x="1564350" y="363744"/>
                  <a:pt x="1575968" y="377454"/>
                </a:cubicBezTo>
                <a:cubicBezTo>
                  <a:pt x="1587974" y="391629"/>
                  <a:pt x="1606332" y="398833"/>
                  <a:pt x="1630654" y="398833"/>
                </a:cubicBezTo>
                <a:cubicBezTo>
                  <a:pt x="1662954" y="398833"/>
                  <a:pt x="1682009" y="386207"/>
                  <a:pt x="1688825" y="360181"/>
                </a:cubicBezTo>
                <a:lnTo>
                  <a:pt x="1688903" y="360181"/>
                </a:lnTo>
                <a:lnTo>
                  <a:pt x="1782937" y="360181"/>
                </a:lnTo>
                <a:cubicBezTo>
                  <a:pt x="1776663" y="397361"/>
                  <a:pt x="1761249" y="426098"/>
                  <a:pt x="1737082" y="445540"/>
                </a:cubicBezTo>
                <a:cubicBezTo>
                  <a:pt x="1712527" y="465292"/>
                  <a:pt x="1676509" y="475284"/>
                  <a:pt x="1630034" y="475284"/>
                </a:cubicBezTo>
                <a:cubicBezTo>
                  <a:pt x="1574032" y="475284"/>
                  <a:pt x="1531197" y="459482"/>
                  <a:pt x="1502848" y="428267"/>
                </a:cubicBezTo>
                <a:cubicBezTo>
                  <a:pt x="1474498" y="397129"/>
                  <a:pt x="1460168" y="352590"/>
                  <a:pt x="1460168" y="295890"/>
                </a:cubicBezTo>
                <a:cubicBezTo>
                  <a:pt x="1460168" y="267618"/>
                  <a:pt x="1464273" y="241979"/>
                  <a:pt x="1472484" y="219826"/>
                </a:cubicBezTo>
                <a:cubicBezTo>
                  <a:pt x="1480695" y="197673"/>
                  <a:pt x="1492391" y="178464"/>
                  <a:pt x="1507340" y="162894"/>
                </a:cubicBezTo>
                <a:cubicBezTo>
                  <a:pt x="1522290" y="147325"/>
                  <a:pt x="1540415" y="135397"/>
                  <a:pt x="1561174" y="127341"/>
                </a:cubicBezTo>
                <a:cubicBezTo>
                  <a:pt x="1581855" y="119363"/>
                  <a:pt x="1605015" y="115335"/>
                  <a:pt x="1629957" y="115335"/>
                </a:cubicBezTo>
                <a:close/>
                <a:moveTo>
                  <a:pt x="784576" y="115335"/>
                </a:moveTo>
                <a:cubicBezTo>
                  <a:pt x="836395" y="115335"/>
                  <a:pt x="875977" y="130517"/>
                  <a:pt x="902235" y="160493"/>
                </a:cubicBezTo>
                <a:cubicBezTo>
                  <a:pt x="928416" y="190315"/>
                  <a:pt x="941661" y="230980"/>
                  <a:pt x="941661" y="281328"/>
                </a:cubicBezTo>
                <a:lnTo>
                  <a:pt x="941661" y="320522"/>
                </a:lnTo>
                <a:lnTo>
                  <a:pt x="711145" y="320522"/>
                </a:lnTo>
                <a:cubicBezTo>
                  <a:pt x="712462" y="344612"/>
                  <a:pt x="718969" y="363744"/>
                  <a:pt x="730587" y="377454"/>
                </a:cubicBezTo>
                <a:cubicBezTo>
                  <a:pt x="742593" y="391629"/>
                  <a:pt x="760951" y="398833"/>
                  <a:pt x="785273" y="398833"/>
                </a:cubicBezTo>
                <a:cubicBezTo>
                  <a:pt x="817573" y="398833"/>
                  <a:pt x="836628" y="386207"/>
                  <a:pt x="843444" y="360181"/>
                </a:cubicBezTo>
                <a:lnTo>
                  <a:pt x="843522" y="360181"/>
                </a:lnTo>
                <a:lnTo>
                  <a:pt x="937556" y="360181"/>
                </a:lnTo>
                <a:cubicBezTo>
                  <a:pt x="931282" y="397361"/>
                  <a:pt x="915868" y="426098"/>
                  <a:pt x="891701" y="445540"/>
                </a:cubicBezTo>
                <a:cubicBezTo>
                  <a:pt x="867146" y="465292"/>
                  <a:pt x="831128" y="475284"/>
                  <a:pt x="784653" y="475284"/>
                </a:cubicBezTo>
                <a:cubicBezTo>
                  <a:pt x="728651" y="475284"/>
                  <a:pt x="685816" y="459482"/>
                  <a:pt x="657467" y="428267"/>
                </a:cubicBezTo>
                <a:cubicBezTo>
                  <a:pt x="629117" y="397129"/>
                  <a:pt x="614787" y="352590"/>
                  <a:pt x="614787" y="295890"/>
                </a:cubicBezTo>
                <a:cubicBezTo>
                  <a:pt x="614787" y="267618"/>
                  <a:pt x="618892" y="241979"/>
                  <a:pt x="627103" y="219826"/>
                </a:cubicBezTo>
                <a:cubicBezTo>
                  <a:pt x="635313" y="197673"/>
                  <a:pt x="647010" y="178464"/>
                  <a:pt x="661959" y="162894"/>
                </a:cubicBezTo>
                <a:cubicBezTo>
                  <a:pt x="676909" y="147325"/>
                  <a:pt x="695034" y="135397"/>
                  <a:pt x="715793" y="127341"/>
                </a:cubicBezTo>
                <a:cubicBezTo>
                  <a:pt x="736474" y="119363"/>
                  <a:pt x="759634" y="115335"/>
                  <a:pt x="784576" y="115335"/>
                </a:cubicBezTo>
                <a:close/>
                <a:moveTo>
                  <a:pt x="2576886" y="97288"/>
                </a:moveTo>
                <a:cubicBezTo>
                  <a:pt x="2499118" y="97288"/>
                  <a:pt x="2435834" y="160571"/>
                  <a:pt x="2435834" y="238339"/>
                </a:cubicBezTo>
                <a:cubicBezTo>
                  <a:pt x="2435834" y="316108"/>
                  <a:pt x="2499118" y="379391"/>
                  <a:pt x="2576886" y="379391"/>
                </a:cubicBezTo>
                <a:cubicBezTo>
                  <a:pt x="2654654" y="379391"/>
                  <a:pt x="2717938" y="316108"/>
                  <a:pt x="2717938" y="238339"/>
                </a:cubicBezTo>
                <a:cubicBezTo>
                  <a:pt x="2717938" y="160571"/>
                  <a:pt x="2654654" y="97288"/>
                  <a:pt x="2576886" y="97288"/>
                </a:cubicBezTo>
                <a:close/>
                <a:moveTo>
                  <a:pt x="2196642" y="10456"/>
                </a:moveTo>
                <a:lnTo>
                  <a:pt x="2290522" y="10456"/>
                </a:lnTo>
                <a:lnTo>
                  <a:pt x="2290522" y="466298"/>
                </a:lnTo>
                <a:lnTo>
                  <a:pt x="2196642" y="466298"/>
                </a:lnTo>
                <a:close/>
                <a:moveTo>
                  <a:pt x="986665" y="10456"/>
                </a:moveTo>
                <a:lnTo>
                  <a:pt x="1080545" y="10456"/>
                </a:lnTo>
                <a:lnTo>
                  <a:pt x="1080545" y="475593"/>
                </a:lnTo>
                <a:lnTo>
                  <a:pt x="1065905" y="475593"/>
                </a:lnTo>
                <a:cubicBezTo>
                  <a:pt x="1022063" y="475129"/>
                  <a:pt x="986665" y="438878"/>
                  <a:pt x="986665" y="394107"/>
                </a:cubicBezTo>
                <a:close/>
                <a:moveTo>
                  <a:pt x="476601" y="10456"/>
                </a:moveTo>
                <a:lnTo>
                  <a:pt x="480087" y="10456"/>
                </a:lnTo>
                <a:lnTo>
                  <a:pt x="569319" y="10456"/>
                </a:lnTo>
                <a:lnTo>
                  <a:pt x="572882" y="10456"/>
                </a:lnTo>
                <a:lnTo>
                  <a:pt x="572882" y="81330"/>
                </a:lnTo>
                <a:lnTo>
                  <a:pt x="572882" y="84893"/>
                </a:lnTo>
                <a:lnTo>
                  <a:pt x="569319" y="84893"/>
                </a:lnTo>
                <a:lnTo>
                  <a:pt x="480087" y="84893"/>
                </a:lnTo>
                <a:lnTo>
                  <a:pt x="476601" y="84893"/>
                </a:lnTo>
                <a:lnTo>
                  <a:pt x="476601" y="81330"/>
                </a:lnTo>
                <a:close/>
                <a:moveTo>
                  <a:pt x="58559" y="6331"/>
                </a:moveTo>
                <a:cubicBezTo>
                  <a:pt x="67660" y="8597"/>
                  <a:pt x="76103" y="13593"/>
                  <a:pt x="82648" y="20990"/>
                </a:cubicBezTo>
                <a:lnTo>
                  <a:pt x="326565" y="298911"/>
                </a:lnTo>
                <a:lnTo>
                  <a:pt x="326565" y="10456"/>
                </a:lnTo>
                <a:lnTo>
                  <a:pt x="421064" y="10456"/>
                </a:lnTo>
                <a:lnTo>
                  <a:pt x="421064" y="424781"/>
                </a:lnTo>
                <a:cubicBezTo>
                  <a:pt x="421064" y="444610"/>
                  <a:pt x="408903" y="462348"/>
                  <a:pt x="390545" y="469397"/>
                </a:cubicBezTo>
                <a:cubicBezTo>
                  <a:pt x="385123" y="471488"/>
                  <a:pt x="379391" y="472495"/>
                  <a:pt x="373814" y="472495"/>
                </a:cubicBezTo>
                <a:cubicBezTo>
                  <a:pt x="360491" y="472495"/>
                  <a:pt x="347556" y="466918"/>
                  <a:pt x="338416" y="456461"/>
                </a:cubicBezTo>
                <a:lnTo>
                  <a:pt x="94499" y="178541"/>
                </a:lnTo>
                <a:lnTo>
                  <a:pt x="94499" y="466298"/>
                </a:lnTo>
                <a:lnTo>
                  <a:pt x="0" y="466298"/>
                </a:lnTo>
                <a:lnTo>
                  <a:pt x="0" y="52748"/>
                </a:lnTo>
                <a:cubicBezTo>
                  <a:pt x="0" y="32841"/>
                  <a:pt x="12161" y="15103"/>
                  <a:pt x="30519" y="8055"/>
                </a:cubicBezTo>
                <a:cubicBezTo>
                  <a:pt x="39698" y="4530"/>
                  <a:pt x="49457" y="4066"/>
                  <a:pt x="58559" y="6331"/>
                </a:cubicBezTo>
                <a:close/>
                <a:moveTo>
                  <a:pt x="2576886" y="0"/>
                </a:moveTo>
                <a:cubicBezTo>
                  <a:pt x="2708333" y="0"/>
                  <a:pt x="2815303" y="106970"/>
                  <a:pt x="2815303" y="238417"/>
                </a:cubicBezTo>
                <a:cubicBezTo>
                  <a:pt x="2815303" y="287061"/>
                  <a:pt x="2800586" y="332296"/>
                  <a:pt x="2775489" y="370096"/>
                </a:cubicBezTo>
                <a:lnTo>
                  <a:pt x="2775412" y="370096"/>
                </a:lnTo>
                <a:lnTo>
                  <a:pt x="2855736" y="450420"/>
                </a:lnTo>
                <a:lnTo>
                  <a:pt x="2789354" y="516802"/>
                </a:lnTo>
                <a:lnTo>
                  <a:pt x="2709108" y="436555"/>
                </a:lnTo>
                <a:cubicBezTo>
                  <a:pt x="2671230" y="461962"/>
                  <a:pt x="2625762" y="476756"/>
                  <a:pt x="2576886" y="476756"/>
                </a:cubicBezTo>
                <a:cubicBezTo>
                  <a:pt x="2445439" y="476756"/>
                  <a:pt x="2338469" y="369864"/>
                  <a:pt x="2338469" y="238417"/>
                </a:cubicBezTo>
                <a:cubicBezTo>
                  <a:pt x="2338469" y="106970"/>
                  <a:pt x="2445439" y="0"/>
                  <a:pt x="2576886" y="0"/>
                </a:cubicBezTo>
                <a:close/>
              </a:path>
            </a:pathLst>
          </a:custGeom>
          <a:solidFill>
            <a:schemeClr val="tx2"/>
          </a:solidFill>
          <a:ln w="774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14" name="NielsenIQ GFK lockup" hidden="1">
            <a:extLst>
              <a:ext uri="{FF2B5EF4-FFF2-40B4-BE49-F238E27FC236}">
                <a16:creationId xmlns:a16="http://schemas.microsoft.com/office/drawing/2014/main" id="{F7792E29-49B3-DBC0-AD1E-5BE3C1FF77E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86122" y="321743"/>
            <a:ext cx="3377876" cy="753596"/>
          </a:xfrm>
          <a:prstGeom prst="rect">
            <a:avLst/>
          </a:prstGeom>
        </p:spPr>
      </p:pic>
      <p:pic>
        <p:nvPicPr>
          <p:cNvPr id="6" name="NielsenIQ logo+wordmark" hidden="1">
            <a:extLst>
              <a:ext uri="{FF2B5EF4-FFF2-40B4-BE49-F238E27FC236}">
                <a16:creationId xmlns:a16="http://schemas.microsoft.com/office/drawing/2014/main" id="{48997FFB-D07F-88D7-8F6A-453D924F0D3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558" y="305205"/>
            <a:ext cx="2211753" cy="763139"/>
          </a:xfrm>
          <a:prstGeom prst="rect">
            <a:avLst/>
          </a:prstGeom>
        </p:spPr>
      </p:pic>
      <p:pic>
        <p:nvPicPr>
          <p:cNvPr id="16" name="powered by GfK intelligence" hidden="1">
            <a:extLst>
              <a:ext uri="{FF2B5EF4-FFF2-40B4-BE49-F238E27FC236}">
                <a16:creationId xmlns:a16="http://schemas.microsoft.com/office/drawing/2014/main" id="{E5E829BC-6324-3D78-59D0-749BFB7931D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6490" y="491434"/>
            <a:ext cx="2750236" cy="42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0251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vider_lt_blue">
    <p:bg>
      <p:bgPr>
        <a:solidFill>
          <a:srgbClr val="0C34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1550EA2-3CEF-F177-CDE5-F705D0B58CC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3BA6587-CFA4-257F-EDC1-FFD87261C031}"/>
              </a:ext>
            </a:extLst>
          </p:cNvPr>
          <p:cNvSpPr/>
          <p:nvPr userDrawn="1"/>
        </p:nvSpPr>
        <p:spPr>
          <a:xfrm>
            <a:off x="-1828799" y="-1297392"/>
            <a:ext cx="8099472" cy="8099472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8547BD4-65D1-5718-AE42-569EC26A9EAA}"/>
              </a:ext>
            </a:extLst>
          </p:cNvPr>
          <p:cNvSpPr/>
          <p:nvPr userDrawn="1"/>
        </p:nvSpPr>
        <p:spPr>
          <a:xfrm>
            <a:off x="-1166391" y="-606473"/>
            <a:ext cx="6726479" cy="6726479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057517C-E2C8-CB1C-242A-6F5080A2964D}"/>
              </a:ext>
            </a:extLst>
          </p:cNvPr>
          <p:cNvSpPr/>
          <p:nvPr userDrawn="1"/>
        </p:nvSpPr>
        <p:spPr>
          <a:xfrm>
            <a:off x="-591257" y="-31339"/>
            <a:ext cx="5576212" cy="5576212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151AF7-737A-1648-9BC4-B9D881179F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559" y="1671355"/>
            <a:ext cx="4481562" cy="1757645"/>
          </a:xfrm>
        </p:spPr>
        <p:txBody>
          <a:bodyPr anchor="b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your divider title here maximum of three lines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52C9CE-AA03-A24B-BBD9-8EA2482DC5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558" y="3492349"/>
            <a:ext cx="4481563" cy="43621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B4F35-9ADE-ED35-28B3-71F80807E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5326" y="6435203"/>
            <a:ext cx="90187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EF4E2-7A7A-0548-85F1-5479B7C9E1B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7A74E09-9071-7CD1-EC5E-F188D4120119}"/>
              </a:ext>
            </a:extLst>
          </p:cNvPr>
          <p:cNvCxnSpPr>
            <a:cxnSpLocks/>
          </p:cNvCxnSpPr>
          <p:nvPr userDrawn="1"/>
        </p:nvCxnSpPr>
        <p:spPr>
          <a:xfrm>
            <a:off x="278932" y="6395755"/>
            <a:ext cx="1161488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25C32D7-C729-3011-FEFB-46C3D0B902FF}"/>
              </a:ext>
            </a:extLst>
          </p:cNvPr>
          <p:cNvSpPr txBox="1"/>
          <p:nvPr userDrawn="1"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555555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© 2023 Nielsen Consumer LLC. All Rights Reserved.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0D7612-FA3F-4420-3220-A5BFCB9C06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144" y="6495535"/>
            <a:ext cx="642619" cy="27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573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ule Block">
            <a:extLst>
              <a:ext uri="{FF2B5EF4-FFF2-40B4-BE49-F238E27FC236}">
                <a16:creationId xmlns:a16="http://schemas.microsoft.com/office/drawing/2014/main" id="{658D6E94-1F36-94B6-33A7-7C708E049D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802310" y="6299199"/>
            <a:ext cx="293690" cy="186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err="1"/>
          </a:p>
        </p:txBody>
      </p:sp>
      <p:sp>
        <p:nvSpPr>
          <p:cNvPr id="12" name="Picture Placeholder">
            <a:extLst>
              <a:ext uri="{FF2B5EF4-FFF2-40B4-BE49-F238E27FC236}">
                <a16:creationId xmlns:a16="http://schemas.microsoft.com/office/drawing/2014/main" id="{7A78F6A2-6801-C5FD-6F85-67A9BBDEF5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7" hasCustomPrompt="1"/>
          </p:nvPr>
        </p:nvSpPr>
        <p:spPr>
          <a:xfrm>
            <a:off x="6096000" y="0"/>
            <a:ext cx="6096000" cy="6858000"/>
          </a:xfrm>
          <a:solidFill>
            <a:schemeClr val="tx1">
              <a:lumMod val="60000"/>
              <a:lumOff val="40000"/>
            </a:schemeClr>
          </a:solidFill>
        </p:spPr>
        <p:txBody>
          <a:bodyPr lIns="182880" tIns="91440" rIns="274320" anchor="t">
            <a:normAutofit/>
          </a:bodyPr>
          <a:lstStyle>
            <a:lvl1pPr marL="174625" indent="-174625" algn="l">
              <a:spcBef>
                <a:spcPts val="0"/>
              </a:spcBef>
              <a:buFont typeface="Arial" panose="020B0604020202020204" pitchFamily="34" charset="0"/>
              <a:buNone/>
              <a:defRPr sz="1400" b="1">
                <a:solidFill>
                  <a:srgbClr val="FFFF00"/>
                </a:solidFill>
              </a:defRPr>
            </a:lvl1pPr>
          </a:lstStyle>
          <a:p>
            <a:r>
              <a:rPr lang="en-US"/>
              <a:t>To add image: </a:t>
            </a:r>
            <a:br>
              <a:rPr lang="en-US"/>
            </a:br>
            <a:r>
              <a:rPr lang="en-US"/>
              <a:t>1. Select image placeholder </a:t>
            </a:r>
            <a:br>
              <a:rPr lang="en-US"/>
            </a:br>
            <a:r>
              <a:rPr lang="en-US"/>
              <a:t>2. Drag/drop file or copy/paste image into slide (.jpg, .gif, .</a:t>
            </a:r>
            <a:r>
              <a:rPr lang="en-US" err="1"/>
              <a:t>png</a:t>
            </a:r>
            <a:r>
              <a:rPr lang="en-US"/>
              <a:t>) </a:t>
            </a:r>
            <a:br>
              <a:rPr lang="en-US"/>
            </a:br>
            <a:r>
              <a:rPr lang="en-US"/>
              <a:t>3. Right-click image and “Send to back”</a:t>
            </a:r>
          </a:p>
          <a:p>
            <a:r>
              <a:rPr lang="en-GB"/>
              <a:t> </a:t>
            </a:r>
          </a:p>
        </p:txBody>
      </p:sp>
      <p:sp>
        <p:nvSpPr>
          <p:cNvPr id="8" name="Confidential disclaimer">
            <a:extLst>
              <a:ext uri="{FF2B5EF4-FFF2-40B4-BE49-F238E27FC236}">
                <a16:creationId xmlns:a16="http://schemas.microsoft.com/office/drawing/2014/main" id="{96D5C3C7-B3B0-FB86-5907-4E244DADEA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837949" y="6573016"/>
            <a:ext cx="110126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Confidential and proprietary</a:t>
            </a:r>
          </a:p>
        </p:txBody>
      </p:sp>
      <p:sp>
        <p:nvSpPr>
          <p:cNvPr id="9" name="Source Placeholder">
            <a:extLst>
              <a:ext uri="{FF2B5EF4-FFF2-40B4-BE49-F238E27FC236}">
                <a16:creationId xmlns:a16="http://schemas.microsoft.com/office/drawing/2014/main" id="{2EA71DC4-3628-4313-321C-9A95F89CAB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92100" y="6108700"/>
            <a:ext cx="5510210" cy="194127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lang="en-GB" sz="800" dirty="0">
                <a:solidFill>
                  <a:srgbClr val="B3B3B3"/>
                </a:solidFill>
              </a:defRPr>
            </a:lvl1pPr>
          </a:lstStyle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r>
              <a:rPr lang="en-GB"/>
              <a:t>Source, footnote</a:t>
            </a:r>
          </a:p>
        </p:txBody>
      </p:sp>
      <p:sp>
        <p:nvSpPr>
          <p:cNvPr id="3" name="Content 1 Placeholder">
            <a:extLst>
              <a:ext uri="{FF2B5EF4-FFF2-40B4-BE49-F238E27FC236}">
                <a16:creationId xmlns:a16="http://schemas.microsoft.com/office/drawing/2014/main" id="{BBF77ABD-CA9D-F0FB-47F7-ABF58A85B7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" hasCustomPrompt="1"/>
          </p:nvPr>
        </p:nvSpPr>
        <p:spPr>
          <a:xfrm>
            <a:off x="292100" y="1638301"/>
            <a:ext cx="5510210" cy="4038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Insert content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Subtitle 1 Placeholder">
            <a:extLst>
              <a:ext uri="{FF2B5EF4-FFF2-40B4-BE49-F238E27FC236}">
                <a16:creationId xmlns:a16="http://schemas.microsoft.com/office/drawing/2014/main" id="{4DF2806F-470A-D63D-6287-2D96392FDBE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292100" y="579495"/>
            <a:ext cx="5511005" cy="436562"/>
          </a:xfrm>
        </p:spPr>
        <p:txBody>
          <a:bodyPr vert="horz" lIns="0" tIns="45720" rIns="0" bIns="45720" rtlCol="0">
            <a:noAutofit/>
          </a:bodyPr>
          <a:lstStyle>
            <a:lvl1pPr marL="0" indent="0">
              <a:buNone/>
              <a:defRPr kumimoji="0" lang="en-GB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/>
              <a:t>Insert your subtitle in Arial 16pt</a:t>
            </a:r>
          </a:p>
        </p:txBody>
      </p:sp>
      <p:sp>
        <p:nvSpPr>
          <p:cNvPr id="2" name="Title 1 Placeholder">
            <a:extLst>
              <a:ext uri="{FF2B5EF4-FFF2-40B4-BE49-F238E27FC236}">
                <a16:creationId xmlns:a16="http://schemas.microsoft.com/office/drawing/2014/main" id="{330527F2-4E92-075E-0582-2535F1B4C69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292100" y="304800"/>
            <a:ext cx="5513623" cy="265590"/>
          </a:xfrm>
        </p:spPr>
        <p:txBody>
          <a:bodyPr/>
          <a:lstStyle/>
          <a:p>
            <a:r>
              <a:rPr lang="en-US"/>
              <a:t>Insert your slide title in Arial Bold 20pt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6ED059-F17E-0762-7198-C569C707BA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8"/>
          </p:nvPr>
        </p:nvSpPr>
        <p:spPr/>
        <p:txBody>
          <a:bodyPr/>
          <a:lstStyle/>
          <a:p>
            <a:fld id="{0C3EAA3E-8B66-4B82-A15F-5DACDE0D1199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153426-E842-0068-F6AD-BAA6146617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9"/>
          </p:nvPr>
        </p:nvSpPr>
        <p:spPr>
          <a:xfrm>
            <a:off x="3686135" y="6490782"/>
            <a:ext cx="2295565" cy="282957"/>
          </a:xfrm>
        </p:spPr>
        <p:txBody>
          <a:bodyPr/>
          <a:lstStyle/>
          <a:p>
            <a:endParaRPr lang="cs-CZ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0A6F976-D606-188B-5D0C-F9FAC9418E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0"/>
          </p:nvPr>
        </p:nvSpPr>
        <p:spPr/>
        <p:txBody>
          <a:bodyPr/>
          <a:lstStyle/>
          <a:p>
            <a:fld id="{3680D053-27E0-41CE-9928-1D165A617AED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Copyright Line">
            <a:extLst>
              <a:ext uri="{FF2B5EF4-FFF2-40B4-BE49-F238E27FC236}">
                <a16:creationId xmlns:a16="http://schemas.microsoft.com/office/drawing/2014/main" id="{D358AFA3-870C-D711-43D2-5B66108BD2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67809" y="6526850"/>
            <a:ext cx="2268453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</a:t>
            </a:r>
            <a:fld id="{92E70860-886D-4303-B2B5-BD1295E1FD39}" type="datetimeyyyy">
              <a:rPr lang="en-US" sz="70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2026</a:t>
            </a:fld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 Nielsen Consumer LLC.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44329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680">
          <p15:clr>
            <a:srgbClr val="FBAE40"/>
          </p15:clr>
        </p15:guide>
        <p15:guide id="4" pos="3768">
          <p15:clr>
            <a:srgbClr val="A4A3A4"/>
          </p15:clr>
        </p15:guide>
        <p15:guide id="5" pos="3912">
          <p15:clr>
            <a:srgbClr val="A4A3A4"/>
          </p15:clr>
        </p15:guide>
        <p15:guide id="6" pos="7495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ull-bleed Ima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4B940176-20BD-885B-C7DC-D045A7B5B0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60000"/>
              <a:lumOff val="40000"/>
            </a:schemeClr>
          </a:solidFill>
        </p:spPr>
        <p:txBody>
          <a:bodyPr vert="horz" lIns="9144000" tIns="91440" rIns="182880" bIns="0" rtlCol="0" anchor="t">
            <a:noAutofit/>
          </a:bodyPr>
          <a:lstStyle>
            <a:lvl1pPr marL="231775" indent="-231775">
              <a:buNone/>
              <a:defRPr lang="en-GB" sz="1400" b="1">
                <a:solidFill>
                  <a:srgbClr val="FFFF00"/>
                </a:solidFill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To add image: </a:t>
            </a:r>
            <a:br>
              <a:rPr lang="en-US"/>
            </a:br>
            <a:r>
              <a:rPr lang="en-US"/>
              <a:t>1. Select image placeholder</a:t>
            </a:r>
            <a:br>
              <a:rPr lang="en-US"/>
            </a:br>
            <a:r>
              <a:rPr lang="en-US"/>
              <a:t>2. Drag/drop file or copy/paste image into slide (.jpg, .gif, .</a:t>
            </a:r>
            <a:r>
              <a:rPr lang="en-US" err="1"/>
              <a:t>png</a:t>
            </a:r>
            <a:r>
              <a:rPr lang="en-US"/>
              <a:t>)</a:t>
            </a:r>
            <a:br>
              <a:rPr lang="en-US"/>
            </a:br>
            <a:r>
              <a:rPr lang="en-US"/>
              <a:t>3. Right-click image and “Send to back”</a:t>
            </a:r>
          </a:p>
          <a:p>
            <a:pPr marL="171450" lvl="0" indent="-171450"/>
            <a:endParaRPr lang="en-GB"/>
          </a:p>
        </p:txBody>
      </p:sp>
      <p:sp>
        <p:nvSpPr>
          <p:cNvPr id="15" name="Copyright Line">
            <a:extLst>
              <a:ext uri="{FF2B5EF4-FFF2-40B4-BE49-F238E27FC236}">
                <a16:creationId xmlns:a16="http://schemas.microsoft.com/office/drawing/2014/main" id="{B707803F-60FA-342A-DB2A-415C371CB0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67809" y="6536551"/>
            <a:ext cx="2268453" cy="200055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bg1"/>
                </a:solidFill>
              </a:rPr>
              <a:t>© </a:t>
            </a:r>
            <a:fld id="{92E70860-886D-4303-B2B5-BD1295E1FD39}" type="datetimeyyyy">
              <a:rPr lang="en-US" sz="700" smtClean="0">
                <a:solidFill>
                  <a:schemeClr val="bg1"/>
                </a:solidFill>
              </a:rPr>
              <a:t>2026</a:t>
            </a:fld>
            <a:r>
              <a:rPr lang="en-US" sz="700">
                <a:solidFill>
                  <a:schemeClr val="bg1"/>
                </a:solidFill>
              </a:rPr>
              <a:t> Nielsen Consumer LLC. All Rights Reserved.</a:t>
            </a:r>
          </a:p>
        </p:txBody>
      </p:sp>
      <p:sp>
        <p:nvSpPr>
          <p:cNvPr id="6" name="Confidential disclaimer">
            <a:extLst>
              <a:ext uri="{FF2B5EF4-FFF2-40B4-BE49-F238E27FC236}">
                <a16:creationId xmlns:a16="http://schemas.microsoft.com/office/drawing/2014/main" id="{FCE25AF0-0C89-001E-06C2-AD51F5FC7D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837949" y="6573016"/>
            <a:ext cx="1101264" cy="10772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Confidential and proprietary</a:t>
            </a:r>
          </a:p>
        </p:txBody>
      </p:sp>
      <p:cxnSp>
        <p:nvCxnSpPr>
          <p:cNvPr id="16" name="Base Rule">
            <a:extLst>
              <a:ext uri="{FF2B5EF4-FFF2-40B4-BE49-F238E27FC236}">
                <a16:creationId xmlns:a16="http://schemas.microsoft.com/office/drawing/2014/main" id="{A2E4D762-EABE-F9E8-A416-7B524EE5A5F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92100" y="6395755"/>
            <a:ext cx="1160780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ource Placeholder">
            <a:extLst>
              <a:ext uri="{FF2B5EF4-FFF2-40B4-BE49-F238E27FC236}">
                <a16:creationId xmlns:a16="http://schemas.microsoft.com/office/drawing/2014/main" id="{ED1AEB33-C846-8D27-B334-B80B72329C8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92100" y="6108700"/>
            <a:ext cx="11607800" cy="194127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lang="en-GB" sz="800" dirty="0">
                <a:solidFill>
                  <a:schemeClr val="bg1"/>
                </a:solidFill>
              </a:defRPr>
            </a:lvl1pPr>
          </a:lstStyle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r>
              <a:rPr lang="en-GB"/>
              <a:t>Source, footnote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A0CBB8B-470D-A28B-2ACF-B50868AFAD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3EAA3E-8B66-4B82-A15F-5DACDE0D1199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854C9D7-CE1A-9B27-21F7-E556CDDCED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cs-CZ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4C9CF4F-332B-EC9E-70DC-E54FFD393E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680D053-27E0-41CE-9928-1D165A617AED}" type="slidenum">
              <a:rPr lang="cs-CZ" smtClean="0"/>
              <a:t>‹#›</a:t>
            </a:fld>
            <a:endParaRPr lang="cs-CZ"/>
          </a:p>
        </p:txBody>
      </p:sp>
      <p:pic>
        <p:nvPicPr>
          <p:cNvPr id="18" name="NIQ Logo">
            <a:extLst>
              <a:ext uri="{FF2B5EF4-FFF2-40B4-BE49-F238E27FC236}">
                <a16:creationId xmlns:a16="http://schemas.microsoft.com/office/drawing/2014/main" id="{74EC100F-70B4-0E01-8BC9-6F09D73757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2100" y="6495101"/>
            <a:ext cx="645459" cy="274320"/>
          </a:xfrm>
          <a:prstGeom prst="rect">
            <a:avLst/>
          </a:prstGeom>
        </p:spPr>
      </p:pic>
      <p:pic>
        <p:nvPicPr>
          <p:cNvPr id="8" name="NIQ GFK Lockup" hidden="1">
            <a:extLst>
              <a:ext uri="{FF2B5EF4-FFF2-40B4-BE49-F238E27FC236}">
                <a16:creationId xmlns:a16="http://schemas.microsoft.com/office/drawing/2014/main" id="{5D3C3BE7-0356-CB3B-CA9F-9B23ECA7BDF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l="23" r="23"/>
          <a:stretch/>
        </p:blipFill>
        <p:spPr>
          <a:xfrm>
            <a:off x="292101" y="6489302"/>
            <a:ext cx="751570" cy="273006"/>
          </a:xfrm>
          <a:prstGeom prst="rect">
            <a:avLst/>
          </a:prstGeom>
        </p:spPr>
      </p:pic>
      <p:pic>
        <p:nvPicPr>
          <p:cNvPr id="5" name="NielsenIQ logo+wordmark" hidden="1">
            <a:extLst>
              <a:ext uri="{FF2B5EF4-FFF2-40B4-BE49-F238E27FC236}">
                <a16:creationId xmlns:a16="http://schemas.microsoft.com/office/drawing/2014/main" id="{39B5B809-2F24-96B4-285D-FCD9C25112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30" y="6490427"/>
            <a:ext cx="795130" cy="274320"/>
          </a:xfrm>
          <a:prstGeom prst="rect">
            <a:avLst/>
          </a:prstGeom>
        </p:spPr>
      </p:pic>
      <p:pic>
        <p:nvPicPr>
          <p:cNvPr id="20" name="powered by GfK intelligence" hidden="1">
            <a:extLst>
              <a:ext uri="{FF2B5EF4-FFF2-40B4-BE49-F238E27FC236}">
                <a16:creationId xmlns:a16="http://schemas.microsoft.com/office/drawing/2014/main" id="{2B206181-721E-75F6-5F1A-36FFAF58CD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49387" y="6511173"/>
            <a:ext cx="1494692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488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ontent_and_photo_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3CD31E3-1810-8019-E4E8-32E37BC7DE8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EF3752C-36A7-544F-D2EB-65F4FAA751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solidFill>
            <a:schemeClr val="tx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3EF4E2-7A7A-0548-85F1-5479B7C9E1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757F6A-9EA9-44EF-A958-22704910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59" y="1825625"/>
            <a:ext cx="5527626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77EDE7-AEAD-C80E-B46F-DB1E1503E6EC}"/>
              </a:ext>
            </a:extLst>
          </p:cNvPr>
          <p:cNvCxnSpPr>
            <a:cxnSpLocks/>
          </p:cNvCxnSpPr>
          <p:nvPr userDrawn="1"/>
        </p:nvCxnSpPr>
        <p:spPr>
          <a:xfrm>
            <a:off x="278932" y="6395755"/>
            <a:ext cx="553725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77D676D-F2FB-4E29-6862-097B141AD572}"/>
              </a:ext>
            </a:extLst>
          </p:cNvPr>
          <p:cNvSpPr txBox="1"/>
          <p:nvPr userDrawn="1"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/>
                </a:solidFill>
              </a:rPr>
              <a:t>© 2025 Nielsen Consumer LLC. All Rights Reserved.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67FD37-CDB2-08A7-64AD-5D8EA73570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28" y="6495103"/>
            <a:ext cx="644652" cy="274320"/>
          </a:xfrm>
          <a:prstGeom prst="rect">
            <a:avLst/>
          </a:prstGeom>
        </p:spPr>
      </p:pic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DB6EEB7D-9CC5-9D43-2008-2795014238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8558" y="5985327"/>
            <a:ext cx="5537253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F7F2BB9-8A14-A127-85D9-8C884D7626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58" y="579495"/>
            <a:ext cx="5537253" cy="43654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B4DEEEB-841D-9E48-066D-74DF0347AE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5537253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</p:spTree>
    <p:extLst>
      <p:ext uri="{BB962C8B-B14F-4D97-AF65-F5344CB8AC3E}">
        <p14:creationId xmlns:p14="http://schemas.microsoft.com/office/powerpoint/2010/main" val="10328660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over Full-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">
            <a:extLst>
              <a:ext uri="{FF2B5EF4-FFF2-40B4-BE49-F238E27FC236}">
                <a16:creationId xmlns:a16="http://schemas.microsoft.com/office/drawing/2014/main" id="{52F19A97-1265-FCED-7EE6-B54C73691BB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60000"/>
              <a:lumOff val="40000"/>
            </a:schemeClr>
          </a:solidFill>
        </p:spPr>
        <p:txBody>
          <a:bodyPr lIns="9144000" tIns="91440" rIns="0" anchor="t">
            <a:normAutofit/>
          </a:bodyPr>
          <a:lstStyle>
            <a:lvl1pPr marL="228600" indent="-228600" algn="l">
              <a:buFont typeface="Arial" panose="020B0604020202020204" pitchFamily="34" charset="0"/>
              <a:buNone/>
              <a:defRPr sz="1400" b="1">
                <a:solidFill>
                  <a:srgbClr val="FFFF00"/>
                </a:solidFill>
              </a:defRPr>
            </a:lvl1pPr>
          </a:lstStyle>
          <a:p>
            <a:r>
              <a:rPr lang="en-US"/>
              <a:t>To add image: </a:t>
            </a:r>
            <a:br>
              <a:rPr lang="en-US"/>
            </a:br>
            <a:r>
              <a:rPr lang="en-US"/>
              <a:t>1. Select image placeholder</a:t>
            </a:r>
            <a:br>
              <a:rPr lang="en-US"/>
            </a:br>
            <a:r>
              <a:rPr lang="en-US"/>
              <a:t>2. Drag/drop file or copy/paste image into slide (.jpg, .gif, .</a:t>
            </a:r>
            <a:r>
              <a:rPr lang="en-US" err="1"/>
              <a:t>png</a:t>
            </a:r>
            <a:r>
              <a:rPr lang="en-US"/>
              <a:t>)</a:t>
            </a:r>
            <a:br>
              <a:rPr lang="en-US"/>
            </a:br>
            <a:r>
              <a:rPr lang="en-US"/>
              <a:t>3. Right-click image and “Send to back”</a:t>
            </a:r>
          </a:p>
        </p:txBody>
      </p:sp>
      <p:sp>
        <p:nvSpPr>
          <p:cNvPr id="5" name="Confidential disclaimer">
            <a:extLst>
              <a:ext uri="{FF2B5EF4-FFF2-40B4-BE49-F238E27FC236}">
                <a16:creationId xmlns:a16="http://schemas.microsoft.com/office/drawing/2014/main" id="{5608DDC1-C01E-6D4A-6FBF-3A04BB3F997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798636" y="6573016"/>
            <a:ext cx="110126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Confidential and proprietary</a:t>
            </a:r>
          </a:p>
        </p:txBody>
      </p:sp>
      <p:sp>
        <p:nvSpPr>
          <p:cNvPr id="7" name="Copyright Line">
            <a:extLst>
              <a:ext uri="{FF2B5EF4-FFF2-40B4-BE49-F238E27FC236}">
                <a16:creationId xmlns:a16="http://schemas.microsoft.com/office/drawing/2014/main" id="{94679E81-620B-431C-44E4-1FAE9486A5E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8558" y="6536553"/>
            <a:ext cx="2458455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rgbClr val="BBBBBB"/>
                </a:solidFill>
                <a:latin typeface="+mn-lt"/>
                <a:ea typeface="+mn-ea"/>
                <a:cs typeface="+mn-cs"/>
              </a:rPr>
              <a:t>© </a:t>
            </a:r>
            <a:fld id="{8BFAE56B-6D08-4B3F-AB76-3783A8251C9C}" type="datetimeyyyy">
              <a:rPr lang="en-US" sz="700" kern="1200" smtClean="0">
                <a:solidFill>
                  <a:srgbClr val="BBBBBB"/>
                </a:solidFill>
                <a:latin typeface="+mn-lt"/>
                <a:ea typeface="+mn-ea"/>
                <a:cs typeface="+mn-cs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</a:t>
            </a:fld>
            <a:r>
              <a:rPr lang="en-US" sz="700" kern="1200">
                <a:solidFill>
                  <a:srgbClr val="BBBBBB"/>
                </a:solidFill>
                <a:latin typeface="+mn-lt"/>
                <a:ea typeface="+mn-ea"/>
                <a:cs typeface="+mn-cs"/>
              </a:rPr>
              <a:t> Nielsen Consumer LLC. All Rights Reserved.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EC7B7A51-3AAD-04A0-499C-1BDCF93D6A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3"/>
          </p:nvPr>
        </p:nvSpPr>
        <p:spPr>
          <a:xfrm>
            <a:off x="3251200" y="6485399"/>
            <a:ext cx="3716336" cy="282957"/>
          </a:xfrm>
          <a:noFill/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FF3E537-3200-2E95-28C8-4005E0D0E4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4"/>
          </p:nvPr>
        </p:nvSpPr>
        <p:spPr>
          <a:xfrm>
            <a:off x="292100" y="5036705"/>
            <a:ext cx="1744664" cy="282957"/>
          </a:xfrm>
        </p:spPr>
        <p:txBody>
          <a:bodyPr/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fld id="{0C3EAA3E-8B66-4B82-A15F-5DACDE0D1199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3" name="Title/Dept Placeholder">
            <a:extLst>
              <a:ext uri="{FF2B5EF4-FFF2-40B4-BE49-F238E27FC236}">
                <a16:creationId xmlns:a16="http://schemas.microsoft.com/office/drawing/2014/main" id="{DADB3285-032F-C5EA-E4E6-C62E075FF1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288558" y="4560602"/>
            <a:ext cx="8642082" cy="344385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FFFFFF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Title/Department</a:t>
            </a:r>
          </a:p>
        </p:txBody>
      </p:sp>
      <p:sp>
        <p:nvSpPr>
          <p:cNvPr id="2" name="Presenter Name Placeholder">
            <a:extLst>
              <a:ext uri="{FF2B5EF4-FFF2-40B4-BE49-F238E27FC236}">
                <a16:creationId xmlns:a16="http://schemas.microsoft.com/office/drawing/2014/main" id="{3417592A-6067-984F-549E-3833CDB76A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288558" y="4192468"/>
            <a:ext cx="8642082" cy="344384"/>
          </a:xfrm>
        </p:spPr>
        <p:txBody>
          <a:bodyPr t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rgbClr val="FFFFFF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name Last name</a:t>
            </a:r>
          </a:p>
        </p:txBody>
      </p:sp>
      <p:sp>
        <p:nvSpPr>
          <p:cNvPr id="17" name="Subtitle Placeholder">
            <a:extLst>
              <a:ext uri="{FF2B5EF4-FFF2-40B4-BE49-F238E27FC236}">
                <a16:creationId xmlns:a16="http://schemas.microsoft.com/office/drawing/2014/main" id="{A4501D72-EE3C-0DA6-BA4B-C1D78BA85AE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288558" y="3114710"/>
            <a:ext cx="8642082" cy="83788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/>
          </a:p>
        </p:txBody>
      </p:sp>
      <p:sp>
        <p:nvSpPr>
          <p:cNvPr id="16" name="Title Placeholder">
            <a:extLst>
              <a:ext uri="{FF2B5EF4-FFF2-40B4-BE49-F238E27FC236}">
                <a16:creationId xmlns:a16="http://schemas.microsoft.com/office/drawing/2014/main" id="{7987C027-455E-4C45-138D-8334F13BBE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288558" y="635035"/>
            <a:ext cx="8642082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>
                <a:solidFill>
                  <a:srgbClr val="FFFFFF"/>
                </a:solidFill>
              </a:defRPr>
            </a:lvl1pPr>
          </a:lstStyle>
          <a:p>
            <a:r>
              <a:rPr lang="en-US"/>
              <a:t>Insert your presentation title here maximum of three lines</a:t>
            </a:r>
          </a:p>
        </p:txBody>
      </p:sp>
      <p:sp>
        <p:nvSpPr>
          <p:cNvPr id="38" name="Nielsen wordmark">
            <a:extLst>
              <a:ext uri="{FF2B5EF4-FFF2-40B4-BE49-F238E27FC236}">
                <a16:creationId xmlns:a16="http://schemas.microsoft.com/office/drawing/2014/main" id="{6D5C1F9E-5298-0893-F83B-8DC3C0EC17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95274" y="5686380"/>
            <a:ext cx="2855736" cy="516802"/>
          </a:xfrm>
          <a:custGeom>
            <a:avLst/>
            <a:gdLst>
              <a:gd name="connsiteX0" fmla="*/ 1628098 w 2855736"/>
              <a:gd name="connsiteY0" fmla="*/ 189308 h 516802"/>
              <a:gd name="connsiteX1" fmla="*/ 1598276 w 2855736"/>
              <a:gd name="connsiteY1" fmla="*/ 194730 h 516802"/>
              <a:gd name="connsiteX2" fmla="*/ 1576820 w 2855736"/>
              <a:gd name="connsiteY2" fmla="*/ 209524 h 516802"/>
              <a:gd name="connsiteX3" fmla="*/ 1563188 w 2855736"/>
              <a:gd name="connsiteY3" fmla="*/ 231368 h 516802"/>
              <a:gd name="connsiteX4" fmla="*/ 1563188 w 2855736"/>
              <a:gd name="connsiteY4" fmla="*/ 231290 h 516802"/>
              <a:gd name="connsiteX5" fmla="*/ 1557921 w 2855736"/>
              <a:gd name="connsiteY5" fmla="*/ 254838 h 516802"/>
              <a:gd name="connsiteX6" fmla="*/ 1694015 w 2855736"/>
              <a:gd name="connsiteY6" fmla="*/ 254838 h 516802"/>
              <a:gd name="connsiteX7" fmla="*/ 1678059 w 2855736"/>
              <a:gd name="connsiteY7" fmla="*/ 207201 h 516802"/>
              <a:gd name="connsiteX8" fmla="*/ 1628098 w 2855736"/>
              <a:gd name="connsiteY8" fmla="*/ 189308 h 516802"/>
              <a:gd name="connsiteX9" fmla="*/ 782717 w 2855736"/>
              <a:gd name="connsiteY9" fmla="*/ 189308 h 516802"/>
              <a:gd name="connsiteX10" fmla="*/ 752895 w 2855736"/>
              <a:gd name="connsiteY10" fmla="*/ 194730 h 516802"/>
              <a:gd name="connsiteX11" fmla="*/ 731439 w 2855736"/>
              <a:gd name="connsiteY11" fmla="*/ 209524 h 516802"/>
              <a:gd name="connsiteX12" fmla="*/ 717807 w 2855736"/>
              <a:gd name="connsiteY12" fmla="*/ 231368 h 516802"/>
              <a:gd name="connsiteX13" fmla="*/ 717807 w 2855736"/>
              <a:gd name="connsiteY13" fmla="*/ 231290 h 516802"/>
              <a:gd name="connsiteX14" fmla="*/ 712539 w 2855736"/>
              <a:gd name="connsiteY14" fmla="*/ 254838 h 516802"/>
              <a:gd name="connsiteX15" fmla="*/ 848634 w 2855736"/>
              <a:gd name="connsiteY15" fmla="*/ 254838 h 516802"/>
              <a:gd name="connsiteX16" fmla="*/ 832677 w 2855736"/>
              <a:gd name="connsiteY16" fmla="*/ 207201 h 516802"/>
              <a:gd name="connsiteX17" fmla="*/ 782717 w 2855736"/>
              <a:gd name="connsiteY17" fmla="*/ 189308 h 516802"/>
              <a:gd name="connsiteX18" fmla="*/ 476601 w 2855736"/>
              <a:gd name="connsiteY18" fmla="*/ 124553 h 516802"/>
              <a:gd name="connsiteX19" fmla="*/ 480087 w 2855736"/>
              <a:gd name="connsiteY19" fmla="*/ 124553 h 516802"/>
              <a:gd name="connsiteX20" fmla="*/ 569319 w 2855736"/>
              <a:gd name="connsiteY20" fmla="*/ 124553 h 516802"/>
              <a:gd name="connsiteX21" fmla="*/ 572882 w 2855736"/>
              <a:gd name="connsiteY21" fmla="*/ 124553 h 516802"/>
              <a:gd name="connsiteX22" fmla="*/ 572882 w 2855736"/>
              <a:gd name="connsiteY22" fmla="*/ 128116 h 516802"/>
              <a:gd name="connsiteX23" fmla="*/ 572804 w 2855736"/>
              <a:gd name="connsiteY23" fmla="*/ 466299 h 516802"/>
              <a:gd name="connsiteX24" fmla="*/ 569319 w 2855736"/>
              <a:gd name="connsiteY24" fmla="*/ 466299 h 516802"/>
              <a:gd name="connsiteX25" fmla="*/ 480087 w 2855736"/>
              <a:gd name="connsiteY25" fmla="*/ 466299 h 516802"/>
              <a:gd name="connsiteX26" fmla="*/ 476601 w 2855736"/>
              <a:gd name="connsiteY26" fmla="*/ 466299 h 516802"/>
              <a:gd name="connsiteX27" fmla="*/ 476601 w 2855736"/>
              <a:gd name="connsiteY27" fmla="*/ 127496 h 516802"/>
              <a:gd name="connsiteX28" fmla="*/ 2026544 w 2855736"/>
              <a:gd name="connsiteY28" fmla="*/ 116342 h 516802"/>
              <a:gd name="connsiteX29" fmla="*/ 2113220 w 2855736"/>
              <a:gd name="connsiteY29" fmla="*/ 147093 h 516802"/>
              <a:gd name="connsiteX30" fmla="*/ 2141569 w 2855736"/>
              <a:gd name="connsiteY30" fmla="*/ 242832 h 516802"/>
              <a:gd name="connsiteX31" fmla="*/ 2141569 w 2855736"/>
              <a:gd name="connsiteY31" fmla="*/ 466376 h 516802"/>
              <a:gd name="connsiteX32" fmla="*/ 2045366 w 2855736"/>
              <a:gd name="connsiteY32" fmla="*/ 466376 h 516802"/>
              <a:gd name="connsiteX33" fmla="*/ 2045366 w 2855736"/>
              <a:gd name="connsiteY33" fmla="*/ 254992 h 516802"/>
              <a:gd name="connsiteX34" fmla="*/ 2033050 w 2855736"/>
              <a:gd name="connsiteY34" fmla="*/ 209757 h 516802"/>
              <a:gd name="connsiteX35" fmla="*/ 1999820 w 2855736"/>
              <a:gd name="connsiteY35" fmla="*/ 197983 h 516802"/>
              <a:gd name="connsiteX36" fmla="*/ 1971548 w 2855736"/>
              <a:gd name="connsiteY36" fmla="*/ 202786 h 516802"/>
              <a:gd name="connsiteX37" fmla="*/ 1949472 w 2855736"/>
              <a:gd name="connsiteY37" fmla="*/ 216651 h 516802"/>
              <a:gd name="connsiteX38" fmla="*/ 1935143 w 2855736"/>
              <a:gd name="connsiteY38" fmla="*/ 237022 h 516802"/>
              <a:gd name="connsiteX39" fmla="*/ 1929411 w 2855736"/>
              <a:gd name="connsiteY39" fmla="*/ 262583 h 516802"/>
              <a:gd name="connsiteX40" fmla="*/ 1929411 w 2855736"/>
              <a:gd name="connsiteY40" fmla="*/ 466299 h 516802"/>
              <a:gd name="connsiteX41" fmla="*/ 1833130 w 2855736"/>
              <a:gd name="connsiteY41" fmla="*/ 466299 h 516802"/>
              <a:gd name="connsiteX42" fmla="*/ 1833130 w 2855736"/>
              <a:gd name="connsiteY42" fmla="*/ 124630 h 516802"/>
              <a:gd name="connsiteX43" fmla="*/ 1926855 w 2855736"/>
              <a:gd name="connsiteY43" fmla="*/ 124630 h 516802"/>
              <a:gd name="connsiteX44" fmla="*/ 1926855 w 2855736"/>
              <a:gd name="connsiteY44" fmla="*/ 165063 h 516802"/>
              <a:gd name="connsiteX45" fmla="*/ 1968605 w 2855736"/>
              <a:gd name="connsiteY45" fmla="*/ 130052 h 516802"/>
              <a:gd name="connsiteX46" fmla="*/ 2026544 w 2855736"/>
              <a:gd name="connsiteY46" fmla="*/ 116342 h 516802"/>
              <a:gd name="connsiteX47" fmla="*/ 1272176 w 2855736"/>
              <a:gd name="connsiteY47" fmla="*/ 115490 h 516802"/>
              <a:gd name="connsiteX48" fmla="*/ 1339410 w 2855736"/>
              <a:gd name="connsiteY48" fmla="*/ 123623 h 516802"/>
              <a:gd name="connsiteX49" fmla="*/ 1384258 w 2855736"/>
              <a:gd name="connsiteY49" fmla="*/ 145544 h 516802"/>
              <a:gd name="connsiteX50" fmla="*/ 1397194 w 2855736"/>
              <a:gd name="connsiteY50" fmla="*/ 157860 h 516802"/>
              <a:gd name="connsiteX51" fmla="*/ 1410749 w 2855736"/>
              <a:gd name="connsiteY51" fmla="*/ 178696 h 516802"/>
              <a:gd name="connsiteX52" fmla="*/ 1415319 w 2855736"/>
              <a:gd name="connsiteY52" fmla="*/ 189695 h 516802"/>
              <a:gd name="connsiteX53" fmla="*/ 1416171 w 2855736"/>
              <a:gd name="connsiteY53" fmla="*/ 192174 h 516802"/>
              <a:gd name="connsiteX54" fmla="*/ 1422755 w 2855736"/>
              <a:gd name="connsiteY54" fmla="*/ 222847 h 516802"/>
              <a:gd name="connsiteX55" fmla="*/ 1423065 w 2855736"/>
              <a:gd name="connsiteY55" fmla="*/ 226643 h 516802"/>
              <a:gd name="connsiteX56" fmla="*/ 1335382 w 2855736"/>
              <a:gd name="connsiteY56" fmla="*/ 226643 h 516802"/>
              <a:gd name="connsiteX57" fmla="*/ 1333058 w 2855736"/>
              <a:gd name="connsiteY57" fmla="*/ 218432 h 516802"/>
              <a:gd name="connsiteX58" fmla="*/ 1318109 w 2855736"/>
              <a:gd name="connsiteY58" fmla="*/ 198835 h 516802"/>
              <a:gd name="connsiteX59" fmla="*/ 1274035 w 2855736"/>
              <a:gd name="connsiteY59" fmla="*/ 188688 h 516802"/>
              <a:gd name="connsiteX60" fmla="*/ 1245220 w 2855736"/>
              <a:gd name="connsiteY60" fmla="*/ 191477 h 516802"/>
              <a:gd name="connsiteX61" fmla="*/ 1227870 w 2855736"/>
              <a:gd name="connsiteY61" fmla="*/ 198293 h 516802"/>
              <a:gd name="connsiteX62" fmla="*/ 1219504 w 2855736"/>
              <a:gd name="connsiteY62" fmla="*/ 207123 h 516802"/>
              <a:gd name="connsiteX63" fmla="*/ 1217025 w 2855736"/>
              <a:gd name="connsiteY63" fmla="*/ 216418 h 516802"/>
              <a:gd name="connsiteX64" fmla="*/ 1225469 w 2855736"/>
              <a:gd name="connsiteY64" fmla="*/ 236867 h 516802"/>
              <a:gd name="connsiteX65" fmla="*/ 1262494 w 2855736"/>
              <a:gd name="connsiteY65" fmla="*/ 248641 h 516802"/>
              <a:gd name="connsiteX66" fmla="*/ 1304553 w 2855736"/>
              <a:gd name="connsiteY66" fmla="*/ 255612 h 516802"/>
              <a:gd name="connsiteX67" fmla="*/ 1365513 w 2855736"/>
              <a:gd name="connsiteY67" fmla="*/ 270484 h 516802"/>
              <a:gd name="connsiteX68" fmla="*/ 1403313 w 2855736"/>
              <a:gd name="connsiteY68" fmla="*/ 293179 h 516802"/>
              <a:gd name="connsiteX69" fmla="*/ 1423375 w 2855736"/>
              <a:gd name="connsiteY69" fmla="*/ 325635 h 516802"/>
              <a:gd name="connsiteX70" fmla="*/ 1423375 w 2855736"/>
              <a:gd name="connsiteY70" fmla="*/ 325712 h 516802"/>
              <a:gd name="connsiteX71" fmla="*/ 1428952 w 2855736"/>
              <a:gd name="connsiteY71" fmla="*/ 368159 h 516802"/>
              <a:gd name="connsiteX72" fmla="*/ 1391927 w 2855736"/>
              <a:gd name="connsiteY72" fmla="*/ 446392 h 516802"/>
              <a:gd name="connsiteX73" fmla="*/ 1279534 w 2855736"/>
              <a:gd name="connsiteY73" fmla="*/ 475516 h 516802"/>
              <a:gd name="connsiteX74" fmla="*/ 1221828 w 2855736"/>
              <a:gd name="connsiteY74" fmla="*/ 470017 h 516802"/>
              <a:gd name="connsiteX75" fmla="*/ 1172255 w 2855736"/>
              <a:gd name="connsiteY75" fmla="*/ 450730 h 516802"/>
              <a:gd name="connsiteX76" fmla="*/ 1136081 w 2855736"/>
              <a:gd name="connsiteY76" fmla="*/ 413937 h 516802"/>
              <a:gd name="connsiteX77" fmla="*/ 1120280 w 2855736"/>
              <a:gd name="connsiteY77" fmla="*/ 360336 h 516802"/>
              <a:gd name="connsiteX78" fmla="*/ 1213230 w 2855736"/>
              <a:gd name="connsiteY78" fmla="*/ 360336 h 516802"/>
              <a:gd name="connsiteX79" fmla="*/ 1233911 w 2855736"/>
              <a:gd name="connsiteY79" fmla="*/ 391087 h 516802"/>
              <a:gd name="connsiteX80" fmla="*/ 1278295 w 2855736"/>
              <a:gd name="connsiteY80" fmla="*/ 399685 h 516802"/>
              <a:gd name="connsiteX81" fmla="*/ 1322059 w 2855736"/>
              <a:gd name="connsiteY81" fmla="*/ 392171 h 516802"/>
              <a:gd name="connsiteX82" fmla="*/ 1333988 w 2855736"/>
              <a:gd name="connsiteY82" fmla="*/ 369398 h 516802"/>
              <a:gd name="connsiteX83" fmla="*/ 1326319 w 2855736"/>
              <a:gd name="connsiteY83" fmla="*/ 349492 h 516802"/>
              <a:gd name="connsiteX84" fmla="*/ 1295568 w 2855736"/>
              <a:gd name="connsiteY84" fmla="*/ 337253 h 516802"/>
              <a:gd name="connsiteX85" fmla="*/ 1247467 w 2855736"/>
              <a:gd name="connsiteY85" fmla="*/ 329585 h 516802"/>
              <a:gd name="connsiteX86" fmla="*/ 1155678 w 2855736"/>
              <a:gd name="connsiteY86" fmla="*/ 296045 h 516802"/>
              <a:gd name="connsiteX87" fmla="*/ 1124695 w 2855736"/>
              <a:gd name="connsiteY87" fmla="*/ 222847 h 516802"/>
              <a:gd name="connsiteX88" fmla="*/ 1135617 w 2855736"/>
              <a:gd name="connsiteY88" fmla="*/ 177844 h 516802"/>
              <a:gd name="connsiteX89" fmla="*/ 1166290 w 2855736"/>
              <a:gd name="connsiteY89" fmla="*/ 144150 h 516802"/>
              <a:gd name="connsiteX90" fmla="*/ 1212920 w 2855736"/>
              <a:gd name="connsiteY90" fmla="*/ 122926 h 516802"/>
              <a:gd name="connsiteX91" fmla="*/ 1272176 w 2855736"/>
              <a:gd name="connsiteY91" fmla="*/ 115490 h 516802"/>
              <a:gd name="connsiteX92" fmla="*/ 1629957 w 2855736"/>
              <a:gd name="connsiteY92" fmla="*/ 115335 h 516802"/>
              <a:gd name="connsiteX93" fmla="*/ 1747616 w 2855736"/>
              <a:gd name="connsiteY93" fmla="*/ 160493 h 516802"/>
              <a:gd name="connsiteX94" fmla="*/ 1787043 w 2855736"/>
              <a:gd name="connsiteY94" fmla="*/ 281328 h 516802"/>
              <a:gd name="connsiteX95" fmla="*/ 1787043 w 2855736"/>
              <a:gd name="connsiteY95" fmla="*/ 320522 h 516802"/>
              <a:gd name="connsiteX96" fmla="*/ 1556526 w 2855736"/>
              <a:gd name="connsiteY96" fmla="*/ 320522 h 516802"/>
              <a:gd name="connsiteX97" fmla="*/ 1575968 w 2855736"/>
              <a:gd name="connsiteY97" fmla="*/ 377454 h 516802"/>
              <a:gd name="connsiteX98" fmla="*/ 1630654 w 2855736"/>
              <a:gd name="connsiteY98" fmla="*/ 398833 h 516802"/>
              <a:gd name="connsiteX99" fmla="*/ 1688825 w 2855736"/>
              <a:gd name="connsiteY99" fmla="*/ 360181 h 516802"/>
              <a:gd name="connsiteX100" fmla="*/ 1688903 w 2855736"/>
              <a:gd name="connsiteY100" fmla="*/ 360181 h 516802"/>
              <a:gd name="connsiteX101" fmla="*/ 1782937 w 2855736"/>
              <a:gd name="connsiteY101" fmla="*/ 360181 h 516802"/>
              <a:gd name="connsiteX102" fmla="*/ 1737082 w 2855736"/>
              <a:gd name="connsiteY102" fmla="*/ 445540 h 516802"/>
              <a:gd name="connsiteX103" fmla="*/ 1630034 w 2855736"/>
              <a:gd name="connsiteY103" fmla="*/ 475284 h 516802"/>
              <a:gd name="connsiteX104" fmla="*/ 1502848 w 2855736"/>
              <a:gd name="connsiteY104" fmla="*/ 428267 h 516802"/>
              <a:gd name="connsiteX105" fmla="*/ 1460168 w 2855736"/>
              <a:gd name="connsiteY105" fmla="*/ 295890 h 516802"/>
              <a:gd name="connsiteX106" fmla="*/ 1472484 w 2855736"/>
              <a:gd name="connsiteY106" fmla="*/ 219826 h 516802"/>
              <a:gd name="connsiteX107" fmla="*/ 1507340 w 2855736"/>
              <a:gd name="connsiteY107" fmla="*/ 162894 h 516802"/>
              <a:gd name="connsiteX108" fmla="*/ 1561174 w 2855736"/>
              <a:gd name="connsiteY108" fmla="*/ 127341 h 516802"/>
              <a:gd name="connsiteX109" fmla="*/ 1629957 w 2855736"/>
              <a:gd name="connsiteY109" fmla="*/ 115335 h 516802"/>
              <a:gd name="connsiteX110" fmla="*/ 784576 w 2855736"/>
              <a:gd name="connsiteY110" fmla="*/ 115335 h 516802"/>
              <a:gd name="connsiteX111" fmla="*/ 902235 w 2855736"/>
              <a:gd name="connsiteY111" fmla="*/ 160493 h 516802"/>
              <a:gd name="connsiteX112" fmla="*/ 941661 w 2855736"/>
              <a:gd name="connsiteY112" fmla="*/ 281328 h 516802"/>
              <a:gd name="connsiteX113" fmla="*/ 941661 w 2855736"/>
              <a:gd name="connsiteY113" fmla="*/ 320522 h 516802"/>
              <a:gd name="connsiteX114" fmla="*/ 711145 w 2855736"/>
              <a:gd name="connsiteY114" fmla="*/ 320522 h 516802"/>
              <a:gd name="connsiteX115" fmla="*/ 730587 w 2855736"/>
              <a:gd name="connsiteY115" fmla="*/ 377454 h 516802"/>
              <a:gd name="connsiteX116" fmla="*/ 785273 w 2855736"/>
              <a:gd name="connsiteY116" fmla="*/ 398833 h 516802"/>
              <a:gd name="connsiteX117" fmla="*/ 843444 w 2855736"/>
              <a:gd name="connsiteY117" fmla="*/ 360181 h 516802"/>
              <a:gd name="connsiteX118" fmla="*/ 843522 w 2855736"/>
              <a:gd name="connsiteY118" fmla="*/ 360181 h 516802"/>
              <a:gd name="connsiteX119" fmla="*/ 937556 w 2855736"/>
              <a:gd name="connsiteY119" fmla="*/ 360181 h 516802"/>
              <a:gd name="connsiteX120" fmla="*/ 891701 w 2855736"/>
              <a:gd name="connsiteY120" fmla="*/ 445540 h 516802"/>
              <a:gd name="connsiteX121" fmla="*/ 784653 w 2855736"/>
              <a:gd name="connsiteY121" fmla="*/ 475284 h 516802"/>
              <a:gd name="connsiteX122" fmla="*/ 657467 w 2855736"/>
              <a:gd name="connsiteY122" fmla="*/ 428267 h 516802"/>
              <a:gd name="connsiteX123" fmla="*/ 614787 w 2855736"/>
              <a:gd name="connsiteY123" fmla="*/ 295890 h 516802"/>
              <a:gd name="connsiteX124" fmla="*/ 627103 w 2855736"/>
              <a:gd name="connsiteY124" fmla="*/ 219826 h 516802"/>
              <a:gd name="connsiteX125" fmla="*/ 661959 w 2855736"/>
              <a:gd name="connsiteY125" fmla="*/ 162894 h 516802"/>
              <a:gd name="connsiteX126" fmla="*/ 715793 w 2855736"/>
              <a:gd name="connsiteY126" fmla="*/ 127341 h 516802"/>
              <a:gd name="connsiteX127" fmla="*/ 784576 w 2855736"/>
              <a:gd name="connsiteY127" fmla="*/ 115335 h 516802"/>
              <a:gd name="connsiteX128" fmla="*/ 2576886 w 2855736"/>
              <a:gd name="connsiteY128" fmla="*/ 97288 h 516802"/>
              <a:gd name="connsiteX129" fmla="*/ 2435834 w 2855736"/>
              <a:gd name="connsiteY129" fmla="*/ 238339 h 516802"/>
              <a:gd name="connsiteX130" fmla="*/ 2576886 w 2855736"/>
              <a:gd name="connsiteY130" fmla="*/ 379391 h 516802"/>
              <a:gd name="connsiteX131" fmla="*/ 2717938 w 2855736"/>
              <a:gd name="connsiteY131" fmla="*/ 238339 h 516802"/>
              <a:gd name="connsiteX132" fmla="*/ 2576886 w 2855736"/>
              <a:gd name="connsiteY132" fmla="*/ 97288 h 516802"/>
              <a:gd name="connsiteX133" fmla="*/ 2196642 w 2855736"/>
              <a:gd name="connsiteY133" fmla="*/ 10456 h 516802"/>
              <a:gd name="connsiteX134" fmla="*/ 2290522 w 2855736"/>
              <a:gd name="connsiteY134" fmla="*/ 10456 h 516802"/>
              <a:gd name="connsiteX135" fmla="*/ 2290522 w 2855736"/>
              <a:gd name="connsiteY135" fmla="*/ 466298 h 516802"/>
              <a:gd name="connsiteX136" fmla="*/ 2196642 w 2855736"/>
              <a:gd name="connsiteY136" fmla="*/ 466298 h 516802"/>
              <a:gd name="connsiteX137" fmla="*/ 986665 w 2855736"/>
              <a:gd name="connsiteY137" fmla="*/ 10456 h 516802"/>
              <a:gd name="connsiteX138" fmla="*/ 1080545 w 2855736"/>
              <a:gd name="connsiteY138" fmla="*/ 10456 h 516802"/>
              <a:gd name="connsiteX139" fmla="*/ 1080545 w 2855736"/>
              <a:gd name="connsiteY139" fmla="*/ 475593 h 516802"/>
              <a:gd name="connsiteX140" fmla="*/ 1065905 w 2855736"/>
              <a:gd name="connsiteY140" fmla="*/ 475593 h 516802"/>
              <a:gd name="connsiteX141" fmla="*/ 986665 w 2855736"/>
              <a:gd name="connsiteY141" fmla="*/ 394107 h 516802"/>
              <a:gd name="connsiteX142" fmla="*/ 476601 w 2855736"/>
              <a:gd name="connsiteY142" fmla="*/ 10456 h 516802"/>
              <a:gd name="connsiteX143" fmla="*/ 480087 w 2855736"/>
              <a:gd name="connsiteY143" fmla="*/ 10456 h 516802"/>
              <a:gd name="connsiteX144" fmla="*/ 569319 w 2855736"/>
              <a:gd name="connsiteY144" fmla="*/ 10456 h 516802"/>
              <a:gd name="connsiteX145" fmla="*/ 572882 w 2855736"/>
              <a:gd name="connsiteY145" fmla="*/ 10456 h 516802"/>
              <a:gd name="connsiteX146" fmla="*/ 572882 w 2855736"/>
              <a:gd name="connsiteY146" fmla="*/ 81330 h 516802"/>
              <a:gd name="connsiteX147" fmla="*/ 572882 w 2855736"/>
              <a:gd name="connsiteY147" fmla="*/ 84893 h 516802"/>
              <a:gd name="connsiteX148" fmla="*/ 569319 w 2855736"/>
              <a:gd name="connsiteY148" fmla="*/ 84893 h 516802"/>
              <a:gd name="connsiteX149" fmla="*/ 480087 w 2855736"/>
              <a:gd name="connsiteY149" fmla="*/ 84893 h 516802"/>
              <a:gd name="connsiteX150" fmla="*/ 476601 w 2855736"/>
              <a:gd name="connsiteY150" fmla="*/ 84893 h 516802"/>
              <a:gd name="connsiteX151" fmla="*/ 476601 w 2855736"/>
              <a:gd name="connsiteY151" fmla="*/ 81330 h 516802"/>
              <a:gd name="connsiteX152" fmla="*/ 58559 w 2855736"/>
              <a:gd name="connsiteY152" fmla="*/ 6331 h 516802"/>
              <a:gd name="connsiteX153" fmla="*/ 82648 w 2855736"/>
              <a:gd name="connsiteY153" fmla="*/ 20990 h 516802"/>
              <a:gd name="connsiteX154" fmla="*/ 326565 w 2855736"/>
              <a:gd name="connsiteY154" fmla="*/ 298911 h 516802"/>
              <a:gd name="connsiteX155" fmla="*/ 326565 w 2855736"/>
              <a:gd name="connsiteY155" fmla="*/ 10456 h 516802"/>
              <a:gd name="connsiteX156" fmla="*/ 421064 w 2855736"/>
              <a:gd name="connsiteY156" fmla="*/ 10456 h 516802"/>
              <a:gd name="connsiteX157" fmla="*/ 421064 w 2855736"/>
              <a:gd name="connsiteY157" fmla="*/ 424781 h 516802"/>
              <a:gd name="connsiteX158" fmla="*/ 390545 w 2855736"/>
              <a:gd name="connsiteY158" fmla="*/ 469397 h 516802"/>
              <a:gd name="connsiteX159" fmla="*/ 373814 w 2855736"/>
              <a:gd name="connsiteY159" fmla="*/ 472495 h 516802"/>
              <a:gd name="connsiteX160" fmla="*/ 338416 w 2855736"/>
              <a:gd name="connsiteY160" fmla="*/ 456461 h 516802"/>
              <a:gd name="connsiteX161" fmla="*/ 94499 w 2855736"/>
              <a:gd name="connsiteY161" fmla="*/ 178541 h 516802"/>
              <a:gd name="connsiteX162" fmla="*/ 94499 w 2855736"/>
              <a:gd name="connsiteY162" fmla="*/ 466298 h 516802"/>
              <a:gd name="connsiteX163" fmla="*/ 0 w 2855736"/>
              <a:gd name="connsiteY163" fmla="*/ 466298 h 516802"/>
              <a:gd name="connsiteX164" fmla="*/ 0 w 2855736"/>
              <a:gd name="connsiteY164" fmla="*/ 52748 h 516802"/>
              <a:gd name="connsiteX165" fmla="*/ 30519 w 2855736"/>
              <a:gd name="connsiteY165" fmla="*/ 8055 h 516802"/>
              <a:gd name="connsiteX166" fmla="*/ 58559 w 2855736"/>
              <a:gd name="connsiteY166" fmla="*/ 6331 h 516802"/>
              <a:gd name="connsiteX167" fmla="*/ 2576886 w 2855736"/>
              <a:gd name="connsiteY167" fmla="*/ 0 h 516802"/>
              <a:gd name="connsiteX168" fmla="*/ 2815303 w 2855736"/>
              <a:gd name="connsiteY168" fmla="*/ 238417 h 516802"/>
              <a:gd name="connsiteX169" fmla="*/ 2775489 w 2855736"/>
              <a:gd name="connsiteY169" fmla="*/ 370096 h 516802"/>
              <a:gd name="connsiteX170" fmla="*/ 2775412 w 2855736"/>
              <a:gd name="connsiteY170" fmla="*/ 370096 h 516802"/>
              <a:gd name="connsiteX171" fmla="*/ 2855736 w 2855736"/>
              <a:gd name="connsiteY171" fmla="*/ 450420 h 516802"/>
              <a:gd name="connsiteX172" fmla="*/ 2789354 w 2855736"/>
              <a:gd name="connsiteY172" fmla="*/ 516802 h 516802"/>
              <a:gd name="connsiteX173" fmla="*/ 2709108 w 2855736"/>
              <a:gd name="connsiteY173" fmla="*/ 436555 h 516802"/>
              <a:gd name="connsiteX174" fmla="*/ 2576886 w 2855736"/>
              <a:gd name="connsiteY174" fmla="*/ 476756 h 516802"/>
              <a:gd name="connsiteX175" fmla="*/ 2338469 w 2855736"/>
              <a:gd name="connsiteY175" fmla="*/ 238417 h 516802"/>
              <a:gd name="connsiteX176" fmla="*/ 2576886 w 2855736"/>
              <a:gd name="connsiteY176" fmla="*/ 0 h 51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</a:cxnLst>
            <a:rect l="l" t="t" r="r" b="b"/>
            <a:pathLst>
              <a:path w="2855736" h="516802">
                <a:moveTo>
                  <a:pt x="1628098" y="189308"/>
                </a:moveTo>
                <a:cubicBezTo>
                  <a:pt x="1616711" y="189308"/>
                  <a:pt x="1606719" y="191089"/>
                  <a:pt x="1598276" y="194730"/>
                </a:cubicBezTo>
                <a:cubicBezTo>
                  <a:pt x="1589833" y="198370"/>
                  <a:pt x="1582630" y="203328"/>
                  <a:pt x="1576820" y="209524"/>
                </a:cubicBezTo>
                <a:cubicBezTo>
                  <a:pt x="1571011" y="215798"/>
                  <a:pt x="1566441" y="223157"/>
                  <a:pt x="1563188" y="231368"/>
                </a:cubicBezTo>
                <a:lnTo>
                  <a:pt x="1563188" y="231290"/>
                </a:lnTo>
                <a:cubicBezTo>
                  <a:pt x="1560399" y="238571"/>
                  <a:pt x="1558618" y="246472"/>
                  <a:pt x="1557921" y="254838"/>
                </a:cubicBezTo>
                <a:lnTo>
                  <a:pt x="1694015" y="254838"/>
                </a:lnTo>
                <a:cubicBezTo>
                  <a:pt x="1693473" y="234621"/>
                  <a:pt x="1688128" y="218587"/>
                  <a:pt x="1678059" y="207201"/>
                </a:cubicBezTo>
                <a:cubicBezTo>
                  <a:pt x="1667524" y="195349"/>
                  <a:pt x="1650716" y="189308"/>
                  <a:pt x="1628098" y="189308"/>
                </a:cubicBezTo>
                <a:close/>
                <a:moveTo>
                  <a:pt x="782717" y="189308"/>
                </a:moveTo>
                <a:cubicBezTo>
                  <a:pt x="771330" y="189308"/>
                  <a:pt x="761338" y="191089"/>
                  <a:pt x="752895" y="194730"/>
                </a:cubicBezTo>
                <a:cubicBezTo>
                  <a:pt x="744452" y="198370"/>
                  <a:pt x="737249" y="203328"/>
                  <a:pt x="731439" y="209524"/>
                </a:cubicBezTo>
                <a:cubicBezTo>
                  <a:pt x="725630" y="215798"/>
                  <a:pt x="721060" y="223157"/>
                  <a:pt x="717807" y="231368"/>
                </a:cubicBezTo>
                <a:lnTo>
                  <a:pt x="717807" y="231290"/>
                </a:lnTo>
                <a:cubicBezTo>
                  <a:pt x="715018" y="238571"/>
                  <a:pt x="713237" y="246472"/>
                  <a:pt x="712539" y="254838"/>
                </a:cubicBezTo>
                <a:lnTo>
                  <a:pt x="848634" y="254838"/>
                </a:lnTo>
                <a:cubicBezTo>
                  <a:pt x="848092" y="234621"/>
                  <a:pt x="842747" y="218587"/>
                  <a:pt x="832677" y="207201"/>
                </a:cubicBezTo>
                <a:cubicBezTo>
                  <a:pt x="822143" y="195349"/>
                  <a:pt x="805335" y="189308"/>
                  <a:pt x="782717" y="189308"/>
                </a:cubicBezTo>
                <a:close/>
                <a:moveTo>
                  <a:pt x="476601" y="124553"/>
                </a:moveTo>
                <a:lnTo>
                  <a:pt x="480087" y="124553"/>
                </a:lnTo>
                <a:lnTo>
                  <a:pt x="569319" y="124553"/>
                </a:lnTo>
                <a:lnTo>
                  <a:pt x="572882" y="124553"/>
                </a:lnTo>
                <a:lnTo>
                  <a:pt x="572882" y="128116"/>
                </a:lnTo>
                <a:lnTo>
                  <a:pt x="572804" y="466299"/>
                </a:lnTo>
                <a:lnTo>
                  <a:pt x="569319" y="466299"/>
                </a:lnTo>
                <a:lnTo>
                  <a:pt x="480087" y="466299"/>
                </a:lnTo>
                <a:lnTo>
                  <a:pt x="476601" y="466299"/>
                </a:lnTo>
                <a:lnTo>
                  <a:pt x="476601" y="127496"/>
                </a:lnTo>
                <a:close/>
                <a:moveTo>
                  <a:pt x="2026544" y="116342"/>
                </a:moveTo>
                <a:cubicBezTo>
                  <a:pt x="2065195" y="116342"/>
                  <a:pt x="2094320" y="126721"/>
                  <a:pt x="2113220" y="147093"/>
                </a:cubicBezTo>
                <a:cubicBezTo>
                  <a:pt x="2132042" y="167465"/>
                  <a:pt x="2141569" y="199687"/>
                  <a:pt x="2141569" y="242832"/>
                </a:cubicBezTo>
                <a:lnTo>
                  <a:pt x="2141569" y="466376"/>
                </a:lnTo>
                <a:lnTo>
                  <a:pt x="2045366" y="466376"/>
                </a:lnTo>
                <a:lnTo>
                  <a:pt x="2045366" y="254992"/>
                </a:lnTo>
                <a:cubicBezTo>
                  <a:pt x="2045366" y="232762"/>
                  <a:pt x="2041183" y="217503"/>
                  <a:pt x="2033050" y="209757"/>
                </a:cubicBezTo>
                <a:cubicBezTo>
                  <a:pt x="2024840" y="201933"/>
                  <a:pt x="2013686" y="197983"/>
                  <a:pt x="1999820" y="197983"/>
                </a:cubicBezTo>
                <a:cubicBezTo>
                  <a:pt x="1988899" y="197983"/>
                  <a:pt x="1979371" y="199610"/>
                  <a:pt x="1971548" y="202786"/>
                </a:cubicBezTo>
                <a:cubicBezTo>
                  <a:pt x="1963647" y="205961"/>
                  <a:pt x="1956211" y="210764"/>
                  <a:pt x="1949472" y="216651"/>
                </a:cubicBezTo>
                <a:cubicBezTo>
                  <a:pt x="1943818" y="222305"/>
                  <a:pt x="1938938" y="229121"/>
                  <a:pt x="1935143" y="237022"/>
                </a:cubicBezTo>
                <a:cubicBezTo>
                  <a:pt x="1931347" y="244768"/>
                  <a:pt x="1929411" y="253366"/>
                  <a:pt x="1929411" y="262583"/>
                </a:cubicBezTo>
                <a:lnTo>
                  <a:pt x="1929411" y="466299"/>
                </a:lnTo>
                <a:lnTo>
                  <a:pt x="1833130" y="466299"/>
                </a:lnTo>
                <a:lnTo>
                  <a:pt x="1833130" y="124630"/>
                </a:lnTo>
                <a:lnTo>
                  <a:pt x="1926855" y="124630"/>
                </a:lnTo>
                <a:lnTo>
                  <a:pt x="1926855" y="165063"/>
                </a:lnTo>
                <a:cubicBezTo>
                  <a:pt x="1938938" y="149494"/>
                  <a:pt x="1952958" y="137798"/>
                  <a:pt x="1968605" y="130052"/>
                </a:cubicBezTo>
                <a:cubicBezTo>
                  <a:pt x="1987040" y="120989"/>
                  <a:pt x="2006559" y="116342"/>
                  <a:pt x="2026544" y="116342"/>
                </a:cubicBezTo>
                <a:close/>
                <a:moveTo>
                  <a:pt x="1272176" y="115490"/>
                </a:moveTo>
                <a:cubicBezTo>
                  <a:pt x="1298667" y="115490"/>
                  <a:pt x="1321285" y="118279"/>
                  <a:pt x="1339410" y="123623"/>
                </a:cubicBezTo>
                <a:cubicBezTo>
                  <a:pt x="1357613" y="129045"/>
                  <a:pt x="1372717" y="136404"/>
                  <a:pt x="1384258" y="145544"/>
                </a:cubicBezTo>
                <a:cubicBezTo>
                  <a:pt x="1389061" y="149339"/>
                  <a:pt x="1393321" y="153445"/>
                  <a:pt x="1397194" y="157860"/>
                </a:cubicBezTo>
                <a:cubicBezTo>
                  <a:pt x="1402693" y="164211"/>
                  <a:pt x="1407263" y="171183"/>
                  <a:pt x="1410749" y="178696"/>
                </a:cubicBezTo>
                <a:cubicBezTo>
                  <a:pt x="1412376" y="182259"/>
                  <a:pt x="1413925" y="185977"/>
                  <a:pt x="1415319" y="189695"/>
                </a:cubicBezTo>
                <a:cubicBezTo>
                  <a:pt x="1415629" y="190547"/>
                  <a:pt x="1415861" y="191322"/>
                  <a:pt x="1416171" y="192174"/>
                </a:cubicBezTo>
                <a:cubicBezTo>
                  <a:pt x="1419347" y="201934"/>
                  <a:pt x="1421516" y="212235"/>
                  <a:pt x="1422755" y="222847"/>
                </a:cubicBezTo>
                <a:cubicBezTo>
                  <a:pt x="1422910" y="224087"/>
                  <a:pt x="1422910" y="225403"/>
                  <a:pt x="1423065" y="226643"/>
                </a:cubicBezTo>
                <a:lnTo>
                  <a:pt x="1335382" y="226643"/>
                </a:lnTo>
                <a:cubicBezTo>
                  <a:pt x="1334762" y="223699"/>
                  <a:pt x="1333988" y="220988"/>
                  <a:pt x="1333058" y="218432"/>
                </a:cubicBezTo>
                <a:cubicBezTo>
                  <a:pt x="1329263" y="208905"/>
                  <a:pt x="1324615" y="203793"/>
                  <a:pt x="1318109" y="198835"/>
                </a:cubicBezTo>
                <a:cubicBezTo>
                  <a:pt x="1309201" y="192096"/>
                  <a:pt x="1294406" y="188688"/>
                  <a:pt x="1274035" y="188688"/>
                </a:cubicBezTo>
                <a:cubicBezTo>
                  <a:pt x="1262494" y="188688"/>
                  <a:pt x="1252734" y="189618"/>
                  <a:pt x="1245220" y="191477"/>
                </a:cubicBezTo>
                <a:cubicBezTo>
                  <a:pt x="1237784" y="193258"/>
                  <a:pt x="1231975" y="195582"/>
                  <a:pt x="1227870" y="198293"/>
                </a:cubicBezTo>
                <a:cubicBezTo>
                  <a:pt x="1223919" y="200927"/>
                  <a:pt x="1221131" y="203870"/>
                  <a:pt x="1219504" y="207123"/>
                </a:cubicBezTo>
                <a:cubicBezTo>
                  <a:pt x="1217878" y="210454"/>
                  <a:pt x="1217025" y="213630"/>
                  <a:pt x="1217025" y="216418"/>
                </a:cubicBezTo>
                <a:cubicBezTo>
                  <a:pt x="1217025" y="225946"/>
                  <a:pt x="1219814" y="232685"/>
                  <a:pt x="1225469" y="236867"/>
                </a:cubicBezTo>
                <a:cubicBezTo>
                  <a:pt x="1231588" y="241437"/>
                  <a:pt x="1244058" y="245388"/>
                  <a:pt x="1262494" y="248641"/>
                </a:cubicBezTo>
                <a:lnTo>
                  <a:pt x="1304553" y="255612"/>
                </a:lnTo>
                <a:cubicBezTo>
                  <a:pt x="1328023" y="259485"/>
                  <a:pt x="1350022" y="264442"/>
                  <a:pt x="1365513" y="270484"/>
                </a:cubicBezTo>
                <a:cubicBezTo>
                  <a:pt x="1381160" y="276526"/>
                  <a:pt x="1393863" y="284194"/>
                  <a:pt x="1403313" y="293179"/>
                </a:cubicBezTo>
                <a:cubicBezTo>
                  <a:pt x="1412840" y="302320"/>
                  <a:pt x="1419579" y="313241"/>
                  <a:pt x="1423375" y="325635"/>
                </a:cubicBezTo>
                <a:lnTo>
                  <a:pt x="1423375" y="325712"/>
                </a:lnTo>
                <a:cubicBezTo>
                  <a:pt x="1427093" y="337950"/>
                  <a:pt x="1428952" y="352203"/>
                  <a:pt x="1428952" y="368159"/>
                </a:cubicBezTo>
                <a:cubicBezTo>
                  <a:pt x="1428952" y="400537"/>
                  <a:pt x="1416481" y="426873"/>
                  <a:pt x="1391927" y="446392"/>
                </a:cubicBezTo>
                <a:cubicBezTo>
                  <a:pt x="1367605" y="465757"/>
                  <a:pt x="1329805" y="475516"/>
                  <a:pt x="1279534" y="475516"/>
                </a:cubicBezTo>
                <a:cubicBezTo>
                  <a:pt x="1259473" y="475516"/>
                  <a:pt x="1240031" y="473657"/>
                  <a:pt x="1221828" y="470017"/>
                </a:cubicBezTo>
                <a:cubicBezTo>
                  <a:pt x="1203470" y="466299"/>
                  <a:pt x="1186739" y="459870"/>
                  <a:pt x="1172255" y="450730"/>
                </a:cubicBezTo>
                <a:cubicBezTo>
                  <a:pt x="1157615" y="441590"/>
                  <a:pt x="1145454" y="429196"/>
                  <a:pt x="1136081" y="413937"/>
                </a:cubicBezTo>
                <a:cubicBezTo>
                  <a:pt x="1127251" y="399607"/>
                  <a:pt x="1121984" y="381559"/>
                  <a:pt x="1120280" y="360336"/>
                </a:cubicBezTo>
                <a:lnTo>
                  <a:pt x="1213230" y="360336"/>
                </a:lnTo>
                <a:cubicBezTo>
                  <a:pt x="1216561" y="375828"/>
                  <a:pt x="1223455" y="386207"/>
                  <a:pt x="1233911" y="391087"/>
                </a:cubicBezTo>
                <a:cubicBezTo>
                  <a:pt x="1246072" y="396819"/>
                  <a:pt x="1261022" y="399685"/>
                  <a:pt x="1278295" y="399685"/>
                </a:cubicBezTo>
                <a:cubicBezTo>
                  <a:pt x="1298744" y="399685"/>
                  <a:pt x="1313539" y="397129"/>
                  <a:pt x="1322059" y="392171"/>
                </a:cubicBezTo>
                <a:cubicBezTo>
                  <a:pt x="1330115" y="387524"/>
                  <a:pt x="1333988" y="380088"/>
                  <a:pt x="1333988" y="369398"/>
                </a:cubicBezTo>
                <a:cubicBezTo>
                  <a:pt x="1333988" y="361808"/>
                  <a:pt x="1331509" y="355224"/>
                  <a:pt x="1326319" y="349492"/>
                </a:cubicBezTo>
                <a:cubicBezTo>
                  <a:pt x="1321207" y="343760"/>
                  <a:pt x="1310828" y="339654"/>
                  <a:pt x="1295568" y="337253"/>
                </a:cubicBezTo>
                <a:lnTo>
                  <a:pt x="1247467" y="329585"/>
                </a:lnTo>
                <a:cubicBezTo>
                  <a:pt x="1206723" y="323156"/>
                  <a:pt x="1175818" y="311847"/>
                  <a:pt x="1155678" y="296045"/>
                </a:cubicBezTo>
                <a:cubicBezTo>
                  <a:pt x="1135152" y="279934"/>
                  <a:pt x="1124695" y="255302"/>
                  <a:pt x="1124695" y="222847"/>
                </a:cubicBezTo>
                <a:cubicBezTo>
                  <a:pt x="1124695" y="206194"/>
                  <a:pt x="1128336" y="191089"/>
                  <a:pt x="1135617" y="177844"/>
                </a:cubicBezTo>
                <a:cubicBezTo>
                  <a:pt x="1142820" y="164676"/>
                  <a:pt x="1153122" y="153367"/>
                  <a:pt x="1166290" y="144150"/>
                </a:cubicBezTo>
                <a:cubicBezTo>
                  <a:pt x="1179303" y="135010"/>
                  <a:pt x="1194950" y="127883"/>
                  <a:pt x="1212920" y="122926"/>
                </a:cubicBezTo>
                <a:cubicBezTo>
                  <a:pt x="1230813" y="117969"/>
                  <a:pt x="1250720" y="115490"/>
                  <a:pt x="1272176" y="115490"/>
                </a:cubicBezTo>
                <a:close/>
                <a:moveTo>
                  <a:pt x="1629957" y="115335"/>
                </a:moveTo>
                <a:cubicBezTo>
                  <a:pt x="1681776" y="115335"/>
                  <a:pt x="1721358" y="130517"/>
                  <a:pt x="1747616" y="160493"/>
                </a:cubicBezTo>
                <a:cubicBezTo>
                  <a:pt x="1773797" y="190315"/>
                  <a:pt x="1787043" y="230980"/>
                  <a:pt x="1787043" y="281328"/>
                </a:cubicBezTo>
                <a:lnTo>
                  <a:pt x="1787043" y="320522"/>
                </a:lnTo>
                <a:lnTo>
                  <a:pt x="1556526" y="320522"/>
                </a:lnTo>
                <a:cubicBezTo>
                  <a:pt x="1557843" y="344612"/>
                  <a:pt x="1564350" y="363744"/>
                  <a:pt x="1575968" y="377454"/>
                </a:cubicBezTo>
                <a:cubicBezTo>
                  <a:pt x="1587974" y="391629"/>
                  <a:pt x="1606332" y="398833"/>
                  <a:pt x="1630654" y="398833"/>
                </a:cubicBezTo>
                <a:cubicBezTo>
                  <a:pt x="1662954" y="398833"/>
                  <a:pt x="1682009" y="386207"/>
                  <a:pt x="1688825" y="360181"/>
                </a:cubicBezTo>
                <a:lnTo>
                  <a:pt x="1688903" y="360181"/>
                </a:lnTo>
                <a:lnTo>
                  <a:pt x="1782937" y="360181"/>
                </a:lnTo>
                <a:cubicBezTo>
                  <a:pt x="1776663" y="397361"/>
                  <a:pt x="1761249" y="426098"/>
                  <a:pt x="1737082" y="445540"/>
                </a:cubicBezTo>
                <a:cubicBezTo>
                  <a:pt x="1712527" y="465292"/>
                  <a:pt x="1676509" y="475284"/>
                  <a:pt x="1630034" y="475284"/>
                </a:cubicBezTo>
                <a:cubicBezTo>
                  <a:pt x="1574032" y="475284"/>
                  <a:pt x="1531197" y="459482"/>
                  <a:pt x="1502848" y="428267"/>
                </a:cubicBezTo>
                <a:cubicBezTo>
                  <a:pt x="1474498" y="397129"/>
                  <a:pt x="1460168" y="352590"/>
                  <a:pt x="1460168" y="295890"/>
                </a:cubicBezTo>
                <a:cubicBezTo>
                  <a:pt x="1460168" y="267618"/>
                  <a:pt x="1464273" y="241979"/>
                  <a:pt x="1472484" y="219826"/>
                </a:cubicBezTo>
                <a:cubicBezTo>
                  <a:pt x="1480695" y="197673"/>
                  <a:pt x="1492391" y="178464"/>
                  <a:pt x="1507340" y="162894"/>
                </a:cubicBezTo>
                <a:cubicBezTo>
                  <a:pt x="1522290" y="147325"/>
                  <a:pt x="1540415" y="135397"/>
                  <a:pt x="1561174" y="127341"/>
                </a:cubicBezTo>
                <a:cubicBezTo>
                  <a:pt x="1581855" y="119363"/>
                  <a:pt x="1605015" y="115335"/>
                  <a:pt x="1629957" y="115335"/>
                </a:cubicBezTo>
                <a:close/>
                <a:moveTo>
                  <a:pt x="784576" y="115335"/>
                </a:moveTo>
                <a:cubicBezTo>
                  <a:pt x="836395" y="115335"/>
                  <a:pt x="875977" y="130517"/>
                  <a:pt x="902235" y="160493"/>
                </a:cubicBezTo>
                <a:cubicBezTo>
                  <a:pt x="928416" y="190315"/>
                  <a:pt x="941661" y="230980"/>
                  <a:pt x="941661" y="281328"/>
                </a:cubicBezTo>
                <a:lnTo>
                  <a:pt x="941661" y="320522"/>
                </a:lnTo>
                <a:lnTo>
                  <a:pt x="711145" y="320522"/>
                </a:lnTo>
                <a:cubicBezTo>
                  <a:pt x="712462" y="344612"/>
                  <a:pt x="718969" y="363744"/>
                  <a:pt x="730587" y="377454"/>
                </a:cubicBezTo>
                <a:cubicBezTo>
                  <a:pt x="742593" y="391629"/>
                  <a:pt x="760951" y="398833"/>
                  <a:pt x="785273" y="398833"/>
                </a:cubicBezTo>
                <a:cubicBezTo>
                  <a:pt x="817573" y="398833"/>
                  <a:pt x="836628" y="386207"/>
                  <a:pt x="843444" y="360181"/>
                </a:cubicBezTo>
                <a:lnTo>
                  <a:pt x="843522" y="360181"/>
                </a:lnTo>
                <a:lnTo>
                  <a:pt x="937556" y="360181"/>
                </a:lnTo>
                <a:cubicBezTo>
                  <a:pt x="931282" y="397361"/>
                  <a:pt x="915868" y="426098"/>
                  <a:pt x="891701" y="445540"/>
                </a:cubicBezTo>
                <a:cubicBezTo>
                  <a:pt x="867146" y="465292"/>
                  <a:pt x="831128" y="475284"/>
                  <a:pt x="784653" y="475284"/>
                </a:cubicBezTo>
                <a:cubicBezTo>
                  <a:pt x="728651" y="475284"/>
                  <a:pt x="685816" y="459482"/>
                  <a:pt x="657467" y="428267"/>
                </a:cubicBezTo>
                <a:cubicBezTo>
                  <a:pt x="629117" y="397129"/>
                  <a:pt x="614787" y="352590"/>
                  <a:pt x="614787" y="295890"/>
                </a:cubicBezTo>
                <a:cubicBezTo>
                  <a:pt x="614787" y="267618"/>
                  <a:pt x="618892" y="241979"/>
                  <a:pt x="627103" y="219826"/>
                </a:cubicBezTo>
                <a:cubicBezTo>
                  <a:pt x="635313" y="197673"/>
                  <a:pt x="647010" y="178464"/>
                  <a:pt x="661959" y="162894"/>
                </a:cubicBezTo>
                <a:cubicBezTo>
                  <a:pt x="676909" y="147325"/>
                  <a:pt x="695034" y="135397"/>
                  <a:pt x="715793" y="127341"/>
                </a:cubicBezTo>
                <a:cubicBezTo>
                  <a:pt x="736474" y="119363"/>
                  <a:pt x="759634" y="115335"/>
                  <a:pt x="784576" y="115335"/>
                </a:cubicBezTo>
                <a:close/>
                <a:moveTo>
                  <a:pt x="2576886" y="97288"/>
                </a:moveTo>
                <a:cubicBezTo>
                  <a:pt x="2499118" y="97288"/>
                  <a:pt x="2435834" y="160571"/>
                  <a:pt x="2435834" y="238339"/>
                </a:cubicBezTo>
                <a:cubicBezTo>
                  <a:pt x="2435834" y="316108"/>
                  <a:pt x="2499118" y="379391"/>
                  <a:pt x="2576886" y="379391"/>
                </a:cubicBezTo>
                <a:cubicBezTo>
                  <a:pt x="2654654" y="379391"/>
                  <a:pt x="2717938" y="316108"/>
                  <a:pt x="2717938" y="238339"/>
                </a:cubicBezTo>
                <a:cubicBezTo>
                  <a:pt x="2717938" y="160571"/>
                  <a:pt x="2654654" y="97288"/>
                  <a:pt x="2576886" y="97288"/>
                </a:cubicBezTo>
                <a:close/>
                <a:moveTo>
                  <a:pt x="2196642" y="10456"/>
                </a:moveTo>
                <a:lnTo>
                  <a:pt x="2290522" y="10456"/>
                </a:lnTo>
                <a:lnTo>
                  <a:pt x="2290522" y="466298"/>
                </a:lnTo>
                <a:lnTo>
                  <a:pt x="2196642" y="466298"/>
                </a:lnTo>
                <a:close/>
                <a:moveTo>
                  <a:pt x="986665" y="10456"/>
                </a:moveTo>
                <a:lnTo>
                  <a:pt x="1080545" y="10456"/>
                </a:lnTo>
                <a:lnTo>
                  <a:pt x="1080545" y="475593"/>
                </a:lnTo>
                <a:lnTo>
                  <a:pt x="1065905" y="475593"/>
                </a:lnTo>
                <a:cubicBezTo>
                  <a:pt x="1022063" y="475129"/>
                  <a:pt x="986665" y="438878"/>
                  <a:pt x="986665" y="394107"/>
                </a:cubicBezTo>
                <a:close/>
                <a:moveTo>
                  <a:pt x="476601" y="10456"/>
                </a:moveTo>
                <a:lnTo>
                  <a:pt x="480087" y="10456"/>
                </a:lnTo>
                <a:lnTo>
                  <a:pt x="569319" y="10456"/>
                </a:lnTo>
                <a:lnTo>
                  <a:pt x="572882" y="10456"/>
                </a:lnTo>
                <a:lnTo>
                  <a:pt x="572882" y="81330"/>
                </a:lnTo>
                <a:lnTo>
                  <a:pt x="572882" y="84893"/>
                </a:lnTo>
                <a:lnTo>
                  <a:pt x="569319" y="84893"/>
                </a:lnTo>
                <a:lnTo>
                  <a:pt x="480087" y="84893"/>
                </a:lnTo>
                <a:lnTo>
                  <a:pt x="476601" y="84893"/>
                </a:lnTo>
                <a:lnTo>
                  <a:pt x="476601" y="81330"/>
                </a:lnTo>
                <a:close/>
                <a:moveTo>
                  <a:pt x="58559" y="6331"/>
                </a:moveTo>
                <a:cubicBezTo>
                  <a:pt x="67660" y="8597"/>
                  <a:pt x="76103" y="13593"/>
                  <a:pt x="82648" y="20990"/>
                </a:cubicBezTo>
                <a:lnTo>
                  <a:pt x="326565" y="298911"/>
                </a:lnTo>
                <a:lnTo>
                  <a:pt x="326565" y="10456"/>
                </a:lnTo>
                <a:lnTo>
                  <a:pt x="421064" y="10456"/>
                </a:lnTo>
                <a:lnTo>
                  <a:pt x="421064" y="424781"/>
                </a:lnTo>
                <a:cubicBezTo>
                  <a:pt x="421064" y="444610"/>
                  <a:pt x="408903" y="462348"/>
                  <a:pt x="390545" y="469397"/>
                </a:cubicBezTo>
                <a:cubicBezTo>
                  <a:pt x="385123" y="471488"/>
                  <a:pt x="379391" y="472495"/>
                  <a:pt x="373814" y="472495"/>
                </a:cubicBezTo>
                <a:cubicBezTo>
                  <a:pt x="360491" y="472495"/>
                  <a:pt x="347556" y="466918"/>
                  <a:pt x="338416" y="456461"/>
                </a:cubicBezTo>
                <a:lnTo>
                  <a:pt x="94499" y="178541"/>
                </a:lnTo>
                <a:lnTo>
                  <a:pt x="94499" y="466298"/>
                </a:lnTo>
                <a:lnTo>
                  <a:pt x="0" y="466298"/>
                </a:lnTo>
                <a:lnTo>
                  <a:pt x="0" y="52748"/>
                </a:lnTo>
                <a:cubicBezTo>
                  <a:pt x="0" y="32841"/>
                  <a:pt x="12161" y="15103"/>
                  <a:pt x="30519" y="8055"/>
                </a:cubicBezTo>
                <a:cubicBezTo>
                  <a:pt x="39698" y="4530"/>
                  <a:pt x="49457" y="4066"/>
                  <a:pt x="58559" y="6331"/>
                </a:cubicBezTo>
                <a:close/>
                <a:moveTo>
                  <a:pt x="2576886" y="0"/>
                </a:moveTo>
                <a:cubicBezTo>
                  <a:pt x="2708333" y="0"/>
                  <a:pt x="2815303" y="106970"/>
                  <a:pt x="2815303" y="238417"/>
                </a:cubicBezTo>
                <a:cubicBezTo>
                  <a:pt x="2815303" y="287061"/>
                  <a:pt x="2800586" y="332296"/>
                  <a:pt x="2775489" y="370096"/>
                </a:cubicBezTo>
                <a:lnTo>
                  <a:pt x="2775412" y="370096"/>
                </a:lnTo>
                <a:lnTo>
                  <a:pt x="2855736" y="450420"/>
                </a:lnTo>
                <a:lnTo>
                  <a:pt x="2789354" y="516802"/>
                </a:lnTo>
                <a:lnTo>
                  <a:pt x="2709108" y="436555"/>
                </a:lnTo>
                <a:cubicBezTo>
                  <a:pt x="2671230" y="461962"/>
                  <a:pt x="2625762" y="476756"/>
                  <a:pt x="2576886" y="476756"/>
                </a:cubicBezTo>
                <a:cubicBezTo>
                  <a:pt x="2445439" y="476756"/>
                  <a:pt x="2338469" y="369864"/>
                  <a:pt x="2338469" y="238417"/>
                </a:cubicBezTo>
                <a:cubicBezTo>
                  <a:pt x="2338469" y="106970"/>
                  <a:pt x="2445439" y="0"/>
                  <a:pt x="2576886" y="0"/>
                </a:cubicBezTo>
                <a:close/>
              </a:path>
            </a:pathLst>
          </a:custGeom>
          <a:solidFill>
            <a:schemeClr val="bg1"/>
          </a:solidFill>
          <a:ln w="774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6" name="NielsenIQ GFK lockup" hidden="1">
            <a:extLst>
              <a:ext uri="{FF2B5EF4-FFF2-40B4-BE49-F238E27FC236}">
                <a16:creationId xmlns:a16="http://schemas.microsoft.com/office/drawing/2014/main" id="{5418E13B-8AFF-E657-70EF-BADD9F33A3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86122" y="5539740"/>
            <a:ext cx="3377876" cy="753596"/>
          </a:xfrm>
          <a:prstGeom prst="rect">
            <a:avLst/>
          </a:prstGeom>
        </p:spPr>
      </p:pic>
      <p:pic>
        <p:nvPicPr>
          <p:cNvPr id="18" name="NielsenIQ logo+wordmark" hidden="1">
            <a:extLst>
              <a:ext uri="{FF2B5EF4-FFF2-40B4-BE49-F238E27FC236}">
                <a16:creationId xmlns:a16="http://schemas.microsoft.com/office/drawing/2014/main" id="{041ECC27-E626-2866-047D-40D91692A39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559" y="5563212"/>
            <a:ext cx="2155408" cy="743616"/>
          </a:xfrm>
          <a:prstGeom prst="rect">
            <a:avLst/>
          </a:prstGeom>
        </p:spPr>
      </p:pic>
      <p:pic>
        <p:nvPicPr>
          <p:cNvPr id="9" name="powered by GfK intelligence" hidden="1">
            <a:extLst>
              <a:ext uri="{FF2B5EF4-FFF2-40B4-BE49-F238E27FC236}">
                <a16:creationId xmlns:a16="http://schemas.microsoft.com/office/drawing/2014/main" id="{541A6829-3E02-818B-3FFD-C0A59E0075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99817" y="5731161"/>
            <a:ext cx="2750234" cy="42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4282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FD1F3F95-8F1D-9A9D-41FB-B771E15122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fld id="{3680D053-27E0-41CE-9928-1D165A617AED}" type="slidenum">
              <a:rPr lang="cs-CZ" smtClean="0"/>
              <a:t>‹#›</a:t>
            </a:fld>
            <a:endParaRPr lang="cs-CZ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9F5B23B2-FEF2-DCC0-334E-3B80B3A03A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35847737-8381-A612-E054-E1C098244C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/>
        <p:txBody>
          <a:bodyPr/>
          <a:lstStyle/>
          <a:p>
            <a:fld id="{0C3EAA3E-8B66-4B82-A15F-5DACDE0D1199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13" name="Source Placeholder">
            <a:extLst>
              <a:ext uri="{FF2B5EF4-FFF2-40B4-BE49-F238E27FC236}">
                <a16:creationId xmlns:a16="http://schemas.microsoft.com/office/drawing/2014/main" id="{81E36804-955F-07A1-88DF-9B603E5E26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92100" y="6108700"/>
            <a:ext cx="11607800" cy="194127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lang="en-GB" sz="800" dirty="0">
                <a:solidFill>
                  <a:srgbClr val="B3B3B3"/>
                </a:solidFill>
              </a:defRPr>
            </a:lvl1pPr>
          </a:lstStyle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r>
              <a:rPr lang="en-GB"/>
              <a:t>Source, footnote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04974C89-D6D3-D29A-E142-BB21F4F82B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292100" y="1638300"/>
            <a:ext cx="11607798" cy="4038600"/>
          </a:xfrm>
        </p:spPr>
        <p:txBody>
          <a:bodyPr/>
          <a:lstStyle/>
          <a:p>
            <a:pPr lvl="0"/>
            <a:r>
              <a:rPr lang="en-US"/>
              <a:t>Insert your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806DD17-8981-844A-75AA-F397646CB8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Insert your slide title in Arial Bold 20pt</a:t>
            </a:r>
            <a:endParaRPr lang="en-PH"/>
          </a:p>
        </p:txBody>
      </p:sp>
      <p:sp>
        <p:nvSpPr>
          <p:cNvPr id="8" name="Subtitle Placeholder">
            <a:extLst>
              <a:ext uri="{FF2B5EF4-FFF2-40B4-BE49-F238E27FC236}">
                <a16:creationId xmlns:a16="http://schemas.microsoft.com/office/drawing/2014/main" id="{C3B2565D-4BE7-D8D5-22DD-CFB44553EF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292100" y="579495"/>
            <a:ext cx="11607800" cy="436562"/>
          </a:xfrm>
        </p:spPr>
        <p:txBody>
          <a:bodyPr vert="horz" lIns="0" tIns="45720" rIns="0" bIns="45720" rtlCol="0">
            <a:noAutofit/>
          </a:bodyPr>
          <a:lstStyle>
            <a:lvl1pPr marL="0" indent="0">
              <a:buNone/>
              <a:defRPr kumimoji="0" lang="en-GB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/>
              <a:t>Insert your subtitle in Arial 16pt</a:t>
            </a:r>
          </a:p>
        </p:txBody>
      </p:sp>
    </p:spTree>
    <p:extLst>
      <p:ext uri="{BB962C8B-B14F-4D97-AF65-F5344CB8AC3E}">
        <p14:creationId xmlns:p14="http://schemas.microsoft.com/office/powerpoint/2010/main" val="23098900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title/body text" userDrawn="1">
  <p:cSld name="Inside - White/title/body 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4"/>
          <p:cNvSpPr txBox="1">
            <a:spLocks noGrp="1"/>
          </p:cNvSpPr>
          <p:nvPr>
            <p:ph type="title"/>
          </p:nvPr>
        </p:nvSpPr>
        <p:spPr>
          <a:xfrm>
            <a:off x="472867" y="390167"/>
            <a:ext cx="112464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6" name="Google Shape;46;p84"/>
          <p:cNvSpPr txBox="1">
            <a:spLocks noGrp="1"/>
          </p:cNvSpPr>
          <p:nvPr>
            <p:ph type="subTitle" idx="1"/>
          </p:nvPr>
        </p:nvSpPr>
        <p:spPr>
          <a:xfrm>
            <a:off x="472867" y="827400"/>
            <a:ext cx="11246400" cy="5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2000">
                <a:solidFill>
                  <a:schemeClr val="accent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867">
                <a:solidFill>
                  <a:schemeClr val="accent5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867">
                <a:solidFill>
                  <a:schemeClr val="accent5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867">
                <a:solidFill>
                  <a:schemeClr val="accent5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867">
                <a:solidFill>
                  <a:schemeClr val="accent5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867">
                <a:solidFill>
                  <a:schemeClr val="accent5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867">
                <a:solidFill>
                  <a:schemeClr val="accent5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867">
                <a:solidFill>
                  <a:schemeClr val="accent5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867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88C37715-2E32-4C41-89A8-6E5524E3CEE2}"/>
              </a:ext>
            </a:extLst>
          </p:cNvPr>
          <p:cNvSpPr txBox="1">
            <a:spLocks/>
          </p:cNvSpPr>
          <p:nvPr userDrawn="1"/>
        </p:nvSpPr>
        <p:spPr>
          <a:xfrm>
            <a:off x="8976067" y="6412498"/>
            <a:ext cx="2743200" cy="366183"/>
          </a:xfrm>
          <a:prstGeom prst="rect">
            <a:avLst/>
          </a:prstGeom>
        </p:spPr>
        <p:txBody>
          <a:bodyPr vert="horz" lIns="0" tIns="60960" rIns="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z="1333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‹#›</a:t>
            </a:fld>
            <a:endParaRPr lang="en-PH" sz="1333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0565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98D61-E26E-644F-9C2C-DFBD31B6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4E2-7A7A-0548-85F1-5479B7C9E1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7F7929F-4D80-0F4F-EFFB-21D9B3A081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58" y="579495"/>
            <a:ext cx="11582400" cy="43654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C3AEC9DB-EF68-1F30-2273-B2160550D6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8558" y="5985327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0F50A8-F4AB-8F41-DE7A-B921DA46B4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11582400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</p:spTree>
    <p:extLst>
      <p:ext uri="{BB962C8B-B14F-4D97-AF65-F5344CB8AC3E}">
        <p14:creationId xmlns:p14="http://schemas.microsoft.com/office/powerpoint/2010/main" val="6194041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sidebar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19F0D1BA-1740-8291-3985-752AAB099A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64" b="-475"/>
          <a:stretch/>
        </p:blipFill>
        <p:spPr>
          <a:xfrm>
            <a:off x="6347682" y="0"/>
            <a:ext cx="5844319" cy="626636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4E2-7A7A-0548-85F1-5479B7C9E1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8E1557B-C916-3D4A-06A3-5841A72F546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88559" y="1825625"/>
            <a:ext cx="5527627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6B8194AC-DDA3-9404-5998-E94D747F0D0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65673" y="321957"/>
            <a:ext cx="4924345" cy="4924347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71A3127B-F843-4C4F-625D-0F595788B99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8559" y="5985328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04F2467A-B7A4-9968-8AF7-70330EF2A4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557" y="579495"/>
            <a:ext cx="5527627" cy="436543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4A90B9B-C6D7-5D76-62C9-8C8E2EFB4B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7" y="178971"/>
            <a:ext cx="5527627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</p:spTree>
    <p:extLst>
      <p:ext uri="{BB962C8B-B14F-4D97-AF65-F5344CB8AC3E}">
        <p14:creationId xmlns:p14="http://schemas.microsoft.com/office/powerpoint/2010/main" val="29294621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sidebar_violet_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circle&#10;&#10;Description automatically generated">
            <a:extLst>
              <a:ext uri="{FF2B5EF4-FFF2-40B4-BE49-F238E27FC236}">
                <a16:creationId xmlns:a16="http://schemas.microsoft.com/office/drawing/2014/main" id="{0F962C91-6536-8C92-5712-D8E7D79A17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64" b="-475"/>
          <a:stretch/>
        </p:blipFill>
        <p:spPr>
          <a:xfrm>
            <a:off x="6347681" y="0"/>
            <a:ext cx="5844319" cy="626636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1013006-A4C4-8E9B-582A-F881CD2B33EB}"/>
              </a:ext>
            </a:extLst>
          </p:cNvPr>
          <p:cNvSpPr/>
          <p:nvPr userDrawn="1"/>
        </p:nvSpPr>
        <p:spPr>
          <a:xfrm>
            <a:off x="7450680" y="306967"/>
            <a:ext cx="4942461" cy="494246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4E2-7A7A-0548-85F1-5479B7C9E1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8E1557B-C916-3D4A-06A3-5841A72F546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88559" y="1825625"/>
            <a:ext cx="5527626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CCE7A-44FB-F660-8825-197D91082D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4767" y="1564553"/>
            <a:ext cx="3912433" cy="2427287"/>
          </a:xfrm>
        </p:spPr>
        <p:txBody>
          <a:bodyPr anchor="ctr" anchorCtr="0"/>
          <a:lstStyle>
            <a:lvl1pPr marL="0" indent="0" algn="ctr">
              <a:buNone/>
              <a:defRPr sz="3200" b="1">
                <a:solidFill>
                  <a:schemeClr val="bg2"/>
                </a:solidFill>
              </a:defRPr>
            </a:lvl1pPr>
            <a:lvl2pPr marL="457200" indent="0">
              <a:buNone/>
              <a:defRPr sz="3600"/>
            </a:lvl2pPr>
            <a:lvl3pPr marL="914400" indent="0">
              <a:buNone/>
              <a:defRPr sz="3600"/>
            </a:lvl3pPr>
            <a:lvl4pPr marL="1371600" indent="0">
              <a:buNone/>
              <a:defRPr sz="3600"/>
            </a:lvl4pPr>
            <a:lvl5pPr marL="1828800" indent="0">
              <a:buNone/>
              <a:defRPr sz="3600"/>
            </a:lvl5pPr>
          </a:lstStyle>
          <a:p>
            <a:pPr lvl="0"/>
            <a:r>
              <a:rPr lang="en-US"/>
              <a:t>Insert key takeaway/stat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80D82F29-6247-72A9-6731-F72313DD88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8558" y="5985327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249ABFB9-219C-B8D3-C483-30EEC54C88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558" y="579495"/>
            <a:ext cx="5527626" cy="43654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647F1F-16E6-DC6D-968E-E7D6E4A68B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5527626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</p:spTree>
    <p:extLst>
      <p:ext uri="{BB962C8B-B14F-4D97-AF65-F5344CB8AC3E}">
        <p14:creationId xmlns:p14="http://schemas.microsoft.com/office/powerpoint/2010/main" val="12493061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over Photo Circl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tatic Light Bkgd">
            <a:extLst>
              <a:ext uri="{FF2B5EF4-FFF2-40B4-BE49-F238E27FC236}">
                <a16:creationId xmlns:a16="http://schemas.microsoft.com/office/drawing/2014/main" id="{EE705342-7994-AFF3-15FD-F6FDEC9AE6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60A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Photo Accent Circles">
            <a:extLst>
              <a:ext uri="{FF2B5EF4-FFF2-40B4-BE49-F238E27FC236}">
                <a16:creationId xmlns:a16="http://schemas.microsoft.com/office/drawing/2014/main" id="{142AC587-6F39-6154-A37A-868A63F4F00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942370" y="1"/>
            <a:ext cx="6249631" cy="6778171"/>
            <a:chOff x="5942370" y="1"/>
            <a:chExt cx="6249631" cy="6778171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1DBC157-DD06-141E-B188-1EB8D24163C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42370" y="1"/>
              <a:ext cx="6249631" cy="6778171"/>
            </a:xfrm>
            <a:custGeom>
              <a:avLst/>
              <a:gdLst>
                <a:gd name="connsiteX0" fmla="*/ 1133398 w 6249631"/>
                <a:gd name="connsiteY0" fmla="*/ 0 h 6778171"/>
                <a:gd name="connsiteX1" fmla="*/ 6249631 w 6249631"/>
                <a:gd name="connsiteY1" fmla="*/ 0 h 6778171"/>
                <a:gd name="connsiteX2" fmla="*/ 6249631 w 6249631"/>
                <a:gd name="connsiteY2" fmla="*/ 6079239 h 6778171"/>
                <a:gd name="connsiteX3" fmla="*/ 6227147 w 6249631"/>
                <a:gd name="connsiteY3" fmla="*/ 6096052 h 6778171"/>
                <a:gd name="connsiteX4" fmla="*/ 3994041 w 6249631"/>
                <a:gd name="connsiteY4" fmla="*/ 6778171 h 6778171"/>
                <a:gd name="connsiteX5" fmla="*/ 0 w 6249631"/>
                <a:gd name="connsiteY5" fmla="*/ 2784130 h 6778171"/>
                <a:gd name="connsiteX6" fmla="*/ 912045 w 6249631"/>
                <a:gd name="connsiteY6" fmla="*/ 243549 h 6778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9631" h="6778171">
                  <a:moveTo>
                    <a:pt x="1133398" y="0"/>
                  </a:moveTo>
                  <a:lnTo>
                    <a:pt x="6249631" y="0"/>
                  </a:lnTo>
                  <a:lnTo>
                    <a:pt x="6249631" y="6079239"/>
                  </a:lnTo>
                  <a:lnTo>
                    <a:pt x="6227147" y="6096052"/>
                  </a:lnTo>
                  <a:cubicBezTo>
                    <a:pt x="5589694" y="6526707"/>
                    <a:pt x="4821234" y="6778171"/>
                    <a:pt x="3994041" y="6778171"/>
                  </a:cubicBezTo>
                  <a:cubicBezTo>
                    <a:pt x="1788193" y="6778171"/>
                    <a:pt x="0" y="4989978"/>
                    <a:pt x="0" y="2784130"/>
                  </a:cubicBezTo>
                  <a:cubicBezTo>
                    <a:pt x="0" y="1819072"/>
                    <a:pt x="342272" y="933955"/>
                    <a:pt x="912045" y="243549"/>
                  </a:cubicBezTo>
                  <a:close/>
                </a:path>
              </a:pathLst>
            </a:custGeom>
            <a:solidFill>
              <a:srgbClr val="0631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5D9CB59-0278-69D3-1B88-9D97D9D9BF6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596886" y="1"/>
              <a:ext cx="5595114" cy="6115087"/>
            </a:xfrm>
            <a:custGeom>
              <a:avLst/>
              <a:gdLst>
                <a:gd name="connsiteX0" fmla="*/ 1504880 w 5595114"/>
                <a:gd name="connsiteY0" fmla="*/ 0 h 6115087"/>
                <a:gd name="connsiteX1" fmla="*/ 5157035 w 5595114"/>
                <a:gd name="connsiteY1" fmla="*/ 0 h 6115087"/>
                <a:gd name="connsiteX2" fmla="*/ 5193327 w 5595114"/>
                <a:gd name="connsiteY2" fmla="*/ 22048 h 6115087"/>
                <a:gd name="connsiteX3" fmla="*/ 5449755 w 5595114"/>
                <a:gd name="connsiteY3" fmla="*/ 213802 h 6115087"/>
                <a:gd name="connsiteX4" fmla="*/ 5595114 w 5595114"/>
                <a:gd name="connsiteY4" fmla="*/ 345913 h 6115087"/>
                <a:gd name="connsiteX5" fmla="*/ 5595114 w 5595114"/>
                <a:gd name="connsiteY5" fmla="*/ 5222347 h 6115087"/>
                <a:gd name="connsiteX6" fmla="*/ 5449755 w 5595114"/>
                <a:gd name="connsiteY6" fmla="*/ 5354459 h 6115087"/>
                <a:gd name="connsiteX7" fmla="*/ 3330957 w 5595114"/>
                <a:gd name="connsiteY7" fmla="*/ 6115087 h 6115087"/>
                <a:gd name="connsiteX8" fmla="*/ 0 w 5595114"/>
                <a:gd name="connsiteY8" fmla="*/ 2784130 h 6115087"/>
                <a:gd name="connsiteX9" fmla="*/ 1468588 w 5595114"/>
                <a:gd name="connsiteY9" fmla="*/ 22048 h 6115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95114" h="6115087">
                  <a:moveTo>
                    <a:pt x="1504880" y="0"/>
                  </a:moveTo>
                  <a:lnTo>
                    <a:pt x="5157035" y="0"/>
                  </a:lnTo>
                  <a:lnTo>
                    <a:pt x="5193327" y="22048"/>
                  </a:lnTo>
                  <a:cubicBezTo>
                    <a:pt x="5281931" y="81908"/>
                    <a:pt x="5367500" y="145919"/>
                    <a:pt x="5449755" y="213802"/>
                  </a:cubicBezTo>
                  <a:lnTo>
                    <a:pt x="5595114" y="345913"/>
                  </a:lnTo>
                  <a:lnTo>
                    <a:pt x="5595114" y="5222347"/>
                  </a:lnTo>
                  <a:lnTo>
                    <a:pt x="5449755" y="5354459"/>
                  </a:lnTo>
                  <a:cubicBezTo>
                    <a:pt x="4873969" y="5829639"/>
                    <a:pt x="4135798" y="6115087"/>
                    <a:pt x="3330957" y="6115087"/>
                  </a:cubicBezTo>
                  <a:cubicBezTo>
                    <a:pt x="1491320" y="6115087"/>
                    <a:pt x="0" y="4623767"/>
                    <a:pt x="0" y="2784130"/>
                  </a:cubicBezTo>
                  <a:cubicBezTo>
                    <a:pt x="0" y="1634357"/>
                    <a:pt x="582547" y="620645"/>
                    <a:pt x="1468588" y="22048"/>
                  </a:cubicBezTo>
                  <a:close/>
                </a:path>
              </a:pathLst>
            </a:custGeom>
            <a:solidFill>
              <a:srgbClr val="0949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rgbClr val="DADADA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EF44984-8F7A-8C11-AE43-676924BE717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172234" y="28520"/>
              <a:ext cx="5019767" cy="5511220"/>
            </a:xfrm>
            <a:custGeom>
              <a:avLst/>
              <a:gdLst>
                <a:gd name="connsiteX0" fmla="*/ 2755610 w 5019767"/>
                <a:gd name="connsiteY0" fmla="*/ 0 h 5511220"/>
                <a:gd name="connsiteX1" fmla="*/ 4881972 w 5019767"/>
                <a:gd name="connsiteY1" fmla="*/ 1002786 h 5511220"/>
                <a:gd name="connsiteX2" fmla="*/ 5019767 w 5019767"/>
                <a:gd name="connsiteY2" fmla="*/ 1187056 h 5511220"/>
                <a:gd name="connsiteX3" fmla="*/ 5019767 w 5019767"/>
                <a:gd name="connsiteY3" fmla="*/ 4324164 h 5511220"/>
                <a:gd name="connsiteX4" fmla="*/ 4881972 w 5019767"/>
                <a:gd name="connsiteY4" fmla="*/ 4508434 h 5511220"/>
                <a:gd name="connsiteX5" fmla="*/ 2755610 w 5019767"/>
                <a:gd name="connsiteY5" fmla="*/ 5511220 h 5511220"/>
                <a:gd name="connsiteX6" fmla="*/ 0 w 5019767"/>
                <a:gd name="connsiteY6" fmla="*/ 2755610 h 5511220"/>
                <a:gd name="connsiteX7" fmla="*/ 2755610 w 5019767"/>
                <a:gd name="connsiteY7" fmla="*/ 0 h 5511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9767" h="5511220">
                  <a:moveTo>
                    <a:pt x="2755610" y="0"/>
                  </a:moveTo>
                  <a:cubicBezTo>
                    <a:pt x="3611668" y="0"/>
                    <a:pt x="4376553" y="390360"/>
                    <a:pt x="4881972" y="1002786"/>
                  </a:cubicBezTo>
                  <a:lnTo>
                    <a:pt x="5019767" y="1187056"/>
                  </a:lnTo>
                  <a:lnTo>
                    <a:pt x="5019767" y="4324164"/>
                  </a:lnTo>
                  <a:lnTo>
                    <a:pt x="4881972" y="4508434"/>
                  </a:lnTo>
                  <a:cubicBezTo>
                    <a:pt x="4376553" y="5120861"/>
                    <a:pt x="3611668" y="5511220"/>
                    <a:pt x="2755610" y="5511220"/>
                  </a:cubicBezTo>
                  <a:cubicBezTo>
                    <a:pt x="1233729" y="5511220"/>
                    <a:pt x="0" y="4277491"/>
                    <a:pt x="0" y="2755610"/>
                  </a:cubicBezTo>
                  <a:cubicBezTo>
                    <a:pt x="0" y="1233729"/>
                    <a:pt x="1233729" y="0"/>
                    <a:pt x="27556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9" name="Copyright Line">
            <a:extLst>
              <a:ext uri="{FF2B5EF4-FFF2-40B4-BE49-F238E27FC236}">
                <a16:creationId xmlns:a16="http://schemas.microsoft.com/office/drawing/2014/main" id="{D2389545-B6D7-497B-37D4-C8C4C52F8A1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8558" y="6536553"/>
            <a:ext cx="2458455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rgbClr val="BBBBBB"/>
                </a:solidFill>
                <a:latin typeface="+mn-lt"/>
                <a:ea typeface="+mn-ea"/>
                <a:cs typeface="+mn-cs"/>
              </a:rPr>
              <a:t>© </a:t>
            </a:r>
            <a:fld id="{8BFAE56B-6D08-4B3F-AB76-3783A8251C9C}" type="datetimeyyyy">
              <a:rPr lang="en-US" sz="700" kern="1200" smtClean="0">
                <a:solidFill>
                  <a:srgbClr val="BBBBBB"/>
                </a:solidFill>
                <a:latin typeface="+mn-lt"/>
                <a:ea typeface="+mn-ea"/>
                <a:cs typeface="+mn-cs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</a:t>
            </a:fld>
            <a:r>
              <a:rPr lang="en-US" sz="700" kern="1200">
                <a:solidFill>
                  <a:srgbClr val="BBBBBB"/>
                </a:solidFill>
                <a:latin typeface="+mn-lt"/>
                <a:ea typeface="+mn-ea"/>
                <a:cs typeface="+mn-cs"/>
              </a:rPr>
              <a:t> Nielsen Consumer LLC. All Rights Reserved.</a:t>
            </a:r>
          </a:p>
        </p:txBody>
      </p:sp>
      <p:sp>
        <p:nvSpPr>
          <p:cNvPr id="7" name="Confidential disclaimer">
            <a:extLst>
              <a:ext uri="{FF2B5EF4-FFF2-40B4-BE49-F238E27FC236}">
                <a16:creationId xmlns:a16="http://schemas.microsoft.com/office/drawing/2014/main" id="{7F366BE8-8DFF-9E64-8372-4E4C126B56A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798636" y="6573016"/>
            <a:ext cx="110126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Confidential and proprietary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8E33C4BA-B3E3-D8C7-C496-E55C90D029E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3"/>
          </p:nvPr>
        </p:nvSpPr>
        <p:spPr>
          <a:xfrm>
            <a:off x="3251200" y="6485399"/>
            <a:ext cx="3716336" cy="282957"/>
          </a:xfrm>
          <a:solidFill>
            <a:schemeClr val="tx2"/>
          </a:solidFill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25" name="Picture Placeholder">
            <a:extLst>
              <a:ext uri="{FF2B5EF4-FFF2-40B4-BE49-F238E27FC236}">
                <a16:creationId xmlns:a16="http://schemas.microsoft.com/office/drawing/2014/main" id="{278BDEAF-4B5A-EDEC-5FBB-5BDC0B1311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 hasCustomPrompt="1"/>
          </p:nvPr>
        </p:nvSpPr>
        <p:spPr>
          <a:xfrm>
            <a:off x="7465671" y="321957"/>
            <a:ext cx="4726329" cy="4924346"/>
          </a:xfrm>
          <a:custGeom>
            <a:avLst/>
            <a:gdLst>
              <a:gd name="connsiteX0" fmla="*/ 2462173 w 4726329"/>
              <a:gd name="connsiteY0" fmla="*/ 0 h 4924346"/>
              <a:gd name="connsiteX1" fmla="*/ 4627175 w 4726329"/>
              <a:gd name="connsiteY1" fmla="*/ 1288555 h 4924346"/>
              <a:gd name="connsiteX2" fmla="*/ 4726329 w 4726329"/>
              <a:gd name="connsiteY2" fmla="*/ 1494386 h 4924346"/>
              <a:gd name="connsiteX3" fmla="*/ 4726329 w 4726329"/>
              <a:gd name="connsiteY3" fmla="*/ 3429960 h 4924346"/>
              <a:gd name="connsiteX4" fmla="*/ 4627175 w 4726329"/>
              <a:gd name="connsiteY4" fmla="*/ 3635791 h 4924346"/>
              <a:gd name="connsiteX5" fmla="*/ 2462173 w 4726329"/>
              <a:gd name="connsiteY5" fmla="*/ 4924346 h 4924346"/>
              <a:gd name="connsiteX6" fmla="*/ 0 w 4726329"/>
              <a:gd name="connsiteY6" fmla="*/ 2462173 h 4924346"/>
              <a:gd name="connsiteX7" fmla="*/ 2462173 w 4726329"/>
              <a:gd name="connsiteY7" fmla="*/ 0 h 4924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26329" h="4924346">
                <a:moveTo>
                  <a:pt x="2462173" y="0"/>
                </a:moveTo>
                <a:cubicBezTo>
                  <a:pt x="3397050" y="0"/>
                  <a:pt x="4210233" y="521034"/>
                  <a:pt x="4627175" y="1288555"/>
                </a:cubicBezTo>
                <a:lnTo>
                  <a:pt x="4726329" y="1494386"/>
                </a:lnTo>
                <a:lnTo>
                  <a:pt x="4726329" y="3429960"/>
                </a:lnTo>
                <a:lnTo>
                  <a:pt x="4627175" y="3635791"/>
                </a:lnTo>
                <a:cubicBezTo>
                  <a:pt x="4210233" y="4403313"/>
                  <a:pt x="3397050" y="4924346"/>
                  <a:pt x="2462173" y="4924346"/>
                </a:cubicBezTo>
                <a:cubicBezTo>
                  <a:pt x="1102352" y="4924346"/>
                  <a:pt x="0" y="3821994"/>
                  <a:pt x="0" y="2462173"/>
                </a:cubicBezTo>
                <a:cubicBezTo>
                  <a:pt x="0" y="1102352"/>
                  <a:pt x="1102352" y="0"/>
                  <a:pt x="2462173" y="0"/>
                </a:cubicBezTo>
                <a:close/>
              </a:path>
            </a:pathLst>
          </a:custGeom>
          <a:solidFill>
            <a:srgbClr val="777777"/>
          </a:solidFill>
        </p:spPr>
        <p:txBody>
          <a:bodyPr wrap="square" anchor="ctr" anchorCtr="1">
            <a:noAutofit/>
          </a:bodyPr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11" name="Date Placeholder">
            <a:extLst>
              <a:ext uri="{FF2B5EF4-FFF2-40B4-BE49-F238E27FC236}">
                <a16:creationId xmlns:a16="http://schemas.microsoft.com/office/drawing/2014/main" id="{56FDEAC7-8736-5846-42B8-66DC00FA3B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4"/>
          </p:nvPr>
        </p:nvSpPr>
        <p:spPr>
          <a:xfrm>
            <a:off x="292100" y="5036705"/>
            <a:ext cx="1744664" cy="282957"/>
          </a:xfrm>
        </p:spPr>
        <p:txBody>
          <a:bodyPr/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fld id="{0C3EAA3E-8B66-4B82-A15F-5DACDE0D1199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3" name="Title/Dept Placeholder">
            <a:extLst>
              <a:ext uri="{FF2B5EF4-FFF2-40B4-BE49-F238E27FC236}">
                <a16:creationId xmlns:a16="http://schemas.microsoft.com/office/drawing/2014/main" id="{F49547DD-E825-E7A3-C48A-64AA78C199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292100" y="4560602"/>
            <a:ext cx="6689728" cy="344385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FFFFFF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Title/Department</a:t>
            </a:r>
          </a:p>
        </p:txBody>
      </p:sp>
      <p:sp>
        <p:nvSpPr>
          <p:cNvPr id="2" name="Presenter Name Placeholder">
            <a:extLst>
              <a:ext uri="{FF2B5EF4-FFF2-40B4-BE49-F238E27FC236}">
                <a16:creationId xmlns:a16="http://schemas.microsoft.com/office/drawing/2014/main" id="{5A598B2A-BB91-C356-7BCC-18D04DA85A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292100" y="4192468"/>
            <a:ext cx="6689728" cy="344384"/>
          </a:xfrm>
        </p:spPr>
        <p:txBody>
          <a:bodyPr t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rgbClr val="FFFFFF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name Last name</a:t>
            </a:r>
          </a:p>
        </p:txBody>
      </p:sp>
      <p:sp>
        <p:nvSpPr>
          <p:cNvPr id="8" name="Subtitle Placeholder">
            <a:extLst>
              <a:ext uri="{FF2B5EF4-FFF2-40B4-BE49-F238E27FC236}">
                <a16:creationId xmlns:a16="http://schemas.microsoft.com/office/drawing/2014/main" id="{23B6A8FC-C3C4-F7DA-BF00-D56866D5808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292100" y="3114710"/>
            <a:ext cx="6689729" cy="83788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/>
          </a:p>
        </p:txBody>
      </p:sp>
      <p:sp>
        <p:nvSpPr>
          <p:cNvPr id="6" name="Title Placeholder">
            <a:extLst>
              <a:ext uri="{FF2B5EF4-FFF2-40B4-BE49-F238E27FC236}">
                <a16:creationId xmlns:a16="http://schemas.microsoft.com/office/drawing/2014/main" id="{615225DC-38B1-15E3-05E6-88F5A6B976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292100" y="654818"/>
            <a:ext cx="6689729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Insert your presentation title here maximum of three lines</a:t>
            </a:r>
          </a:p>
        </p:txBody>
      </p:sp>
      <p:pic>
        <p:nvPicPr>
          <p:cNvPr id="13" name="NielsenIQ GFK lockup" hidden="1">
            <a:extLst>
              <a:ext uri="{FF2B5EF4-FFF2-40B4-BE49-F238E27FC236}">
                <a16:creationId xmlns:a16="http://schemas.microsoft.com/office/drawing/2014/main" id="{51A84534-5796-A095-D591-6A7A8257DBB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95275" y="5623108"/>
            <a:ext cx="2855736" cy="637108"/>
          </a:xfrm>
          <a:prstGeom prst="rect">
            <a:avLst/>
          </a:prstGeom>
        </p:spPr>
      </p:pic>
      <p:pic>
        <p:nvPicPr>
          <p:cNvPr id="16" name="NielsenIQ logo+wordmark" descr="A black and orange sign with white text&#10;&#10;Description automatically generated" hidden="1">
            <a:extLst>
              <a:ext uri="{FF2B5EF4-FFF2-40B4-BE49-F238E27FC236}">
                <a16:creationId xmlns:a16="http://schemas.microsoft.com/office/drawing/2014/main" id="{61CFC50E-3E71-5988-A8C4-2558860078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177" y="5561267"/>
            <a:ext cx="2068879" cy="751864"/>
          </a:xfrm>
          <a:prstGeom prst="rect">
            <a:avLst/>
          </a:prstGeom>
        </p:spPr>
      </p:pic>
      <p:sp>
        <p:nvSpPr>
          <p:cNvPr id="12" name="Nielsen wordmark">
            <a:extLst>
              <a:ext uri="{FF2B5EF4-FFF2-40B4-BE49-F238E27FC236}">
                <a16:creationId xmlns:a16="http://schemas.microsoft.com/office/drawing/2014/main" id="{61E661A4-799C-0226-FBED-FED8D4B3B3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95274" y="5686380"/>
            <a:ext cx="2855736" cy="516802"/>
          </a:xfrm>
          <a:custGeom>
            <a:avLst/>
            <a:gdLst>
              <a:gd name="connsiteX0" fmla="*/ 1628098 w 2855736"/>
              <a:gd name="connsiteY0" fmla="*/ 189308 h 516802"/>
              <a:gd name="connsiteX1" fmla="*/ 1598276 w 2855736"/>
              <a:gd name="connsiteY1" fmla="*/ 194730 h 516802"/>
              <a:gd name="connsiteX2" fmla="*/ 1576820 w 2855736"/>
              <a:gd name="connsiteY2" fmla="*/ 209524 h 516802"/>
              <a:gd name="connsiteX3" fmla="*/ 1563188 w 2855736"/>
              <a:gd name="connsiteY3" fmla="*/ 231368 h 516802"/>
              <a:gd name="connsiteX4" fmla="*/ 1563188 w 2855736"/>
              <a:gd name="connsiteY4" fmla="*/ 231290 h 516802"/>
              <a:gd name="connsiteX5" fmla="*/ 1557921 w 2855736"/>
              <a:gd name="connsiteY5" fmla="*/ 254838 h 516802"/>
              <a:gd name="connsiteX6" fmla="*/ 1694015 w 2855736"/>
              <a:gd name="connsiteY6" fmla="*/ 254838 h 516802"/>
              <a:gd name="connsiteX7" fmla="*/ 1678059 w 2855736"/>
              <a:gd name="connsiteY7" fmla="*/ 207201 h 516802"/>
              <a:gd name="connsiteX8" fmla="*/ 1628098 w 2855736"/>
              <a:gd name="connsiteY8" fmla="*/ 189308 h 516802"/>
              <a:gd name="connsiteX9" fmla="*/ 782717 w 2855736"/>
              <a:gd name="connsiteY9" fmla="*/ 189308 h 516802"/>
              <a:gd name="connsiteX10" fmla="*/ 752895 w 2855736"/>
              <a:gd name="connsiteY10" fmla="*/ 194730 h 516802"/>
              <a:gd name="connsiteX11" fmla="*/ 731439 w 2855736"/>
              <a:gd name="connsiteY11" fmla="*/ 209524 h 516802"/>
              <a:gd name="connsiteX12" fmla="*/ 717807 w 2855736"/>
              <a:gd name="connsiteY12" fmla="*/ 231368 h 516802"/>
              <a:gd name="connsiteX13" fmla="*/ 717807 w 2855736"/>
              <a:gd name="connsiteY13" fmla="*/ 231290 h 516802"/>
              <a:gd name="connsiteX14" fmla="*/ 712539 w 2855736"/>
              <a:gd name="connsiteY14" fmla="*/ 254838 h 516802"/>
              <a:gd name="connsiteX15" fmla="*/ 848634 w 2855736"/>
              <a:gd name="connsiteY15" fmla="*/ 254838 h 516802"/>
              <a:gd name="connsiteX16" fmla="*/ 832677 w 2855736"/>
              <a:gd name="connsiteY16" fmla="*/ 207201 h 516802"/>
              <a:gd name="connsiteX17" fmla="*/ 782717 w 2855736"/>
              <a:gd name="connsiteY17" fmla="*/ 189308 h 516802"/>
              <a:gd name="connsiteX18" fmla="*/ 476601 w 2855736"/>
              <a:gd name="connsiteY18" fmla="*/ 124553 h 516802"/>
              <a:gd name="connsiteX19" fmla="*/ 480087 w 2855736"/>
              <a:gd name="connsiteY19" fmla="*/ 124553 h 516802"/>
              <a:gd name="connsiteX20" fmla="*/ 569319 w 2855736"/>
              <a:gd name="connsiteY20" fmla="*/ 124553 h 516802"/>
              <a:gd name="connsiteX21" fmla="*/ 572882 w 2855736"/>
              <a:gd name="connsiteY21" fmla="*/ 124553 h 516802"/>
              <a:gd name="connsiteX22" fmla="*/ 572882 w 2855736"/>
              <a:gd name="connsiteY22" fmla="*/ 128116 h 516802"/>
              <a:gd name="connsiteX23" fmla="*/ 572804 w 2855736"/>
              <a:gd name="connsiteY23" fmla="*/ 466299 h 516802"/>
              <a:gd name="connsiteX24" fmla="*/ 569319 w 2855736"/>
              <a:gd name="connsiteY24" fmla="*/ 466299 h 516802"/>
              <a:gd name="connsiteX25" fmla="*/ 480087 w 2855736"/>
              <a:gd name="connsiteY25" fmla="*/ 466299 h 516802"/>
              <a:gd name="connsiteX26" fmla="*/ 476601 w 2855736"/>
              <a:gd name="connsiteY26" fmla="*/ 466299 h 516802"/>
              <a:gd name="connsiteX27" fmla="*/ 476601 w 2855736"/>
              <a:gd name="connsiteY27" fmla="*/ 127496 h 516802"/>
              <a:gd name="connsiteX28" fmla="*/ 2026544 w 2855736"/>
              <a:gd name="connsiteY28" fmla="*/ 116342 h 516802"/>
              <a:gd name="connsiteX29" fmla="*/ 2113220 w 2855736"/>
              <a:gd name="connsiteY29" fmla="*/ 147093 h 516802"/>
              <a:gd name="connsiteX30" fmla="*/ 2141569 w 2855736"/>
              <a:gd name="connsiteY30" fmla="*/ 242832 h 516802"/>
              <a:gd name="connsiteX31" fmla="*/ 2141569 w 2855736"/>
              <a:gd name="connsiteY31" fmla="*/ 466376 h 516802"/>
              <a:gd name="connsiteX32" fmla="*/ 2045366 w 2855736"/>
              <a:gd name="connsiteY32" fmla="*/ 466376 h 516802"/>
              <a:gd name="connsiteX33" fmla="*/ 2045366 w 2855736"/>
              <a:gd name="connsiteY33" fmla="*/ 254992 h 516802"/>
              <a:gd name="connsiteX34" fmla="*/ 2033050 w 2855736"/>
              <a:gd name="connsiteY34" fmla="*/ 209757 h 516802"/>
              <a:gd name="connsiteX35" fmla="*/ 1999820 w 2855736"/>
              <a:gd name="connsiteY35" fmla="*/ 197983 h 516802"/>
              <a:gd name="connsiteX36" fmla="*/ 1971548 w 2855736"/>
              <a:gd name="connsiteY36" fmla="*/ 202786 h 516802"/>
              <a:gd name="connsiteX37" fmla="*/ 1949472 w 2855736"/>
              <a:gd name="connsiteY37" fmla="*/ 216651 h 516802"/>
              <a:gd name="connsiteX38" fmla="*/ 1935143 w 2855736"/>
              <a:gd name="connsiteY38" fmla="*/ 237022 h 516802"/>
              <a:gd name="connsiteX39" fmla="*/ 1929411 w 2855736"/>
              <a:gd name="connsiteY39" fmla="*/ 262583 h 516802"/>
              <a:gd name="connsiteX40" fmla="*/ 1929411 w 2855736"/>
              <a:gd name="connsiteY40" fmla="*/ 466299 h 516802"/>
              <a:gd name="connsiteX41" fmla="*/ 1833130 w 2855736"/>
              <a:gd name="connsiteY41" fmla="*/ 466299 h 516802"/>
              <a:gd name="connsiteX42" fmla="*/ 1833130 w 2855736"/>
              <a:gd name="connsiteY42" fmla="*/ 124630 h 516802"/>
              <a:gd name="connsiteX43" fmla="*/ 1926855 w 2855736"/>
              <a:gd name="connsiteY43" fmla="*/ 124630 h 516802"/>
              <a:gd name="connsiteX44" fmla="*/ 1926855 w 2855736"/>
              <a:gd name="connsiteY44" fmla="*/ 165063 h 516802"/>
              <a:gd name="connsiteX45" fmla="*/ 1968605 w 2855736"/>
              <a:gd name="connsiteY45" fmla="*/ 130052 h 516802"/>
              <a:gd name="connsiteX46" fmla="*/ 2026544 w 2855736"/>
              <a:gd name="connsiteY46" fmla="*/ 116342 h 516802"/>
              <a:gd name="connsiteX47" fmla="*/ 1272176 w 2855736"/>
              <a:gd name="connsiteY47" fmla="*/ 115490 h 516802"/>
              <a:gd name="connsiteX48" fmla="*/ 1339410 w 2855736"/>
              <a:gd name="connsiteY48" fmla="*/ 123623 h 516802"/>
              <a:gd name="connsiteX49" fmla="*/ 1384258 w 2855736"/>
              <a:gd name="connsiteY49" fmla="*/ 145544 h 516802"/>
              <a:gd name="connsiteX50" fmla="*/ 1397194 w 2855736"/>
              <a:gd name="connsiteY50" fmla="*/ 157860 h 516802"/>
              <a:gd name="connsiteX51" fmla="*/ 1410749 w 2855736"/>
              <a:gd name="connsiteY51" fmla="*/ 178696 h 516802"/>
              <a:gd name="connsiteX52" fmla="*/ 1415319 w 2855736"/>
              <a:gd name="connsiteY52" fmla="*/ 189695 h 516802"/>
              <a:gd name="connsiteX53" fmla="*/ 1416171 w 2855736"/>
              <a:gd name="connsiteY53" fmla="*/ 192174 h 516802"/>
              <a:gd name="connsiteX54" fmla="*/ 1422755 w 2855736"/>
              <a:gd name="connsiteY54" fmla="*/ 222847 h 516802"/>
              <a:gd name="connsiteX55" fmla="*/ 1423065 w 2855736"/>
              <a:gd name="connsiteY55" fmla="*/ 226643 h 516802"/>
              <a:gd name="connsiteX56" fmla="*/ 1335382 w 2855736"/>
              <a:gd name="connsiteY56" fmla="*/ 226643 h 516802"/>
              <a:gd name="connsiteX57" fmla="*/ 1333058 w 2855736"/>
              <a:gd name="connsiteY57" fmla="*/ 218432 h 516802"/>
              <a:gd name="connsiteX58" fmla="*/ 1318109 w 2855736"/>
              <a:gd name="connsiteY58" fmla="*/ 198835 h 516802"/>
              <a:gd name="connsiteX59" fmla="*/ 1274035 w 2855736"/>
              <a:gd name="connsiteY59" fmla="*/ 188688 h 516802"/>
              <a:gd name="connsiteX60" fmla="*/ 1245220 w 2855736"/>
              <a:gd name="connsiteY60" fmla="*/ 191477 h 516802"/>
              <a:gd name="connsiteX61" fmla="*/ 1227870 w 2855736"/>
              <a:gd name="connsiteY61" fmla="*/ 198293 h 516802"/>
              <a:gd name="connsiteX62" fmla="*/ 1219504 w 2855736"/>
              <a:gd name="connsiteY62" fmla="*/ 207123 h 516802"/>
              <a:gd name="connsiteX63" fmla="*/ 1217025 w 2855736"/>
              <a:gd name="connsiteY63" fmla="*/ 216418 h 516802"/>
              <a:gd name="connsiteX64" fmla="*/ 1225469 w 2855736"/>
              <a:gd name="connsiteY64" fmla="*/ 236867 h 516802"/>
              <a:gd name="connsiteX65" fmla="*/ 1262494 w 2855736"/>
              <a:gd name="connsiteY65" fmla="*/ 248641 h 516802"/>
              <a:gd name="connsiteX66" fmla="*/ 1304553 w 2855736"/>
              <a:gd name="connsiteY66" fmla="*/ 255612 h 516802"/>
              <a:gd name="connsiteX67" fmla="*/ 1365513 w 2855736"/>
              <a:gd name="connsiteY67" fmla="*/ 270484 h 516802"/>
              <a:gd name="connsiteX68" fmla="*/ 1403313 w 2855736"/>
              <a:gd name="connsiteY68" fmla="*/ 293179 h 516802"/>
              <a:gd name="connsiteX69" fmla="*/ 1423375 w 2855736"/>
              <a:gd name="connsiteY69" fmla="*/ 325635 h 516802"/>
              <a:gd name="connsiteX70" fmla="*/ 1423375 w 2855736"/>
              <a:gd name="connsiteY70" fmla="*/ 325712 h 516802"/>
              <a:gd name="connsiteX71" fmla="*/ 1428952 w 2855736"/>
              <a:gd name="connsiteY71" fmla="*/ 368159 h 516802"/>
              <a:gd name="connsiteX72" fmla="*/ 1391927 w 2855736"/>
              <a:gd name="connsiteY72" fmla="*/ 446392 h 516802"/>
              <a:gd name="connsiteX73" fmla="*/ 1279534 w 2855736"/>
              <a:gd name="connsiteY73" fmla="*/ 475516 h 516802"/>
              <a:gd name="connsiteX74" fmla="*/ 1221828 w 2855736"/>
              <a:gd name="connsiteY74" fmla="*/ 470017 h 516802"/>
              <a:gd name="connsiteX75" fmla="*/ 1172255 w 2855736"/>
              <a:gd name="connsiteY75" fmla="*/ 450730 h 516802"/>
              <a:gd name="connsiteX76" fmla="*/ 1136081 w 2855736"/>
              <a:gd name="connsiteY76" fmla="*/ 413937 h 516802"/>
              <a:gd name="connsiteX77" fmla="*/ 1120280 w 2855736"/>
              <a:gd name="connsiteY77" fmla="*/ 360336 h 516802"/>
              <a:gd name="connsiteX78" fmla="*/ 1213230 w 2855736"/>
              <a:gd name="connsiteY78" fmla="*/ 360336 h 516802"/>
              <a:gd name="connsiteX79" fmla="*/ 1233911 w 2855736"/>
              <a:gd name="connsiteY79" fmla="*/ 391087 h 516802"/>
              <a:gd name="connsiteX80" fmla="*/ 1278295 w 2855736"/>
              <a:gd name="connsiteY80" fmla="*/ 399685 h 516802"/>
              <a:gd name="connsiteX81" fmla="*/ 1322059 w 2855736"/>
              <a:gd name="connsiteY81" fmla="*/ 392171 h 516802"/>
              <a:gd name="connsiteX82" fmla="*/ 1333988 w 2855736"/>
              <a:gd name="connsiteY82" fmla="*/ 369398 h 516802"/>
              <a:gd name="connsiteX83" fmla="*/ 1326319 w 2855736"/>
              <a:gd name="connsiteY83" fmla="*/ 349492 h 516802"/>
              <a:gd name="connsiteX84" fmla="*/ 1295568 w 2855736"/>
              <a:gd name="connsiteY84" fmla="*/ 337253 h 516802"/>
              <a:gd name="connsiteX85" fmla="*/ 1247467 w 2855736"/>
              <a:gd name="connsiteY85" fmla="*/ 329585 h 516802"/>
              <a:gd name="connsiteX86" fmla="*/ 1155678 w 2855736"/>
              <a:gd name="connsiteY86" fmla="*/ 296045 h 516802"/>
              <a:gd name="connsiteX87" fmla="*/ 1124695 w 2855736"/>
              <a:gd name="connsiteY87" fmla="*/ 222847 h 516802"/>
              <a:gd name="connsiteX88" fmla="*/ 1135617 w 2855736"/>
              <a:gd name="connsiteY88" fmla="*/ 177844 h 516802"/>
              <a:gd name="connsiteX89" fmla="*/ 1166290 w 2855736"/>
              <a:gd name="connsiteY89" fmla="*/ 144150 h 516802"/>
              <a:gd name="connsiteX90" fmla="*/ 1212920 w 2855736"/>
              <a:gd name="connsiteY90" fmla="*/ 122926 h 516802"/>
              <a:gd name="connsiteX91" fmla="*/ 1272176 w 2855736"/>
              <a:gd name="connsiteY91" fmla="*/ 115490 h 516802"/>
              <a:gd name="connsiteX92" fmla="*/ 1629957 w 2855736"/>
              <a:gd name="connsiteY92" fmla="*/ 115335 h 516802"/>
              <a:gd name="connsiteX93" fmla="*/ 1747616 w 2855736"/>
              <a:gd name="connsiteY93" fmla="*/ 160493 h 516802"/>
              <a:gd name="connsiteX94" fmla="*/ 1787043 w 2855736"/>
              <a:gd name="connsiteY94" fmla="*/ 281328 h 516802"/>
              <a:gd name="connsiteX95" fmla="*/ 1787043 w 2855736"/>
              <a:gd name="connsiteY95" fmla="*/ 320522 h 516802"/>
              <a:gd name="connsiteX96" fmla="*/ 1556526 w 2855736"/>
              <a:gd name="connsiteY96" fmla="*/ 320522 h 516802"/>
              <a:gd name="connsiteX97" fmla="*/ 1575968 w 2855736"/>
              <a:gd name="connsiteY97" fmla="*/ 377454 h 516802"/>
              <a:gd name="connsiteX98" fmla="*/ 1630654 w 2855736"/>
              <a:gd name="connsiteY98" fmla="*/ 398833 h 516802"/>
              <a:gd name="connsiteX99" fmla="*/ 1688825 w 2855736"/>
              <a:gd name="connsiteY99" fmla="*/ 360181 h 516802"/>
              <a:gd name="connsiteX100" fmla="*/ 1688903 w 2855736"/>
              <a:gd name="connsiteY100" fmla="*/ 360181 h 516802"/>
              <a:gd name="connsiteX101" fmla="*/ 1782937 w 2855736"/>
              <a:gd name="connsiteY101" fmla="*/ 360181 h 516802"/>
              <a:gd name="connsiteX102" fmla="*/ 1737082 w 2855736"/>
              <a:gd name="connsiteY102" fmla="*/ 445540 h 516802"/>
              <a:gd name="connsiteX103" fmla="*/ 1630034 w 2855736"/>
              <a:gd name="connsiteY103" fmla="*/ 475284 h 516802"/>
              <a:gd name="connsiteX104" fmla="*/ 1502848 w 2855736"/>
              <a:gd name="connsiteY104" fmla="*/ 428267 h 516802"/>
              <a:gd name="connsiteX105" fmla="*/ 1460168 w 2855736"/>
              <a:gd name="connsiteY105" fmla="*/ 295890 h 516802"/>
              <a:gd name="connsiteX106" fmla="*/ 1472484 w 2855736"/>
              <a:gd name="connsiteY106" fmla="*/ 219826 h 516802"/>
              <a:gd name="connsiteX107" fmla="*/ 1507340 w 2855736"/>
              <a:gd name="connsiteY107" fmla="*/ 162894 h 516802"/>
              <a:gd name="connsiteX108" fmla="*/ 1561174 w 2855736"/>
              <a:gd name="connsiteY108" fmla="*/ 127341 h 516802"/>
              <a:gd name="connsiteX109" fmla="*/ 1629957 w 2855736"/>
              <a:gd name="connsiteY109" fmla="*/ 115335 h 516802"/>
              <a:gd name="connsiteX110" fmla="*/ 784576 w 2855736"/>
              <a:gd name="connsiteY110" fmla="*/ 115335 h 516802"/>
              <a:gd name="connsiteX111" fmla="*/ 902235 w 2855736"/>
              <a:gd name="connsiteY111" fmla="*/ 160493 h 516802"/>
              <a:gd name="connsiteX112" fmla="*/ 941661 w 2855736"/>
              <a:gd name="connsiteY112" fmla="*/ 281328 h 516802"/>
              <a:gd name="connsiteX113" fmla="*/ 941661 w 2855736"/>
              <a:gd name="connsiteY113" fmla="*/ 320522 h 516802"/>
              <a:gd name="connsiteX114" fmla="*/ 711145 w 2855736"/>
              <a:gd name="connsiteY114" fmla="*/ 320522 h 516802"/>
              <a:gd name="connsiteX115" fmla="*/ 730587 w 2855736"/>
              <a:gd name="connsiteY115" fmla="*/ 377454 h 516802"/>
              <a:gd name="connsiteX116" fmla="*/ 785273 w 2855736"/>
              <a:gd name="connsiteY116" fmla="*/ 398833 h 516802"/>
              <a:gd name="connsiteX117" fmla="*/ 843444 w 2855736"/>
              <a:gd name="connsiteY117" fmla="*/ 360181 h 516802"/>
              <a:gd name="connsiteX118" fmla="*/ 843522 w 2855736"/>
              <a:gd name="connsiteY118" fmla="*/ 360181 h 516802"/>
              <a:gd name="connsiteX119" fmla="*/ 937556 w 2855736"/>
              <a:gd name="connsiteY119" fmla="*/ 360181 h 516802"/>
              <a:gd name="connsiteX120" fmla="*/ 891701 w 2855736"/>
              <a:gd name="connsiteY120" fmla="*/ 445540 h 516802"/>
              <a:gd name="connsiteX121" fmla="*/ 784653 w 2855736"/>
              <a:gd name="connsiteY121" fmla="*/ 475284 h 516802"/>
              <a:gd name="connsiteX122" fmla="*/ 657467 w 2855736"/>
              <a:gd name="connsiteY122" fmla="*/ 428267 h 516802"/>
              <a:gd name="connsiteX123" fmla="*/ 614787 w 2855736"/>
              <a:gd name="connsiteY123" fmla="*/ 295890 h 516802"/>
              <a:gd name="connsiteX124" fmla="*/ 627103 w 2855736"/>
              <a:gd name="connsiteY124" fmla="*/ 219826 h 516802"/>
              <a:gd name="connsiteX125" fmla="*/ 661959 w 2855736"/>
              <a:gd name="connsiteY125" fmla="*/ 162894 h 516802"/>
              <a:gd name="connsiteX126" fmla="*/ 715793 w 2855736"/>
              <a:gd name="connsiteY126" fmla="*/ 127341 h 516802"/>
              <a:gd name="connsiteX127" fmla="*/ 784576 w 2855736"/>
              <a:gd name="connsiteY127" fmla="*/ 115335 h 516802"/>
              <a:gd name="connsiteX128" fmla="*/ 2576886 w 2855736"/>
              <a:gd name="connsiteY128" fmla="*/ 97288 h 516802"/>
              <a:gd name="connsiteX129" fmla="*/ 2435834 w 2855736"/>
              <a:gd name="connsiteY129" fmla="*/ 238339 h 516802"/>
              <a:gd name="connsiteX130" fmla="*/ 2576886 w 2855736"/>
              <a:gd name="connsiteY130" fmla="*/ 379391 h 516802"/>
              <a:gd name="connsiteX131" fmla="*/ 2717938 w 2855736"/>
              <a:gd name="connsiteY131" fmla="*/ 238339 h 516802"/>
              <a:gd name="connsiteX132" fmla="*/ 2576886 w 2855736"/>
              <a:gd name="connsiteY132" fmla="*/ 97288 h 516802"/>
              <a:gd name="connsiteX133" fmla="*/ 2196642 w 2855736"/>
              <a:gd name="connsiteY133" fmla="*/ 10456 h 516802"/>
              <a:gd name="connsiteX134" fmla="*/ 2290522 w 2855736"/>
              <a:gd name="connsiteY134" fmla="*/ 10456 h 516802"/>
              <a:gd name="connsiteX135" fmla="*/ 2290522 w 2855736"/>
              <a:gd name="connsiteY135" fmla="*/ 466298 h 516802"/>
              <a:gd name="connsiteX136" fmla="*/ 2196642 w 2855736"/>
              <a:gd name="connsiteY136" fmla="*/ 466298 h 516802"/>
              <a:gd name="connsiteX137" fmla="*/ 986665 w 2855736"/>
              <a:gd name="connsiteY137" fmla="*/ 10456 h 516802"/>
              <a:gd name="connsiteX138" fmla="*/ 1080545 w 2855736"/>
              <a:gd name="connsiteY138" fmla="*/ 10456 h 516802"/>
              <a:gd name="connsiteX139" fmla="*/ 1080545 w 2855736"/>
              <a:gd name="connsiteY139" fmla="*/ 475593 h 516802"/>
              <a:gd name="connsiteX140" fmla="*/ 1065905 w 2855736"/>
              <a:gd name="connsiteY140" fmla="*/ 475593 h 516802"/>
              <a:gd name="connsiteX141" fmla="*/ 986665 w 2855736"/>
              <a:gd name="connsiteY141" fmla="*/ 394107 h 516802"/>
              <a:gd name="connsiteX142" fmla="*/ 476601 w 2855736"/>
              <a:gd name="connsiteY142" fmla="*/ 10456 h 516802"/>
              <a:gd name="connsiteX143" fmla="*/ 480087 w 2855736"/>
              <a:gd name="connsiteY143" fmla="*/ 10456 h 516802"/>
              <a:gd name="connsiteX144" fmla="*/ 569319 w 2855736"/>
              <a:gd name="connsiteY144" fmla="*/ 10456 h 516802"/>
              <a:gd name="connsiteX145" fmla="*/ 572882 w 2855736"/>
              <a:gd name="connsiteY145" fmla="*/ 10456 h 516802"/>
              <a:gd name="connsiteX146" fmla="*/ 572882 w 2855736"/>
              <a:gd name="connsiteY146" fmla="*/ 81330 h 516802"/>
              <a:gd name="connsiteX147" fmla="*/ 572882 w 2855736"/>
              <a:gd name="connsiteY147" fmla="*/ 84893 h 516802"/>
              <a:gd name="connsiteX148" fmla="*/ 569319 w 2855736"/>
              <a:gd name="connsiteY148" fmla="*/ 84893 h 516802"/>
              <a:gd name="connsiteX149" fmla="*/ 480087 w 2855736"/>
              <a:gd name="connsiteY149" fmla="*/ 84893 h 516802"/>
              <a:gd name="connsiteX150" fmla="*/ 476601 w 2855736"/>
              <a:gd name="connsiteY150" fmla="*/ 84893 h 516802"/>
              <a:gd name="connsiteX151" fmla="*/ 476601 w 2855736"/>
              <a:gd name="connsiteY151" fmla="*/ 81330 h 516802"/>
              <a:gd name="connsiteX152" fmla="*/ 58559 w 2855736"/>
              <a:gd name="connsiteY152" fmla="*/ 6331 h 516802"/>
              <a:gd name="connsiteX153" fmla="*/ 82648 w 2855736"/>
              <a:gd name="connsiteY153" fmla="*/ 20990 h 516802"/>
              <a:gd name="connsiteX154" fmla="*/ 326565 w 2855736"/>
              <a:gd name="connsiteY154" fmla="*/ 298911 h 516802"/>
              <a:gd name="connsiteX155" fmla="*/ 326565 w 2855736"/>
              <a:gd name="connsiteY155" fmla="*/ 10456 h 516802"/>
              <a:gd name="connsiteX156" fmla="*/ 421064 w 2855736"/>
              <a:gd name="connsiteY156" fmla="*/ 10456 h 516802"/>
              <a:gd name="connsiteX157" fmla="*/ 421064 w 2855736"/>
              <a:gd name="connsiteY157" fmla="*/ 424781 h 516802"/>
              <a:gd name="connsiteX158" fmla="*/ 390545 w 2855736"/>
              <a:gd name="connsiteY158" fmla="*/ 469397 h 516802"/>
              <a:gd name="connsiteX159" fmla="*/ 373814 w 2855736"/>
              <a:gd name="connsiteY159" fmla="*/ 472495 h 516802"/>
              <a:gd name="connsiteX160" fmla="*/ 338416 w 2855736"/>
              <a:gd name="connsiteY160" fmla="*/ 456461 h 516802"/>
              <a:gd name="connsiteX161" fmla="*/ 94499 w 2855736"/>
              <a:gd name="connsiteY161" fmla="*/ 178541 h 516802"/>
              <a:gd name="connsiteX162" fmla="*/ 94499 w 2855736"/>
              <a:gd name="connsiteY162" fmla="*/ 466298 h 516802"/>
              <a:gd name="connsiteX163" fmla="*/ 0 w 2855736"/>
              <a:gd name="connsiteY163" fmla="*/ 466298 h 516802"/>
              <a:gd name="connsiteX164" fmla="*/ 0 w 2855736"/>
              <a:gd name="connsiteY164" fmla="*/ 52748 h 516802"/>
              <a:gd name="connsiteX165" fmla="*/ 30519 w 2855736"/>
              <a:gd name="connsiteY165" fmla="*/ 8055 h 516802"/>
              <a:gd name="connsiteX166" fmla="*/ 58559 w 2855736"/>
              <a:gd name="connsiteY166" fmla="*/ 6331 h 516802"/>
              <a:gd name="connsiteX167" fmla="*/ 2576886 w 2855736"/>
              <a:gd name="connsiteY167" fmla="*/ 0 h 516802"/>
              <a:gd name="connsiteX168" fmla="*/ 2815303 w 2855736"/>
              <a:gd name="connsiteY168" fmla="*/ 238417 h 516802"/>
              <a:gd name="connsiteX169" fmla="*/ 2775489 w 2855736"/>
              <a:gd name="connsiteY169" fmla="*/ 370096 h 516802"/>
              <a:gd name="connsiteX170" fmla="*/ 2775412 w 2855736"/>
              <a:gd name="connsiteY170" fmla="*/ 370096 h 516802"/>
              <a:gd name="connsiteX171" fmla="*/ 2855736 w 2855736"/>
              <a:gd name="connsiteY171" fmla="*/ 450420 h 516802"/>
              <a:gd name="connsiteX172" fmla="*/ 2789354 w 2855736"/>
              <a:gd name="connsiteY172" fmla="*/ 516802 h 516802"/>
              <a:gd name="connsiteX173" fmla="*/ 2709108 w 2855736"/>
              <a:gd name="connsiteY173" fmla="*/ 436555 h 516802"/>
              <a:gd name="connsiteX174" fmla="*/ 2576886 w 2855736"/>
              <a:gd name="connsiteY174" fmla="*/ 476756 h 516802"/>
              <a:gd name="connsiteX175" fmla="*/ 2338469 w 2855736"/>
              <a:gd name="connsiteY175" fmla="*/ 238417 h 516802"/>
              <a:gd name="connsiteX176" fmla="*/ 2576886 w 2855736"/>
              <a:gd name="connsiteY176" fmla="*/ 0 h 51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</a:cxnLst>
            <a:rect l="l" t="t" r="r" b="b"/>
            <a:pathLst>
              <a:path w="2855736" h="516802">
                <a:moveTo>
                  <a:pt x="1628098" y="189308"/>
                </a:moveTo>
                <a:cubicBezTo>
                  <a:pt x="1616711" y="189308"/>
                  <a:pt x="1606719" y="191089"/>
                  <a:pt x="1598276" y="194730"/>
                </a:cubicBezTo>
                <a:cubicBezTo>
                  <a:pt x="1589833" y="198370"/>
                  <a:pt x="1582630" y="203328"/>
                  <a:pt x="1576820" y="209524"/>
                </a:cubicBezTo>
                <a:cubicBezTo>
                  <a:pt x="1571011" y="215798"/>
                  <a:pt x="1566441" y="223157"/>
                  <a:pt x="1563188" y="231368"/>
                </a:cubicBezTo>
                <a:lnTo>
                  <a:pt x="1563188" y="231290"/>
                </a:lnTo>
                <a:cubicBezTo>
                  <a:pt x="1560399" y="238571"/>
                  <a:pt x="1558618" y="246472"/>
                  <a:pt x="1557921" y="254838"/>
                </a:cubicBezTo>
                <a:lnTo>
                  <a:pt x="1694015" y="254838"/>
                </a:lnTo>
                <a:cubicBezTo>
                  <a:pt x="1693473" y="234621"/>
                  <a:pt x="1688128" y="218587"/>
                  <a:pt x="1678059" y="207201"/>
                </a:cubicBezTo>
                <a:cubicBezTo>
                  <a:pt x="1667524" y="195349"/>
                  <a:pt x="1650716" y="189308"/>
                  <a:pt x="1628098" y="189308"/>
                </a:cubicBezTo>
                <a:close/>
                <a:moveTo>
                  <a:pt x="782717" y="189308"/>
                </a:moveTo>
                <a:cubicBezTo>
                  <a:pt x="771330" y="189308"/>
                  <a:pt x="761338" y="191089"/>
                  <a:pt x="752895" y="194730"/>
                </a:cubicBezTo>
                <a:cubicBezTo>
                  <a:pt x="744452" y="198370"/>
                  <a:pt x="737249" y="203328"/>
                  <a:pt x="731439" y="209524"/>
                </a:cubicBezTo>
                <a:cubicBezTo>
                  <a:pt x="725630" y="215798"/>
                  <a:pt x="721060" y="223157"/>
                  <a:pt x="717807" y="231368"/>
                </a:cubicBezTo>
                <a:lnTo>
                  <a:pt x="717807" y="231290"/>
                </a:lnTo>
                <a:cubicBezTo>
                  <a:pt x="715018" y="238571"/>
                  <a:pt x="713237" y="246472"/>
                  <a:pt x="712539" y="254838"/>
                </a:cubicBezTo>
                <a:lnTo>
                  <a:pt x="848634" y="254838"/>
                </a:lnTo>
                <a:cubicBezTo>
                  <a:pt x="848092" y="234621"/>
                  <a:pt x="842747" y="218587"/>
                  <a:pt x="832677" y="207201"/>
                </a:cubicBezTo>
                <a:cubicBezTo>
                  <a:pt x="822143" y="195349"/>
                  <a:pt x="805335" y="189308"/>
                  <a:pt x="782717" y="189308"/>
                </a:cubicBezTo>
                <a:close/>
                <a:moveTo>
                  <a:pt x="476601" y="124553"/>
                </a:moveTo>
                <a:lnTo>
                  <a:pt x="480087" y="124553"/>
                </a:lnTo>
                <a:lnTo>
                  <a:pt x="569319" y="124553"/>
                </a:lnTo>
                <a:lnTo>
                  <a:pt x="572882" y="124553"/>
                </a:lnTo>
                <a:lnTo>
                  <a:pt x="572882" y="128116"/>
                </a:lnTo>
                <a:lnTo>
                  <a:pt x="572804" y="466299"/>
                </a:lnTo>
                <a:lnTo>
                  <a:pt x="569319" y="466299"/>
                </a:lnTo>
                <a:lnTo>
                  <a:pt x="480087" y="466299"/>
                </a:lnTo>
                <a:lnTo>
                  <a:pt x="476601" y="466299"/>
                </a:lnTo>
                <a:lnTo>
                  <a:pt x="476601" y="127496"/>
                </a:lnTo>
                <a:close/>
                <a:moveTo>
                  <a:pt x="2026544" y="116342"/>
                </a:moveTo>
                <a:cubicBezTo>
                  <a:pt x="2065195" y="116342"/>
                  <a:pt x="2094320" y="126721"/>
                  <a:pt x="2113220" y="147093"/>
                </a:cubicBezTo>
                <a:cubicBezTo>
                  <a:pt x="2132042" y="167465"/>
                  <a:pt x="2141569" y="199687"/>
                  <a:pt x="2141569" y="242832"/>
                </a:cubicBezTo>
                <a:lnTo>
                  <a:pt x="2141569" y="466376"/>
                </a:lnTo>
                <a:lnTo>
                  <a:pt x="2045366" y="466376"/>
                </a:lnTo>
                <a:lnTo>
                  <a:pt x="2045366" y="254992"/>
                </a:lnTo>
                <a:cubicBezTo>
                  <a:pt x="2045366" y="232762"/>
                  <a:pt x="2041183" y="217503"/>
                  <a:pt x="2033050" y="209757"/>
                </a:cubicBezTo>
                <a:cubicBezTo>
                  <a:pt x="2024840" y="201933"/>
                  <a:pt x="2013686" y="197983"/>
                  <a:pt x="1999820" y="197983"/>
                </a:cubicBezTo>
                <a:cubicBezTo>
                  <a:pt x="1988899" y="197983"/>
                  <a:pt x="1979371" y="199610"/>
                  <a:pt x="1971548" y="202786"/>
                </a:cubicBezTo>
                <a:cubicBezTo>
                  <a:pt x="1963647" y="205961"/>
                  <a:pt x="1956211" y="210764"/>
                  <a:pt x="1949472" y="216651"/>
                </a:cubicBezTo>
                <a:cubicBezTo>
                  <a:pt x="1943818" y="222305"/>
                  <a:pt x="1938938" y="229121"/>
                  <a:pt x="1935143" y="237022"/>
                </a:cubicBezTo>
                <a:cubicBezTo>
                  <a:pt x="1931347" y="244768"/>
                  <a:pt x="1929411" y="253366"/>
                  <a:pt x="1929411" y="262583"/>
                </a:cubicBezTo>
                <a:lnTo>
                  <a:pt x="1929411" y="466299"/>
                </a:lnTo>
                <a:lnTo>
                  <a:pt x="1833130" y="466299"/>
                </a:lnTo>
                <a:lnTo>
                  <a:pt x="1833130" y="124630"/>
                </a:lnTo>
                <a:lnTo>
                  <a:pt x="1926855" y="124630"/>
                </a:lnTo>
                <a:lnTo>
                  <a:pt x="1926855" y="165063"/>
                </a:lnTo>
                <a:cubicBezTo>
                  <a:pt x="1938938" y="149494"/>
                  <a:pt x="1952958" y="137798"/>
                  <a:pt x="1968605" y="130052"/>
                </a:cubicBezTo>
                <a:cubicBezTo>
                  <a:pt x="1987040" y="120989"/>
                  <a:pt x="2006559" y="116342"/>
                  <a:pt x="2026544" y="116342"/>
                </a:cubicBezTo>
                <a:close/>
                <a:moveTo>
                  <a:pt x="1272176" y="115490"/>
                </a:moveTo>
                <a:cubicBezTo>
                  <a:pt x="1298667" y="115490"/>
                  <a:pt x="1321285" y="118279"/>
                  <a:pt x="1339410" y="123623"/>
                </a:cubicBezTo>
                <a:cubicBezTo>
                  <a:pt x="1357613" y="129045"/>
                  <a:pt x="1372717" y="136404"/>
                  <a:pt x="1384258" y="145544"/>
                </a:cubicBezTo>
                <a:cubicBezTo>
                  <a:pt x="1389061" y="149339"/>
                  <a:pt x="1393321" y="153445"/>
                  <a:pt x="1397194" y="157860"/>
                </a:cubicBezTo>
                <a:cubicBezTo>
                  <a:pt x="1402693" y="164211"/>
                  <a:pt x="1407263" y="171183"/>
                  <a:pt x="1410749" y="178696"/>
                </a:cubicBezTo>
                <a:cubicBezTo>
                  <a:pt x="1412376" y="182259"/>
                  <a:pt x="1413925" y="185977"/>
                  <a:pt x="1415319" y="189695"/>
                </a:cubicBezTo>
                <a:cubicBezTo>
                  <a:pt x="1415629" y="190547"/>
                  <a:pt x="1415861" y="191322"/>
                  <a:pt x="1416171" y="192174"/>
                </a:cubicBezTo>
                <a:cubicBezTo>
                  <a:pt x="1419347" y="201934"/>
                  <a:pt x="1421516" y="212235"/>
                  <a:pt x="1422755" y="222847"/>
                </a:cubicBezTo>
                <a:cubicBezTo>
                  <a:pt x="1422910" y="224087"/>
                  <a:pt x="1422910" y="225403"/>
                  <a:pt x="1423065" y="226643"/>
                </a:cubicBezTo>
                <a:lnTo>
                  <a:pt x="1335382" y="226643"/>
                </a:lnTo>
                <a:cubicBezTo>
                  <a:pt x="1334762" y="223699"/>
                  <a:pt x="1333988" y="220988"/>
                  <a:pt x="1333058" y="218432"/>
                </a:cubicBezTo>
                <a:cubicBezTo>
                  <a:pt x="1329263" y="208905"/>
                  <a:pt x="1324615" y="203793"/>
                  <a:pt x="1318109" y="198835"/>
                </a:cubicBezTo>
                <a:cubicBezTo>
                  <a:pt x="1309201" y="192096"/>
                  <a:pt x="1294406" y="188688"/>
                  <a:pt x="1274035" y="188688"/>
                </a:cubicBezTo>
                <a:cubicBezTo>
                  <a:pt x="1262494" y="188688"/>
                  <a:pt x="1252734" y="189618"/>
                  <a:pt x="1245220" y="191477"/>
                </a:cubicBezTo>
                <a:cubicBezTo>
                  <a:pt x="1237784" y="193258"/>
                  <a:pt x="1231975" y="195582"/>
                  <a:pt x="1227870" y="198293"/>
                </a:cubicBezTo>
                <a:cubicBezTo>
                  <a:pt x="1223919" y="200927"/>
                  <a:pt x="1221131" y="203870"/>
                  <a:pt x="1219504" y="207123"/>
                </a:cubicBezTo>
                <a:cubicBezTo>
                  <a:pt x="1217878" y="210454"/>
                  <a:pt x="1217025" y="213630"/>
                  <a:pt x="1217025" y="216418"/>
                </a:cubicBezTo>
                <a:cubicBezTo>
                  <a:pt x="1217025" y="225946"/>
                  <a:pt x="1219814" y="232685"/>
                  <a:pt x="1225469" y="236867"/>
                </a:cubicBezTo>
                <a:cubicBezTo>
                  <a:pt x="1231588" y="241437"/>
                  <a:pt x="1244058" y="245388"/>
                  <a:pt x="1262494" y="248641"/>
                </a:cubicBezTo>
                <a:lnTo>
                  <a:pt x="1304553" y="255612"/>
                </a:lnTo>
                <a:cubicBezTo>
                  <a:pt x="1328023" y="259485"/>
                  <a:pt x="1350022" y="264442"/>
                  <a:pt x="1365513" y="270484"/>
                </a:cubicBezTo>
                <a:cubicBezTo>
                  <a:pt x="1381160" y="276526"/>
                  <a:pt x="1393863" y="284194"/>
                  <a:pt x="1403313" y="293179"/>
                </a:cubicBezTo>
                <a:cubicBezTo>
                  <a:pt x="1412840" y="302320"/>
                  <a:pt x="1419579" y="313241"/>
                  <a:pt x="1423375" y="325635"/>
                </a:cubicBezTo>
                <a:lnTo>
                  <a:pt x="1423375" y="325712"/>
                </a:lnTo>
                <a:cubicBezTo>
                  <a:pt x="1427093" y="337950"/>
                  <a:pt x="1428952" y="352203"/>
                  <a:pt x="1428952" y="368159"/>
                </a:cubicBezTo>
                <a:cubicBezTo>
                  <a:pt x="1428952" y="400537"/>
                  <a:pt x="1416481" y="426873"/>
                  <a:pt x="1391927" y="446392"/>
                </a:cubicBezTo>
                <a:cubicBezTo>
                  <a:pt x="1367605" y="465757"/>
                  <a:pt x="1329805" y="475516"/>
                  <a:pt x="1279534" y="475516"/>
                </a:cubicBezTo>
                <a:cubicBezTo>
                  <a:pt x="1259473" y="475516"/>
                  <a:pt x="1240031" y="473657"/>
                  <a:pt x="1221828" y="470017"/>
                </a:cubicBezTo>
                <a:cubicBezTo>
                  <a:pt x="1203470" y="466299"/>
                  <a:pt x="1186739" y="459870"/>
                  <a:pt x="1172255" y="450730"/>
                </a:cubicBezTo>
                <a:cubicBezTo>
                  <a:pt x="1157615" y="441590"/>
                  <a:pt x="1145454" y="429196"/>
                  <a:pt x="1136081" y="413937"/>
                </a:cubicBezTo>
                <a:cubicBezTo>
                  <a:pt x="1127251" y="399607"/>
                  <a:pt x="1121984" y="381559"/>
                  <a:pt x="1120280" y="360336"/>
                </a:cubicBezTo>
                <a:lnTo>
                  <a:pt x="1213230" y="360336"/>
                </a:lnTo>
                <a:cubicBezTo>
                  <a:pt x="1216561" y="375828"/>
                  <a:pt x="1223455" y="386207"/>
                  <a:pt x="1233911" y="391087"/>
                </a:cubicBezTo>
                <a:cubicBezTo>
                  <a:pt x="1246072" y="396819"/>
                  <a:pt x="1261022" y="399685"/>
                  <a:pt x="1278295" y="399685"/>
                </a:cubicBezTo>
                <a:cubicBezTo>
                  <a:pt x="1298744" y="399685"/>
                  <a:pt x="1313539" y="397129"/>
                  <a:pt x="1322059" y="392171"/>
                </a:cubicBezTo>
                <a:cubicBezTo>
                  <a:pt x="1330115" y="387524"/>
                  <a:pt x="1333988" y="380088"/>
                  <a:pt x="1333988" y="369398"/>
                </a:cubicBezTo>
                <a:cubicBezTo>
                  <a:pt x="1333988" y="361808"/>
                  <a:pt x="1331509" y="355224"/>
                  <a:pt x="1326319" y="349492"/>
                </a:cubicBezTo>
                <a:cubicBezTo>
                  <a:pt x="1321207" y="343760"/>
                  <a:pt x="1310828" y="339654"/>
                  <a:pt x="1295568" y="337253"/>
                </a:cubicBezTo>
                <a:lnTo>
                  <a:pt x="1247467" y="329585"/>
                </a:lnTo>
                <a:cubicBezTo>
                  <a:pt x="1206723" y="323156"/>
                  <a:pt x="1175818" y="311847"/>
                  <a:pt x="1155678" y="296045"/>
                </a:cubicBezTo>
                <a:cubicBezTo>
                  <a:pt x="1135152" y="279934"/>
                  <a:pt x="1124695" y="255302"/>
                  <a:pt x="1124695" y="222847"/>
                </a:cubicBezTo>
                <a:cubicBezTo>
                  <a:pt x="1124695" y="206194"/>
                  <a:pt x="1128336" y="191089"/>
                  <a:pt x="1135617" y="177844"/>
                </a:cubicBezTo>
                <a:cubicBezTo>
                  <a:pt x="1142820" y="164676"/>
                  <a:pt x="1153122" y="153367"/>
                  <a:pt x="1166290" y="144150"/>
                </a:cubicBezTo>
                <a:cubicBezTo>
                  <a:pt x="1179303" y="135010"/>
                  <a:pt x="1194950" y="127883"/>
                  <a:pt x="1212920" y="122926"/>
                </a:cubicBezTo>
                <a:cubicBezTo>
                  <a:pt x="1230813" y="117969"/>
                  <a:pt x="1250720" y="115490"/>
                  <a:pt x="1272176" y="115490"/>
                </a:cubicBezTo>
                <a:close/>
                <a:moveTo>
                  <a:pt x="1629957" y="115335"/>
                </a:moveTo>
                <a:cubicBezTo>
                  <a:pt x="1681776" y="115335"/>
                  <a:pt x="1721358" y="130517"/>
                  <a:pt x="1747616" y="160493"/>
                </a:cubicBezTo>
                <a:cubicBezTo>
                  <a:pt x="1773797" y="190315"/>
                  <a:pt x="1787043" y="230980"/>
                  <a:pt x="1787043" y="281328"/>
                </a:cubicBezTo>
                <a:lnTo>
                  <a:pt x="1787043" y="320522"/>
                </a:lnTo>
                <a:lnTo>
                  <a:pt x="1556526" y="320522"/>
                </a:lnTo>
                <a:cubicBezTo>
                  <a:pt x="1557843" y="344612"/>
                  <a:pt x="1564350" y="363744"/>
                  <a:pt x="1575968" y="377454"/>
                </a:cubicBezTo>
                <a:cubicBezTo>
                  <a:pt x="1587974" y="391629"/>
                  <a:pt x="1606332" y="398833"/>
                  <a:pt x="1630654" y="398833"/>
                </a:cubicBezTo>
                <a:cubicBezTo>
                  <a:pt x="1662954" y="398833"/>
                  <a:pt x="1682009" y="386207"/>
                  <a:pt x="1688825" y="360181"/>
                </a:cubicBezTo>
                <a:lnTo>
                  <a:pt x="1688903" y="360181"/>
                </a:lnTo>
                <a:lnTo>
                  <a:pt x="1782937" y="360181"/>
                </a:lnTo>
                <a:cubicBezTo>
                  <a:pt x="1776663" y="397361"/>
                  <a:pt x="1761249" y="426098"/>
                  <a:pt x="1737082" y="445540"/>
                </a:cubicBezTo>
                <a:cubicBezTo>
                  <a:pt x="1712527" y="465292"/>
                  <a:pt x="1676509" y="475284"/>
                  <a:pt x="1630034" y="475284"/>
                </a:cubicBezTo>
                <a:cubicBezTo>
                  <a:pt x="1574032" y="475284"/>
                  <a:pt x="1531197" y="459482"/>
                  <a:pt x="1502848" y="428267"/>
                </a:cubicBezTo>
                <a:cubicBezTo>
                  <a:pt x="1474498" y="397129"/>
                  <a:pt x="1460168" y="352590"/>
                  <a:pt x="1460168" y="295890"/>
                </a:cubicBezTo>
                <a:cubicBezTo>
                  <a:pt x="1460168" y="267618"/>
                  <a:pt x="1464273" y="241979"/>
                  <a:pt x="1472484" y="219826"/>
                </a:cubicBezTo>
                <a:cubicBezTo>
                  <a:pt x="1480695" y="197673"/>
                  <a:pt x="1492391" y="178464"/>
                  <a:pt x="1507340" y="162894"/>
                </a:cubicBezTo>
                <a:cubicBezTo>
                  <a:pt x="1522290" y="147325"/>
                  <a:pt x="1540415" y="135397"/>
                  <a:pt x="1561174" y="127341"/>
                </a:cubicBezTo>
                <a:cubicBezTo>
                  <a:pt x="1581855" y="119363"/>
                  <a:pt x="1605015" y="115335"/>
                  <a:pt x="1629957" y="115335"/>
                </a:cubicBezTo>
                <a:close/>
                <a:moveTo>
                  <a:pt x="784576" y="115335"/>
                </a:moveTo>
                <a:cubicBezTo>
                  <a:pt x="836395" y="115335"/>
                  <a:pt x="875977" y="130517"/>
                  <a:pt x="902235" y="160493"/>
                </a:cubicBezTo>
                <a:cubicBezTo>
                  <a:pt x="928416" y="190315"/>
                  <a:pt x="941661" y="230980"/>
                  <a:pt x="941661" y="281328"/>
                </a:cubicBezTo>
                <a:lnTo>
                  <a:pt x="941661" y="320522"/>
                </a:lnTo>
                <a:lnTo>
                  <a:pt x="711145" y="320522"/>
                </a:lnTo>
                <a:cubicBezTo>
                  <a:pt x="712462" y="344612"/>
                  <a:pt x="718969" y="363744"/>
                  <a:pt x="730587" y="377454"/>
                </a:cubicBezTo>
                <a:cubicBezTo>
                  <a:pt x="742593" y="391629"/>
                  <a:pt x="760951" y="398833"/>
                  <a:pt x="785273" y="398833"/>
                </a:cubicBezTo>
                <a:cubicBezTo>
                  <a:pt x="817573" y="398833"/>
                  <a:pt x="836628" y="386207"/>
                  <a:pt x="843444" y="360181"/>
                </a:cubicBezTo>
                <a:lnTo>
                  <a:pt x="843522" y="360181"/>
                </a:lnTo>
                <a:lnTo>
                  <a:pt x="937556" y="360181"/>
                </a:lnTo>
                <a:cubicBezTo>
                  <a:pt x="931282" y="397361"/>
                  <a:pt x="915868" y="426098"/>
                  <a:pt x="891701" y="445540"/>
                </a:cubicBezTo>
                <a:cubicBezTo>
                  <a:pt x="867146" y="465292"/>
                  <a:pt x="831128" y="475284"/>
                  <a:pt x="784653" y="475284"/>
                </a:cubicBezTo>
                <a:cubicBezTo>
                  <a:pt x="728651" y="475284"/>
                  <a:pt x="685816" y="459482"/>
                  <a:pt x="657467" y="428267"/>
                </a:cubicBezTo>
                <a:cubicBezTo>
                  <a:pt x="629117" y="397129"/>
                  <a:pt x="614787" y="352590"/>
                  <a:pt x="614787" y="295890"/>
                </a:cubicBezTo>
                <a:cubicBezTo>
                  <a:pt x="614787" y="267618"/>
                  <a:pt x="618892" y="241979"/>
                  <a:pt x="627103" y="219826"/>
                </a:cubicBezTo>
                <a:cubicBezTo>
                  <a:pt x="635313" y="197673"/>
                  <a:pt x="647010" y="178464"/>
                  <a:pt x="661959" y="162894"/>
                </a:cubicBezTo>
                <a:cubicBezTo>
                  <a:pt x="676909" y="147325"/>
                  <a:pt x="695034" y="135397"/>
                  <a:pt x="715793" y="127341"/>
                </a:cubicBezTo>
                <a:cubicBezTo>
                  <a:pt x="736474" y="119363"/>
                  <a:pt x="759634" y="115335"/>
                  <a:pt x="784576" y="115335"/>
                </a:cubicBezTo>
                <a:close/>
                <a:moveTo>
                  <a:pt x="2576886" y="97288"/>
                </a:moveTo>
                <a:cubicBezTo>
                  <a:pt x="2499118" y="97288"/>
                  <a:pt x="2435834" y="160571"/>
                  <a:pt x="2435834" y="238339"/>
                </a:cubicBezTo>
                <a:cubicBezTo>
                  <a:pt x="2435834" y="316108"/>
                  <a:pt x="2499118" y="379391"/>
                  <a:pt x="2576886" y="379391"/>
                </a:cubicBezTo>
                <a:cubicBezTo>
                  <a:pt x="2654654" y="379391"/>
                  <a:pt x="2717938" y="316108"/>
                  <a:pt x="2717938" y="238339"/>
                </a:cubicBezTo>
                <a:cubicBezTo>
                  <a:pt x="2717938" y="160571"/>
                  <a:pt x="2654654" y="97288"/>
                  <a:pt x="2576886" y="97288"/>
                </a:cubicBezTo>
                <a:close/>
                <a:moveTo>
                  <a:pt x="2196642" y="10456"/>
                </a:moveTo>
                <a:lnTo>
                  <a:pt x="2290522" y="10456"/>
                </a:lnTo>
                <a:lnTo>
                  <a:pt x="2290522" y="466298"/>
                </a:lnTo>
                <a:lnTo>
                  <a:pt x="2196642" y="466298"/>
                </a:lnTo>
                <a:close/>
                <a:moveTo>
                  <a:pt x="986665" y="10456"/>
                </a:moveTo>
                <a:lnTo>
                  <a:pt x="1080545" y="10456"/>
                </a:lnTo>
                <a:lnTo>
                  <a:pt x="1080545" y="475593"/>
                </a:lnTo>
                <a:lnTo>
                  <a:pt x="1065905" y="475593"/>
                </a:lnTo>
                <a:cubicBezTo>
                  <a:pt x="1022063" y="475129"/>
                  <a:pt x="986665" y="438878"/>
                  <a:pt x="986665" y="394107"/>
                </a:cubicBezTo>
                <a:close/>
                <a:moveTo>
                  <a:pt x="476601" y="10456"/>
                </a:moveTo>
                <a:lnTo>
                  <a:pt x="480087" y="10456"/>
                </a:lnTo>
                <a:lnTo>
                  <a:pt x="569319" y="10456"/>
                </a:lnTo>
                <a:lnTo>
                  <a:pt x="572882" y="10456"/>
                </a:lnTo>
                <a:lnTo>
                  <a:pt x="572882" y="81330"/>
                </a:lnTo>
                <a:lnTo>
                  <a:pt x="572882" y="84893"/>
                </a:lnTo>
                <a:lnTo>
                  <a:pt x="569319" y="84893"/>
                </a:lnTo>
                <a:lnTo>
                  <a:pt x="480087" y="84893"/>
                </a:lnTo>
                <a:lnTo>
                  <a:pt x="476601" y="84893"/>
                </a:lnTo>
                <a:lnTo>
                  <a:pt x="476601" y="81330"/>
                </a:lnTo>
                <a:close/>
                <a:moveTo>
                  <a:pt x="58559" y="6331"/>
                </a:moveTo>
                <a:cubicBezTo>
                  <a:pt x="67660" y="8597"/>
                  <a:pt x="76103" y="13593"/>
                  <a:pt x="82648" y="20990"/>
                </a:cubicBezTo>
                <a:lnTo>
                  <a:pt x="326565" y="298911"/>
                </a:lnTo>
                <a:lnTo>
                  <a:pt x="326565" y="10456"/>
                </a:lnTo>
                <a:lnTo>
                  <a:pt x="421064" y="10456"/>
                </a:lnTo>
                <a:lnTo>
                  <a:pt x="421064" y="424781"/>
                </a:lnTo>
                <a:cubicBezTo>
                  <a:pt x="421064" y="444610"/>
                  <a:pt x="408903" y="462348"/>
                  <a:pt x="390545" y="469397"/>
                </a:cubicBezTo>
                <a:cubicBezTo>
                  <a:pt x="385123" y="471488"/>
                  <a:pt x="379391" y="472495"/>
                  <a:pt x="373814" y="472495"/>
                </a:cubicBezTo>
                <a:cubicBezTo>
                  <a:pt x="360491" y="472495"/>
                  <a:pt x="347556" y="466918"/>
                  <a:pt x="338416" y="456461"/>
                </a:cubicBezTo>
                <a:lnTo>
                  <a:pt x="94499" y="178541"/>
                </a:lnTo>
                <a:lnTo>
                  <a:pt x="94499" y="466298"/>
                </a:lnTo>
                <a:lnTo>
                  <a:pt x="0" y="466298"/>
                </a:lnTo>
                <a:lnTo>
                  <a:pt x="0" y="52748"/>
                </a:lnTo>
                <a:cubicBezTo>
                  <a:pt x="0" y="32841"/>
                  <a:pt x="12161" y="15103"/>
                  <a:pt x="30519" y="8055"/>
                </a:cubicBezTo>
                <a:cubicBezTo>
                  <a:pt x="39698" y="4530"/>
                  <a:pt x="49457" y="4066"/>
                  <a:pt x="58559" y="6331"/>
                </a:cubicBezTo>
                <a:close/>
                <a:moveTo>
                  <a:pt x="2576886" y="0"/>
                </a:moveTo>
                <a:cubicBezTo>
                  <a:pt x="2708333" y="0"/>
                  <a:pt x="2815303" y="106970"/>
                  <a:pt x="2815303" y="238417"/>
                </a:cubicBezTo>
                <a:cubicBezTo>
                  <a:pt x="2815303" y="287061"/>
                  <a:pt x="2800586" y="332296"/>
                  <a:pt x="2775489" y="370096"/>
                </a:cubicBezTo>
                <a:lnTo>
                  <a:pt x="2775412" y="370096"/>
                </a:lnTo>
                <a:lnTo>
                  <a:pt x="2855736" y="450420"/>
                </a:lnTo>
                <a:lnTo>
                  <a:pt x="2789354" y="516802"/>
                </a:lnTo>
                <a:lnTo>
                  <a:pt x="2709108" y="436555"/>
                </a:lnTo>
                <a:cubicBezTo>
                  <a:pt x="2671230" y="461962"/>
                  <a:pt x="2625762" y="476756"/>
                  <a:pt x="2576886" y="476756"/>
                </a:cubicBezTo>
                <a:cubicBezTo>
                  <a:pt x="2445439" y="476756"/>
                  <a:pt x="2338469" y="369864"/>
                  <a:pt x="2338469" y="238417"/>
                </a:cubicBezTo>
                <a:cubicBezTo>
                  <a:pt x="2338469" y="106970"/>
                  <a:pt x="2445439" y="0"/>
                  <a:pt x="2576886" y="0"/>
                </a:cubicBezTo>
                <a:close/>
              </a:path>
            </a:pathLst>
          </a:custGeom>
          <a:solidFill>
            <a:srgbClr val="EF5F17"/>
          </a:solidFill>
          <a:ln w="774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18" name="powered by GfK intelligence" hidden="1">
            <a:extLst>
              <a:ext uri="{FF2B5EF4-FFF2-40B4-BE49-F238E27FC236}">
                <a16:creationId xmlns:a16="http://schemas.microsoft.com/office/drawing/2014/main" id="{78DEB039-9939-9391-3801-E7B7ACD9C1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99817" y="5731161"/>
            <a:ext cx="2750234" cy="42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0828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ontent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4E2-7A7A-0548-85F1-5479B7C9E1B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5C80055-36CD-03A0-FF2F-FB1F135FC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58" y="1825625"/>
            <a:ext cx="8629974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DE0CA5-5C4E-EFCB-2BE8-EB8DC2300D09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9180311" y="1825625"/>
            <a:ext cx="2706889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6952DA69-BA1F-7BDB-448F-A4656CCF63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8558" y="5985327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8B07040F-A6A3-5C15-F977-7D0228D3BC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58" y="579495"/>
            <a:ext cx="11582400" cy="43654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C12688-D8F7-66BE-AD00-78D59546F8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11582400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</p:spTree>
    <p:extLst>
      <p:ext uri="{BB962C8B-B14F-4D97-AF65-F5344CB8AC3E}">
        <p14:creationId xmlns:p14="http://schemas.microsoft.com/office/powerpoint/2010/main" val="275196525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niq-gfk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2F25C-611F-5946-A757-98CBE87CC8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11582400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98D61-E26E-644F-9C2C-DFBD31B6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D1C96-CD82-49FE-B67D-E8ED83D4F06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7F7929F-4D80-0F4F-EFFB-21D9B3A08195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288558" y="845697"/>
            <a:ext cx="11582400" cy="677108"/>
          </a:xfrm>
          <a:solidFill>
            <a:schemeClr val="tx2"/>
          </a:solidFill>
        </p:spPr>
        <p:txBody>
          <a:bodyPr lIns="91440" tIns="91440" rIns="91440" bIns="91440" anchor="ctr" anchorCtr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  <a:p>
            <a:pPr lvl="0"/>
            <a:r>
              <a:rPr lang="en-US"/>
              <a:t>Maximum of two lines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84B7C4B-5E7C-3B57-7A87-AA7A24A5F2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8558" y="5985327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</p:spTree>
    <p:extLst>
      <p:ext uri="{BB962C8B-B14F-4D97-AF65-F5344CB8AC3E}">
        <p14:creationId xmlns:p14="http://schemas.microsoft.com/office/powerpoint/2010/main" val="6771113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 Half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lock Bkgd">
            <a:extLst>
              <a:ext uri="{FF2B5EF4-FFF2-40B4-BE49-F238E27FC236}">
                <a16:creationId xmlns:a16="http://schemas.microsoft.com/office/drawing/2014/main" id="{EF28BEE6-A3B9-F3EC-053D-F000E1C0334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fidential disclaimer">
            <a:extLst>
              <a:ext uri="{FF2B5EF4-FFF2-40B4-BE49-F238E27FC236}">
                <a16:creationId xmlns:a16="http://schemas.microsoft.com/office/drawing/2014/main" id="{96AB6125-A385-529E-E151-BDF1D0C7EF7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837949" y="6573016"/>
            <a:ext cx="110126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Confidential and proprietary</a:t>
            </a:r>
          </a:p>
        </p:txBody>
      </p:sp>
      <p:cxnSp>
        <p:nvCxnSpPr>
          <p:cNvPr id="17" name="Base Rule">
            <a:extLst>
              <a:ext uri="{FF2B5EF4-FFF2-40B4-BE49-F238E27FC236}">
                <a16:creationId xmlns:a16="http://schemas.microsoft.com/office/drawing/2014/main" id="{0DFE5D64-C53A-A500-F0A7-C09857B818A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92100" y="6395755"/>
            <a:ext cx="116078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ource Placeholder">
            <a:extLst>
              <a:ext uri="{FF2B5EF4-FFF2-40B4-BE49-F238E27FC236}">
                <a16:creationId xmlns:a16="http://schemas.microsoft.com/office/drawing/2014/main" id="{2EA71DC4-3628-4313-321C-9A95F89CAB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92100" y="6108700"/>
            <a:ext cx="11607800" cy="194127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lang="en-GB" sz="800" dirty="0">
                <a:solidFill>
                  <a:srgbClr val="B3B3B3"/>
                </a:solidFill>
              </a:defRPr>
            </a:lvl1pPr>
          </a:lstStyle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r>
              <a:rPr lang="en-GB"/>
              <a:t>Source, footnote</a:t>
            </a:r>
          </a:p>
        </p:txBody>
      </p:sp>
      <p:sp>
        <p:nvSpPr>
          <p:cNvPr id="4" name="Content 2 Placeholder">
            <a:extLst>
              <a:ext uri="{FF2B5EF4-FFF2-40B4-BE49-F238E27FC236}">
                <a16:creationId xmlns:a16="http://schemas.microsoft.com/office/drawing/2014/main" id="{5D43A841-AD92-4556-21E4-9939D57FC0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 hasCustomPrompt="1"/>
          </p:nvPr>
        </p:nvSpPr>
        <p:spPr>
          <a:xfrm>
            <a:off x="6388100" y="1638301"/>
            <a:ext cx="5511800" cy="4038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Insert content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Subtitle 2 Placeholder">
            <a:extLst>
              <a:ext uri="{FF2B5EF4-FFF2-40B4-BE49-F238E27FC236}">
                <a16:creationId xmlns:a16="http://schemas.microsoft.com/office/drawing/2014/main" id="{9B24A1DB-1E99-30C3-D014-5A6DEDB3C6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6388895" y="579495"/>
            <a:ext cx="5511005" cy="436562"/>
          </a:xfrm>
        </p:spPr>
        <p:txBody>
          <a:bodyPr vert="horz" lIns="0" tIns="45720" rIns="0" bIns="45720" rtlCol="0">
            <a:noAutofit/>
          </a:bodyPr>
          <a:lstStyle>
            <a:lvl1pPr marL="0" indent="0">
              <a:buNone/>
              <a:defRPr kumimoji="0" lang="en-GB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/>
              <a:t>Insert your subtitle in Arial 16pt</a:t>
            </a:r>
          </a:p>
        </p:txBody>
      </p:sp>
      <p:sp>
        <p:nvSpPr>
          <p:cNvPr id="11" name="Title 2 Placeholder">
            <a:extLst>
              <a:ext uri="{FF2B5EF4-FFF2-40B4-BE49-F238E27FC236}">
                <a16:creationId xmlns:a16="http://schemas.microsoft.com/office/drawing/2014/main" id="{A1808D7B-A584-646A-5554-EA7041352F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6383895" y="274634"/>
            <a:ext cx="5514418" cy="295756"/>
          </a:xfrm>
        </p:spPr>
        <p:txBody>
          <a:bodyPr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1"/>
            </a:lvl1pPr>
          </a:lstStyle>
          <a:p>
            <a:pPr lvl="0"/>
            <a:r>
              <a:rPr lang="en-US"/>
              <a:t>Insert your slide title in Arial Bold 20pt</a:t>
            </a:r>
          </a:p>
        </p:txBody>
      </p:sp>
      <p:sp>
        <p:nvSpPr>
          <p:cNvPr id="3" name="Content 1 Placeholder">
            <a:extLst>
              <a:ext uri="{FF2B5EF4-FFF2-40B4-BE49-F238E27FC236}">
                <a16:creationId xmlns:a16="http://schemas.microsoft.com/office/drawing/2014/main" id="{BBF77ABD-CA9D-F0FB-47F7-ABF58A85B7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" hasCustomPrompt="1"/>
          </p:nvPr>
        </p:nvSpPr>
        <p:spPr>
          <a:xfrm>
            <a:off x="292100" y="1638301"/>
            <a:ext cx="5510210" cy="4038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Insert content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Subtitle 1 Placeholder">
            <a:extLst>
              <a:ext uri="{FF2B5EF4-FFF2-40B4-BE49-F238E27FC236}">
                <a16:creationId xmlns:a16="http://schemas.microsoft.com/office/drawing/2014/main" id="{4DF2806F-470A-D63D-6287-2D96392FDBE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292100" y="579495"/>
            <a:ext cx="5511005" cy="436562"/>
          </a:xfrm>
        </p:spPr>
        <p:txBody>
          <a:bodyPr vert="horz" lIns="0" tIns="45720" rIns="0" bIns="45720" rtlCol="0">
            <a:noAutofit/>
          </a:bodyPr>
          <a:lstStyle>
            <a:lvl1pPr marL="0" indent="0">
              <a:buNone/>
              <a:defRPr kumimoji="0" lang="en-GB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/>
              <a:t>Insert your subtitle in Arial 16pt</a:t>
            </a:r>
          </a:p>
        </p:txBody>
      </p:sp>
      <p:sp>
        <p:nvSpPr>
          <p:cNvPr id="2" name="Title 1 Placeholder">
            <a:extLst>
              <a:ext uri="{FF2B5EF4-FFF2-40B4-BE49-F238E27FC236}">
                <a16:creationId xmlns:a16="http://schemas.microsoft.com/office/drawing/2014/main" id="{330527F2-4E92-075E-0582-2535F1B4C69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292100" y="304800"/>
            <a:ext cx="5513623" cy="265590"/>
          </a:xfrm>
        </p:spPr>
        <p:txBody>
          <a:bodyPr/>
          <a:lstStyle/>
          <a:p>
            <a:r>
              <a:rPr lang="en-US"/>
              <a:t>Insert your slide title in Arial Bold 20pt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A6190FD-2FC8-15EC-A446-7B436837371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8"/>
          </p:nvPr>
        </p:nvSpPr>
        <p:spPr/>
        <p:txBody>
          <a:bodyPr/>
          <a:lstStyle/>
          <a:p>
            <a:fld id="{0C3EAA3E-8B66-4B82-A15F-5DACDE0D1199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9FF9C3-5644-7F3B-0028-5E573AF98D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9"/>
          </p:nvPr>
        </p:nvSpPr>
        <p:spPr>
          <a:xfrm>
            <a:off x="3686135" y="6490782"/>
            <a:ext cx="2295565" cy="282957"/>
          </a:xfrm>
        </p:spPr>
        <p:txBody>
          <a:bodyPr/>
          <a:lstStyle/>
          <a:p>
            <a:endParaRPr lang="cs-CZ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3A78A2A-4FBD-62B6-BEF3-CD2DA81ECDA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0"/>
          </p:nvPr>
        </p:nvSpPr>
        <p:spPr/>
        <p:txBody>
          <a:bodyPr/>
          <a:lstStyle/>
          <a:p>
            <a:fld id="{3680D053-27E0-41CE-9928-1D165A617AED}" type="slidenum">
              <a:rPr lang="cs-CZ" smtClean="0"/>
              <a:t>‹#›</a:t>
            </a:fld>
            <a:endParaRPr lang="cs-CZ"/>
          </a:p>
        </p:txBody>
      </p:sp>
      <p:sp>
        <p:nvSpPr>
          <p:cNvPr id="21" name="Copyright Line">
            <a:extLst>
              <a:ext uri="{FF2B5EF4-FFF2-40B4-BE49-F238E27FC236}">
                <a16:creationId xmlns:a16="http://schemas.microsoft.com/office/drawing/2014/main" id="{0B2C132C-968C-F01F-E0B8-FBA1C78E747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67809" y="6526850"/>
            <a:ext cx="2268453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</a:t>
            </a:r>
            <a:fld id="{92E70860-886D-4303-B2B5-BD1295E1FD39}" type="datetimeyyyy">
              <a:rPr lang="en-US" sz="70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2026</a:t>
            </a:fld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 Nielsen Consumer LLC.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96277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680">
          <p15:clr>
            <a:srgbClr val="FBAE40"/>
          </p15:clr>
        </p15:guide>
        <p15:guide id="4" pos="3768">
          <p15:clr>
            <a:srgbClr val="A4A3A4"/>
          </p15:clr>
        </p15:guide>
        <p15:guide id="5" pos="3912">
          <p15:clr>
            <a:srgbClr val="A4A3A4"/>
          </p15:clr>
        </p15:guide>
        <p15:guide id="6" pos="7495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hank You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Abstracted logo">
            <a:extLst>
              <a:ext uri="{FF2B5EF4-FFF2-40B4-BE49-F238E27FC236}">
                <a16:creationId xmlns:a16="http://schemas.microsoft.com/office/drawing/2014/main" id="{37C4672C-8363-CE87-84A0-A85A94F793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11495577" cy="6496681"/>
          </a:xfrm>
          <a:custGeom>
            <a:avLst/>
            <a:gdLst>
              <a:gd name="connsiteX0" fmla="*/ 0 w 11495577"/>
              <a:gd name="connsiteY0" fmla="*/ 0 h 6496681"/>
              <a:gd name="connsiteX1" fmla="*/ 704099 w 11495577"/>
              <a:gd name="connsiteY1" fmla="*/ 0 h 6496681"/>
              <a:gd name="connsiteX2" fmla="*/ 741689 w 11495577"/>
              <a:gd name="connsiteY2" fmla="*/ 102812 h 6496681"/>
              <a:gd name="connsiteX3" fmla="*/ 3783129 w 11495577"/>
              <a:gd name="connsiteY3" fmla="*/ 2118000 h 6496681"/>
              <a:gd name="connsiteX4" fmla="*/ 6824569 w 11495577"/>
              <a:gd name="connsiteY4" fmla="*/ 102812 h 6496681"/>
              <a:gd name="connsiteX5" fmla="*/ 6862160 w 11495577"/>
              <a:gd name="connsiteY5" fmla="*/ 0 h 6496681"/>
              <a:gd name="connsiteX6" fmla="*/ 10037149 w 11495577"/>
              <a:gd name="connsiteY6" fmla="*/ 0 h 6496681"/>
              <a:gd name="connsiteX7" fmla="*/ 10016547 w 11495577"/>
              <a:gd name="connsiteY7" fmla="*/ 118329 h 6496681"/>
              <a:gd name="connsiteX8" fmla="*/ 9239892 w 11495577"/>
              <a:gd name="connsiteY8" fmla="*/ 2084828 h 6496681"/>
              <a:gd name="connsiteX9" fmla="*/ 11495577 w 11495577"/>
              <a:gd name="connsiteY9" fmla="*/ 4340512 h 6496681"/>
              <a:gd name="connsiteX10" fmla="*/ 9339409 w 11495577"/>
              <a:gd name="connsiteY10" fmla="*/ 6496681 h 6496681"/>
              <a:gd name="connsiteX11" fmla="*/ 7083724 w 11495577"/>
              <a:gd name="connsiteY11" fmla="*/ 4224410 h 6496681"/>
              <a:gd name="connsiteX12" fmla="*/ 3799716 w 11495577"/>
              <a:gd name="connsiteY12" fmla="*/ 5153221 h 6496681"/>
              <a:gd name="connsiteX13" fmla="*/ 2713 w 11495577"/>
              <a:gd name="connsiteY13" fmla="*/ 3888664 h 6496681"/>
              <a:gd name="connsiteX14" fmla="*/ 0 w 11495577"/>
              <a:gd name="connsiteY14" fmla="*/ 3886530 h 649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495577" h="6496681">
                <a:moveTo>
                  <a:pt x="0" y="0"/>
                </a:moveTo>
                <a:lnTo>
                  <a:pt x="704099" y="0"/>
                </a:lnTo>
                <a:lnTo>
                  <a:pt x="741689" y="102812"/>
                </a:lnTo>
                <a:cubicBezTo>
                  <a:pt x="1242376" y="1287668"/>
                  <a:pt x="2414792" y="2118000"/>
                  <a:pt x="3783129" y="2118000"/>
                </a:cubicBezTo>
                <a:cubicBezTo>
                  <a:pt x="5151467" y="2118000"/>
                  <a:pt x="6323883" y="1287668"/>
                  <a:pt x="6824569" y="102812"/>
                </a:cubicBezTo>
                <a:lnTo>
                  <a:pt x="6862160" y="0"/>
                </a:lnTo>
                <a:lnTo>
                  <a:pt x="10037149" y="0"/>
                </a:lnTo>
                <a:lnTo>
                  <a:pt x="10016547" y="118329"/>
                </a:lnTo>
                <a:cubicBezTo>
                  <a:pt x="9868343" y="824040"/>
                  <a:pt x="9602709" y="1483589"/>
                  <a:pt x="9239892" y="2084828"/>
                </a:cubicBezTo>
                <a:lnTo>
                  <a:pt x="11495577" y="4340512"/>
                </a:lnTo>
                <a:lnTo>
                  <a:pt x="9339409" y="6496681"/>
                </a:lnTo>
                <a:lnTo>
                  <a:pt x="7083724" y="4224410"/>
                </a:lnTo>
                <a:cubicBezTo>
                  <a:pt x="6138328" y="4821503"/>
                  <a:pt x="5010486" y="5153221"/>
                  <a:pt x="3799716" y="5153221"/>
                </a:cubicBezTo>
                <a:cubicBezTo>
                  <a:pt x="2377992" y="5153221"/>
                  <a:pt x="1063024" y="4682402"/>
                  <a:pt x="2713" y="3888664"/>
                </a:cubicBezTo>
                <a:lnTo>
                  <a:pt x="0" y="3886530"/>
                </a:lnTo>
                <a:close/>
              </a:path>
            </a:pathLst>
          </a:custGeom>
          <a:solidFill>
            <a:srgbClr val="1F2358"/>
          </a:solidFill>
          <a:ln w="165830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6567EAC2-C7F5-1090-5CB4-EBD818C469A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6"/>
          </p:nvPr>
        </p:nvSpPr>
        <p:spPr>
          <a:xfrm>
            <a:off x="3251197" y="6485399"/>
            <a:ext cx="3716341" cy="282957"/>
          </a:xfrm>
          <a:noFill/>
        </p:spPr>
        <p:txBody>
          <a:bodyPr>
            <a:no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cs-CZ"/>
          </a:p>
        </p:txBody>
      </p:sp>
      <p:sp>
        <p:nvSpPr>
          <p:cNvPr id="14" name="Copyright Line">
            <a:extLst>
              <a:ext uri="{FF2B5EF4-FFF2-40B4-BE49-F238E27FC236}">
                <a16:creationId xmlns:a16="http://schemas.microsoft.com/office/drawing/2014/main" id="{F7126EC3-8C35-EE2B-ADB1-C715FE7A9F8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8558" y="6536553"/>
            <a:ext cx="2458455" cy="200055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rgbClr val="BBBBBB"/>
                </a:solidFill>
                <a:latin typeface="+mn-lt"/>
                <a:ea typeface="+mn-ea"/>
                <a:cs typeface="+mn-cs"/>
              </a:rPr>
              <a:t>© </a:t>
            </a:r>
            <a:fld id="{8BFAE56B-6D08-4B3F-AB76-3783A8251C9C}" type="datetimeyyyy">
              <a:rPr lang="en-US" sz="700" kern="1200" smtClean="0">
                <a:solidFill>
                  <a:srgbClr val="BBBBBB"/>
                </a:solidFill>
                <a:latin typeface="+mn-lt"/>
                <a:ea typeface="+mn-ea"/>
                <a:cs typeface="+mn-cs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</a:t>
            </a:fld>
            <a:r>
              <a:rPr lang="en-US" sz="700" kern="1200">
                <a:solidFill>
                  <a:srgbClr val="BBBBBB"/>
                </a:solidFill>
                <a:latin typeface="+mn-lt"/>
                <a:ea typeface="+mn-ea"/>
                <a:cs typeface="+mn-cs"/>
              </a:rPr>
              <a:t> Nielsen Consumer LLC. All Rights Reserved.</a:t>
            </a:r>
          </a:p>
        </p:txBody>
      </p:sp>
      <p:sp>
        <p:nvSpPr>
          <p:cNvPr id="17" name="Contact Info Placeholder">
            <a:extLst>
              <a:ext uri="{FF2B5EF4-FFF2-40B4-BE49-F238E27FC236}">
                <a16:creationId xmlns:a16="http://schemas.microsoft.com/office/drawing/2014/main" id="{A3FB210C-3E75-B9CF-9D2B-068286A55F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88559" y="4707481"/>
            <a:ext cx="8642082" cy="423465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bg1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Contact information</a:t>
            </a:r>
          </a:p>
        </p:txBody>
      </p:sp>
      <p:sp>
        <p:nvSpPr>
          <p:cNvPr id="24" name="Presenter Name Placeholder">
            <a:extLst>
              <a:ext uri="{FF2B5EF4-FFF2-40B4-BE49-F238E27FC236}">
                <a16:creationId xmlns:a16="http://schemas.microsoft.com/office/drawing/2014/main" id="{9CCE47FC-ABF8-A3D7-1819-33209FC9E5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288559" y="4339347"/>
            <a:ext cx="8642082" cy="344384"/>
          </a:xfrm>
        </p:spPr>
        <p:txBody>
          <a:bodyPr t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name Last name</a:t>
            </a:r>
          </a:p>
        </p:txBody>
      </p:sp>
      <p:sp>
        <p:nvSpPr>
          <p:cNvPr id="25" name="Subtitle Placeholder">
            <a:extLst>
              <a:ext uri="{FF2B5EF4-FFF2-40B4-BE49-F238E27FC236}">
                <a16:creationId xmlns:a16="http://schemas.microsoft.com/office/drawing/2014/main" id="{10BFC0B4-2BF4-2A65-9425-84381B182E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 hasCustomPrompt="1"/>
          </p:nvPr>
        </p:nvSpPr>
        <p:spPr>
          <a:xfrm>
            <a:off x="292100" y="3136050"/>
            <a:ext cx="7121979" cy="829817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[Call to action]</a:t>
            </a:r>
          </a:p>
        </p:txBody>
      </p:sp>
      <p:sp>
        <p:nvSpPr>
          <p:cNvPr id="27" name="Title Placeholder">
            <a:extLst>
              <a:ext uri="{FF2B5EF4-FFF2-40B4-BE49-F238E27FC236}">
                <a16:creationId xmlns:a16="http://schemas.microsoft.com/office/drawing/2014/main" id="{ABB00A9C-AB66-516A-550B-B734DF89C3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292100" y="953699"/>
            <a:ext cx="7121979" cy="1938435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[Thank you]</a:t>
            </a:r>
            <a:endParaRPr lang="en-GB"/>
          </a:p>
        </p:txBody>
      </p:sp>
      <p:sp>
        <p:nvSpPr>
          <p:cNvPr id="16" name="Confidential disclaimer">
            <a:extLst>
              <a:ext uri="{FF2B5EF4-FFF2-40B4-BE49-F238E27FC236}">
                <a16:creationId xmlns:a16="http://schemas.microsoft.com/office/drawing/2014/main" id="{2C88E78B-AA82-6D42-3EED-1288EF3DE0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798636" y="6573016"/>
            <a:ext cx="110126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Confidential and proprietary</a:t>
            </a:r>
          </a:p>
        </p:txBody>
      </p:sp>
      <p:sp>
        <p:nvSpPr>
          <p:cNvPr id="8" name="Nielsen wordmark">
            <a:extLst>
              <a:ext uri="{FF2B5EF4-FFF2-40B4-BE49-F238E27FC236}">
                <a16:creationId xmlns:a16="http://schemas.microsoft.com/office/drawing/2014/main" id="{1735F1D8-4F19-6836-7928-36F2D205BB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95274" y="5686380"/>
            <a:ext cx="2855736" cy="516802"/>
          </a:xfrm>
          <a:custGeom>
            <a:avLst/>
            <a:gdLst>
              <a:gd name="connsiteX0" fmla="*/ 1628098 w 2855736"/>
              <a:gd name="connsiteY0" fmla="*/ 189308 h 516802"/>
              <a:gd name="connsiteX1" fmla="*/ 1598276 w 2855736"/>
              <a:gd name="connsiteY1" fmla="*/ 194730 h 516802"/>
              <a:gd name="connsiteX2" fmla="*/ 1576820 w 2855736"/>
              <a:gd name="connsiteY2" fmla="*/ 209524 h 516802"/>
              <a:gd name="connsiteX3" fmla="*/ 1563188 w 2855736"/>
              <a:gd name="connsiteY3" fmla="*/ 231368 h 516802"/>
              <a:gd name="connsiteX4" fmla="*/ 1563188 w 2855736"/>
              <a:gd name="connsiteY4" fmla="*/ 231290 h 516802"/>
              <a:gd name="connsiteX5" fmla="*/ 1557921 w 2855736"/>
              <a:gd name="connsiteY5" fmla="*/ 254838 h 516802"/>
              <a:gd name="connsiteX6" fmla="*/ 1694015 w 2855736"/>
              <a:gd name="connsiteY6" fmla="*/ 254838 h 516802"/>
              <a:gd name="connsiteX7" fmla="*/ 1678059 w 2855736"/>
              <a:gd name="connsiteY7" fmla="*/ 207201 h 516802"/>
              <a:gd name="connsiteX8" fmla="*/ 1628098 w 2855736"/>
              <a:gd name="connsiteY8" fmla="*/ 189308 h 516802"/>
              <a:gd name="connsiteX9" fmla="*/ 782717 w 2855736"/>
              <a:gd name="connsiteY9" fmla="*/ 189308 h 516802"/>
              <a:gd name="connsiteX10" fmla="*/ 752895 w 2855736"/>
              <a:gd name="connsiteY10" fmla="*/ 194730 h 516802"/>
              <a:gd name="connsiteX11" fmla="*/ 731439 w 2855736"/>
              <a:gd name="connsiteY11" fmla="*/ 209524 h 516802"/>
              <a:gd name="connsiteX12" fmla="*/ 717807 w 2855736"/>
              <a:gd name="connsiteY12" fmla="*/ 231368 h 516802"/>
              <a:gd name="connsiteX13" fmla="*/ 717807 w 2855736"/>
              <a:gd name="connsiteY13" fmla="*/ 231290 h 516802"/>
              <a:gd name="connsiteX14" fmla="*/ 712539 w 2855736"/>
              <a:gd name="connsiteY14" fmla="*/ 254838 h 516802"/>
              <a:gd name="connsiteX15" fmla="*/ 848634 w 2855736"/>
              <a:gd name="connsiteY15" fmla="*/ 254838 h 516802"/>
              <a:gd name="connsiteX16" fmla="*/ 832677 w 2855736"/>
              <a:gd name="connsiteY16" fmla="*/ 207201 h 516802"/>
              <a:gd name="connsiteX17" fmla="*/ 782717 w 2855736"/>
              <a:gd name="connsiteY17" fmla="*/ 189308 h 516802"/>
              <a:gd name="connsiteX18" fmla="*/ 476601 w 2855736"/>
              <a:gd name="connsiteY18" fmla="*/ 124553 h 516802"/>
              <a:gd name="connsiteX19" fmla="*/ 480087 w 2855736"/>
              <a:gd name="connsiteY19" fmla="*/ 124553 h 516802"/>
              <a:gd name="connsiteX20" fmla="*/ 569319 w 2855736"/>
              <a:gd name="connsiteY20" fmla="*/ 124553 h 516802"/>
              <a:gd name="connsiteX21" fmla="*/ 572882 w 2855736"/>
              <a:gd name="connsiteY21" fmla="*/ 124553 h 516802"/>
              <a:gd name="connsiteX22" fmla="*/ 572882 w 2855736"/>
              <a:gd name="connsiteY22" fmla="*/ 128116 h 516802"/>
              <a:gd name="connsiteX23" fmla="*/ 572804 w 2855736"/>
              <a:gd name="connsiteY23" fmla="*/ 466299 h 516802"/>
              <a:gd name="connsiteX24" fmla="*/ 569319 w 2855736"/>
              <a:gd name="connsiteY24" fmla="*/ 466299 h 516802"/>
              <a:gd name="connsiteX25" fmla="*/ 480087 w 2855736"/>
              <a:gd name="connsiteY25" fmla="*/ 466299 h 516802"/>
              <a:gd name="connsiteX26" fmla="*/ 476601 w 2855736"/>
              <a:gd name="connsiteY26" fmla="*/ 466299 h 516802"/>
              <a:gd name="connsiteX27" fmla="*/ 476601 w 2855736"/>
              <a:gd name="connsiteY27" fmla="*/ 127496 h 516802"/>
              <a:gd name="connsiteX28" fmla="*/ 2026544 w 2855736"/>
              <a:gd name="connsiteY28" fmla="*/ 116342 h 516802"/>
              <a:gd name="connsiteX29" fmla="*/ 2113220 w 2855736"/>
              <a:gd name="connsiteY29" fmla="*/ 147093 h 516802"/>
              <a:gd name="connsiteX30" fmla="*/ 2141569 w 2855736"/>
              <a:gd name="connsiteY30" fmla="*/ 242832 h 516802"/>
              <a:gd name="connsiteX31" fmla="*/ 2141569 w 2855736"/>
              <a:gd name="connsiteY31" fmla="*/ 466376 h 516802"/>
              <a:gd name="connsiteX32" fmla="*/ 2045366 w 2855736"/>
              <a:gd name="connsiteY32" fmla="*/ 466376 h 516802"/>
              <a:gd name="connsiteX33" fmla="*/ 2045366 w 2855736"/>
              <a:gd name="connsiteY33" fmla="*/ 254992 h 516802"/>
              <a:gd name="connsiteX34" fmla="*/ 2033050 w 2855736"/>
              <a:gd name="connsiteY34" fmla="*/ 209757 h 516802"/>
              <a:gd name="connsiteX35" fmla="*/ 1999820 w 2855736"/>
              <a:gd name="connsiteY35" fmla="*/ 197983 h 516802"/>
              <a:gd name="connsiteX36" fmla="*/ 1971548 w 2855736"/>
              <a:gd name="connsiteY36" fmla="*/ 202786 h 516802"/>
              <a:gd name="connsiteX37" fmla="*/ 1949472 w 2855736"/>
              <a:gd name="connsiteY37" fmla="*/ 216651 h 516802"/>
              <a:gd name="connsiteX38" fmla="*/ 1935143 w 2855736"/>
              <a:gd name="connsiteY38" fmla="*/ 237022 h 516802"/>
              <a:gd name="connsiteX39" fmla="*/ 1929411 w 2855736"/>
              <a:gd name="connsiteY39" fmla="*/ 262583 h 516802"/>
              <a:gd name="connsiteX40" fmla="*/ 1929411 w 2855736"/>
              <a:gd name="connsiteY40" fmla="*/ 466299 h 516802"/>
              <a:gd name="connsiteX41" fmla="*/ 1833130 w 2855736"/>
              <a:gd name="connsiteY41" fmla="*/ 466299 h 516802"/>
              <a:gd name="connsiteX42" fmla="*/ 1833130 w 2855736"/>
              <a:gd name="connsiteY42" fmla="*/ 124630 h 516802"/>
              <a:gd name="connsiteX43" fmla="*/ 1926855 w 2855736"/>
              <a:gd name="connsiteY43" fmla="*/ 124630 h 516802"/>
              <a:gd name="connsiteX44" fmla="*/ 1926855 w 2855736"/>
              <a:gd name="connsiteY44" fmla="*/ 165063 h 516802"/>
              <a:gd name="connsiteX45" fmla="*/ 1968605 w 2855736"/>
              <a:gd name="connsiteY45" fmla="*/ 130052 h 516802"/>
              <a:gd name="connsiteX46" fmla="*/ 2026544 w 2855736"/>
              <a:gd name="connsiteY46" fmla="*/ 116342 h 516802"/>
              <a:gd name="connsiteX47" fmla="*/ 1272176 w 2855736"/>
              <a:gd name="connsiteY47" fmla="*/ 115490 h 516802"/>
              <a:gd name="connsiteX48" fmla="*/ 1339410 w 2855736"/>
              <a:gd name="connsiteY48" fmla="*/ 123623 h 516802"/>
              <a:gd name="connsiteX49" fmla="*/ 1384258 w 2855736"/>
              <a:gd name="connsiteY49" fmla="*/ 145544 h 516802"/>
              <a:gd name="connsiteX50" fmla="*/ 1397194 w 2855736"/>
              <a:gd name="connsiteY50" fmla="*/ 157860 h 516802"/>
              <a:gd name="connsiteX51" fmla="*/ 1410749 w 2855736"/>
              <a:gd name="connsiteY51" fmla="*/ 178696 h 516802"/>
              <a:gd name="connsiteX52" fmla="*/ 1415319 w 2855736"/>
              <a:gd name="connsiteY52" fmla="*/ 189695 h 516802"/>
              <a:gd name="connsiteX53" fmla="*/ 1416171 w 2855736"/>
              <a:gd name="connsiteY53" fmla="*/ 192174 h 516802"/>
              <a:gd name="connsiteX54" fmla="*/ 1422755 w 2855736"/>
              <a:gd name="connsiteY54" fmla="*/ 222847 h 516802"/>
              <a:gd name="connsiteX55" fmla="*/ 1423065 w 2855736"/>
              <a:gd name="connsiteY55" fmla="*/ 226643 h 516802"/>
              <a:gd name="connsiteX56" fmla="*/ 1335382 w 2855736"/>
              <a:gd name="connsiteY56" fmla="*/ 226643 h 516802"/>
              <a:gd name="connsiteX57" fmla="*/ 1333058 w 2855736"/>
              <a:gd name="connsiteY57" fmla="*/ 218432 h 516802"/>
              <a:gd name="connsiteX58" fmla="*/ 1318109 w 2855736"/>
              <a:gd name="connsiteY58" fmla="*/ 198835 h 516802"/>
              <a:gd name="connsiteX59" fmla="*/ 1274035 w 2855736"/>
              <a:gd name="connsiteY59" fmla="*/ 188688 h 516802"/>
              <a:gd name="connsiteX60" fmla="*/ 1245220 w 2855736"/>
              <a:gd name="connsiteY60" fmla="*/ 191477 h 516802"/>
              <a:gd name="connsiteX61" fmla="*/ 1227870 w 2855736"/>
              <a:gd name="connsiteY61" fmla="*/ 198293 h 516802"/>
              <a:gd name="connsiteX62" fmla="*/ 1219504 w 2855736"/>
              <a:gd name="connsiteY62" fmla="*/ 207123 h 516802"/>
              <a:gd name="connsiteX63" fmla="*/ 1217025 w 2855736"/>
              <a:gd name="connsiteY63" fmla="*/ 216418 h 516802"/>
              <a:gd name="connsiteX64" fmla="*/ 1225469 w 2855736"/>
              <a:gd name="connsiteY64" fmla="*/ 236867 h 516802"/>
              <a:gd name="connsiteX65" fmla="*/ 1262494 w 2855736"/>
              <a:gd name="connsiteY65" fmla="*/ 248641 h 516802"/>
              <a:gd name="connsiteX66" fmla="*/ 1304553 w 2855736"/>
              <a:gd name="connsiteY66" fmla="*/ 255612 h 516802"/>
              <a:gd name="connsiteX67" fmla="*/ 1365513 w 2855736"/>
              <a:gd name="connsiteY67" fmla="*/ 270484 h 516802"/>
              <a:gd name="connsiteX68" fmla="*/ 1403313 w 2855736"/>
              <a:gd name="connsiteY68" fmla="*/ 293179 h 516802"/>
              <a:gd name="connsiteX69" fmla="*/ 1423375 w 2855736"/>
              <a:gd name="connsiteY69" fmla="*/ 325635 h 516802"/>
              <a:gd name="connsiteX70" fmla="*/ 1423375 w 2855736"/>
              <a:gd name="connsiteY70" fmla="*/ 325712 h 516802"/>
              <a:gd name="connsiteX71" fmla="*/ 1428952 w 2855736"/>
              <a:gd name="connsiteY71" fmla="*/ 368159 h 516802"/>
              <a:gd name="connsiteX72" fmla="*/ 1391927 w 2855736"/>
              <a:gd name="connsiteY72" fmla="*/ 446392 h 516802"/>
              <a:gd name="connsiteX73" fmla="*/ 1279534 w 2855736"/>
              <a:gd name="connsiteY73" fmla="*/ 475516 h 516802"/>
              <a:gd name="connsiteX74" fmla="*/ 1221828 w 2855736"/>
              <a:gd name="connsiteY74" fmla="*/ 470017 h 516802"/>
              <a:gd name="connsiteX75" fmla="*/ 1172255 w 2855736"/>
              <a:gd name="connsiteY75" fmla="*/ 450730 h 516802"/>
              <a:gd name="connsiteX76" fmla="*/ 1136081 w 2855736"/>
              <a:gd name="connsiteY76" fmla="*/ 413937 h 516802"/>
              <a:gd name="connsiteX77" fmla="*/ 1120280 w 2855736"/>
              <a:gd name="connsiteY77" fmla="*/ 360336 h 516802"/>
              <a:gd name="connsiteX78" fmla="*/ 1213230 w 2855736"/>
              <a:gd name="connsiteY78" fmla="*/ 360336 h 516802"/>
              <a:gd name="connsiteX79" fmla="*/ 1233911 w 2855736"/>
              <a:gd name="connsiteY79" fmla="*/ 391087 h 516802"/>
              <a:gd name="connsiteX80" fmla="*/ 1278295 w 2855736"/>
              <a:gd name="connsiteY80" fmla="*/ 399685 h 516802"/>
              <a:gd name="connsiteX81" fmla="*/ 1322059 w 2855736"/>
              <a:gd name="connsiteY81" fmla="*/ 392171 h 516802"/>
              <a:gd name="connsiteX82" fmla="*/ 1333988 w 2855736"/>
              <a:gd name="connsiteY82" fmla="*/ 369398 h 516802"/>
              <a:gd name="connsiteX83" fmla="*/ 1326319 w 2855736"/>
              <a:gd name="connsiteY83" fmla="*/ 349492 h 516802"/>
              <a:gd name="connsiteX84" fmla="*/ 1295568 w 2855736"/>
              <a:gd name="connsiteY84" fmla="*/ 337253 h 516802"/>
              <a:gd name="connsiteX85" fmla="*/ 1247467 w 2855736"/>
              <a:gd name="connsiteY85" fmla="*/ 329585 h 516802"/>
              <a:gd name="connsiteX86" fmla="*/ 1155678 w 2855736"/>
              <a:gd name="connsiteY86" fmla="*/ 296045 h 516802"/>
              <a:gd name="connsiteX87" fmla="*/ 1124695 w 2855736"/>
              <a:gd name="connsiteY87" fmla="*/ 222847 h 516802"/>
              <a:gd name="connsiteX88" fmla="*/ 1135617 w 2855736"/>
              <a:gd name="connsiteY88" fmla="*/ 177844 h 516802"/>
              <a:gd name="connsiteX89" fmla="*/ 1166290 w 2855736"/>
              <a:gd name="connsiteY89" fmla="*/ 144150 h 516802"/>
              <a:gd name="connsiteX90" fmla="*/ 1212920 w 2855736"/>
              <a:gd name="connsiteY90" fmla="*/ 122926 h 516802"/>
              <a:gd name="connsiteX91" fmla="*/ 1272176 w 2855736"/>
              <a:gd name="connsiteY91" fmla="*/ 115490 h 516802"/>
              <a:gd name="connsiteX92" fmla="*/ 1629957 w 2855736"/>
              <a:gd name="connsiteY92" fmla="*/ 115335 h 516802"/>
              <a:gd name="connsiteX93" fmla="*/ 1747616 w 2855736"/>
              <a:gd name="connsiteY93" fmla="*/ 160493 h 516802"/>
              <a:gd name="connsiteX94" fmla="*/ 1787043 w 2855736"/>
              <a:gd name="connsiteY94" fmla="*/ 281328 h 516802"/>
              <a:gd name="connsiteX95" fmla="*/ 1787043 w 2855736"/>
              <a:gd name="connsiteY95" fmla="*/ 320522 h 516802"/>
              <a:gd name="connsiteX96" fmla="*/ 1556526 w 2855736"/>
              <a:gd name="connsiteY96" fmla="*/ 320522 h 516802"/>
              <a:gd name="connsiteX97" fmla="*/ 1575968 w 2855736"/>
              <a:gd name="connsiteY97" fmla="*/ 377454 h 516802"/>
              <a:gd name="connsiteX98" fmla="*/ 1630654 w 2855736"/>
              <a:gd name="connsiteY98" fmla="*/ 398833 h 516802"/>
              <a:gd name="connsiteX99" fmla="*/ 1688825 w 2855736"/>
              <a:gd name="connsiteY99" fmla="*/ 360181 h 516802"/>
              <a:gd name="connsiteX100" fmla="*/ 1688903 w 2855736"/>
              <a:gd name="connsiteY100" fmla="*/ 360181 h 516802"/>
              <a:gd name="connsiteX101" fmla="*/ 1782937 w 2855736"/>
              <a:gd name="connsiteY101" fmla="*/ 360181 h 516802"/>
              <a:gd name="connsiteX102" fmla="*/ 1737082 w 2855736"/>
              <a:gd name="connsiteY102" fmla="*/ 445540 h 516802"/>
              <a:gd name="connsiteX103" fmla="*/ 1630034 w 2855736"/>
              <a:gd name="connsiteY103" fmla="*/ 475284 h 516802"/>
              <a:gd name="connsiteX104" fmla="*/ 1502848 w 2855736"/>
              <a:gd name="connsiteY104" fmla="*/ 428267 h 516802"/>
              <a:gd name="connsiteX105" fmla="*/ 1460168 w 2855736"/>
              <a:gd name="connsiteY105" fmla="*/ 295890 h 516802"/>
              <a:gd name="connsiteX106" fmla="*/ 1472484 w 2855736"/>
              <a:gd name="connsiteY106" fmla="*/ 219826 h 516802"/>
              <a:gd name="connsiteX107" fmla="*/ 1507340 w 2855736"/>
              <a:gd name="connsiteY107" fmla="*/ 162894 h 516802"/>
              <a:gd name="connsiteX108" fmla="*/ 1561174 w 2855736"/>
              <a:gd name="connsiteY108" fmla="*/ 127341 h 516802"/>
              <a:gd name="connsiteX109" fmla="*/ 1629957 w 2855736"/>
              <a:gd name="connsiteY109" fmla="*/ 115335 h 516802"/>
              <a:gd name="connsiteX110" fmla="*/ 784576 w 2855736"/>
              <a:gd name="connsiteY110" fmla="*/ 115335 h 516802"/>
              <a:gd name="connsiteX111" fmla="*/ 902235 w 2855736"/>
              <a:gd name="connsiteY111" fmla="*/ 160493 h 516802"/>
              <a:gd name="connsiteX112" fmla="*/ 941661 w 2855736"/>
              <a:gd name="connsiteY112" fmla="*/ 281328 h 516802"/>
              <a:gd name="connsiteX113" fmla="*/ 941661 w 2855736"/>
              <a:gd name="connsiteY113" fmla="*/ 320522 h 516802"/>
              <a:gd name="connsiteX114" fmla="*/ 711145 w 2855736"/>
              <a:gd name="connsiteY114" fmla="*/ 320522 h 516802"/>
              <a:gd name="connsiteX115" fmla="*/ 730587 w 2855736"/>
              <a:gd name="connsiteY115" fmla="*/ 377454 h 516802"/>
              <a:gd name="connsiteX116" fmla="*/ 785273 w 2855736"/>
              <a:gd name="connsiteY116" fmla="*/ 398833 h 516802"/>
              <a:gd name="connsiteX117" fmla="*/ 843444 w 2855736"/>
              <a:gd name="connsiteY117" fmla="*/ 360181 h 516802"/>
              <a:gd name="connsiteX118" fmla="*/ 843522 w 2855736"/>
              <a:gd name="connsiteY118" fmla="*/ 360181 h 516802"/>
              <a:gd name="connsiteX119" fmla="*/ 937556 w 2855736"/>
              <a:gd name="connsiteY119" fmla="*/ 360181 h 516802"/>
              <a:gd name="connsiteX120" fmla="*/ 891701 w 2855736"/>
              <a:gd name="connsiteY120" fmla="*/ 445540 h 516802"/>
              <a:gd name="connsiteX121" fmla="*/ 784653 w 2855736"/>
              <a:gd name="connsiteY121" fmla="*/ 475284 h 516802"/>
              <a:gd name="connsiteX122" fmla="*/ 657467 w 2855736"/>
              <a:gd name="connsiteY122" fmla="*/ 428267 h 516802"/>
              <a:gd name="connsiteX123" fmla="*/ 614787 w 2855736"/>
              <a:gd name="connsiteY123" fmla="*/ 295890 h 516802"/>
              <a:gd name="connsiteX124" fmla="*/ 627103 w 2855736"/>
              <a:gd name="connsiteY124" fmla="*/ 219826 h 516802"/>
              <a:gd name="connsiteX125" fmla="*/ 661959 w 2855736"/>
              <a:gd name="connsiteY125" fmla="*/ 162894 h 516802"/>
              <a:gd name="connsiteX126" fmla="*/ 715793 w 2855736"/>
              <a:gd name="connsiteY126" fmla="*/ 127341 h 516802"/>
              <a:gd name="connsiteX127" fmla="*/ 784576 w 2855736"/>
              <a:gd name="connsiteY127" fmla="*/ 115335 h 516802"/>
              <a:gd name="connsiteX128" fmla="*/ 2576886 w 2855736"/>
              <a:gd name="connsiteY128" fmla="*/ 97288 h 516802"/>
              <a:gd name="connsiteX129" fmla="*/ 2435834 w 2855736"/>
              <a:gd name="connsiteY129" fmla="*/ 238339 h 516802"/>
              <a:gd name="connsiteX130" fmla="*/ 2576886 w 2855736"/>
              <a:gd name="connsiteY130" fmla="*/ 379391 h 516802"/>
              <a:gd name="connsiteX131" fmla="*/ 2717938 w 2855736"/>
              <a:gd name="connsiteY131" fmla="*/ 238339 h 516802"/>
              <a:gd name="connsiteX132" fmla="*/ 2576886 w 2855736"/>
              <a:gd name="connsiteY132" fmla="*/ 97288 h 516802"/>
              <a:gd name="connsiteX133" fmla="*/ 2196642 w 2855736"/>
              <a:gd name="connsiteY133" fmla="*/ 10456 h 516802"/>
              <a:gd name="connsiteX134" fmla="*/ 2290522 w 2855736"/>
              <a:gd name="connsiteY134" fmla="*/ 10456 h 516802"/>
              <a:gd name="connsiteX135" fmla="*/ 2290522 w 2855736"/>
              <a:gd name="connsiteY135" fmla="*/ 466298 h 516802"/>
              <a:gd name="connsiteX136" fmla="*/ 2196642 w 2855736"/>
              <a:gd name="connsiteY136" fmla="*/ 466298 h 516802"/>
              <a:gd name="connsiteX137" fmla="*/ 986665 w 2855736"/>
              <a:gd name="connsiteY137" fmla="*/ 10456 h 516802"/>
              <a:gd name="connsiteX138" fmla="*/ 1080545 w 2855736"/>
              <a:gd name="connsiteY138" fmla="*/ 10456 h 516802"/>
              <a:gd name="connsiteX139" fmla="*/ 1080545 w 2855736"/>
              <a:gd name="connsiteY139" fmla="*/ 475593 h 516802"/>
              <a:gd name="connsiteX140" fmla="*/ 1065905 w 2855736"/>
              <a:gd name="connsiteY140" fmla="*/ 475593 h 516802"/>
              <a:gd name="connsiteX141" fmla="*/ 986665 w 2855736"/>
              <a:gd name="connsiteY141" fmla="*/ 394107 h 516802"/>
              <a:gd name="connsiteX142" fmla="*/ 476601 w 2855736"/>
              <a:gd name="connsiteY142" fmla="*/ 10456 h 516802"/>
              <a:gd name="connsiteX143" fmla="*/ 480087 w 2855736"/>
              <a:gd name="connsiteY143" fmla="*/ 10456 h 516802"/>
              <a:gd name="connsiteX144" fmla="*/ 569319 w 2855736"/>
              <a:gd name="connsiteY144" fmla="*/ 10456 h 516802"/>
              <a:gd name="connsiteX145" fmla="*/ 572882 w 2855736"/>
              <a:gd name="connsiteY145" fmla="*/ 10456 h 516802"/>
              <a:gd name="connsiteX146" fmla="*/ 572882 w 2855736"/>
              <a:gd name="connsiteY146" fmla="*/ 81330 h 516802"/>
              <a:gd name="connsiteX147" fmla="*/ 572882 w 2855736"/>
              <a:gd name="connsiteY147" fmla="*/ 84893 h 516802"/>
              <a:gd name="connsiteX148" fmla="*/ 569319 w 2855736"/>
              <a:gd name="connsiteY148" fmla="*/ 84893 h 516802"/>
              <a:gd name="connsiteX149" fmla="*/ 480087 w 2855736"/>
              <a:gd name="connsiteY149" fmla="*/ 84893 h 516802"/>
              <a:gd name="connsiteX150" fmla="*/ 476601 w 2855736"/>
              <a:gd name="connsiteY150" fmla="*/ 84893 h 516802"/>
              <a:gd name="connsiteX151" fmla="*/ 476601 w 2855736"/>
              <a:gd name="connsiteY151" fmla="*/ 81330 h 516802"/>
              <a:gd name="connsiteX152" fmla="*/ 58559 w 2855736"/>
              <a:gd name="connsiteY152" fmla="*/ 6331 h 516802"/>
              <a:gd name="connsiteX153" fmla="*/ 82648 w 2855736"/>
              <a:gd name="connsiteY153" fmla="*/ 20990 h 516802"/>
              <a:gd name="connsiteX154" fmla="*/ 326565 w 2855736"/>
              <a:gd name="connsiteY154" fmla="*/ 298911 h 516802"/>
              <a:gd name="connsiteX155" fmla="*/ 326565 w 2855736"/>
              <a:gd name="connsiteY155" fmla="*/ 10456 h 516802"/>
              <a:gd name="connsiteX156" fmla="*/ 421064 w 2855736"/>
              <a:gd name="connsiteY156" fmla="*/ 10456 h 516802"/>
              <a:gd name="connsiteX157" fmla="*/ 421064 w 2855736"/>
              <a:gd name="connsiteY157" fmla="*/ 424781 h 516802"/>
              <a:gd name="connsiteX158" fmla="*/ 390545 w 2855736"/>
              <a:gd name="connsiteY158" fmla="*/ 469397 h 516802"/>
              <a:gd name="connsiteX159" fmla="*/ 373814 w 2855736"/>
              <a:gd name="connsiteY159" fmla="*/ 472495 h 516802"/>
              <a:gd name="connsiteX160" fmla="*/ 338416 w 2855736"/>
              <a:gd name="connsiteY160" fmla="*/ 456461 h 516802"/>
              <a:gd name="connsiteX161" fmla="*/ 94499 w 2855736"/>
              <a:gd name="connsiteY161" fmla="*/ 178541 h 516802"/>
              <a:gd name="connsiteX162" fmla="*/ 94499 w 2855736"/>
              <a:gd name="connsiteY162" fmla="*/ 466298 h 516802"/>
              <a:gd name="connsiteX163" fmla="*/ 0 w 2855736"/>
              <a:gd name="connsiteY163" fmla="*/ 466298 h 516802"/>
              <a:gd name="connsiteX164" fmla="*/ 0 w 2855736"/>
              <a:gd name="connsiteY164" fmla="*/ 52748 h 516802"/>
              <a:gd name="connsiteX165" fmla="*/ 30519 w 2855736"/>
              <a:gd name="connsiteY165" fmla="*/ 8055 h 516802"/>
              <a:gd name="connsiteX166" fmla="*/ 58559 w 2855736"/>
              <a:gd name="connsiteY166" fmla="*/ 6331 h 516802"/>
              <a:gd name="connsiteX167" fmla="*/ 2576886 w 2855736"/>
              <a:gd name="connsiteY167" fmla="*/ 0 h 516802"/>
              <a:gd name="connsiteX168" fmla="*/ 2815303 w 2855736"/>
              <a:gd name="connsiteY168" fmla="*/ 238417 h 516802"/>
              <a:gd name="connsiteX169" fmla="*/ 2775489 w 2855736"/>
              <a:gd name="connsiteY169" fmla="*/ 370096 h 516802"/>
              <a:gd name="connsiteX170" fmla="*/ 2775412 w 2855736"/>
              <a:gd name="connsiteY170" fmla="*/ 370096 h 516802"/>
              <a:gd name="connsiteX171" fmla="*/ 2855736 w 2855736"/>
              <a:gd name="connsiteY171" fmla="*/ 450420 h 516802"/>
              <a:gd name="connsiteX172" fmla="*/ 2789354 w 2855736"/>
              <a:gd name="connsiteY172" fmla="*/ 516802 h 516802"/>
              <a:gd name="connsiteX173" fmla="*/ 2709108 w 2855736"/>
              <a:gd name="connsiteY173" fmla="*/ 436555 h 516802"/>
              <a:gd name="connsiteX174" fmla="*/ 2576886 w 2855736"/>
              <a:gd name="connsiteY174" fmla="*/ 476756 h 516802"/>
              <a:gd name="connsiteX175" fmla="*/ 2338469 w 2855736"/>
              <a:gd name="connsiteY175" fmla="*/ 238417 h 516802"/>
              <a:gd name="connsiteX176" fmla="*/ 2576886 w 2855736"/>
              <a:gd name="connsiteY176" fmla="*/ 0 h 51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</a:cxnLst>
            <a:rect l="l" t="t" r="r" b="b"/>
            <a:pathLst>
              <a:path w="2855736" h="516802">
                <a:moveTo>
                  <a:pt x="1628098" y="189308"/>
                </a:moveTo>
                <a:cubicBezTo>
                  <a:pt x="1616711" y="189308"/>
                  <a:pt x="1606719" y="191089"/>
                  <a:pt x="1598276" y="194730"/>
                </a:cubicBezTo>
                <a:cubicBezTo>
                  <a:pt x="1589833" y="198370"/>
                  <a:pt x="1582630" y="203328"/>
                  <a:pt x="1576820" y="209524"/>
                </a:cubicBezTo>
                <a:cubicBezTo>
                  <a:pt x="1571011" y="215798"/>
                  <a:pt x="1566441" y="223157"/>
                  <a:pt x="1563188" y="231368"/>
                </a:cubicBezTo>
                <a:lnTo>
                  <a:pt x="1563188" y="231290"/>
                </a:lnTo>
                <a:cubicBezTo>
                  <a:pt x="1560399" y="238571"/>
                  <a:pt x="1558618" y="246472"/>
                  <a:pt x="1557921" y="254838"/>
                </a:cubicBezTo>
                <a:lnTo>
                  <a:pt x="1694015" y="254838"/>
                </a:lnTo>
                <a:cubicBezTo>
                  <a:pt x="1693473" y="234621"/>
                  <a:pt x="1688128" y="218587"/>
                  <a:pt x="1678059" y="207201"/>
                </a:cubicBezTo>
                <a:cubicBezTo>
                  <a:pt x="1667524" y="195349"/>
                  <a:pt x="1650716" y="189308"/>
                  <a:pt x="1628098" y="189308"/>
                </a:cubicBezTo>
                <a:close/>
                <a:moveTo>
                  <a:pt x="782717" y="189308"/>
                </a:moveTo>
                <a:cubicBezTo>
                  <a:pt x="771330" y="189308"/>
                  <a:pt x="761338" y="191089"/>
                  <a:pt x="752895" y="194730"/>
                </a:cubicBezTo>
                <a:cubicBezTo>
                  <a:pt x="744452" y="198370"/>
                  <a:pt x="737249" y="203328"/>
                  <a:pt x="731439" y="209524"/>
                </a:cubicBezTo>
                <a:cubicBezTo>
                  <a:pt x="725630" y="215798"/>
                  <a:pt x="721060" y="223157"/>
                  <a:pt x="717807" y="231368"/>
                </a:cubicBezTo>
                <a:lnTo>
                  <a:pt x="717807" y="231290"/>
                </a:lnTo>
                <a:cubicBezTo>
                  <a:pt x="715018" y="238571"/>
                  <a:pt x="713237" y="246472"/>
                  <a:pt x="712539" y="254838"/>
                </a:cubicBezTo>
                <a:lnTo>
                  <a:pt x="848634" y="254838"/>
                </a:lnTo>
                <a:cubicBezTo>
                  <a:pt x="848092" y="234621"/>
                  <a:pt x="842747" y="218587"/>
                  <a:pt x="832677" y="207201"/>
                </a:cubicBezTo>
                <a:cubicBezTo>
                  <a:pt x="822143" y="195349"/>
                  <a:pt x="805335" y="189308"/>
                  <a:pt x="782717" y="189308"/>
                </a:cubicBezTo>
                <a:close/>
                <a:moveTo>
                  <a:pt x="476601" y="124553"/>
                </a:moveTo>
                <a:lnTo>
                  <a:pt x="480087" y="124553"/>
                </a:lnTo>
                <a:lnTo>
                  <a:pt x="569319" y="124553"/>
                </a:lnTo>
                <a:lnTo>
                  <a:pt x="572882" y="124553"/>
                </a:lnTo>
                <a:lnTo>
                  <a:pt x="572882" y="128116"/>
                </a:lnTo>
                <a:lnTo>
                  <a:pt x="572804" y="466299"/>
                </a:lnTo>
                <a:lnTo>
                  <a:pt x="569319" y="466299"/>
                </a:lnTo>
                <a:lnTo>
                  <a:pt x="480087" y="466299"/>
                </a:lnTo>
                <a:lnTo>
                  <a:pt x="476601" y="466299"/>
                </a:lnTo>
                <a:lnTo>
                  <a:pt x="476601" y="127496"/>
                </a:lnTo>
                <a:close/>
                <a:moveTo>
                  <a:pt x="2026544" y="116342"/>
                </a:moveTo>
                <a:cubicBezTo>
                  <a:pt x="2065195" y="116342"/>
                  <a:pt x="2094320" y="126721"/>
                  <a:pt x="2113220" y="147093"/>
                </a:cubicBezTo>
                <a:cubicBezTo>
                  <a:pt x="2132042" y="167465"/>
                  <a:pt x="2141569" y="199687"/>
                  <a:pt x="2141569" y="242832"/>
                </a:cubicBezTo>
                <a:lnTo>
                  <a:pt x="2141569" y="466376"/>
                </a:lnTo>
                <a:lnTo>
                  <a:pt x="2045366" y="466376"/>
                </a:lnTo>
                <a:lnTo>
                  <a:pt x="2045366" y="254992"/>
                </a:lnTo>
                <a:cubicBezTo>
                  <a:pt x="2045366" y="232762"/>
                  <a:pt x="2041183" y="217503"/>
                  <a:pt x="2033050" y="209757"/>
                </a:cubicBezTo>
                <a:cubicBezTo>
                  <a:pt x="2024840" y="201933"/>
                  <a:pt x="2013686" y="197983"/>
                  <a:pt x="1999820" y="197983"/>
                </a:cubicBezTo>
                <a:cubicBezTo>
                  <a:pt x="1988899" y="197983"/>
                  <a:pt x="1979371" y="199610"/>
                  <a:pt x="1971548" y="202786"/>
                </a:cubicBezTo>
                <a:cubicBezTo>
                  <a:pt x="1963647" y="205961"/>
                  <a:pt x="1956211" y="210764"/>
                  <a:pt x="1949472" y="216651"/>
                </a:cubicBezTo>
                <a:cubicBezTo>
                  <a:pt x="1943818" y="222305"/>
                  <a:pt x="1938938" y="229121"/>
                  <a:pt x="1935143" y="237022"/>
                </a:cubicBezTo>
                <a:cubicBezTo>
                  <a:pt x="1931347" y="244768"/>
                  <a:pt x="1929411" y="253366"/>
                  <a:pt x="1929411" y="262583"/>
                </a:cubicBezTo>
                <a:lnTo>
                  <a:pt x="1929411" y="466299"/>
                </a:lnTo>
                <a:lnTo>
                  <a:pt x="1833130" y="466299"/>
                </a:lnTo>
                <a:lnTo>
                  <a:pt x="1833130" y="124630"/>
                </a:lnTo>
                <a:lnTo>
                  <a:pt x="1926855" y="124630"/>
                </a:lnTo>
                <a:lnTo>
                  <a:pt x="1926855" y="165063"/>
                </a:lnTo>
                <a:cubicBezTo>
                  <a:pt x="1938938" y="149494"/>
                  <a:pt x="1952958" y="137798"/>
                  <a:pt x="1968605" y="130052"/>
                </a:cubicBezTo>
                <a:cubicBezTo>
                  <a:pt x="1987040" y="120989"/>
                  <a:pt x="2006559" y="116342"/>
                  <a:pt x="2026544" y="116342"/>
                </a:cubicBezTo>
                <a:close/>
                <a:moveTo>
                  <a:pt x="1272176" y="115490"/>
                </a:moveTo>
                <a:cubicBezTo>
                  <a:pt x="1298667" y="115490"/>
                  <a:pt x="1321285" y="118279"/>
                  <a:pt x="1339410" y="123623"/>
                </a:cubicBezTo>
                <a:cubicBezTo>
                  <a:pt x="1357613" y="129045"/>
                  <a:pt x="1372717" y="136404"/>
                  <a:pt x="1384258" y="145544"/>
                </a:cubicBezTo>
                <a:cubicBezTo>
                  <a:pt x="1389061" y="149339"/>
                  <a:pt x="1393321" y="153445"/>
                  <a:pt x="1397194" y="157860"/>
                </a:cubicBezTo>
                <a:cubicBezTo>
                  <a:pt x="1402693" y="164211"/>
                  <a:pt x="1407263" y="171183"/>
                  <a:pt x="1410749" y="178696"/>
                </a:cubicBezTo>
                <a:cubicBezTo>
                  <a:pt x="1412376" y="182259"/>
                  <a:pt x="1413925" y="185977"/>
                  <a:pt x="1415319" y="189695"/>
                </a:cubicBezTo>
                <a:cubicBezTo>
                  <a:pt x="1415629" y="190547"/>
                  <a:pt x="1415861" y="191322"/>
                  <a:pt x="1416171" y="192174"/>
                </a:cubicBezTo>
                <a:cubicBezTo>
                  <a:pt x="1419347" y="201934"/>
                  <a:pt x="1421516" y="212235"/>
                  <a:pt x="1422755" y="222847"/>
                </a:cubicBezTo>
                <a:cubicBezTo>
                  <a:pt x="1422910" y="224087"/>
                  <a:pt x="1422910" y="225403"/>
                  <a:pt x="1423065" y="226643"/>
                </a:cubicBezTo>
                <a:lnTo>
                  <a:pt x="1335382" y="226643"/>
                </a:lnTo>
                <a:cubicBezTo>
                  <a:pt x="1334762" y="223699"/>
                  <a:pt x="1333988" y="220988"/>
                  <a:pt x="1333058" y="218432"/>
                </a:cubicBezTo>
                <a:cubicBezTo>
                  <a:pt x="1329263" y="208905"/>
                  <a:pt x="1324615" y="203793"/>
                  <a:pt x="1318109" y="198835"/>
                </a:cubicBezTo>
                <a:cubicBezTo>
                  <a:pt x="1309201" y="192096"/>
                  <a:pt x="1294406" y="188688"/>
                  <a:pt x="1274035" y="188688"/>
                </a:cubicBezTo>
                <a:cubicBezTo>
                  <a:pt x="1262494" y="188688"/>
                  <a:pt x="1252734" y="189618"/>
                  <a:pt x="1245220" y="191477"/>
                </a:cubicBezTo>
                <a:cubicBezTo>
                  <a:pt x="1237784" y="193258"/>
                  <a:pt x="1231975" y="195582"/>
                  <a:pt x="1227870" y="198293"/>
                </a:cubicBezTo>
                <a:cubicBezTo>
                  <a:pt x="1223919" y="200927"/>
                  <a:pt x="1221131" y="203870"/>
                  <a:pt x="1219504" y="207123"/>
                </a:cubicBezTo>
                <a:cubicBezTo>
                  <a:pt x="1217878" y="210454"/>
                  <a:pt x="1217025" y="213630"/>
                  <a:pt x="1217025" y="216418"/>
                </a:cubicBezTo>
                <a:cubicBezTo>
                  <a:pt x="1217025" y="225946"/>
                  <a:pt x="1219814" y="232685"/>
                  <a:pt x="1225469" y="236867"/>
                </a:cubicBezTo>
                <a:cubicBezTo>
                  <a:pt x="1231588" y="241437"/>
                  <a:pt x="1244058" y="245388"/>
                  <a:pt x="1262494" y="248641"/>
                </a:cubicBezTo>
                <a:lnTo>
                  <a:pt x="1304553" y="255612"/>
                </a:lnTo>
                <a:cubicBezTo>
                  <a:pt x="1328023" y="259485"/>
                  <a:pt x="1350022" y="264442"/>
                  <a:pt x="1365513" y="270484"/>
                </a:cubicBezTo>
                <a:cubicBezTo>
                  <a:pt x="1381160" y="276526"/>
                  <a:pt x="1393863" y="284194"/>
                  <a:pt x="1403313" y="293179"/>
                </a:cubicBezTo>
                <a:cubicBezTo>
                  <a:pt x="1412840" y="302320"/>
                  <a:pt x="1419579" y="313241"/>
                  <a:pt x="1423375" y="325635"/>
                </a:cubicBezTo>
                <a:lnTo>
                  <a:pt x="1423375" y="325712"/>
                </a:lnTo>
                <a:cubicBezTo>
                  <a:pt x="1427093" y="337950"/>
                  <a:pt x="1428952" y="352203"/>
                  <a:pt x="1428952" y="368159"/>
                </a:cubicBezTo>
                <a:cubicBezTo>
                  <a:pt x="1428952" y="400537"/>
                  <a:pt x="1416481" y="426873"/>
                  <a:pt x="1391927" y="446392"/>
                </a:cubicBezTo>
                <a:cubicBezTo>
                  <a:pt x="1367605" y="465757"/>
                  <a:pt x="1329805" y="475516"/>
                  <a:pt x="1279534" y="475516"/>
                </a:cubicBezTo>
                <a:cubicBezTo>
                  <a:pt x="1259473" y="475516"/>
                  <a:pt x="1240031" y="473657"/>
                  <a:pt x="1221828" y="470017"/>
                </a:cubicBezTo>
                <a:cubicBezTo>
                  <a:pt x="1203470" y="466299"/>
                  <a:pt x="1186739" y="459870"/>
                  <a:pt x="1172255" y="450730"/>
                </a:cubicBezTo>
                <a:cubicBezTo>
                  <a:pt x="1157615" y="441590"/>
                  <a:pt x="1145454" y="429196"/>
                  <a:pt x="1136081" y="413937"/>
                </a:cubicBezTo>
                <a:cubicBezTo>
                  <a:pt x="1127251" y="399607"/>
                  <a:pt x="1121984" y="381559"/>
                  <a:pt x="1120280" y="360336"/>
                </a:cubicBezTo>
                <a:lnTo>
                  <a:pt x="1213230" y="360336"/>
                </a:lnTo>
                <a:cubicBezTo>
                  <a:pt x="1216561" y="375828"/>
                  <a:pt x="1223455" y="386207"/>
                  <a:pt x="1233911" y="391087"/>
                </a:cubicBezTo>
                <a:cubicBezTo>
                  <a:pt x="1246072" y="396819"/>
                  <a:pt x="1261022" y="399685"/>
                  <a:pt x="1278295" y="399685"/>
                </a:cubicBezTo>
                <a:cubicBezTo>
                  <a:pt x="1298744" y="399685"/>
                  <a:pt x="1313539" y="397129"/>
                  <a:pt x="1322059" y="392171"/>
                </a:cubicBezTo>
                <a:cubicBezTo>
                  <a:pt x="1330115" y="387524"/>
                  <a:pt x="1333988" y="380088"/>
                  <a:pt x="1333988" y="369398"/>
                </a:cubicBezTo>
                <a:cubicBezTo>
                  <a:pt x="1333988" y="361808"/>
                  <a:pt x="1331509" y="355224"/>
                  <a:pt x="1326319" y="349492"/>
                </a:cubicBezTo>
                <a:cubicBezTo>
                  <a:pt x="1321207" y="343760"/>
                  <a:pt x="1310828" y="339654"/>
                  <a:pt x="1295568" y="337253"/>
                </a:cubicBezTo>
                <a:lnTo>
                  <a:pt x="1247467" y="329585"/>
                </a:lnTo>
                <a:cubicBezTo>
                  <a:pt x="1206723" y="323156"/>
                  <a:pt x="1175818" y="311847"/>
                  <a:pt x="1155678" y="296045"/>
                </a:cubicBezTo>
                <a:cubicBezTo>
                  <a:pt x="1135152" y="279934"/>
                  <a:pt x="1124695" y="255302"/>
                  <a:pt x="1124695" y="222847"/>
                </a:cubicBezTo>
                <a:cubicBezTo>
                  <a:pt x="1124695" y="206194"/>
                  <a:pt x="1128336" y="191089"/>
                  <a:pt x="1135617" y="177844"/>
                </a:cubicBezTo>
                <a:cubicBezTo>
                  <a:pt x="1142820" y="164676"/>
                  <a:pt x="1153122" y="153367"/>
                  <a:pt x="1166290" y="144150"/>
                </a:cubicBezTo>
                <a:cubicBezTo>
                  <a:pt x="1179303" y="135010"/>
                  <a:pt x="1194950" y="127883"/>
                  <a:pt x="1212920" y="122926"/>
                </a:cubicBezTo>
                <a:cubicBezTo>
                  <a:pt x="1230813" y="117969"/>
                  <a:pt x="1250720" y="115490"/>
                  <a:pt x="1272176" y="115490"/>
                </a:cubicBezTo>
                <a:close/>
                <a:moveTo>
                  <a:pt x="1629957" y="115335"/>
                </a:moveTo>
                <a:cubicBezTo>
                  <a:pt x="1681776" y="115335"/>
                  <a:pt x="1721358" y="130517"/>
                  <a:pt x="1747616" y="160493"/>
                </a:cubicBezTo>
                <a:cubicBezTo>
                  <a:pt x="1773797" y="190315"/>
                  <a:pt x="1787043" y="230980"/>
                  <a:pt x="1787043" y="281328"/>
                </a:cubicBezTo>
                <a:lnTo>
                  <a:pt x="1787043" y="320522"/>
                </a:lnTo>
                <a:lnTo>
                  <a:pt x="1556526" y="320522"/>
                </a:lnTo>
                <a:cubicBezTo>
                  <a:pt x="1557843" y="344612"/>
                  <a:pt x="1564350" y="363744"/>
                  <a:pt x="1575968" y="377454"/>
                </a:cubicBezTo>
                <a:cubicBezTo>
                  <a:pt x="1587974" y="391629"/>
                  <a:pt x="1606332" y="398833"/>
                  <a:pt x="1630654" y="398833"/>
                </a:cubicBezTo>
                <a:cubicBezTo>
                  <a:pt x="1662954" y="398833"/>
                  <a:pt x="1682009" y="386207"/>
                  <a:pt x="1688825" y="360181"/>
                </a:cubicBezTo>
                <a:lnTo>
                  <a:pt x="1688903" y="360181"/>
                </a:lnTo>
                <a:lnTo>
                  <a:pt x="1782937" y="360181"/>
                </a:lnTo>
                <a:cubicBezTo>
                  <a:pt x="1776663" y="397361"/>
                  <a:pt x="1761249" y="426098"/>
                  <a:pt x="1737082" y="445540"/>
                </a:cubicBezTo>
                <a:cubicBezTo>
                  <a:pt x="1712527" y="465292"/>
                  <a:pt x="1676509" y="475284"/>
                  <a:pt x="1630034" y="475284"/>
                </a:cubicBezTo>
                <a:cubicBezTo>
                  <a:pt x="1574032" y="475284"/>
                  <a:pt x="1531197" y="459482"/>
                  <a:pt x="1502848" y="428267"/>
                </a:cubicBezTo>
                <a:cubicBezTo>
                  <a:pt x="1474498" y="397129"/>
                  <a:pt x="1460168" y="352590"/>
                  <a:pt x="1460168" y="295890"/>
                </a:cubicBezTo>
                <a:cubicBezTo>
                  <a:pt x="1460168" y="267618"/>
                  <a:pt x="1464273" y="241979"/>
                  <a:pt x="1472484" y="219826"/>
                </a:cubicBezTo>
                <a:cubicBezTo>
                  <a:pt x="1480695" y="197673"/>
                  <a:pt x="1492391" y="178464"/>
                  <a:pt x="1507340" y="162894"/>
                </a:cubicBezTo>
                <a:cubicBezTo>
                  <a:pt x="1522290" y="147325"/>
                  <a:pt x="1540415" y="135397"/>
                  <a:pt x="1561174" y="127341"/>
                </a:cubicBezTo>
                <a:cubicBezTo>
                  <a:pt x="1581855" y="119363"/>
                  <a:pt x="1605015" y="115335"/>
                  <a:pt x="1629957" y="115335"/>
                </a:cubicBezTo>
                <a:close/>
                <a:moveTo>
                  <a:pt x="784576" y="115335"/>
                </a:moveTo>
                <a:cubicBezTo>
                  <a:pt x="836395" y="115335"/>
                  <a:pt x="875977" y="130517"/>
                  <a:pt x="902235" y="160493"/>
                </a:cubicBezTo>
                <a:cubicBezTo>
                  <a:pt x="928416" y="190315"/>
                  <a:pt x="941661" y="230980"/>
                  <a:pt x="941661" y="281328"/>
                </a:cubicBezTo>
                <a:lnTo>
                  <a:pt x="941661" y="320522"/>
                </a:lnTo>
                <a:lnTo>
                  <a:pt x="711145" y="320522"/>
                </a:lnTo>
                <a:cubicBezTo>
                  <a:pt x="712462" y="344612"/>
                  <a:pt x="718969" y="363744"/>
                  <a:pt x="730587" y="377454"/>
                </a:cubicBezTo>
                <a:cubicBezTo>
                  <a:pt x="742593" y="391629"/>
                  <a:pt x="760951" y="398833"/>
                  <a:pt x="785273" y="398833"/>
                </a:cubicBezTo>
                <a:cubicBezTo>
                  <a:pt x="817573" y="398833"/>
                  <a:pt x="836628" y="386207"/>
                  <a:pt x="843444" y="360181"/>
                </a:cubicBezTo>
                <a:lnTo>
                  <a:pt x="843522" y="360181"/>
                </a:lnTo>
                <a:lnTo>
                  <a:pt x="937556" y="360181"/>
                </a:lnTo>
                <a:cubicBezTo>
                  <a:pt x="931282" y="397361"/>
                  <a:pt x="915868" y="426098"/>
                  <a:pt x="891701" y="445540"/>
                </a:cubicBezTo>
                <a:cubicBezTo>
                  <a:pt x="867146" y="465292"/>
                  <a:pt x="831128" y="475284"/>
                  <a:pt x="784653" y="475284"/>
                </a:cubicBezTo>
                <a:cubicBezTo>
                  <a:pt x="728651" y="475284"/>
                  <a:pt x="685816" y="459482"/>
                  <a:pt x="657467" y="428267"/>
                </a:cubicBezTo>
                <a:cubicBezTo>
                  <a:pt x="629117" y="397129"/>
                  <a:pt x="614787" y="352590"/>
                  <a:pt x="614787" y="295890"/>
                </a:cubicBezTo>
                <a:cubicBezTo>
                  <a:pt x="614787" y="267618"/>
                  <a:pt x="618892" y="241979"/>
                  <a:pt x="627103" y="219826"/>
                </a:cubicBezTo>
                <a:cubicBezTo>
                  <a:pt x="635313" y="197673"/>
                  <a:pt x="647010" y="178464"/>
                  <a:pt x="661959" y="162894"/>
                </a:cubicBezTo>
                <a:cubicBezTo>
                  <a:pt x="676909" y="147325"/>
                  <a:pt x="695034" y="135397"/>
                  <a:pt x="715793" y="127341"/>
                </a:cubicBezTo>
                <a:cubicBezTo>
                  <a:pt x="736474" y="119363"/>
                  <a:pt x="759634" y="115335"/>
                  <a:pt x="784576" y="115335"/>
                </a:cubicBezTo>
                <a:close/>
                <a:moveTo>
                  <a:pt x="2576886" y="97288"/>
                </a:moveTo>
                <a:cubicBezTo>
                  <a:pt x="2499118" y="97288"/>
                  <a:pt x="2435834" y="160571"/>
                  <a:pt x="2435834" y="238339"/>
                </a:cubicBezTo>
                <a:cubicBezTo>
                  <a:pt x="2435834" y="316108"/>
                  <a:pt x="2499118" y="379391"/>
                  <a:pt x="2576886" y="379391"/>
                </a:cubicBezTo>
                <a:cubicBezTo>
                  <a:pt x="2654654" y="379391"/>
                  <a:pt x="2717938" y="316108"/>
                  <a:pt x="2717938" y="238339"/>
                </a:cubicBezTo>
                <a:cubicBezTo>
                  <a:pt x="2717938" y="160571"/>
                  <a:pt x="2654654" y="97288"/>
                  <a:pt x="2576886" y="97288"/>
                </a:cubicBezTo>
                <a:close/>
                <a:moveTo>
                  <a:pt x="2196642" y="10456"/>
                </a:moveTo>
                <a:lnTo>
                  <a:pt x="2290522" y="10456"/>
                </a:lnTo>
                <a:lnTo>
                  <a:pt x="2290522" y="466298"/>
                </a:lnTo>
                <a:lnTo>
                  <a:pt x="2196642" y="466298"/>
                </a:lnTo>
                <a:close/>
                <a:moveTo>
                  <a:pt x="986665" y="10456"/>
                </a:moveTo>
                <a:lnTo>
                  <a:pt x="1080545" y="10456"/>
                </a:lnTo>
                <a:lnTo>
                  <a:pt x="1080545" y="475593"/>
                </a:lnTo>
                <a:lnTo>
                  <a:pt x="1065905" y="475593"/>
                </a:lnTo>
                <a:cubicBezTo>
                  <a:pt x="1022063" y="475129"/>
                  <a:pt x="986665" y="438878"/>
                  <a:pt x="986665" y="394107"/>
                </a:cubicBezTo>
                <a:close/>
                <a:moveTo>
                  <a:pt x="476601" y="10456"/>
                </a:moveTo>
                <a:lnTo>
                  <a:pt x="480087" y="10456"/>
                </a:lnTo>
                <a:lnTo>
                  <a:pt x="569319" y="10456"/>
                </a:lnTo>
                <a:lnTo>
                  <a:pt x="572882" y="10456"/>
                </a:lnTo>
                <a:lnTo>
                  <a:pt x="572882" y="81330"/>
                </a:lnTo>
                <a:lnTo>
                  <a:pt x="572882" y="84893"/>
                </a:lnTo>
                <a:lnTo>
                  <a:pt x="569319" y="84893"/>
                </a:lnTo>
                <a:lnTo>
                  <a:pt x="480087" y="84893"/>
                </a:lnTo>
                <a:lnTo>
                  <a:pt x="476601" y="84893"/>
                </a:lnTo>
                <a:lnTo>
                  <a:pt x="476601" y="81330"/>
                </a:lnTo>
                <a:close/>
                <a:moveTo>
                  <a:pt x="58559" y="6331"/>
                </a:moveTo>
                <a:cubicBezTo>
                  <a:pt x="67660" y="8597"/>
                  <a:pt x="76103" y="13593"/>
                  <a:pt x="82648" y="20990"/>
                </a:cubicBezTo>
                <a:lnTo>
                  <a:pt x="326565" y="298911"/>
                </a:lnTo>
                <a:lnTo>
                  <a:pt x="326565" y="10456"/>
                </a:lnTo>
                <a:lnTo>
                  <a:pt x="421064" y="10456"/>
                </a:lnTo>
                <a:lnTo>
                  <a:pt x="421064" y="424781"/>
                </a:lnTo>
                <a:cubicBezTo>
                  <a:pt x="421064" y="444610"/>
                  <a:pt x="408903" y="462348"/>
                  <a:pt x="390545" y="469397"/>
                </a:cubicBezTo>
                <a:cubicBezTo>
                  <a:pt x="385123" y="471488"/>
                  <a:pt x="379391" y="472495"/>
                  <a:pt x="373814" y="472495"/>
                </a:cubicBezTo>
                <a:cubicBezTo>
                  <a:pt x="360491" y="472495"/>
                  <a:pt x="347556" y="466918"/>
                  <a:pt x="338416" y="456461"/>
                </a:cubicBezTo>
                <a:lnTo>
                  <a:pt x="94499" y="178541"/>
                </a:lnTo>
                <a:lnTo>
                  <a:pt x="94499" y="466298"/>
                </a:lnTo>
                <a:lnTo>
                  <a:pt x="0" y="466298"/>
                </a:lnTo>
                <a:lnTo>
                  <a:pt x="0" y="52748"/>
                </a:lnTo>
                <a:cubicBezTo>
                  <a:pt x="0" y="32841"/>
                  <a:pt x="12161" y="15103"/>
                  <a:pt x="30519" y="8055"/>
                </a:cubicBezTo>
                <a:cubicBezTo>
                  <a:pt x="39698" y="4530"/>
                  <a:pt x="49457" y="4066"/>
                  <a:pt x="58559" y="6331"/>
                </a:cubicBezTo>
                <a:close/>
                <a:moveTo>
                  <a:pt x="2576886" y="0"/>
                </a:moveTo>
                <a:cubicBezTo>
                  <a:pt x="2708333" y="0"/>
                  <a:pt x="2815303" y="106970"/>
                  <a:pt x="2815303" y="238417"/>
                </a:cubicBezTo>
                <a:cubicBezTo>
                  <a:pt x="2815303" y="287061"/>
                  <a:pt x="2800586" y="332296"/>
                  <a:pt x="2775489" y="370096"/>
                </a:cubicBezTo>
                <a:lnTo>
                  <a:pt x="2775412" y="370096"/>
                </a:lnTo>
                <a:lnTo>
                  <a:pt x="2855736" y="450420"/>
                </a:lnTo>
                <a:lnTo>
                  <a:pt x="2789354" y="516802"/>
                </a:lnTo>
                <a:lnTo>
                  <a:pt x="2709108" y="436555"/>
                </a:lnTo>
                <a:cubicBezTo>
                  <a:pt x="2671230" y="461962"/>
                  <a:pt x="2625762" y="476756"/>
                  <a:pt x="2576886" y="476756"/>
                </a:cubicBezTo>
                <a:cubicBezTo>
                  <a:pt x="2445439" y="476756"/>
                  <a:pt x="2338469" y="369864"/>
                  <a:pt x="2338469" y="238417"/>
                </a:cubicBezTo>
                <a:cubicBezTo>
                  <a:pt x="2338469" y="106970"/>
                  <a:pt x="2445439" y="0"/>
                  <a:pt x="2576886" y="0"/>
                </a:cubicBezTo>
                <a:close/>
              </a:path>
            </a:pathLst>
          </a:custGeom>
          <a:solidFill>
            <a:srgbClr val="EF5F17"/>
          </a:solidFill>
          <a:ln w="774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NielsenIQ GFK lockup" hidden="1">
            <a:extLst>
              <a:ext uri="{FF2B5EF4-FFF2-40B4-BE49-F238E27FC236}">
                <a16:creationId xmlns:a16="http://schemas.microsoft.com/office/drawing/2014/main" id="{6C6D0C05-7C48-49FD-8B2C-4EC04A3B695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95275" y="5623108"/>
            <a:ext cx="2855736" cy="637108"/>
          </a:xfrm>
          <a:prstGeom prst="rect">
            <a:avLst/>
          </a:prstGeom>
        </p:spPr>
      </p:pic>
      <p:pic>
        <p:nvPicPr>
          <p:cNvPr id="2" name="NielsenIQ logo+wordmark" descr="A black and orange sign with white text&#10;&#10;Description automatically generated" hidden="1">
            <a:extLst>
              <a:ext uri="{FF2B5EF4-FFF2-40B4-BE49-F238E27FC236}">
                <a16:creationId xmlns:a16="http://schemas.microsoft.com/office/drawing/2014/main" id="{F1AF17E4-D74E-0B96-887C-9A86B4C4FD4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177" y="5561267"/>
            <a:ext cx="2068879" cy="751864"/>
          </a:xfrm>
          <a:prstGeom prst="rect">
            <a:avLst/>
          </a:prstGeom>
        </p:spPr>
      </p:pic>
      <p:pic>
        <p:nvPicPr>
          <p:cNvPr id="5" name="powered by GfK intelligence" hidden="1">
            <a:extLst>
              <a:ext uri="{FF2B5EF4-FFF2-40B4-BE49-F238E27FC236}">
                <a16:creationId xmlns:a16="http://schemas.microsoft.com/office/drawing/2014/main" id="{BB18BED5-AAB9-37BB-8D75-57131C287FA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144014" y="5724519"/>
            <a:ext cx="2752712" cy="42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979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ection Header with Dark Sideba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tic Light Bkgd">
            <a:extLst>
              <a:ext uri="{FF2B5EF4-FFF2-40B4-BE49-F238E27FC236}">
                <a16:creationId xmlns:a16="http://schemas.microsoft.com/office/drawing/2014/main" id="{D1093FDC-ACBE-C97A-79EC-30B506F351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Block Bkgd">
            <a:extLst>
              <a:ext uri="{FF2B5EF4-FFF2-40B4-BE49-F238E27FC236}">
                <a16:creationId xmlns:a16="http://schemas.microsoft.com/office/drawing/2014/main" id="{61051253-1566-C6AD-277E-C41693FE3B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400291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err="1"/>
          </a:p>
        </p:txBody>
      </p:sp>
      <p:cxnSp>
        <p:nvCxnSpPr>
          <p:cNvPr id="16" name="Base Rule">
            <a:extLst>
              <a:ext uri="{FF2B5EF4-FFF2-40B4-BE49-F238E27FC236}">
                <a16:creationId xmlns:a16="http://schemas.microsoft.com/office/drawing/2014/main" id="{A76E5B64-AFD0-1002-8187-608F612A25A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4237038" y="6395755"/>
            <a:ext cx="7662863" cy="0"/>
          </a:xfrm>
          <a:prstGeom prst="line">
            <a:avLst/>
          </a:prstGeom>
          <a:ln w="12700">
            <a:solidFill>
              <a:srgbClr val="555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lide Number Placeholder">
            <a:extLst>
              <a:ext uri="{FF2B5EF4-FFF2-40B4-BE49-F238E27FC236}">
                <a16:creationId xmlns:a16="http://schemas.microsoft.com/office/drawing/2014/main" id="{6FB508FF-12E5-30CD-260F-1D79AD32367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fld id="{3680D053-27E0-41CE-9928-1D165A617AED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Copyright Line">
            <a:extLst>
              <a:ext uri="{FF2B5EF4-FFF2-40B4-BE49-F238E27FC236}">
                <a16:creationId xmlns:a16="http://schemas.microsoft.com/office/drawing/2014/main" id="{ABBC6E03-863D-FD63-7C57-491D7ADA71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67809" y="6526850"/>
            <a:ext cx="2268453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</a:t>
            </a:r>
            <a:fld id="{92E70860-886D-4303-B2B5-BD1295E1FD39}" type="datetimeyyyy">
              <a:rPr lang="en-US" sz="70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2026</a:t>
            </a:fld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 Nielsen Consumer LLC. All Rights Reserved.</a:t>
            </a:r>
          </a:p>
        </p:txBody>
      </p:sp>
      <p:sp>
        <p:nvSpPr>
          <p:cNvPr id="4" name="Confidential disclaimer">
            <a:extLst>
              <a:ext uri="{FF2B5EF4-FFF2-40B4-BE49-F238E27FC236}">
                <a16:creationId xmlns:a16="http://schemas.microsoft.com/office/drawing/2014/main" id="{C0846810-8BC5-01F8-F631-25773D83754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837949" y="6573016"/>
            <a:ext cx="110126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Confidential and proprietary</a:t>
            </a:r>
          </a:p>
        </p:txBody>
      </p:sp>
      <p:sp>
        <p:nvSpPr>
          <p:cNvPr id="26" name="Footer Placeholder">
            <a:extLst>
              <a:ext uri="{FF2B5EF4-FFF2-40B4-BE49-F238E27FC236}">
                <a16:creationId xmlns:a16="http://schemas.microsoft.com/office/drawing/2014/main" id="{E183FCE9-1380-C908-3210-D1CC81C316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4237038" y="6485399"/>
            <a:ext cx="3056524" cy="282957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Source Placeholder">
            <a:extLst>
              <a:ext uri="{FF2B5EF4-FFF2-40B4-BE49-F238E27FC236}">
                <a16:creationId xmlns:a16="http://schemas.microsoft.com/office/drawing/2014/main" id="{77FED749-9C39-81DD-7428-E91EAF740A9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4237036" y="6108700"/>
            <a:ext cx="7662864" cy="194127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lang="en-GB" sz="800" dirty="0">
                <a:solidFill>
                  <a:srgbClr val="B3B3B3"/>
                </a:solidFill>
              </a:defRPr>
            </a:lvl1pPr>
          </a:lstStyle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r>
              <a:rPr lang="en-GB"/>
              <a:t>Source, footnote</a:t>
            </a:r>
          </a:p>
        </p:txBody>
      </p:sp>
      <p:sp>
        <p:nvSpPr>
          <p:cNvPr id="13" name="Content Placeholder">
            <a:extLst>
              <a:ext uri="{FF2B5EF4-FFF2-40B4-BE49-F238E27FC236}">
                <a16:creationId xmlns:a16="http://schemas.microsoft.com/office/drawing/2014/main" id="{4EA26CDB-5FFD-8E65-BB9F-B583607F097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5"/>
          </p:nvPr>
        </p:nvSpPr>
        <p:spPr>
          <a:xfrm>
            <a:off x="4237038" y="1219200"/>
            <a:ext cx="7662862" cy="44577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3" name="Subtitle Placeholder">
            <a:extLst>
              <a:ext uri="{FF2B5EF4-FFF2-40B4-BE49-F238E27FC236}">
                <a16:creationId xmlns:a16="http://schemas.microsoft.com/office/drawing/2014/main" id="{811C7246-8A71-F257-DB0D-3E1F23CE69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 hasCustomPrompt="1"/>
          </p:nvPr>
        </p:nvSpPr>
        <p:spPr>
          <a:xfrm>
            <a:off x="292100" y="3945964"/>
            <a:ext cx="3409043" cy="150018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section subtitle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D9E3A23B-F3DB-B7EF-DCB8-D944C23E6D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292100" y="1219200"/>
            <a:ext cx="3409043" cy="2401887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header</a:t>
            </a:r>
            <a:endParaRPr lang="en-GB"/>
          </a:p>
        </p:txBody>
      </p:sp>
      <p:pic>
        <p:nvPicPr>
          <p:cNvPr id="17" name="NIQ Logo">
            <a:extLst>
              <a:ext uri="{FF2B5EF4-FFF2-40B4-BE49-F238E27FC236}">
                <a16:creationId xmlns:a16="http://schemas.microsoft.com/office/drawing/2014/main" id="{4ED9F8C9-0B9D-1A49-68F7-4D4990F5918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2100" y="6495101"/>
            <a:ext cx="645459" cy="274320"/>
          </a:xfrm>
          <a:prstGeom prst="rect">
            <a:avLst/>
          </a:prstGeom>
        </p:spPr>
      </p:pic>
      <p:pic>
        <p:nvPicPr>
          <p:cNvPr id="8" name="NIQ GFK Lockup" hidden="1">
            <a:extLst>
              <a:ext uri="{FF2B5EF4-FFF2-40B4-BE49-F238E27FC236}">
                <a16:creationId xmlns:a16="http://schemas.microsoft.com/office/drawing/2014/main" id="{23E903F1-B6FB-BED6-3501-293C1130DA4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l="23" r="23"/>
          <a:stretch/>
        </p:blipFill>
        <p:spPr>
          <a:xfrm>
            <a:off x="302626" y="6462285"/>
            <a:ext cx="906224" cy="329184"/>
          </a:xfrm>
          <a:prstGeom prst="rect">
            <a:avLst/>
          </a:prstGeom>
        </p:spPr>
      </p:pic>
      <p:pic>
        <p:nvPicPr>
          <p:cNvPr id="15" name="NielsenIQ logo+wordmark" descr="A black and orange sign with white text&#10;&#10;Description automatically generated" hidden="1">
            <a:extLst>
              <a:ext uri="{FF2B5EF4-FFF2-40B4-BE49-F238E27FC236}">
                <a16:creationId xmlns:a16="http://schemas.microsoft.com/office/drawing/2014/main" id="{01457C02-9621-9A83-EEBC-4E2A583619F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31" y="6495153"/>
            <a:ext cx="745714" cy="269591"/>
          </a:xfrm>
          <a:prstGeom prst="rect">
            <a:avLst/>
          </a:prstGeom>
        </p:spPr>
      </p:pic>
      <p:pic>
        <p:nvPicPr>
          <p:cNvPr id="12" name="powered by GfK intelligence" hidden="1">
            <a:extLst>
              <a:ext uri="{FF2B5EF4-FFF2-40B4-BE49-F238E27FC236}">
                <a16:creationId xmlns:a16="http://schemas.microsoft.com/office/drawing/2014/main" id="{FB5469C4-5410-38CC-433B-BDBF24F6724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49387" y="6511173"/>
            <a:ext cx="1494692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412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FD1F3F95-8F1D-9A9D-41FB-B771E15122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fld id="{3E04DF46-C0DC-4ADC-9A6F-918CC4703A43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9F5B23B2-FEF2-DCC0-334E-3B80B3A03A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35847737-8381-A612-E054-E1C098244C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/>
        <p:txBody>
          <a:bodyPr/>
          <a:lstStyle/>
          <a:p>
            <a:fld id="{96FE6D9B-E395-4A22-A7DB-AC096A22C7CA}" type="datetime1">
              <a:rPr lang="en-GB" smtClean="0"/>
              <a:t>02/11/2026</a:t>
            </a:fld>
            <a:endParaRPr lang="en-GB"/>
          </a:p>
        </p:txBody>
      </p:sp>
      <p:sp>
        <p:nvSpPr>
          <p:cNvPr id="13" name="Source Placeholder">
            <a:extLst>
              <a:ext uri="{FF2B5EF4-FFF2-40B4-BE49-F238E27FC236}">
                <a16:creationId xmlns:a16="http://schemas.microsoft.com/office/drawing/2014/main" id="{81E36804-955F-07A1-88DF-9B603E5E26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92100" y="6108700"/>
            <a:ext cx="11607800" cy="194127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lang="en-GB" sz="800" dirty="0">
                <a:solidFill>
                  <a:srgbClr val="B3B3B3"/>
                </a:solidFill>
              </a:defRPr>
            </a:lvl1pPr>
          </a:lstStyle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r>
              <a:rPr lang="en-GB"/>
              <a:t>Source, footnote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04974C89-D6D3-D29A-E142-BB21F4F82B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Insert your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D7CEFD0E-11F5-45EC-2759-A609F998C67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292100" y="579495"/>
            <a:ext cx="11607800" cy="436562"/>
          </a:xfrm>
        </p:spPr>
        <p:txBody>
          <a:bodyPr vert="horz" lIns="0" tIns="45720" rIns="0" bIns="45720" rtlCol="0">
            <a:noAutofit/>
          </a:bodyPr>
          <a:lstStyle>
            <a:lvl1pPr marL="0" indent="0">
              <a:buNone/>
              <a:defRPr kumimoji="0" lang="en-GB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/>
              <a:t>Insert your subtitle in Arial 16pt</a:t>
            </a: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063DF22F-A0F5-4EAA-7380-343ABC31C9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Insert your slide title in Arial Bold 20pt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8371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A15201-F299-04EA-E6CE-E722641959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495577" y="6495100"/>
            <a:ext cx="404321" cy="282957"/>
          </a:xfrm>
        </p:spPr>
        <p:txBody>
          <a:bodyPr>
            <a:noAutofit/>
          </a:bodyPr>
          <a:lstStyle/>
          <a:p>
            <a:fld id="{3E04DF46-C0DC-4ADC-9A6F-918CC4703A4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">
            <a:extLst>
              <a:ext uri="{FF2B5EF4-FFF2-40B4-BE49-F238E27FC236}">
                <a16:creationId xmlns:a16="http://schemas.microsoft.com/office/drawing/2014/main" id="{8C02E2E7-130F-8E98-F5E2-0E052FB5C9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3251197" y="6495102"/>
            <a:ext cx="3716341" cy="282957"/>
          </a:xfr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8" name="Date Placeholder">
            <a:extLst>
              <a:ext uri="{FF2B5EF4-FFF2-40B4-BE49-F238E27FC236}">
                <a16:creationId xmlns:a16="http://schemas.microsoft.com/office/drawing/2014/main" id="{688318DD-F239-9F43-D086-9EBEC3E5402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2265363" y="6495102"/>
            <a:ext cx="757238" cy="282957"/>
          </a:xfrm>
        </p:spPr>
        <p:txBody>
          <a:bodyPr>
            <a:noAutofit/>
          </a:bodyPr>
          <a:lstStyle/>
          <a:p>
            <a:fld id="{A95ACABD-257F-48AB-94D3-B913B9097175}" type="datetime1">
              <a:rPr lang="en-GB" smtClean="0"/>
              <a:t>02/11/2026</a:t>
            </a:fld>
            <a:endParaRPr lang="en-GB"/>
          </a:p>
        </p:txBody>
      </p:sp>
      <p:sp>
        <p:nvSpPr>
          <p:cNvPr id="9" name="Source Placeholder">
            <a:extLst>
              <a:ext uri="{FF2B5EF4-FFF2-40B4-BE49-F238E27FC236}">
                <a16:creationId xmlns:a16="http://schemas.microsoft.com/office/drawing/2014/main" id="{C6CEF957-D49F-C931-2F5D-3BEC205BBE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92100" y="6108700"/>
            <a:ext cx="11607800" cy="194127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lang="en-GB" sz="800" dirty="0">
                <a:solidFill>
                  <a:srgbClr val="B3B3B3"/>
                </a:solidFill>
              </a:defRPr>
            </a:lvl1pPr>
          </a:lstStyle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r>
              <a:rPr lang="en-GB"/>
              <a:t>Source, footnote</a:t>
            </a:r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6C1C9672-42DD-57E9-416C-57C076682C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292100" y="579495"/>
            <a:ext cx="11607800" cy="436562"/>
          </a:xfrm>
        </p:spPr>
        <p:txBody>
          <a:bodyPr vert="horz" lIns="0" tIns="45720" rIns="0" bIns="45720" rtlCol="0">
            <a:noAutofit/>
          </a:bodyPr>
          <a:lstStyle>
            <a:lvl1pPr marL="0" indent="0">
              <a:buNone/>
              <a:defRPr kumimoji="0" lang="en-GB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/>
              <a:t>Insert your subtitle in Arial 16pt</a:t>
            </a: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85B153CC-4B6C-85AB-FFEB-0F2CD0DA99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292100" y="304800"/>
            <a:ext cx="11613314" cy="265590"/>
          </a:xfrm>
        </p:spPr>
        <p:txBody>
          <a:bodyPr>
            <a:noAutofit/>
          </a:bodyPr>
          <a:lstStyle/>
          <a:p>
            <a:r>
              <a:rPr lang="en-US"/>
              <a:t>Insert your slide title in Arial Bold 20pt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758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pos="1904">
          <p15:clr>
            <a:srgbClr val="5ACBF0"/>
          </p15:clr>
        </p15:guide>
        <p15:guide id="9" pos="2048">
          <p15:clr>
            <a:srgbClr val="5ACBF0"/>
          </p15:clr>
        </p15:guide>
        <p15:guide id="10" pos="2525">
          <p15:clr>
            <a:srgbClr val="FDE53C"/>
          </p15:clr>
        </p15:guide>
        <p15:guide id="11" pos="2669">
          <p15:clr>
            <a:srgbClr val="FDE53C"/>
          </p15:clr>
        </p15:guide>
        <p15:guide id="14" pos="3768">
          <p15:clr>
            <a:srgbClr val="A4A3A4"/>
          </p15:clr>
        </p15:guide>
        <p15:guide id="15" pos="3912">
          <p15:clr>
            <a:srgbClr val="A4A3A4"/>
          </p15:clr>
        </p15:guide>
        <p15:guide id="18" pos="5010">
          <p15:clr>
            <a:srgbClr val="FDE53C"/>
          </p15:clr>
        </p15:guide>
        <p15:guide id="19" pos="5154">
          <p15:clr>
            <a:srgbClr val="FDE53C"/>
          </p15:clr>
        </p15:guide>
        <p15:guide id="20" pos="5631">
          <p15:clr>
            <a:srgbClr val="5ACBF0"/>
          </p15:clr>
        </p15:guide>
        <p15:guide id="21" pos="5775">
          <p15:clr>
            <a:srgbClr val="5ACBF0"/>
          </p15:clr>
        </p15:guide>
        <p15:guide id="22" orient="horz" pos="2304">
          <p15:clr>
            <a:srgbClr val="A4A3A4"/>
          </p15:clr>
        </p15:guide>
        <p15:guide id="23" orient="horz" pos="2232">
          <p15:clr>
            <a:srgbClr val="A4A3A4"/>
          </p15:clr>
        </p15:guide>
        <p15:guide id="24" orient="horz" pos="2376">
          <p15:clr>
            <a:srgbClr val="A4A3A4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tic Blue Bkgd">
            <a:extLst>
              <a:ext uri="{FF2B5EF4-FFF2-40B4-BE49-F238E27FC236}">
                <a16:creationId xmlns:a16="http://schemas.microsoft.com/office/drawing/2014/main" id="{D1093FDC-ACBE-C97A-79EC-30B506F351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D6D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Base Rule">
            <a:extLst>
              <a:ext uri="{FF2B5EF4-FFF2-40B4-BE49-F238E27FC236}">
                <a16:creationId xmlns:a16="http://schemas.microsoft.com/office/drawing/2014/main" id="{BF009615-489A-5DA8-222F-36CEB46D77B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292100" y="6395755"/>
            <a:ext cx="11607801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4E97C96-6264-45A7-BD31-3F850D5B40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04DF46-C0DC-4ADC-9A6F-918CC4703A4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pyright Line">
            <a:extLst>
              <a:ext uri="{FF2B5EF4-FFF2-40B4-BE49-F238E27FC236}">
                <a16:creationId xmlns:a16="http://schemas.microsoft.com/office/drawing/2014/main" id="{D18F1FC4-106D-3BF8-BC65-D648A021FC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167809" y="6526849"/>
            <a:ext cx="2268453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rgbClr val="BBBBBB"/>
                </a:solidFill>
              </a:rPr>
              <a:t>© </a:t>
            </a:r>
            <a:fld id="{92E70860-886D-4303-B2B5-BD1295E1FD39}" type="datetimeyyyy">
              <a:rPr lang="en-US" sz="700" smtClean="0">
                <a:solidFill>
                  <a:srgbClr val="BBBBBB"/>
                </a:solidFill>
              </a:rPr>
              <a:t>2026</a:t>
            </a:fld>
            <a:r>
              <a:rPr lang="en-US" sz="700">
                <a:solidFill>
                  <a:srgbClr val="BBBBBB"/>
                </a:solidFill>
              </a:rPr>
              <a:t> Nielsen Consumer LLC. All Rights Reserved.</a:t>
            </a:r>
          </a:p>
        </p:txBody>
      </p:sp>
      <p:sp>
        <p:nvSpPr>
          <p:cNvPr id="11" name="Confidential disclaimer">
            <a:extLst>
              <a:ext uri="{FF2B5EF4-FFF2-40B4-BE49-F238E27FC236}">
                <a16:creationId xmlns:a16="http://schemas.microsoft.com/office/drawing/2014/main" id="{6DA018A3-AFD9-D355-AE28-8267619525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837949" y="6573016"/>
            <a:ext cx="110126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Confidential and proprietary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9E3F8F0F-7B47-2BB9-7F93-A25C99023E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51D28747-A5DD-1E44-1383-00C1095A0E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Subtitle Placeholder">
            <a:extLst>
              <a:ext uri="{FF2B5EF4-FFF2-40B4-BE49-F238E27FC236}">
                <a16:creationId xmlns:a16="http://schemas.microsoft.com/office/drawing/2014/main" id="{811C7246-8A71-F257-DB0D-3E1F23CE69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292100" y="3945964"/>
            <a:ext cx="7121979" cy="150018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D9E3A23B-F3DB-B7EF-DCB8-D944C23E6D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292100" y="1219200"/>
            <a:ext cx="7121979" cy="2401887"/>
          </a:xfrm>
        </p:spPr>
        <p:txBody>
          <a:bodyPr anchor="b">
            <a:no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Insert your section header title here maximum of three lines</a:t>
            </a:r>
            <a:endParaRPr lang="en-GB"/>
          </a:p>
        </p:txBody>
      </p:sp>
      <p:pic>
        <p:nvPicPr>
          <p:cNvPr id="22" name="NIQ Logo">
            <a:extLst>
              <a:ext uri="{FF2B5EF4-FFF2-40B4-BE49-F238E27FC236}">
                <a16:creationId xmlns:a16="http://schemas.microsoft.com/office/drawing/2014/main" id="{C3AC3518-07F7-E20B-4D4C-9D6C3D04377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2100" y="6495101"/>
            <a:ext cx="645459" cy="274320"/>
          </a:xfrm>
          <a:prstGeom prst="rect">
            <a:avLst/>
          </a:prstGeom>
        </p:spPr>
      </p:pic>
      <p:pic>
        <p:nvPicPr>
          <p:cNvPr id="14" name="NIQ GFK Lockup" hidden="1">
            <a:extLst>
              <a:ext uri="{FF2B5EF4-FFF2-40B4-BE49-F238E27FC236}">
                <a16:creationId xmlns:a16="http://schemas.microsoft.com/office/drawing/2014/main" id="{EAEBAA35-FD7E-BA1F-342A-81B244F88C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3"/>
          <a:srcRect l="23" r="23"/>
          <a:stretch/>
        </p:blipFill>
        <p:spPr>
          <a:xfrm>
            <a:off x="292100" y="6489302"/>
            <a:ext cx="751570" cy="273006"/>
          </a:xfrm>
          <a:prstGeom prst="rect">
            <a:avLst/>
          </a:prstGeom>
        </p:spPr>
      </p:pic>
      <p:pic>
        <p:nvPicPr>
          <p:cNvPr id="25" name="NielsenIQ logo+wordmark" hidden="1">
            <a:extLst>
              <a:ext uri="{FF2B5EF4-FFF2-40B4-BE49-F238E27FC236}">
                <a16:creationId xmlns:a16="http://schemas.microsoft.com/office/drawing/2014/main" id="{598FBCD8-A3EE-4A06-6724-A1F5D70275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32" y="6495154"/>
            <a:ext cx="781428" cy="269593"/>
          </a:xfrm>
          <a:prstGeom prst="rect">
            <a:avLst/>
          </a:prstGeom>
        </p:spPr>
      </p:pic>
      <p:pic>
        <p:nvPicPr>
          <p:cNvPr id="12" name="powered by GfK intelligence" hidden="1">
            <a:extLst>
              <a:ext uri="{FF2B5EF4-FFF2-40B4-BE49-F238E27FC236}">
                <a16:creationId xmlns:a16="http://schemas.microsoft.com/office/drawing/2014/main" id="{10179EBD-3369-9943-A581-A3F0F42E42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49387" y="6511173"/>
            <a:ext cx="1494692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1352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-bleed Ima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4B940176-20BD-885B-C7DC-D045A7B5B0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60000"/>
              <a:lumOff val="40000"/>
            </a:schemeClr>
          </a:solidFill>
        </p:spPr>
        <p:txBody>
          <a:bodyPr vert="horz" lIns="9144000" tIns="91440" rIns="182880" bIns="0" rtlCol="0" anchor="t">
            <a:noAutofit/>
          </a:bodyPr>
          <a:lstStyle>
            <a:lvl1pPr marL="231775" indent="-231775">
              <a:buNone/>
              <a:defRPr lang="en-GB" sz="1400" b="1">
                <a:solidFill>
                  <a:srgbClr val="FFFF00"/>
                </a:solidFill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To add image: </a:t>
            </a:r>
            <a:br>
              <a:rPr lang="en-US"/>
            </a:br>
            <a:r>
              <a:rPr lang="en-US"/>
              <a:t>1. Select image placeholder</a:t>
            </a:r>
            <a:br>
              <a:rPr lang="en-US"/>
            </a:br>
            <a:r>
              <a:rPr lang="en-US"/>
              <a:t>2. Drag/drop file or copy/paste image into slide (.jpg, .gif, .</a:t>
            </a:r>
            <a:r>
              <a:rPr lang="en-US" err="1"/>
              <a:t>png</a:t>
            </a:r>
            <a:r>
              <a:rPr lang="en-US"/>
              <a:t>)</a:t>
            </a:r>
            <a:br>
              <a:rPr lang="en-US"/>
            </a:br>
            <a:r>
              <a:rPr lang="en-US"/>
              <a:t>3. Right-click image and “Send to back”</a:t>
            </a:r>
          </a:p>
          <a:p>
            <a:pPr marL="171450" lvl="0" indent="-171450"/>
            <a:endParaRPr lang="en-GB"/>
          </a:p>
        </p:txBody>
      </p:sp>
      <p:sp>
        <p:nvSpPr>
          <p:cNvPr id="15" name="Copyright Line">
            <a:extLst>
              <a:ext uri="{FF2B5EF4-FFF2-40B4-BE49-F238E27FC236}">
                <a16:creationId xmlns:a16="http://schemas.microsoft.com/office/drawing/2014/main" id="{B707803F-60FA-342A-DB2A-415C371CB0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167809" y="6536551"/>
            <a:ext cx="2268453" cy="200055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bg1"/>
                </a:solidFill>
              </a:rPr>
              <a:t>© </a:t>
            </a:r>
            <a:fld id="{92E70860-886D-4303-B2B5-BD1295E1FD39}" type="datetimeyyyy">
              <a:rPr lang="en-US" sz="700" smtClean="0">
                <a:solidFill>
                  <a:schemeClr val="bg1"/>
                </a:solidFill>
              </a:rPr>
              <a:t>2026</a:t>
            </a:fld>
            <a:r>
              <a:rPr lang="en-US" sz="700">
                <a:solidFill>
                  <a:schemeClr val="bg1"/>
                </a:solidFill>
              </a:rPr>
              <a:t> Nielsen Consumer LLC. All Rights Reserved.</a:t>
            </a:r>
          </a:p>
        </p:txBody>
      </p:sp>
      <p:sp>
        <p:nvSpPr>
          <p:cNvPr id="6" name="Confidential disclaimer">
            <a:extLst>
              <a:ext uri="{FF2B5EF4-FFF2-40B4-BE49-F238E27FC236}">
                <a16:creationId xmlns:a16="http://schemas.microsoft.com/office/drawing/2014/main" id="{FCE25AF0-0C89-001E-06C2-AD51F5FC7D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837949" y="6573016"/>
            <a:ext cx="1101264" cy="10772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Confidential and proprietary</a:t>
            </a:r>
          </a:p>
        </p:txBody>
      </p:sp>
      <p:cxnSp>
        <p:nvCxnSpPr>
          <p:cNvPr id="16" name="Base Rule">
            <a:extLst>
              <a:ext uri="{FF2B5EF4-FFF2-40B4-BE49-F238E27FC236}">
                <a16:creationId xmlns:a16="http://schemas.microsoft.com/office/drawing/2014/main" id="{A2E4D762-EABE-F9E8-A416-7B524EE5A5F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292100" y="6395755"/>
            <a:ext cx="1160780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ource Placeholder">
            <a:extLst>
              <a:ext uri="{FF2B5EF4-FFF2-40B4-BE49-F238E27FC236}">
                <a16:creationId xmlns:a16="http://schemas.microsoft.com/office/drawing/2014/main" id="{ED1AEB33-C846-8D27-B334-B80B72329C8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92100" y="6108700"/>
            <a:ext cx="11607800" cy="194127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lang="en-GB" sz="800" dirty="0">
                <a:solidFill>
                  <a:schemeClr val="bg1"/>
                </a:solidFill>
              </a:defRPr>
            </a:lvl1pPr>
          </a:lstStyle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r>
              <a:rPr lang="en-GB"/>
              <a:t>Source, footnote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A0CBB8B-470D-A28B-2ACF-B50868AFAD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854C9D7-CE1A-9B27-21F7-E556CDDCED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4C9CF4F-332B-EC9E-70DC-E54FFD393E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04DF46-C0DC-4ADC-9A6F-918CC4703A4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8" name="NIQ Logo">
            <a:extLst>
              <a:ext uri="{FF2B5EF4-FFF2-40B4-BE49-F238E27FC236}">
                <a16:creationId xmlns:a16="http://schemas.microsoft.com/office/drawing/2014/main" id="{74EC100F-70B4-0E01-8BC9-6F09D73757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2100" y="6495101"/>
            <a:ext cx="645459" cy="274320"/>
          </a:xfrm>
          <a:prstGeom prst="rect">
            <a:avLst/>
          </a:prstGeom>
        </p:spPr>
      </p:pic>
      <p:pic>
        <p:nvPicPr>
          <p:cNvPr id="8" name="NIQ GFK Lockup" hidden="1">
            <a:extLst>
              <a:ext uri="{FF2B5EF4-FFF2-40B4-BE49-F238E27FC236}">
                <a16:creationId xmlns:a16="http://schemas.microsoft.com/office/drawing/2014/main" id="{5D3C3BE7-0356-CB3B-CA9F-9B23ECA7BDF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3"/>
          <a:srcRect l="23" r="23"/>
          <a:stretch/>
        </p:blipFill>
        <p:spPr>
          <a:xfrm>
            <a:off x="292101" y="6489302"/>
            <a:ext cx="751570" cy="273006"/>
          </a:xfrm>
          <a:prstGeom prst="rect">
            <a:avLst/>
          </a:prstGeom>
        </p:spPr>
      </p:pic>
      <p:pic>
        <p:nvPicPr>
          <p:cNvPr id="5" name="NielsenIQ logo+wordmark" hidden="1">
            <a:extLst>
              <a:ext uri="{FF2B5EF4-FFF2-40B4-BE49-F238E27FC236}">
                <a16:creationId xmlns:a16="http://schemas.microsoft.com/office/drawing/2014/main" id="{39B5B809-2F24-96B4-285D-FCD9C25112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30" y="6490427"/>
            <a:ext cx="795130" cy="274320"/>
          </a:xfrm>
          <a:prstGeom prst="rect">
            <a:avLst/>
          </a:prstGeom>
        </p:spPr>
      </p:pic>
      <p:pic>
        <p:nvPicPr>
          <p:cNvPr id="20" name="powered by GfK intelligence" hidden="1">
            <a:extLst>
              <a:ext uri="{FF2B5EF4-FFF2-40B4-BE49-F238E27FC236}">
                <a16:creationId xmlns:a16="http://schemas.microsoft.com/office/drawing/2014/main" id="{2B206181-721E-75F6-5F1A-36FFAF58CD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49387" y="6511173"/>
            <a:ext cx="1494692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0458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FD1F3F95-8F1D-9A9D-41FB-B771E15122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fld id="{3E04DF46-C0DC-4ADC-9A6F-918CC4703A43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9F5B23B2-FEF2-DCC0-334E-3B80B3A03A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35847737-8381-A612-E054-E1C098244C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Source Placeholder">
            <a:extLst>
              <a:ext uri="{FF2B5EF4-FFF2-40B4-BE49-F238E27FC236}">
                <a16:creationId xmlns:a16="http://schemas.microsoft.com/office/drawing/2014/main" id="{81E36804-955F-07A1-88DF-9B603E5E26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92100" y="6108700"/>
            <a:ext cx="11607800" cy="194127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lang="en-GB" sz="800" dirty="0">
                <a:solidFill>
                  <a:srgbClr val="B3B3B3"/>
                </a:solidFill>
              </a:defRPr>
            </a:lvl1pPr>
          </a:lstStyle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r>
              <a:rPr lang="en-GB"/>
              <a:t>Source, footnote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04974C89-D6D3-D29A-E142-BB21F4F82B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292100" y="1638300"/>
            <a:ext cx="11607798" cy="4038600"/>
          </a:xfrm>
        </p:spPr>
        <p:txBody>
          <a:bodyPr/>
          <a:lstStyle/>
          <a:p>
            <a:pPr lvl="0"/>
            <a:r>
              <a:rPr lang="en-US"/>
              <a:t>Insert your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806DD17-8981-844A-75AA-F397646CB8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Insert your slide title in Arial Bold 20pt</a:t>
            </a:r>
            <a:endParaRPr lang="en-PH"/>
          </a:p>
        </p:txBody>
      </p:sp>
      <p:sp>
        <p:nvSpPr>
          <p:cNvPr id="8" name="Subtitle Placeholder">
            <a:extLst>
              <a:ext uri="{FF2B5EF4-FFF2-40B4-BE49-F238E27FC236}">
                <a16:creationId xmlns:a16="http://schemas.microsoft.com/office/drawing/2014/main" id="{C3B2565D-4BE7-D8D5-22DD-CFB44553EF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292100" y="579495"/>
            <a:ext cx="11607800" cy="436562"/>
          </a:xfrm>
        </p:spPr>
        <p:txBody>
          <a:bodyPr vert="horz" lIns="0" tIns="45720" rIns="0" bIns="45720" rtlCol="0">
            <a:noAutofit/>
          </a:bodyPr>
          <a:lstStyle>
            <a:lvl1pPr marL="0" indent="0">
              <a:buNone/>
              <a:defRPr kumimoji="0" lang="en-GB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/>
              <a:t>Insert your subtitle in Arial 16pt</a:t>
            </a:r>
          </a:p>
        </p:txBody>
      </p:sp>
    </p:spTree>
    <p:extLst>
      <p:ext uri="{BB962C8B-B14F-4D97-AF65-F5344CB8AC3E}">
        <p14:creationId xmlns:p14="http://schemas.microsoft.com/office/powerpoint/2010/main" val="2669049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sidebar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19F0D1BA-1740-8291-3985-752AAB099A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64" b="-475"/>
          <a:stretch/>
        </p:blipFill>
        <p:spPr>
          <a:xfrm>
            <a:off x="6347681" y="0"/>
            <a:ext cx="5844319" cy="626636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EF4E2-7A7A-0548-85F1-5479B7C9E1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8E1557B-C916-3D4A-06A3-5841A72F546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88559" y="1825625"/>
            <a:ext cx="5527626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6B8194AC-DDA3-9404-5998-E94D747F0D0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65671" y="321957"/>
            <a:ext cx="4924345" cy="4924346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71A3127B-F843-4C4F-625D-0F595788B99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8558" y="5985327"/>
            <a:ext cx="11582399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04F2467A-B7A4-9968-8AF7-70330EF2A4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558" y="579495"/>
            <a:ext cx="5527626" cy="43654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4A90B9B-C6D7-5D76-62C9-8C8E2EFB4B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5527626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</p:spTree>
    <p:extLst>
      <p:ext uri="{BB962C8B-B14F-4D97-AF65-F5344CB8AC3E}">
        <p14:creationId xmlns:p14="http://schemas.microsoft.com/office/powerpoint/2010/main" val="167756189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ontent_and_photo_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3CD31E3-1810-8019-E4E8-32E37BC7DE8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EF3752C-36A7-544F-D2EB-65F4FAA751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solidFill>
            <a:schemeClr val="tx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61142-4A68-ED47-8444-40F12F84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3EF4E2-7A7A-0548-85F1-5479B7C9E1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757F6A-9EA9-44EF-A958-22704910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559" y="1825625"/>
            <a:ext cx="5527626" cy="3836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77EDE7-AEAD-C80E-B46F-DB1E1503E6EC}"/>
              </a:ext>
            </a:extLst>
          </p:cNvPr>
          <p:cNvCxnSpPr>
            <a:cxnSpLocks/>
          </p:cNvCxnSpPr>
          <p:nvPr userDrawn="1"/>
        </p:nvCxnSpPr>
        <p:spPr>
          <a:xfrm>
            <a:off x="278932" y="6395755"/>
            <a:ext cx="553725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77D676D-F2FB-4E29-6862-097B141AD572}"/>
              </a:ext>
            </a:extLst>
          </p:cNvPr>
          <p:cNvSpPr txBox="1"/>
          <p:nvPr userDrawn="1"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/>
                </a:solidFill>
              </a:rPr>
              <a:t>© 2025 Nielsen Consumer LLC. All Rights Reserved.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67FD37-CDB2-08A7-64AD-5D8EA73570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28" y="6495103"/>
            <a:ext cx="644652" cy="274320"/>
          </a:xfrm>
          <a:prstGeom prst="rect">
            <a:avLst/>
          </a:prstGeom>
        </p:spPr>
      </p:pic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DB6EEB7D-9CC5-9D43-2008-2795014238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8558" y="5985327"/>
            <a:ext cx="5537253" cy="365125"/>
          </a:xfrm>
        </p:spPr>
        <p:txBody>
          <a:bodyPr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rgbClr val="B3B3B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Source, footnote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F7F2BB9-8A14-A127-85D9-8C884D7626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58" y="579495"/>
            <a:ext cx="5537253" cy="43654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your subtitle in Arial 16pt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B4DEEEB-841D-9E48-066D-74DF0347AE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558" y="178971"/>
            <a:ext cx="5537253" cy="397352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r>
              <a:rPr lang="en-US"/>
              <a:t>Insert your slide title in Arial bold 20pt</a:t>
            </a:r>
          </a:p>
        </p:txBody>
      </p:sp>
    </p:spTree>
    <p:extLst>
      <p:ext uri="{BB962C8B-B14F-4D97-AF65-F5344CB8AC3E}">
        <p14:creationId xmlns:p14="http://schemas.microsoft.com/office/powerpoint/2010/main" val="181104638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FD1F3F95-8F1D-9A9D-41FB-B771E15122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fld id="{3E04DF46-C0DC-4ADC-9A6F-918CC4703A43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9F5B23B2-FEF2-DCC0-334E-3B80B3A03A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35847737-8381-A612-E054-E1C098244C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Source Placeholder">
            <a:extLst>
              <a:ext uri="{FF2B5EF4-FFF2-40B4-BE49-F238E27FC236}">
                <a16:creationId xmlns:a16="http://schemas.microsoft.com/office/drawing/2014/main" id="{81E36804-955F-07A1-88DF-9B603E5E26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92100" y="6108700"/>
            <a:ext cx="11607800" cy="194127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lang="en-GB" sz="800" dirty="0">
                <a:solidFill>
                  <a:srgbClr val="B3B3B3"/>
                </a:solidFill>
              </a:defRPr>
            </a:lvl1pPr>
          </a:lstStyle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r>
              <a:rPr lang="en-GB"/>
              <a:t>Source, footnote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04974C89-D6D3-D29A-E142-BB21F4F82B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292100" y="1638300"/>
            <a:ext cx="11607798" cy="4038600"/>
          </a:xfrm>
        </p:spPr>
        <p:txBody>
          <a:bodyPr/>
          <a:lstStyle/>
          <a:p>
            <a:pPr lvl="0"/>
            <a:r>
              <a:rPr lang="en-US"/>
              <a:t>Insert your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806DD17-8981-844A-75AA-F397646CB8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Insert your slide title in Arial Bold 20pt</a:t>
            </a:r>
            <a:endParaRPr lang="en-PH"/>
          </a:p>
        </p:txBody>
      </p:sp>
      <p:sp>
        <p:nvSpPr>
          <p:cNvPr id="8" name="Subtitle Placeholder">
            <a:extLst>
              <a:ext uri="{FF2B5EF4-FFF2-40B4-BE49-F238E27FC236}">
                <a16:creationId xmlns:a16="http://schemas.microsoft.com/office/drawing/2014/main" id="{C3B2565D-4BE7-D8D5-22DD-CFB44553EF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292100" y="579495"/>
            <a:ext cx="11607800" cy="436562"/>
          </a:xfrm>
        </p:spPr>
        <p:txBody>
          <a:bodyPr vert="horz" lIns="0" tIns="45720" rIns="0" bIns="45720" rtlCol="0">
            <a:noAutofit/>
          </a:bodyPr>
          <a:lstStyle>
            <a:lvl1pPr marL="0" indent="0">
              <a:buNone/>
              <a:defRPr kumimoji="0" lang="en-GB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/>
              <a:t>Insert your subtitle in Arial 16pt</a:t>
            </a:r>
          </a:p>
        </p:txBody>
      </p:sp>
    </p:spTree>
    <p:extLst>
      <p:ext uri="{BB962C8B-B14F-4D97-AF65-F5344CB8AC3E}">
        <p14:creationId xmlns:p14="http://schemas.microsoft.com/office/powerpoint/2010/main" val="184036877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ule Block">
            <a:extLst>
              <a:ext uri="{FF2B5EF4-FFF2-40B4-BE49-F238E27FC236}">
                <a16:creationId xmlns:a16="http://schemas.microsoft.com/office/drawing/2014/main" id="{658D6E94-1F36-94B6-33A7-7C708E049D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802310" y="6299199"/>
            <a:ext cx="293690" cy="186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err="1"/>
          </a:p>
        </p:txBody>
      </p:sp>
      <p:sp>
        <p:nvSpPr>
          <p:cNvPr id="12" name="Picture Placeholder">
            <a:extLst>
              <a:ext uri="{FF2B5EF4-FFF2-40B4-BE49-F238E27FC236}">
                <a16:creationId xmlns:a16="http://schemas.microsoft.com/office/drawing/2014/main" id="{7A78F6A2-6801-C5FD-6F85-67A9BBDEF5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7" hasCustomPrompt="1"/>
          </p:nvPr>
        </p:nvSpPr>
        <p:spPr>
          <a:xfrm>
            <a:off x="6096000" y="0"/>
            <a:ext cx="6096000" cy="6858000"/>
          </a:xfrm>
          <a:solidFill>
            <a:schemeClr val="tx1">
              <a:lumMod val="60000"/>
              <a:lumOff val="40000"/>
            </a:schemeClr>
          </a:solidFill>
        </p:spPr>
        <p:txBody>
          <a:bodyPr lIns="182880" tIns="91440" rIns="274320" anchor="t">
            <a:normAutofit/>
          </a:bodyPr>
          <a:lstStyle>
            <a:lvl1pPr marL="174625" indent="-174625" algn="l">
              <a:spcBef>
                <a:spcPts val="0"/>
              </a:spcBef>
              <a:buFont typeface="Arial" panose="020B0604020202020204" pitchFamily="34" charset="0"/>
              <a:buNone/>
              <a:defRPr sz="1400" b="1">
                <a:solidFill>
                  <a:srgbClr val="FFFF00"/>
                </a:solidFill>
              </a:defRPr>
            </a:lvl1pPr>
          </a:lstStyle>
          <a:p>
            <a:r>
              <a:rPr lang="en-US"/>
              <a:t>To add image: </a:t>
            </a:r>
            <a:br>
              <a:rPr lang="en-US"/>
            </a:br>
            <a:r>
              <a:rPr lang="en-US"/>
              <a:t>1. Select image placeholder </a:t>
            </a:r>
            <a:br>
              <a:rPr lang="en-US"/>
            </a:br>
            <a:r>
              <a:rPr lang="en-US"/>
              <a:t>2. Drag/drop file or copy/paste image into slide (.jpg, .gif, .</a:t>
            </a:r>
            <a:r>
              <a:rPr lang="en-US" err="1"/>
              <a:t>png</a:t>
            </a:r>
            <a:r>
              <a:rPr lang="en-US"/>
              <a:t>) </a:t>
            </a:r>
            <a:br>
              <a:rPr lang="en-US"/>
            </a:br>
            <a:r>
              <a:rPr lang="en-US"/>
              <a:t>3. Right-click image and “Send to back”</a:t>
            </a:r>
          </a:p>
          <a:p>
            <a:r>
              <a:rPr lang="en-GB"/>
              <a:t> </a:t>
            </a:r>
          </a:p>
        </p:txBody>
      </p:sp>
      <p:sp>
        <p:nvSpPr>
          <p:cNvPr id="8" name="Confidential disclaimer">
            <a:extLst>
              <a:ext uri="{FF2B5EF4-FFF2-40B4-BE49-F238E27FC236}">
                <a16:creationId xmlns:a16="http://schemas.microsoft.com/office/drawing/2014/main" id="{96D5C3C7-B3B0-FB86-5907-4E244DADEA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837949" y="6573016"/>
            <a:ext cx="110126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Confidential and proprietary</a:t>
            </a:r>
          </a:p>
        </p:txBody>
      </p:sp>
      <p:sp>
        <p:nvSpPr>
          <p:cNvPr id="9" name="Source Placeholder">
            <a:extLst>
              <a:ext uri="{FF2B5EF4-FFF2-40B4-BE49-F238E27FC236}">
                <a16:creationId xmlns:a16="http://schemas.microsoft.com/office/drawing/2014/main" id="{2EA71DC4-3628-4313-321C-9A95F89CAB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92100" y="6108700"/>
            <a:ext cx="5510210" cy="194127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lang="en-GB" sz="800" dirty="0">
                <a:solidFill>
                  <a:srgbClr val="B3B3B3"/>
                </a:solidFill>
              </a:defRPr>
            </a:lvl1pPr>
          </a:lstStyle>
          <a:p>
            <a:pPr marL="171450" lvl="0" indent="-171450">
              <a:spcBef>
                <a:spcPts val="0"/>
              </a:spcBef>
              <a:spcAft>
                <a:spcPts val="0"/>
              </a:spcAft>
            </a:pPr>
            <a:r>
              <a:rPr lang="en-GB"/>
              <a:t>Source, footnote</a:t>
            </a:r>
          </a:p>
        </p:txBody>
      </p:sp>
      <p:sp>
        <p:nvSpPr>
          <p:cNvPr id="3" name="Content 1 Placeholder">
            <a:extLst>
              <a:ext uri="{FF2B5EF4-FFF2-40B4-BE49-F238E27FC236}">
                <a16:creationId xmlns:a16="http://schemas.microsoft.com/office/drawing/2014/main" id="{BBF77ABD-CA9D-F0FB-47F7-ABF58A85B7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" hasCustomPrompt="1"/>
          </p:nvPr>
        </p:nvSpPr>
        <p:spPr>
          <a:xfrm>
            <a:off x="292100" y="1638301"/>
            <a:ext cx="5510210" cy="4038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Insert content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Subtitle 1 Placeholder">
            <a:extLst>
              <a:ext uri="{FF2B5EF4-FFF2-40B4-BE49-F238E27FC236}">
                <a16:creationId xmlns:a16="http://schemas.microsoft.com/office/drawing/2014/main" id="{4DF2806F-470A-D63D-6287-2D96392FDBE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292100" y="579495"/>
            <a:ext cx="5511005" cy="436562"/>
          </a:xfrm>
        </p:spPr>
        <p:txBody>
          <a:bodyPr vert="horz" lIns="0" tIns="45720" rIns="0" bIns="45720" rtlCol="0">
            <a:noAutofit/>
          </a:bodyPr>
          <a:lstStyle>
            <a:lvl1pPr marL="0" indent="0">
              <a:buNone/>
              <a:defRPr kumimoji="0" lang="en-GB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171450" marR="0" lvl="0" indent="-17145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/>
              <a:t>Insert your subtitle in Arial 16pt</a:t>
            </a:r>
          </a:p>
        </p:txBody>
      </p:sp>
      <p:sp>
        <p:nvSpPr>
          <p:cNvPr id="2" name="Title 1 Placeholder">
            <a:extLst>
              <a:ext uri="{FF2B5EF4-FFF2-40B4-BE49-F238E27FC236}">
                <a16:creationId xmlns:a16="http://schemas.microsoft.com/office/drawing/2014/main" id="{330527F2-4E92-075E-0582-2535F1B4C69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292100" y="304800"/>
            <a:ext cx="5513623" cy="265590"/>
          </a:xfrm>
        </p:spPr>
        <p:txBody>
          <a:bodyPr/>
          <a:lstStyle/>
          <a:p>
            <a:r>
              <a:rPr lang="en-US"/>
              <a:t>Insert your slide title in Arial Bold 20pt</a:t>
            </a:r>
            <a:endParaRPr lang="en-GB"/>
          </a:p>
        </p:txBody>
      </p:sp>
      <p:sp>
        <p:nvSpPr>
          <p:cNvPr id="22" name="Off-slide Instructions">
            <a:extLst>
              <a:ext uri="{FF2B5EF4-FFF2-40B4-BE49-F238E27FC236}">
                <a16:creationId xmlns:a16="http://schemas.microsoft.com/office/drawing/2014/main" id="{960CB651-6B1A-3200-5D2F-A4891428E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338614" y="0"/>
            <a:ext cx="2812486" cy="2373888"/>
          </a:xfrm>
          <a:prstGeom prst="bracketPair">
            <a:avLst>
              <a:gd name="adj" fmla="val 4083"/>
            </a:avLst>
          </a:prstGeom>
          <a:solidFill>
            <a:srgbClr val="FFFF00">
              <a:alpha val="80000"/>
            </a:srgbClr>
          </a:solidFill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marL="0" indent="0" algn="l" defTabSz="914400" rtl="0" eaLnBrk="1" latinLnBrk="0" hangingPunct="1">
              <a:spcAft>
                <a:spcPts val="400"/>
              </a:spcAft>
              <a:buFont typeface="+mj-lt"/>
              <a:buNone/>
            </a:pPr>
            <a:r>
              <a:rPr lang="en-US" sz="1200" b="1" kern="1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If copyright line, disclaimer, slide #, etc. are missing:</a:t>
            </a:r>
          </a:p>
          <a:p>
            <a:pPr marL="177800" lvl="0" indent="-177800">
              <a:spcAft>
                <a:spcPts val="400"/>
              </a:spcAft>
              <a:buFont typeface="+mj-lt"/>
              <a:buAutoNum type="arabicPeriod"/>
            </a:pPr>
            <a:r>
              <a:rPr lang="en-US" sz="800">
                <a:solidFill>
                  <a:srgbClr val="000000"/>
                </a:solidFill>
              </a:rPr>
              <a:t>Go to </a:t>
            </a:r>
            <a:r>
              <a:rPr lang="en-US" sz="800" b="1">
                <a:solidFill>
                  <a:srgbClr val="000000"/>
                </a:solidFill>
              </a:rPr>
              <a:t>View &gt; Slide Master</a:t>
            </a:r>
          </a:p>
          <a:p>
            <a:pPr marL="177800" lvl="0" indent="-177800">
              <a:spcAft>
                <a:spcPts val="400"/>
              </a:spcAft>
              <a:buFont typeface="+mj-lt"/>
              <a:buAutoNum type="arabicPeriod"/>
            </a:pPr>
            <a:r>
              <a:rPr lang="en-US" sz="800">
                <a:solidFill>
                  <a:srgbClr val="000000"/>
                </a:solidFill>
              </a:rPr>
              <a:t>Copy missing elements from Layout Master</a:t>
            </a:r>
          </a:p>
          <a:p>
            <a:pPr marL="177800" lvl="0" indent="-177800">
              <a:spcAft>
                <a:spcPts val="400"/>
              </a:spcAft>
              <a:buFont typeface="+mj-lt"/>
              <a:buAutoNum type="arabicPeriod"/>
            </a:pPr>
            <a:r>
              <a:rPr lang="en-US" sz="800">
                <a:solidFill>
                  <a:srgbClr val="000000"/>
                </a:solidFill>
              </a:rPr>
              <a:t>Close Master View</a:t>
            </a:r>
          </a:p>
          <a:p>
            <a:pPr marL="177800" lvl="0" indent="-177800">
              <a:spcAft>
                <a:spcPts val="400"/>
              </a:spcAft>
              <a:buFont typeface="+mj-lt"/>
              <a:buAutoNum type="arabicPeriod"/>
            </a:pPr>
            <a:r>
              <a:rPr lang="en-US" sz="800">
                <a:solidFill>
                  <a:srgbClr val="000000"/>
                </a:solidFill>
              </a:rPr>
              <a:t>Paste on slide</a:t>
            </a:r>
            <a:endParaRPr lang="en-US" sz="1200" b="1">
              <a:solidFill>
                <a:srgbClr val="000000"/>
              </a:solidFill>
            </a:endParaRPr>
          </a:p>
          <a:p>
            <a:pPr>
              <a:spcAft>
                <a:spcPts val="400"/>
              </a:spcAft>
            </a:pPr>
            <a:endParaRPr lang="en-US" sz="1200" b="1">
              <a:solidFill>
                <a:srgbClr val="000000"/>
              </a:solidFill>
            </a:endParaRPr>
          </a:p>
          <a:p>
            <a:pPr>
              <a:spcAft>
                <a:spcPts val="400"/>
              </a:spcAft>
            </a:pPr>
            <a:r>
              <a:rPr lang="en-US" sz="1200" b="1">
                <a:solidFill>
                  <a:srgbClr val="000000"/>
                </a:solidFill>
              </a:rPr>
              <a:t>To replace existing image:</a:t>
            </a:r>
          </a:p>
          <a:p>
            <a:pPr marL="174625" indent="-174625">
              <a:spcAft>
                <a:spcPts val="400"/>
              </a:spcAft>
              <a:buFont typeface="+mj-lt"/>
              <a:buAutoNum type="arabicPeriod"/>
            </a:pPr>
            <a:r>
              <a:rPr lang="en-US" sz="800">
                <a:solidFill>
                  <a:srgbClr val="000000"/>
                </a:solidFill>
              </a:rPr>
              <a:t>Right-click image placeholder</a:t>
            </a:r>
          </a:p>
          <a:p>
            <a:pPr marL="174625" indent="-174625">
              <a:spcAft>
                <a:spcPts val="400"/>
              </a:spcAft>
              <a:buFont typeface="+mj-lt"/>
              <a:buAutoNum type="arabicPeriod"/>
            </a:pPr>
            <a:r>
              <a:rPr lang="en-US" sz="800">
                <a:solidFill>
                  <a:srgbClr val="000000"/>
                </a:solidFill>
              </a:rPr>
              <a:t>Select </a:t>
            </a:r>
            <a:r>
              <a:rPr lang="en-US" sz="800" b="1">
                <a:solidFill>
                  <a:srgbClr val="000000"/>
                </a:solidFill>
              </a:rPr>
              <a:t>Change Picture</a:t>
            </a:r>
          </a:p>
          <a:p>
            <a:pPr marL="174625" indent="-174625">
              <a:spcAft>
                <a:spcPts val="400"/>
              </a:spcAft>
              <a:buFont typeface="+mj-lt"/>
              <a:buAutoNum type="arabicPeriod"/>
            </a:pPr>
            <a:r>
              <a:rPr lang="en-US" sz="800">
                <a:solidFill>
                  <a:srgbClr val="000000"/>
                </a:solidFill>
              </a:rPr>
              <a:t>Select</a:t>
            </a:r>
            <a:r>
              <a:rPr lang="en-US" sz="800" b="1">
                <a:solidFill>
                  <a:srgbClr val="000000"/>
                </a:solidFill>
              </a:rPr>
              <a:t> desired </a:t>
            </a:r>
            <a:r>
              <a:rPr lang="en-US" sz="800">
                <a:solidFill>
                  <a:srgbClr val="000000"/>
                </a:solidFill>
              </a:rPr>
              <a:t>image file (.jpg, .</a:t>
            </a:r>
            <a:r>
              <a:rPr lang="en-US" sz="800" err="1">
                <a:solidFill>
                  <a:srgbClr val="000000"/>
                </a:solidFill>
              </a:rPr>
              <a:t>png</a:t>
            </a:r>
            <a:r>
              <a:rPr lang="en-US" sz="800">
                <a:solidFill>
                  <a:srgbClr val="000000"/>
                </a:solidFill>
              </a:rPr>
              <a:t>, .gif)</a:t>
            </a:r>
          </a:p>
          <a:p>
            <a:pPr marL="174625" indent="-174625">
              <a:spcAft>
                <a:spcPts val="400"/>
              </a:spcAft>
              <a:buFont typeface="+mj-lt"/>
              <a:buAutoNum type="arabicPeriod"/>
            </a:pPr>
            <a:endParaRPr lang="en-US" sz="800">
              <a:solidFill>
                <a:srgbClr val="00000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6ED059-F17E-0762-7198-C569C707BA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8"/>
          </p:nvPr>
        </p:nvSpPr>
        <p:spPr/>
        <p:txBody>
          <a:bodyPr/>
          <a:lstStyle/>
          <a:p>
            <a:fld id="{0C3EAA3E-8B66-4B82-A15F-5DACDE0D1199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153426-E842-0068-F6AD-BAA6146617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9"/>
          </p:nvPr>
        </p:nvSpPr>
        <p:spPr>
          <a:xfrm>
            <a:off x="3686135" y="6490782"/>
            <a:ext cx="2295565" cy="282957"/>
          </a:xfrm>
        </p:spPr>
        <p:txBody>
          <a:bodyPr/>
          <a:lstStyle/>
          <a:p>
            <a:endParaRPr lang="cs-CZ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0A6F976-D606-188B-5D0C-F9FAC9418E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20"/>
          </p:nvPr>
        </p:nvSpPr>
        <p:spPr/>
        <p:txBody>
          <a:bodyPr/>
          <a:lstStyle/>
          <a:p>
            <a:fld id="{3680D053-27E0-41CE-9928-1D165A617AED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Copyright Line">
            <a:extLst>
              <a:ext uri="{FF2B5EF4-FFF2-40B4-BE49-F238E27FC236}">
                <a16:creationId xmlns:a16="http://schemas.microsoft.com/office/drawing/2014/main" id="{D358AFA3-870C-D711-43D2-5B66108BD2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67809" y="6526850"/>
            <a:ext cx="2268453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</a:t>
            </a:r>
            <a:fld id="{92E70860-886D-4303-B2B5-BD1295E1FD39}" type="datetimeyyyy">
              <a:rPr lang="en-US" sz="70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2026</a:t>
            </a:fld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 Nielsen Consumer LLC.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77040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680">
          <p15:clr>
            <a:srgbClr val="FBAE40"/>
          </p15:clr>
        </p15:guide>
        <p15:guide id="4" pos="3768">
          <p15:clr>
            <a:srgbClr val="A4A3A4"/>
          </p15:clr>
        </p15:guide>
        <p15:guide id="5" pos="3912">
          <p15:clr>
            <a:srgbClr val="A4A3A4"/>
          </p15:clr>
        </p15:guide>
        <p15:guide id="6" pos="7495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cover_photo_circle_deep_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B856112-0A8A-CB47-1E64-93477A68A70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65671" y="321957"/>
            <a:ext cx="4924345" cy="4924346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F4D08B7-A365-1427-F812-9D5F6ECF5B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558" y="635035"/>
            <a:ext cx="6689729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presentation title here maximum of three lines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1E7862F-A12C-567A-F409-68E4D1A31D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558" y="3114710"/>
            <a:ext cx="6689729" cy="83788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ext Placeholder 17">
            <a:extLst>
              <a:ext uri="{FF2B5EF4-FFF2-40B4-BE49-F238E27FC236}">
                <a16:creationId xmlns:a16="http://schemas.microsoft.com/office/drawing/2014/main" id="{035E2C2E-1885-1CF4-1BBA-BBD015DF71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8559" y="4192468"/>
            <a:ext cx="6689728" cy="344384"/>
          </a:xfrm>
        </p:spPr>
        <p:txBody>
          <a:bodyPr t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tx1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name Last name</a:t>
            </a:r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D4B9C85D-6613-2D59-9B2A-FE4896B27A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8559" y="4560602"/>
            <a:ext cx="6689728" cy="344385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Title/Department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721ACD91-DCF9-5C0A-BADD-DA2A150DFD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59" y="5110167"/>
            <a:ext cx="6689728" cy="344385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/>
                </a:solidFill>
              </a:defRPr>
            </a:lvl1pPr>
            <a:lvl2pPr marL="45720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98898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32.xml"/><Relationship Id="rId34" Type="http://schemas.openxmlformats.org/officeDocument/2006/relationships/tags" Target="../tags/tag1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oleObject" Target="../embeddings/oleObject1.bin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image" Target="../media/image10.svg"/><Relationship Id="rId3" Type="http://schemas.openxmlformats.org/officeDocument/2006/relationships/slideLayout" Target="../slideLayouts/slideLayout46.xml"/><Relationship Id="rId21" Type="http://schemas.openxmlformats.org/officeDocument/2006/relationships/image" Target="../media/image13.svg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image" Target="../media/image15.png"/><Relationship Id="rId10" Type="http://schemas.openxmlformats.org/officeDocument/2006/relationships/slideLayout" Target="../slideLayouts/slideLayout53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image" Target="../media/image14.sv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tags" Target="../tags/tag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65.xml"/><Relationship Id="rId7" Type="http://schemas.openxmlformats.org/officeDocument/2006/relationships/image" Target="../media/image10.svg"/><Relationship Id="rId12" Type="http://schemas.openxmlformats.org/officeDocument/2006/relationships/image" Target="../media/image31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theme" Target="../theme/theme6.xml"/><Relationship Id="rId11" Type="http://schemas.openxmlformats.org/officeDocument/2006/relationships/image" Target="../media/image14.sv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3.svg"/><Relationship Id="rId4" Type="http://schemas.openxmlformats.org/officeDocument/2006/relationships/slideLayout" Target="../slideLayouts/slideLayout66.xml"/><Relationship Id="rId9" Type="http://schemas.openxmlformats.org/officeDocument/2006/relationships/image" Target="../media/image3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13.sv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theme" Target="../theme/theme8.xml"/><Relationship Id="rId7" Type="http://schemas.openxmlformats.org/officeDocument/2006/relationships/image" Target="../media/image13.svg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0.svg"/><Relationship Id="rId9" Type="http://schemas.openxmlformats.org/officeDocument/2006/relationships/image" Target="../media/image3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C3FDE6E-DBD1-21F7-4FA0-39CF18B8E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F4DD828-5B08-B3BC-DF2A-FC44FF0E0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EFA6143-C9F8-ECF4-6A6D-CD8B6B1F04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FFA9F3-8F68-4665-89D9-1CCB436CA2A3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50A568C-C5FA-6F5A-3867-3F1DD7D9E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4CD5436-8021-411A-9288-6715D11FD9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F0441C-FF1F-4A4E-AA1E-C1EAC84C7D9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82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0FE875F-22D0-340B-6953-BAB88B68B00B}"/>
              </a:ext>
            </a:extLst>
          </p:cNvPr>
          <p:cNvGraphicFramePr>
            <a:graphicFrameLocks noChangeAspect="1"/>
          </p:cNvGraphicFramePr>
          <p:nvPr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21023938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347" imgH="348" progId="TCLayout.ActiveDocument.1">
                  <p:embed/>
                </p:oleObj>
              </mc:Choice>
              <mc:Fallback>
                <p:oleObj name="think-cell Slide" r:id="rId3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0FE875F-22D0-340B-6953-BAB88B68B0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53F65-BA9C-1740-A28B-B1DAA4DD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558" y="150857"/>
            <a:ext cx="11582400" cy="436541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/>
          <a:p>
            <a:r>
              <a:rPr lang="en-US"/>
              <a:t>Insert your slide title in Arial bold 20pt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979C3-6A0F-BF4F-B648-934820FFA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8558" y="1825625"/>
            <a:ext cx="11597639" cy="383613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/>
              <a:t>Insert your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11DF5-A807-A249-BC11-866DFE188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5326" y="6435203"/>
            <a:ext cx="90187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F4DD64-3534-DEB8-AEE5-0372CCAEBF2E}"/>
              </a:ext>
            </a:extLst>
          </p:cNvPr>
          <p:cNvSpPr txBox="1"/>
          <p:nvPr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</a:t>
            </a:r>
            <a:r>
              <a:rPr lang="cs-CZ" sz="700">
                <a:solidFill>
                  <a:schemeClr val="tx1">
                    <a:lumMod val="40000"/>
                    <a:lumOff val="60000"/>
                  </a:schemeClr>
                </a:solidFill>
              </a:rPr>
              <a:t>5</a:t>
            </a: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 Nielsen Consumer LLC. All Rights Reserved.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1AEB538-380C-AB5A-CF46-BE17C122D67C}"/>
              </a:ext>
            </a:extLst>
          </p:cNvPr>
          <p:cNvCxnSpPr>
            <a:cxnSpLocks/>
          </p:cNvCxnSpPr>
          <p:nvPr/>
        </p:nvCxnSpPr>
        <p:spPr>
          <a:xfrm>
            <a:off x="278932" y="6395755"/>
            <a:ext cx="116148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E54681E9-32B0-5055-E5A7-6DDCD23B8EFC}"/>
              </a:ext>
            </a:extLst>
          </p:cNvPr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28" y="6495103"/>
            <a:ext cx="644652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857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8" r:id="rId27"/>
    <p:sldLayoutId id="2147483690" r:id="rId28"/>
    <p:sldLayoutId id="2147483691" r:id="rId29"/>
    <p:sldLayoutId id="2147483692" r:id="rId30"/>
    <p:sldLayoutId id="2147483693" r:id="rId31"/>
    <p:sldLayoutId id="2147483694" r:id="rId3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System Font Regular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Column Markers Bottom">
            <a:extLst>
              <a:ext uri="{FF2B5EF4-FFF2-40B4-BE49-F238E27FC236}">
                <a16:creationId xmlns:a16="http://schemas.microsoft.com/office/drawing/2014/main" id="{E1D6B4B9-1099-AE79-D01E-0EAEC19E45A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92100" y="6871945"/>
            <a:ext cx="11607801" cy="163023"/>
            <a:chOff x="292100" y="6871945"/>
            <a:chExt cx="11607801" cy="163023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E110526-ADF0-FAFE-E6F6-7C0C9BCC477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 rot="10800000">
              <a:off x="292100" y="6871945"/>
              <a:ext cx="11607801" cy="137160"/>
              <a:chOff x="292100" y="-165576"/>
              <a:chExt cx="11607801" cy="137160"/>
            </a:xfrm>
          </p:grpSpPr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80A4DF54-7035-6C14-2C30-2B436C500B8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292100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670D1442-8E01-B2E8-926B-7888C14EFD1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049338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90532B25-CA4D-3B6A-6E0F-1B2848BEE2A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277937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F267E6E1-987D-98AF-DF0F-3B2926D0122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2035175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D2A9C692-7128-365D-B823-06548244B596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2265363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04F05B7A-E93D-CFB9-B6F9-1B2BF080916F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3022601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1B89BC66-0F9A-1EC3-7665-B83A788EEA93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3251200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5FA024A8-3261-24D4-053C-69B151F5512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4008438" y="-165576"/>
                <a:ext cx="0" cy="137160"/>
              </a:xfrm>
              <a:prstGeom prst="line">
                <a:avLst/>
              </a:prstGeom>
              <a:ln w="3175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156CB882-2C70-5A74-3737-0DACE12E6AB6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4237037" y="-165576"/>
                <a:ext cx="0" cy="137160"/>
              </a:xfrm>
              <a:prstGeom prst="line">
                <a:avLst/>
              </a:prstGeom>
              <a:ln w="3175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1B48B91C-853B-5024-8ACD-DDD17A23948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4994275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2CE81E04-31BD-6D43-C55A-C91681E5094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5222874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7F8CDAA3-FD28-C355-23BC-499395BE300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5980112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3D8E9710-60CE-3DA0-7382-C73A94CB0D8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210300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733C6AA6-13D5-5435-C02F-8F0070698D66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967538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B015AFE0-C364-2ADE-866F-ED48C44A349C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7196137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11395D59-3589-CE2B-EE20-7EAAF4EE0DD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7953375" y="-165576"/>
                <a:ext cx="0" cy="137160"/>
              </a:xfrm>
              <a:prstGeom prst="line">
                <a:avLst/>
              </a:prstGeom>
              <a:ln w="3175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5DA54A0A-00B3-66C0-4D16-2A52CAD3978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9169400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AF52679F-E0D0-984E-0A9D-11E933F0185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9926638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20C312C4-7307-2152-5E04-27786396544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0156826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DD4E9147-05ED-7705-CC1F-72D71C0F6C7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0914064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C20E3FFB-E227-153F-ABE1-FC87F5F732AA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1142663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3F423C1A-2AC0-2B62-7F6A-AA998E137B0C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1899901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E5B626B8-ACE5-10A8-AAA1-A34285F0A471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8181975" y="-165576"/>
                <a:ext cx="0" cy="137160"/>
              </a:xfrm>
              <a:prstGeom prst="line">
                <a:avLst/>
              </a:prstGeom>
              <a:ln w="3175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B2923CDE-FDD7-7A51-817A-A07397D5F16B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8939213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B728ACB-14F7-C40A-473B-317C751CD18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86414" y="6878002"/>
              <a:ext cx="99386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00B0F0"/>
                  </a:solidFill>
                </a:rPr>
                <a:t>4</a:t>
              </a:r>
              <a:br>
                <a:rPr lang="en-GB" sz="600">
                  <a:solidFill>
                    <a:srgbClr val="00B0F0"/>
                  </a:solidFill>
                </a:rPr>
              </a:br>
              <a:r>
                <a:rPr lang="en-GB" sz="600">
                  <a:solidFill>
                    <a:srgbClr val="00B0F0"/>
                  </a:solidFill>
                </a:rPr>
                <a:t>col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F7BA58E8-87C4-8336-7BF2-D4A38EFF668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00792" y="6878002"/>
              <a:ext cx="99386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00B0F0"/>
                  </a:solidFill>
                </a:rPr>
                <a:t>4</a:t>
              </a:r>
              <a:br>
                <a:rPr lang="en-GB" sz="600">
                  <a:solidFill>
                    <a:srgbClr val="00B0F0"/>
                  </a:solidFill>
                </a:rPr>
              </a:br>
              <a:r>
                <a:rPr lang="en-GB" sz="600">
                  <a:solidFill>
                    <a:srgbClr val="00B0F0"/>
                  </a:solidFill>
                </a:rPr>
                <a:t>col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18E780D4-D62C-31AE-986F-E3882F4C3C3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24488" y="6878002"/>
              <a:ext cx="149080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00B0F0"/>
                  </a:solidFill>
                </a:rPr>
                <a:t>2 / 4</a:t>
              </a:r>
              <a:br>
                <a:rPr lang="en-GB" sz="600">
                  <a:solidFill>
                    <a:srgbClr val="00B0F0"/>
                  </a:solidFill>
                </a:rPr>
              </a:br>
              <a:r>
                <a:rPr lang="en-GB" sz="600">
                  <a:solidFill>
                    <a:srgbClr val="00B0F0"/>
                  </a:solidFill>
                </a:rPr>
                <a:t>col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341B576-F973-FF3B-9D70-757A51DED63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77661" y="6878002"/>
              <a:ext cx="99386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FFC000"/>
                  </a:solidFill>
                </a:rPr>
                <a:t>3</a:t>
              </a:r>
              <a:br>
                <a:rPr lang="en-GB" sz="600">
                  <a:solidFill>
                    <a:srgbClr val="FFC000"/>
                  </a:solidFill>
                </a:rPr>
              </a:br>
              <a:r>
                <a:rPr lang="en-GB" sz="600">
                  <a:solidFill>
                    <a:srgbClr val="FFC000"/>
                  </a:solidFill>
                </a:rPr>
                <a:t>col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D94C725E-2F75-A1A8-2A47-9AE54AFFDF9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013366" y="6878002"/>
              <a:ext cx="99386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FFC000"/>
                  </a:solidFill>
                </a:rPr>
                <a:t>3</a:t>
              </a:r>
              <a:br>
                <a:rPr lang="en-GB" sz="600">
                  <a:solidFill>
                    <a:srgbClr val="FFC000"/>
                  </a:solidFill>
                </a:rPr>
              </a:br>
              <a:r>
                <a:rPr lang="en-GB" sz="600">
                  <a:solidFill>
                    <a:srgbClr val="FFC000"/>
                  </a:solidFill>
                </a:rPr>
                <a:t>col</a:t>
              </a:r>
            </a:p>
          </p:txBody>
        </p:sp>
      </p:grpSp>
      <p:grpSp>
        <p:nvGrpSpPr>
          <p:cNvPr id="151" name="Column Markers Top">
            <a:extLst>
              <a:ext uri="{FF2B5EF4-FFF2-40B4-BE49-F238E27FC236}">
                <a16:creationId xmlns:a16="http://schemas.microsoft.com/office/drawing/2014/main" id="{D22D9BE6-0B65-1C47-03BF-D1AB953BE5D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92100" y="-165576"/>
            <a:ext cx="11607801" cy="137160"/>
            <a:chOff x="292100" y="-165576"/>
            <a:chExt cx="11607801" cy="137160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A1C2DAF0-B0C5-3814-F177-4D283ED86E1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292100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760C7E0C-2513-2BF9-58C7-7ED275705160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049338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DA8C53B7-FA46-2487-2FDF-B14532D4DC6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277937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2117F78-F20D-7784-AFAB-33B9E45C00F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2035175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538C8718-4726-16BF-EE37-79212A3DCD7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2265363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DE7C7E9-FC71-BAE6-B8D3-3ABEBABB121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3022601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A00B385-516E-8D52-13A9-8C3600BF4FC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3251200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97BEECB8-6E26-BD06-398F-0B566BF9BBD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4008438" y="-165576"/>
              <a:ext cx="0" cy="137160"/>
            </a:xfrm>
            <a:prstGeom prst="line">
              <a:avLst/>
            </a:prstGeom>
            <a:ln w="31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CEE70E6-06A0-448E-5213-9F480BBB216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4237037" y="-165576"/>
              <a:ext cx="0" cy="137160"/>
            </a:xfrm>
            <a:prstGeom prst="line">
              <a:avLst/>
            </a:prstGeom>
            <a:ln w="31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99AAB26-4D5A-211F-CD30-4DF8B9DB561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4994275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2193421-A7B5-60F1-885A-86D1AAD4C1A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5222874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B5A5379-3BC9-60DA-11B7-BCC88BF6362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5980112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387343BE-0ACB-44CE-03AA-B3F4290A4B6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210300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30D142D-B1E9-9CBF-97EF-00A42B7BC5F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967538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732EA936-B37E-FA24-83D8-1DEE414B5F8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7196137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BE1C96A-624D-767C-6715-0D962329766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7953375" y="-165576"/>
              <a:ext cx="0" cy="137160"/>
            </a:xfrm>
            <a:prstGeom prst="line">
              <a:avLst/>
            </a:prstGeom>
            <a:ln w="31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BF0FBA6-1F05-149A-AD58-63F47436303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9169400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6C9AC2C-8889-C695-8160-7D43B07CBEB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9926638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A3521B7C-5C33-9A4C-FBD4-E8303128C409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0156826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1597926-2F92-C2A6-EC39-92172371F51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0914064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FE0C9B9-B779-6459-B1D3-0E89CB20C7A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1142663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7A92DD3-EDC2-277F-7A79-16F1FC1A8DD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1899901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59978F6-C812-F2EB-2011-738453334C4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8181975" y="-165576"/>
              <a:ext cx="0" cy="137160"/>
            </a:xfrm>
            <a:prstGeom prst="line">
              <a:avLst/>
            </a:prstGeom>
            <a:ln w="31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974B9070-6CE7-2988-15D6-7BCD628C78AA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8939213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Horizontal Markers Left">
            <a:extLst>
              <a:ext uri="{FF2B5EF4-FFF2-40B4-BE49-F238E27FC236}">
                <a16:creationId xmlns:a16="http://schemas.microsoft.com/office/drawing/2014/main" id="{2E8F5572-A6C5-0D61-4663-94740861EC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18744" y="304484"/>
            <a:ext cx="91440" cy="5804216"/>
            <a:chOff x="-106044" y="304484"/>
            <a:chExt cx="91440" cy="5804216"/>
          </a:xfrm>
        </p:grpSpPr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52085DA4-FA3C-5517-7394-7B8C7198E8E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 rot="5400000">
              <a:off x="-60324" y="258764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B73C6FFB-4043-5FA4-B1B9-8A2CD4468FD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 rot="5400000">
              <a:off x="-60324" y="6062980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DE7F5164-5687-39B8-50AA-9C06AE869BD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06044" y="1219200"/>
              <a:ext cx="91440" cy="419100"/>
              <a:chOff x="-106044" y="1219200"/>
              <a:chExt cx="91440" cy="419100"/>
            </a:xfrm>
          </p:grpSpPr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6D174423-67A1-6BA0-F32A-B87768D85638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1734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DC407528-7F4C-9C51-0701-8674D84860BF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5925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744D8EC0-E0C8-6F33-8B33-9252682D554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06044" y="5676900"/>
              <a:ext cx="91440" cy="431800"/>
              <a:chOff x="-106044" y="1206500"/>
              <a:chExt cx="91440" cy="431800"/>
            </a:xfrm>
          </p:grpSpPr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EBDB6D67-47F1-2ACB-B15E-CF83680C2CC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1607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A0172A1C-AD6A-BB6C-25B7-D91289B9E05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5925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4" name="Horizontal Markers Right">
            <a:extLst>
              <a:ext uri="{FF2B5EF4-FFF2-40B4-BE49-F238E27FC236}">
                <a16:creationId xmlns:a16="http://schemas.microsoft.com/office/drawing/2014/main" id="{0E15D8C4-ABC7-762F-EBD9-715AC935C45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flipH="1">
            <a:off x="12222840" y="304484"/>
            <a:ext cx="91440" cy="5804216"/>
            <a:chOff x="-106044" y="304484"/>
            <a:chExt cx="91440" cy="5804216"/>
          </a:xfrm>
        </p:grpSpPr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8337C811-4542-2EE7-A070-0A11F64823E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 rot="5400000">
              <a:off x="-60324" y="258764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14A20C2E-8ED8-B0B7-BD57-C12A3BBCA50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 rot="5400000">
              <a:off x="-60324" y="6062980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64E99BCD-4B6B-8A77-3E7B-C8AE755D6FF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06044" y="1219200"/>
              <a:ext cx="91440" cy="419100"/>
              <a:chOff x="-106044" y="1219200"/>
              <a:chExt cx="91440" cy="419100"/>
            </a:xfrm>
          </p:grpSpPr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BDC21EB8-6195-9793-19F2-9F17FD159A2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1734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1BEA6F92-D18B-7DDF-A672-BD40DB39AD4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5925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A9963F1F-494E-ED48-2599-10F3CF79B8E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06044" y="5676900"/>
              <a:ext cx="91440" cy="431800"/>
              <a:chOff x="-106044" y="1206500"/>
              <a:chExt cx="91440" cy="431800"/>
            </a:xfrm>
          </p:grpSpPr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FD80CC2F-018A-E7FC-E743-CCA5B83720FB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1607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3100CA45-B775-276A-5A43-FE5A99346451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5925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A64E6BD6-E07D-2B19-17C8-0FC0C2471E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495577" y="6485399"/>
            <a:ext cx="404321" cy="28295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680D053-27E0-41CE-9928-1D165A617AED}" type="slidenum">
              <a:rPr lang="cs-CZ" smtClean="0"/>
              <a:t>‹#›</a:t>
            </a:fld>
            <a:endParaRPr lang="cs-CZ"/>
          </a:p>
        </p:txBody>
      </p:sp>
      <p:sp>
        <p:nvSpPr>
          <p:cNvPr id="7" name="Copyright Line">
            <a:extLst>
              <a:ext uri="{FF2B5EF4-FFF2-40B4-BE49-F238E27FC236}">
                <a16:creationId xmlns:a16="http://schemas.microsoft.com/office/drawing/2014/main" id="{FE2C65CF-8B27-677A-7002-0C3FC6DBB22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67809" y="6526850"/>
            <a:ext cx="2268453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</a:t>
            </a:r>
            <a:fld id="{92E70860-886D-4303-B2B5-BD1295E1FD39}" type="datetimeyyyy">
              <a:rPr lang="en-US" sz="70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2026</a:t>
            </a:fld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 Nielsen Consumer LLC. All Rights Reserved.</a:t>
            </a:r>
          </a:p>
        </p:txBody>
      </p:sp>
      <p:sp>
        <p:nvSpPr>
          <p:cNvPr id="23" name="Confidential disclaimer">
            <a:extLst>
              <a:ext uri="{FF2B5EF4-FFF2-40B4-BE49-F238E27FC236}">
                <a16:creationId xmlns:a16="http://schemas.microsoft.com/office/drawing/2014/main" id="{78A1FF65-2683-767F-2325-D99D81EAF5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837949" y="6573016"/>
            <a:ext cx="110126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Confidential and proprietary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5F70E08D-819F-1B99-D7F7-BEB0CF6E83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3686135" y="6490782"/>
            <a:ext cx="3538605" cy="282957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7CB195BE-558A-E9D1-BD0E-FE21F1324E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2986740" y="6490782"/>
            <a:ext cx="640080" cy="28295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C3EAA3E-8B66-4B82-A15F-5DACDE0D1199}" type="datetimeFigureOut">
              <a:rPr lang="cs-CZ" smtClean="0"/>
              <a:t>02.11.2026</a:t>
            </a:fld>
            <a:endParaRPr lang="cs-CZ"/>
          </a:p>
        </p:txBody>
      </p:sp>
      <p:cxnSp>
        <p:nvCxnSpPr>
          <p:cNvPr id="50" name="Base Rule">
            <a:extLst>
              <a:ext uri="{FF2B5EF4-FFF2-40B4-BE49-F238E27FC236}">
                <a16:creationId xmlns:a16="http://schemas.microsoft.com/office/drawing/2014/main" id="{8F7DBEB2-D3D4-C8B5-3434-A00B1C2AA7E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92100" y="6395755"/>
            <a:ext cx="116078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D708349F-2D5F-012D-30C6-BC9EF27CB8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292100" y="1638300"/>
            <a:ext cx="11611336" cy="403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Insert your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397E100-96BC-DBA8-0931-869A3CB0F6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92100" y="304800"/>
            <a:ext cx="11613314" cy="2655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Insert your slide title in Arial Bold 20pt</a:t>
            </a:r>
            <a:endParaRPr lang="en-GB"/>
          </a:p>
        </p:txBody>
      </p:sp>
      <p:pic>
        <p:nvPicPr>
          <p:cNvPr id="9" name="NIQ GFK Lockup" hidden="1">
            <a:extLst>
              <a:ext uri="{FF2B5EF4-FFF2-40B4-BE49-F238E27FC236}">
                <a16:creationId xmlns:a16="http://schemas.microsoft.com/office/drawing/2014/main" id="{820B2CC8-6A10-1A7D-AA80-20F852A365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92100" y="6489301"/>
            <a:ext cx="751570" cy="273007"/>
          </a:xfrm>
          <a:prstGeom prst="rect">
            <a:avLst/>
          </a:prstGeom>
        </p:spPr>
      </p:pic>
      <p:pic>
        <p:nvPicPr>
          <p:cNvPr id="16" name="NielsenIQ logo+wordmark (Orange)" descr="A black and orange sign with white text&#10;&#10;AI-generated content may be incorrect." hidden="1">
            <a:extLst>
              <a:ext uri="{FF2B5EF4-FFF2-40B4-BE49-F238E27FC236}">
                <a16:creationId xmlns:a16="http://schemas.microsoft.com/office/drawing/2014/main" id="{E2BF9480-CB28-F8E8-1524-254D2093AFA9}"/>
              </a:ext>
            </a:extLst>
          </p:cNvPr>
          <p:cNvPicPr/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129" y="6495551"/>
            <a:ext cx="748095" cy="271871"/>
          </a:xfrm>
          <a:prstGeom prst="rect">
            <a:avLst/>
          </a:prstGeom>
        </p:spPr>
      </p:pic>
      <p:pic>
        <p:nvPicPr>
          <p:cNvPr id="22" name="NielsenIQ logo+wordmark" descr="A blue text on a black background&#10;&#10;Description automatically generated" hidden="1">
            <a:extLst>
              <a:ext uri="{FF2B5EF4-FFF2-40B4-BE49-F238E27FC236}">
                <a16:creationId xmlns:a16="http://schemas.microsoft.com/office/drawing/2014/main" id="{40901A86-02E1-3B2F-FACD-729B5AB8CC91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130" y="6495154"/>
            <a:ext cx="781433" cy="269593"/>
          </a:xfrm>
          <a:prstGeom prst="rect">
            <a:avLst/>
          </a:prstGeom>
        </p:spPr>
      </p:pic>
      <p:pic>
        <p:nvPicPr>
          <p:cNvPr id="13" name="NIQ Logo (Orange)" hidden="1">
            <a:extLst>
              <a:ext uri="{FF2B5EF4-FFF2-40B4-BE49-F238E27FC236}">
                <a16:creationId xmlns:a16="http://schemas.microsoft.com/office/drawing/2014/main" id="{597A70D4-0E03-DB31-7FA6-E2AD462938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92100" y="6495101"/>
            <a:ext cx="645459" cy="274320"/>
          </a:xfrm>
          <a:prstGeom prst="rect">
            <a:avLst/>
          </a:prstGeom>
        </p:spPr>
      </p:pic>
      <p:pic>
        <p:nvPicPr>
          <p:cNvPr id="11" name="NIQ Logo">
            <a:extLst>
              <a:ext uri="{FF2B5EF4-FFF2-40B4-BE49-F238E27FC236}">
                <a16:creationId xmlns:a16="http://schemas.microsoft.com/office/drawing/2014/main" id="{ACAE94BF-32EB-3237-6101-F4E7A58207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92100" y="6495101"/>
            <a:ext cx="645459" cy="274320"/>
          </a:xfrm>
          <a:prstGeom prst="rect">
            <a:avLst/>
          </a:prstGeom>
        </p:spPr>
      </p:pic>
      <p:pic>
        <p:nvPicPr>
          <p:cNvPr id="8" name="powered by GfK intelligence" descr="A close-up of a logo&#10;&#10;Description automatically generated" hidden="1">
            <a:extLst>
              <a:ext uri="{FF2B5EF4-FFF2-40B4-BE49-F238E27FC236}">
                <a16:creationId xmlns:a16="http://schemas.microsoft.com/office/drawing/2014/main" id="{8C5EA242-8FE9-C7A3-A565-68DCC2310B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8654" y="6511173"/>
            <a:ext cx="1485425" cy="22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82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700" r:id="rId3"/>
    <p:sldLayoutId id="2147483701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8" r:id="rId10"/>
    <p:sldLayoutId id="2147483719" r:id="rId11"/>
    <p:sldLayoutId id="2147483720" r:id="rId12"/>
    <p:sldLayoutId id="2147483721" r:id="rId13"/>
    <p:sldLayoutId id="2147483724" r:id="rId14"/>
    <p:sldLayoutId id="2147483725" r:id="rId15"/>
    <p:sldLayoutId id="214748372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71450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defTabSz="9144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5850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17145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A4A3A4"/>
          </p15:clr>
        </p15:guide>
        <p15:guide id="2" pos="7680">
          <p15:clr>
            <a:srgbClr val="A4A3A4"/>
          </p15:clr>
        </p15:guide>
        <p15:guide id="3" pos="184">
          <p15:clr>
            <a:srgbClr val="A4A3A4"/>
          </p15:clr>
        </p15:guide>
        <p15:guide id="4" pos="3840">
          <p15:clr>
            <a:srgbClr val="A4A3A4"/>
          </p15:clr>
        </p15:guide>
        <p15:guide id="5" pos="7496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4320">
          <p15:clr>
            <a:srgbClr val="A4A3A4"/>
          </p15:clr>
        </p15:guide>
        <p15:guide id="8" orient="horz" pos="192">
          <p15:clr>
            <a:srgbClr val="A4A3A4"/>
          </p15:clr>
        </p15:guide>
        <p15:guide id="9" orient="horz" pos="3968">
          <p15:clr>
            <a:srgbClr val="A4A3A4"/>
          </p15:clr>
        </p15:guide>
        <p15:guide id="10" orient="horz" pos="768">
          <p15:clr>
            <a:srgbClr val="A4A3A4"/>
          </p15:clr>
        </p15:guide>
        <p15:guide id="11" orient="horz" pos="3848">
          <p15:clr>
            <a:srgbClr val="A4A3A4"/>
          </p15:clr>
        </p15:guide>
        <p15:guide id="12" orient="horz" pos="1032">
          <p15:clr>
            <a:srgbClr val="A4A3A4"/>
          </p15:clr>
        </p15:guide>
        <p15:guide id="13" orient="horz" pos="3576">
          <p15:clr>
            <a:srgbClr val="A4A3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53F65-BA9C-1740-A28B-B1DAA4DD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558" y="175951"/>
            <a:ext cx="11582400" cy="436541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/>
          <a:p>
            <a:r>
              <a:rPr lang="en-US"/>
              <a:t>Insert your slide title in Arial bold 20pt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979C3-6A0F-BF4F-B648-934820FFA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8558" y="1825625"/>
            <a:ext cx="11597639" cy="383613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/>
              <a:t>Insert your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11DF5-A807-A249-BC11-866DFE188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5326" y="6435203"/>
            <a:ext cx="90187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EF4E2-7A7A-0548-85F1-5479B7C9E1B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1AEB538-380C-AB5A-CF46-BE17C122D67C}"/>
              </a:ext>
            </a:extLst>
          </p:cNvPr>
          <p:cNvCxnSpPr>
            <a:cxnSpLocks/>
          </p:cNvCxnSpPr>
          <p:nvPr/>
        </p:nvCxnSpPr>
        <p:spPr>
          <a:xfrm>
            <a:off x="278932" y="6395755"/>
            <a:ext cx="116148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7725D1A-C062-68AE-5D1A-DF162B10E713}"/>
              </a:ext>
            </a:extLst>
          </p:cNvPr>
          <p:cNvSpPr txBox="1"/>
          <p:nvPr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2024 Nielsen Consumer LLC. All Rights Reserved.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40DCC3-C184-E296-80E1-52E3FDD993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28" y="6495103"/>
            <a:ext cx="644652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596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System Font Regular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0FE875F-22D0-340B-6953-BAB88B68B00B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1023938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0FE875F-22D0-340B-6953-BAB88B68B0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53F65-BA9C-1740-A28B-B1DAA4DD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558" y="150857"/>
            <a:ext cx="11582400" cy="436541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/>
          <a:p>
            <a:r>
              <a:rPr lang="en-US"/>
              <a:t>Insert your slide title in Arial bold 20pt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979C3-6A0F-BF4F-B648-934820FFA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8558" y="1825625"/>
            <a:ext cx="11597639" cy="383613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/>
              <a:t>Insert your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11DF5-A807-A249-BC11-866DFE188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5326" y="6435203"/>
            <a:ext cx="90187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78DC061-D71D-4103-B7B5-D2638F761489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F4DD64-3534-DEB8-AEE5-0372CCAEBF2E}"/>
              </a:ext>
            </a:extLst>
          </p:cNvPr>
          <p:cNvSpPr txBox="1"/>
          <p:nvPr/>
        </p:nvSpPr>
        <p:spPr>
          <a:xfrm>
            <a:off x="8835025" y="6517927"/>
            <a:ext cx="260123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2024 Nielsen Consumer LLC. All Rights Reserved.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1AEB538-380C-AB5A-CF46-BE17C122D67C}"/>
              </a:ext>
            </a:extLst>
          </p:cNvPr>
          <p:cNvCxnSpPr>
            <a:cxnSpLocks/>
          </p:cNvCxnSpPr>
          <p:nvPr/>
        </p:nvCxnSpPr>
        <p:spPr>
          <a:xfrm>
            <a:off x="278932" y="6395755"/>
            <a:ext cx="1161488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E54681E9-32B0-5055-E5A7-6DDCD23B8EF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128" y="6495103"/>
            <a:ext cx="644652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335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System Font Regular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Column Markers Bottom">
            <a:extLst>
              <a:ext uri="{FF2B5EF4-FFF2-40B4-BE49-F238E27FC236}">
                <a16:creationId xmlns:a16="http://schemas.microsoft.com/office/drawing/2014/main" id="{E1D6B4B9-1099-AE79-D01E-0EAEC19E45A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292100" y="6871945"/>
            <a:ext cx="11607801" cy="163023"/>
            <a:chOff x="292100" y="6871945"/>
            <a:chExt cx="11607801" cy="163023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E110526-ADF0-FAFE-E6F6-7C0C9BCC4779}"/>
                </a:ext>
              </a:extLst>
            </p:cNvPr>
            <p:cNvGrpSpPr>
              <a:grpSpLocks noGrp="1" noUngrp="1" noRot="1" noMove="1" noResize="1"/>
            </p:cNvGrpSpPr>
            <p:nvPr userDrawn="1"/>
          </p:nvGrpSpPr>
          <p:grpSpPr>
            <a:xfrm rot="10800000">
              <a:off x="292100" y="6871945"/>
              <a:ext cx="11607801" cy="137160"/>
              <a:chOff x="292100" y="-165576"/>
              <a:chExt cx="11607801" cy="137160"/>
            </a:xfrm>
          </p:grpSpPr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80A4DF54-7035-6C14-2C30-2B436C500B8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292100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670D1442-8E01-B2E8-926B-7888C14EFD1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1049338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90532B25-CA4D-3B6A-6E0F-1B2848BEE2A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1277937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F267E6E1-987D-98AF-DF0F-3B2926D0122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2035175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D2A9C692-7128-365D-B823-06548244B596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2265363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04F05B7A-E93D-CFB9-B6F9-1B2BF080916F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3022601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1B89BC66-0F9A-1EC3-7665-B83A788EEA93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3251200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5FA024A8-3261-24D4-053C-69B151F5512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4008438" y="-165576"/>
                <a:ext cx="0" cy="137160"/>
              </a:xfrm>
              <a:prstGeom prst="line">
                <a:avLst/>
              </a:prstGeom>
              <a:ln w="3175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156CB882-2C70-5A74-3737-0DACE12E6AB6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4237037" y="-165576"/>
                <a:ext cx="0" cy="137160"/>
              </a:xfrm>
              <a:prstGeom prst="line">
                <a:avLst/>
              </a:prstGeom>
              <a:ln w="3175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1B48B91C-853B-5024-8ACD-DDD17A23948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4994275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2CE81E04-31BD-6D43-C55A-C91681E5094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5222874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7F8CDAA3-FD28-C355-23BC-499395BE300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5980112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3D8E9710-60CE-3DA0-7382-C73A94CB0D8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6210300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733C6AA6-13D5-5435-C02F-8F0070698D66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6967538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B015AFE0-C364-2ADE-866F-ED48C44A349C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7196137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11395D59-3589-CE2B-EE20-7EAAF4EE0DD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7953375" y="-165576"/>
                <a:ext cx="0" cy="137160"/>
              </a:xfrm>
              <a:prstGeom prst="line">
                <a:avLst/>
              </a:prstGeom>
              <a:ln w="3175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5DA54A0A-00B3-66C0-4D16-2A52CAD3978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9169400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AF52679F-E0D0-984E-0A9D-11E933F0185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9926638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20C312C4-7307-2152-5E04-27786396544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10156826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DD4E9147-05ED-7705-CC1F-72D71C0F6C7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10914064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C20E3FFB-E227-153F-ABE1-FC87F5F732AA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11142663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3F423C1A-2AC0-2B62-7F6A-AA998E137B0C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11899901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E5B626B8-ACE5-10A8-AAA1-A34285F0A471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8181975" y="-165576"/>
                <a:ext cx="0" cy="137160"/>
              </a:xfrm>
              <a:prstGeom prst="line">
                <a:avLst/>
              </a:prstGeom>
              <a:ln w="3175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B2923CDE-FDD7-7A51-817A-A07397D5F16B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>
                <a:off x="8939213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B728ACB-14F7-C40A-473B-317C751CD18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3086414" y="6878002"/>
              <a:ext cx="99386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00B0F0"/>
                  </a:solidFill>
                </a:rPr>
                <a:t>4</a:t>
              </a:r>
              <a:br>
                <a:rPr lang="en-GB" sz="600">
                  <a:solidFill>
                    <a:srgbClr val="00B0F0"/>
                  </a:solidFill>
                </a:rPr>
              </a:br>
              <a:r>
                <a:rPr lang="en-GB" sz="600">
                  <a:solidFill>
                    <a:srgbClr val="00B0F0"/>
                  </a:solidFill>
                </a:rPr>
                <a:t>col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F7BA58E8-87C4-8336-7BF2-D4A38EFF668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9000792" y="6878002"/>
              <a:ext cx="99386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00B0F0"/>
                  </a:solidFill>
                </a:rPr>
                <a:t>4</a:t>
              </a:r>
              <a:br>
                <a:rPr lang="en-GB" sz="600">
                  <a:solidFill>
                    <a:srgbClr val="00B0F0"/>
                  </a:solidFill>
                </a:rPr>
              </a:br>
              <a:r>
                <a:rPr lang="en-GB" sz="600">
                  <a:solidFill>
                    <a:srgbClr val="00B0F0"/>
                  </a:solidFill>
                </a:rPr>
                <a:t>col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18E780D4-D62C-31AE-986F-E3882F4C3C3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6024488" y="6878002"/>
              <a:ext cx="149080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00B0F0"/>
                  </a:solidFill>
                </a:rPr>
                <a:t>2 / 4</a:t>
              </a:r>
              <a:br>
                <a:rPr lang="en-GB" sz="600">
                  <a:solidFill>
                    <a:srgbClr val="00B0F0"/>
                  </a:solidFill>
                </a:rPr>
              </a:br>
              <a:r>
                <a:rPr lang="en-GB" sz="600">
                  <a:solidFill>
                    <a:srgbClr val="00B0F0"/>
                  </a:solidFill>
                </a:rPr>
                <a:t>col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341B576-F973-FF3B-9D70-757A51DED63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4077661" y="6878002"/>
              <a:ext cx="99386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FFC000"/>
                  </a:solidFill>
                </a:rPr>
                <a:t>3</a:t>
              </a:r>
              <a:br>
                <a:rPr lang="en-GB" sz="600">
                  <a:solidFill>
                    <a:srgbClr val="FFC000"/>
                  </a:solidFill>
                </a:rPr>
              </a:br>
              <a:r>
                <a:rPr lang="en-GB" sz="600">
                  <a:solidFill>
                    <a:srgbClr val="FFC000"/>
                  </a:solidFill>
                </a:rPr>
                <a:t>col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D94C725E-2F75-A1A8-2A47-9AE54AFFDF9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8013366" y="6878002"/>
              <a:ext cx="99386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FFC000"/>
                  </a:solidFill>
                </a:rPr>
                <a:t>3</a:t>
              </a:r>
              <a:br>
                <a:rPr lang="en-GB" sz="600">
                  <a:solidFill>
                    <a:srgbClr val="FFC000"/>
                  </a:solidFill>
                </a:rPr>
              </a:br>
              <a:r>
                <a:rPr lang="en-GB" sz="600">
                  <a:solidFill>
                    <a:srgbClr val="FFC000"/>
                  </a:solidFill>
                </a:rPr>
                <a:t>col</a:t>
              </a:r>
            </a:p>
          </p:txBody>
        </p:sp>
      </p:grpSp>
      <p:grpSp>
        <p:nvGrpSpPr>
          <p:cNvPr id="151" name="Column Markers Top">
            <a:extLst>
              <a:ext uri="{FF2B5EF4-FFF2-40B4-BE49-F238E27FC236}">
                <a16:creationId xmlns:a16="http://schemas.microsoft.com/office/drawing/2014/main" id="{D22D9BE6-0B65-1C47-03BF-D1AB953BE5D3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292100" y="-165576"/>
            <a:ext cx="11607801" cy="137160"/>
            <a:chOff x="292100" y="-165576"/>
            <a:chExt cx="11607801" cy="137160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A1C2DAF0-B0C5-3814-F177-4D283ED86E1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292100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760C7E0C-2513-2BF9-58C7-7ED275705160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049338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DA8C53B7-FA46-2487-2FDF-B14532D4DC6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277937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2117F78-F20D-7784-AFAB-33B9E45C00F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2035175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538C8718-4726-16BF-EE37-79212A3DCD7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2265363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DE7C7E9-FC71-BAE6-B8D3-3ABEBABB121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3022601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A00B385-516E-8D52-13A9-8C3600BF4FC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3251200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97BEECB8-6E26-BD06-398F-0B566BF9BBD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4008438" y="-165576"/>
              <a:ext cx="0" cy="137160"/>
            </a:xfrm>
            <a:prstGeom prst="line">
              <a:avLst/>
            </a:prstGeom>
            <a:ln w="31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CEE70E6-06A0-448E-5213-9F480BBB216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4237037" y="-165576"/>
              <a:ext cx="0" cy="137160"/>
            </a:xfrm>
            <a:prstGeom prst="line">
              <a:avLst/>
            </a:prstGeom>
            <a:ln w="31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99AAB26-4D5A-211F-CD30-4DF8B9DB561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4994275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2193421-A7B5-60F1-885A-86D1AAD4C1A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5222874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B5A5379-3BC9-60DA-11B7-BCC88BF6362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5980112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387343BE-0ACB-44CE-03AA-B3F4290A4B6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6210300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30D142D-B1E9-9CBF-97EF-00A42B7BC5F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6967538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732EA936-B37E-FA24-83D8-1DEE414B5F8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196137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BE1C96A-624D-767C-6715-0D962329766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7953375" y="-165576"/>
              <a:ext cx="0" cy="137160"/>
            </a:xfrm>
            <a:prstGeom prst="line">
              <a:avLst/>
            </a:prstGeom>
            <a:ln w="31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BF0FBA6-1F05-149A-AD58-63F47436303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9169400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6C9AC2C-8889-C695-8160-7D43B07CBEB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9926638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A3521B7C-5C33-9A4C-FBD4-E8303128C409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0156826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1597926-2F92-C2A6-EC39-92172371F51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0914064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FE0C9B9-B779-6459-B1D3-0E89CB20C7A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1142663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7A92DD3-EDC2-277F-7A79-16F1FC1A8DD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11899901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59978F6-C812-F2EB-2011-738453334C4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8181975" y="-165576"/>
              <a:ext cx="0" cy="137160"/>
            </a:xfrm>
            <a:prstGeom prst="line">
              <a:avLst/>
            </a:prstGeom>
            <a:ln w="31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974B9070-6CE7-2988-15D6-7BCD628C78AA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8939213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Horizontal Markers Left">
            <a:extLst>
              <a:ext uri="{FF2B5EF4-FFF2-40B4-BE49-F238E27FC236}">
                <a16:creationId xmlns:a16="http://schemas.microsoft.com/office/drawing/2014/main" id="{2E8F5572-A6C5-0D61-4663-94740861ECF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-118744" y="304484"/>
            <a:ext cx="91440" cy="5804216"/>
            <a:chOff x="-106044" y="304484"/>
            <a:chExt cx="91440" cy="5804216"/>
          </a:xfrm>
        </p:grpSpPr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52085DA4-FA3C-5517-7394-7B8C7198E8E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 rot="5400000">
              <a:off x="-60324" y="258764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B73C6FFB-4043-5FA4-B1B9-8A2CD4468FD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 rot="5400000">
              <a:off x="-60324" y="6062980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DE7F5164-5687-39B8-50AA-9C06AE869BD5}"/>
                </a:ext>
              </a:extLst>
            </p:cNvPr>
            <p:cNvGrpSpPr>
              <a:grpSpLocks noGrp="1" noUngrp="1" noRot="1" noMove="1" noResize="1"/>
            </p:cNvGrpSpPr>
            <p:nvPr userDrawn="1"/>
          </p:nvGrpSpPr>
          <p:grpSpPr>
            <a:xfrm>
              <a:off x="-106044" y="1219200"/>
              <a:ext cx="91440" cy="419100"/>
              <a:chOff x="-106044" y="1219200"/>
              <a:chExt cx="91440" cy="419100"/>
            </a:xfrm>
          </p:grpSpPr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6D174423-67A1-6BA0-F32A-B87768D85638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 rot="5400000">
                <a:off x="-60324" y="11734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DC407528-7F4C-9C51-0701-8674D84860BF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 rot="5400000">
                <a:off x="-60324" y="15925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744D8EC0-E0C8-6F33-8B33-9252682D5549}"/>
                </a:ext>
              </a:extLst>
            </p:cNvPr>
            <p:cNvGrpSpPr>
              <a:grpSpLocks noGrp="1" noUngrp="1" noRot="1" noMove="1" noResize="1"/>
            </p:cNvGrpSpPr>
            <p:nvPr userDrawn="1"/>
          </p:nvGrpSpPr>
          <p:grpSpPr>
            <a:xfrm>
              <a:off x="-106044" y="5676900"/>
              <a:ext cx="91440" cy="431800"/>
              <a:chOff x="-106044" y="1206500"/>
              <a:chExt cx="91440" cy="431800"/>
            </a:xfrm>
          </p:grpSpPr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EBDB6D67-47F1-2ACB-B15E-CF83680C2CC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 rot="5400000">
                <a:off x="-60324" y="11607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A0172A1C-AD6A-BB6C-25B7-D91289B9E05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 rot="5400000">
                <a:off x="-60324" y="15925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4" name="Horizontal Markers Right">
            <a:extLst>
              <a:ext uri="{FF2B5EF4-FFF2-40B4-BE49-F238E27FC236}">
                <a16:creationId xmlns:a16="http://schemas.microsoft.com/office/drawing/2014/main" id="{0E15D8C4-ABC7-762F-EBD9-715AC935C45D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 flipH="1">
            <a:off x="12222840" y="304484"/>
            <a:ext cx="91440" cy="5804216"/>
            <a:chOff x="-106044" y="304484"/>
            <a:chExt cx="91440" cy="5804216"/>
          </a:xfrm>
        </p:grpSpPr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8337C811-4542-2EE7-A070-0A11F64823E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 rot="5400000">
              <a:off x="-60324" y="258764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14A20C2E-8ED8-B0B7-BD57-C12A3BBCA50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 rot="5400000">
              <a:off x="-60324" y="6062980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64E99BCD-4B6B-8A77-3E7B-C8AE755D6FF5}"/>
                </a:ext>
              </a:extLst>
            </p:cNvPr>
            <p:cNvGrpSpPr>
              <a:grpSpLocks noGrp="1" noUngrp="1" noRot="1" noMove="1" noResize="1"/>
            </p:cNvGrpSpPr>
            <p:nvPr userDrawn="1"/>
          </p:nvGrpSpPr>
          <p:grpSpPr>
            <a:xfrm>
              <a:off x="-106044" y="1219200"/>
              <a:ext cx="91440" cy="419100"/>
              <a:chOff x="-106044" y="1219200"/>
              <a:chExt cx="91440" cy="419100"/>
            </a:xfrm>
          </p:grpSpPr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BDC21EB8-6195-9793-19F2-9F17FD159A2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 rot="5400000">
                <a:off x="-60324" y="11734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1BEA6F92-D18B-7DDF-A672-BD40DB39AD4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 rot="5400000">
                <a:off x="-60324" y="15925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A9963F1F-494E-ED48-2599-10F3CF79B8EC}"/>
                </a:ext>
              </a:extLst>
            </p:cNvPr>
            <p:cNvGrpSpPr>
              <a:grpSpLocks noGrp="1" noUngrp="1" noRot="1" noMove="1" noResize="1"/>
            </p:cNvGrpSpPr>
            <p:nvPr userDrawn="1"/>
          </p:nvGrpSpPr>
          <p:grpSpPr>
            <a:xfrm>
              <a:off x="-106044" y="5676900"/>
              <a:ext cx="91440" cy="431800"/>
              <a:chOff x="-106044" y="1206500"/>
              <a:chExt cx="91440" cy="431800"/>
            </a:xfrm>
          </p:grpSpPr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FD80CC2F-018A-E7FC-E743-CCA5B83720FB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 rot="5400000">
                <a:off x="-60324" y="11607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3100CA45-B775-276A-5A43-FE5A99346451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 userDrawn="1"/>
            </p:nvCxnSpPr>
            <p:spPr>
              <a:xfrm rot="5400000">
                <a:off x="-60324" y="15925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A64E6BD6-E07D-2B19-17C8-0FC0C2471E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495577" y="6485399"/>
            <a:ext cx="404321" cy="28295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E04DF46-C0DC-4ADC-9A6F-918CC4703A4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pyright Line">
            <a:extLst>
              <a:ext uri="{FF2B5EF4-FFF2-40B4-BE49-F238E27FC236}">
                <a16:creationId xmlns:a16="http://schemas.microsoft.com/office/drawing/2014/main" id="{FE2C65CF-8B27-677A-7002-0C3FC6DBB22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167809" y="6526850"/>
            <a:ext cx="2268453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</a:t>
            </a:r>
            <a:fld id="{92E70860-886D-4303-B2B5-BD1295E1FD39}" type="datetimeyyyy">
              <a:rPr lang="en-US" sz="70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2026</a:t>
            </a:fld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 Nielsen Consumer LLC. All Rights Reserved.</a:t>
            </a:r>
          </a:p>
        </p:txBody>
      </p:sp>
      <p:sp>
        <p:nvSpPr>
          <p:cNvPr id="23" name="Confidential disclaimer">
            <a:extLst>
              <a:ext uri="{FF2B5EF4-FFF2-40B4-BE49-F238E27FC236}">
                <a16:creationId xmlns:a16="http://schemas.microsoft.com/office/drawing/2014/main" id="{78A1FF65-2683-767F-2325-D99D81EAF5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837949" y="6573016"/>
            <a:ext cx="110126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Confidential and proprietary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5F70E08D-819F-1B99-D7F7-BEB0CF6E83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3686135" y="6490782"/>
            <a:ext cx="3538605" cy="282957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7CB195BE-558A-E9D1-BD0E-FE21F1324E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2986740" y="6490782"/>
            <a:ext cx="640080" cy="28295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cxnSp>
        <p:nvCxnSpPr>
          <p:cNvPr id="50" name="Base Rule">
            <a:extLst>
              <a:ext uri="{FF2B5EF4-FFF2-40B4-BE49-F238E27FC236}">
                <a16:creationId xmlns:a16="http://schemas.microsoft.com/office/drawing/2014/main" id="{8F7DBEB2-D3D4-C8B5-3434-A00B1C2AA7E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292100" y="6395755"/>
            <a:ext cx="116078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D708349F-2D5F-012D-30C6-BC9EF27CB8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292100" y="1638300"/>
            <a:ext cx="11611336" cy="403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Insert your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397E100-96BC-DBA8-0931-869A3CB0F6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92100" y="304800"/>
            <a:ext cx="11613314" cy="2655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Insert your slide title in Arial Bold 20pt</a:t>
            </a:r>
            <a:endParaRPr lang="en-GB"/>
          </a:p>
        </p:txBody>
      </p:sp>
      <p:pic>
        <p:nvPicPr>
          <p:cNvPr id="9" name="NIQ GFK Lockup" hidden="1">
            <a:extLst>
              <a:ext uri="{FF2B5EF4-FFF2-40B4-BE49-F238E27FC236}">
                <a16:creationId xmlns:a16="http://schemas.microsoft.com/office/drawing/2014/main" id="{820B2CC8-6A10-1A7D-AA80-20F852A365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2100" y="6489301"/>
            <a:ext cx="751570" cy="273007"/>
          </a:xfrm>
          <a:prstGeom prst="rect">
            <a:avLst/>
          </a:prstGeom>
        </p:spPr>
      </p:pic>
      <p:pic>
        <p:nvPicPr>
          <p:cNvPr id="16" name="NielsenIQ logo+wordmark (Orange)" descr="A black and orange sign with white text&#10;&#10;AI-generated content may be incorrect." hidden="1">
            <a:extLst>
              <a:ext uri="{FF2B5EF4-FFF2-40B4-BE49-F238E27FC236}">
                <a16:creationId xmlns:a16="http://schemas.microsoft.com/office/drawing/2014/main" id="{E2BF9480-CB28-F8E8-1524-254D2093AFA9}"/>
              </a:ext>
            </a:extLst>
          </p:cNvPr>
          <p:cNvPicPr/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129" y="6495551"/>
            <a:ext cx="748095" cy="271871"/>
          </a:xfrm>
          <a:prstGeom prst="rect">
            <a:avLst/>
          </a:prstGeom>
        </p:spPr>
      </p:pic>
      <p:pic>
        <p:nvPicPr>
          <p:cNvPr id="22" name="NielsenIQ logo+wordmark" descr="A blue text on a black background&#10;&#10;Description automatically generated" hidden="1">
            <a:extLst>
              <a:ext uri="{FF2B5EF4-FFF2-40B4-BE49-F238E27FC236}">
                <a16:creationId xmlns:a16="http://schemas.microsoft.com/office/drawing/2014/main" id="{40901A86-02E1-3B2F-FACD-729B5AB8CC91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130" y="6495154"/>
            <a:ext cx="781433" cy="269593"/>
          </a:xfrm>
          <a:prstGeom prst="rect">
            <a:avLst/>
          </a:prstGeom>
        </p:spPr>
      </p:pic>
      <p:pic>
        <p:nvPicPr>
          <p:cNvPr id="13" name="NIQ Logo (Orange)" hidden="1">
            <a:extLst>
              <a:ext uri="{FF2B5EF4-FFF2-40B4-BE49-F238E27FC236}">
                <a16:creationId xmlns:a16="http://schemas.microsoft.com/office/drawing/2014/main" id="{597A70D4-0E03-DB31-7FA6-E2AD462938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2100" y="6495101"/>
            <a:ext cx="645459" cy="274320"/>
          </a:xfrm>
          <a:prstGeom prst="rect">
            <a:avLst/>
          </a:prstGeom>
        </p:spPr>
      </p:pic>
      <p:pic>
        <p:nvPicPr>
          <p:cNvPr id="11" name="NIQ Logo">
            <a:extLst>
              <a:ext uri="{FF2B5EF4-FFF2-40B4-BE49-F238E27FC236}">
                <a16:creationId xmlns:a16="http://schemas.microsoft.com/office/drawing/2014/main" id="{ACAE94BF-32EB-3237-6101-F4E7A58207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2100" y="6495101"/>
            <a:ext cx="645459" cy="274320"/>
          </a:xfrm>
          <a:prstGeom prst="rect">
            <a:avLst/>
          </a:prstGeom>
        </p:spPr>
      </p:pic>
      <p:pic>
        <p:nvPicPr>
          <p:cNvPr id="8" name="powered by GfK intelligence" descr="A close-up of a logo&#10;&#10;Description automatically generated" hidden="1">
            <a:extLst>
              <a:ext uri="{FF2B5EF4-FFF2-40B4-BE49-F238E27FC236}">
                <a16:creationId xmlns:a16="http://schemas.microsoft.com/office/drawing/2014/main" id="{8C5EA242-8FE9-C7A3-A565-68DCC2310B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8654" y="6511173"/>
            <a:ext cx="1485425" cy="22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34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71450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defTabSz="9144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5850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17145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A4A3A4"/>
          </p15:clr>
        </p15:guide>
        <p15:guide id="2" pos="7680">
          <p15:clr>
            <a:srgbClr val="A4A3A4"/>
          </p15:clr>
        </p15:guide>
        <p15:guide id="3" pos="184">
          <p15:clr>
            <a:srgbClr val="A4A3A4"/>
          </p15:clr>
        </p15:guide>
        <p15:guide id="4" pos="3840">
          <p15:clr>
            <a:srgbClr val="A4A3A4"/>
          </p15:clr>
        </p15:guide>
        <p15:guide id="5" pos="7496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4320">
          <p15:clr>
            <a:srgbClr val="A4A3A4"/>
          </p15:clr>
        </p15:guide>
        <p15:guide id="8" orient="horz" pos="192">
          <p15:clr>
            <a:srgbClr val="A4A3A4"/>
          </p15:clr>
        </p15:guide>
        <p15:guide id="9" orient="horz" pos="3968">
          <p15:clr>
            <a:srgbClr val="A4A3A4"/>
          </p15:clr>
        </p15:guide>
        <p15:guide id="10" orient="horz" pos="768">
          <p15:clr>
            <a:srgbClr val="A4A3A4"/>
          </p15:clr>
        </p15:guide>
        <p15:guide id="11" orient="horz" pos="3848">
          <p15:clr>
            <a:srgbClr val="A4A3A4"/>
          </p15:clr>
        </p15:guide>
        <p15:guide id="12" orient="horz" pos="1032">
          <p15:clr>
            <a:srgbClr val="A4A3A4"/>
          </p15:clr>
        </p15:guide>
        <p15:guide id="13" orient="horz" pos="3576">
          <p15:clr>
            <a:srgbClr val="A4A3A4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Column Markers Bottom">
            <a:extLst>
              <a:ext uri="{FF2B5EF4-FFF2-40B4-BE49-F238E27FC236}">
                <a16:creationId xmlns:a16="http://schemas.microsoft.com/office/drawing/2014/main" id="{E1D6B4B9-1099-AE79-D01E-0EAEC19E45A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92100" y="6871945"/>
            <a:ext cx="11607801" cy="163023"/>
            <a:chOff x="292100" y="6871945"/>
            <a:chExt cx="11607801" cy="163023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E110526-ADF0-FAFE-E6F6-7C0C9BCC477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 rot="10800000">
              <a:off x="292100" y="6871945"/>
              <a:ext cx="11607801" cy="137160"/>
              <a:chOff x="292100" y="-165576"/>
              <a:chExt cx="11607801" cy="137160"/>
            </a:xfrm>
          </p:grpSpPr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80A4DF54-7035-6C14-2C30-2B436C500B8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292100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670D1442-8E01-B2E8-926B-7888C14EFD1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049338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90532B25-CA4D-3B6A-6E0F-1B2848BEE2A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277937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F267E6E1-987D-98AF-DF0F-3B2926D0122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2035175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D2A9C692-7128-365D-B823-06548244B596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2265363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04F05B7A-E93D-CFB9-B6F9-1B2BF080916F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3022601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1B89BC66-0F9A-1EC3-7665-B83A788EEA93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3251200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5FA024A8-3261-24D4-053C-69B151F5512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4008438" y="-165576"/>
                <a:ext cx="0" cy="137160"/>
              </a:xfrm>
              <a:prstGeom prst="line">
                <a:avLst/>
              </a:prstGeom>
              <a:ln w="3175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156CB882-2C70-5A74-3737-0DACE12E6AB6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4237037" y="-165576"/>
                <a:ext cx="0" cy="137160"/>
              </a:xfrm>
              <a:prstGeom prst="line">
                <a:avLst/>
              </a:prstGeom>
              <a:ln w="3175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1B48B91C-853B-5024-8ACD-DDD17A23948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4994275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2CE81E04-31BD-6D43-C55A-C91681E5094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5222874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7F8CDAA3-FD28-C355-23BC-499395BE300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5980112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3D8E9710-60CE-3DA0-7382-C73A94CB0D8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210300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733C6AA6-13D5-5435-C02F-8F0070698D66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967538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B015AFE0-C364-2ADE-866F-ED48C44A349C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7196137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11395D59-3589-CE2B-EE20-7EAAF4EE0DD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7953375" y="-165576"/>
                <a:ext cx="0" cy="137160"/>
              </a:xfrm>
              <a:prstGeom prst="line">
                <a:avLst/>
              </a:prstGeom>
              <a:ln w="3175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5DA54A0A-00B3-66C0-4D16-2A52CAD3978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9169400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AF52679F-E0D0-984E-0A9D-11E933F0185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9926638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20C312C4-7307-2152-5E04-27786396544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0156826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DD4E9147-05ED-7705-CC1F-72D71C0F6C7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0914064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C20E3FFB-E227-153F-ABE1-FC87F5F732AA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1142663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3F423C1A-2AC0-2B62-7F6A-AA998E137B0C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1899901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E5B626B8-ACE5-10A8-AAA1-A34285F0A471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8181975" y="-165576"/>
                <a:ext cx="0" cy="137160"/>
              </a:xfrm>
              <a:prstGeom prst="line">
                <a:avLst/>
              </a:prstGeom>
              <a:ln w="3175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B2923CDE-FDD7-7A51-817A-A07397D5F16B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8939213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B728ACB-14F7-C40A-473B-317C751CD18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86414" y="6878002"/>
              <a:ext cx="99386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00B0F0"/>
                  </a:solidFill>
                </a:rPr>
                <a:t>4</a:t>
              </a:r>
              <a:br>
                <a:rPr lang="en-GB" sz="600">
                  <a:solidFill>
                    <a:srgbClr val="00B0F0"/>
                  </a:solidFill>
                </a:rPr>
              </a:br>
              <a:r>
                <a:rPr lang="en-GB" sz="600">
                  <a:solidFill>
                    <a:srgbClr val="00B0F0"/>
                  </a:solidFill>
                </a:rPr>
                <a:t>col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F7BA58E8-87C4-8336-7BF2-D4A38EFF668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00792" y="6878002"/>
              <a:ext cx="99386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00B0F0"/>
                  </a:solidFill>
                </a:rPr>
                <a:t>4</a:t>
              </a:r>
              <a:br>
                <a:rPr lang="en-GB" sz="600">
                  <a:solidFill>
                    <a:srgbClr val="00B0F0"/>
                  </a:solidFill>
                </a:rPr>
              </a:br>
              <a:r>
                <a:rPr lang="en-GB" sz="600">
                  <a:solidFill>
                    <a:srgbClr val="00B0F0"/>
                  </a:solidFill>
                </a:rPr>
                <a:t>col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18E780D4-D62C-31AE-986F-E3882F4C3C3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24488" y="6878002"/>
              <a:ext cx="149080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00B0F0"/>
                  </a:solidFill>
                </a:rPr>
                <a:t>2 / 4</a:t>
              </a:r>
              <a:br>
                <a:rPr lang="en-GB" sz="600">
                  <a:solidFill>
                    <a:srgbClr val="00B0F0"/>
                  </a:solidFill>
                </a:rPr>
              </a:br>
              <a:r>
                <a:rPr lang="en-GB" sz="600">
                  <a:solidFill>
                    <a:srgbClr val="00B0F0"/>
                  </a:solidFill>
                </a:rPr>
                <a:t>col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341B576-F973-FF3B-9D70-757A51DED63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77661" y="6878002"/>
              <a:ext cx="99386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FFC000"/>
                  </a:solidFill>
                </a:rPr>
                <a:t>3</a:t>
              </a:r>
              <a:br>
                <a:rPr lang="en-GB" sz="600">
                  <a:solidFill>
                    <a:srgbClr val="FFC000"/>
                  </a:solidFill>
                </a:rPr>
              </a:br>
              <a:r>
                <a:rPr lang="en-GB" sz="600">
                  <a:solidFill>
                    <a:srgbClr val="FFC000"/>
                  </a:solidFill>
                </a:rPr>
                <a:t>col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D94C725E-2F75-A1A8-2A47-9AE54AFFDF9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013366" y="6878002"/>
              <a:ext cx="99386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FFC000"/>
                  </a:solidFill>
                </a:rPr>
                <a:t>3</a:t>
              </a:r>
              <a:br>
                <a:rPr lang="en-GB" sz="600">
                  <a:solidFill>
                    <a:srgbClr val="FFC000"/>
                  </a:solidFill>
                </a:rPr>
              </a:br>
              <a:r>
                <a:rPr lang="en-GB" sz="600">
                  <a:solidFill>
                    <a:srgbClr val="FFC000"/>
                  </a:solidFill>
                </a:rPr>
                <a:t>col</a:t>
              </a:r>
            </a:p>
          </p:txBody>
        </p:sp>
      </p:grpSp>
      <p:grpSp>
        <p:nvGrpSpPr>
          <p:cNvPr id="151" name="Column Markers Top">
            <a:extLst>
              <a:ext uri="{FF2B5EF4-FFF2-40B4-BE49-F238E27FC236}">
                <a16:creationId xmlns:a16="http://schemas.microsoft.com/office/drawing/2014/main" id="{D22D9BE6-0B65-1C47-03BF-D1AB953BE5D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92100" y="-165576"/>
            <a:ext cx="11607801" cy="137160"/>
            <a:chOff x="292100" y="-165576"/>
            <a:chExt cx="11607801" cy="137160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A1C2DAF0-B0C5-3814-F177-4D283ED86E1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292100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760C7E0C-2513-2BF9-58C7-7ED275705160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049338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DA8C53B7-FA46-2487-2FDF-B14532D4DC6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277937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2117F78-F20D-7784-AFAB-33B9E45C00F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2035175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538C8718-4726-16BF-EE37-79212A3DCD7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2265363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DE7C7E9-FC71-BAE6-B8D3-3ABEBABB121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3022601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A00B385-516E-8D52-13A9-8C3600BF4FC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3251200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97BEECB8-6E26-BD06-398F-0B566BF9BBD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4008438" y="-165576"/>
              <a:ext cx="0" cy="137160"/>
            </a:xfrm>
            <a:prstGeom prst="line">
              <a:avLst/>
            </a:prstGeom>
            <a:ln w="31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CEE70E6-06A0-448E-5213-9F480BBB216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4237037" y="-165576"/>
              <a:ext cx="0" cy="137160"/>
            </a:xfrm>
            <a:prstGeom prst="line">
              <a:avLst/>
            </a:prstGeom>
            <a:ln w="31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99AAB26-4D5A-211F-CD30-4DF8B9DB561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4994275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2193421-A7B5-60F1-885A-86D1AAD4C1A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5222874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B5A5379-3BC9-60DA-11B7-BCC88BF6362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5980112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387343BE-0ACB-44CE-03AA-B3F4290A4B6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210300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30D142D-B1E9-9CBF-97EF-00A42B7BC5F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967538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732EA936-B37E-FA24-83D8-1DEE414B5F8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7196137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BE1C96A-624D-767C-6715-0D962329766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7953375" y="-165576"/>
              <a:ext cx="0" cy="137160"/>
            </a:xfrm>
            <a:prstGeom prst="line">
              <a:avLst/>
            </a:prstGeom>
            <a:ln w="31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BF0FBA6-1F05-149A-AD58-63F47436303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9169400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6C9AC2C-8889-C695-8160-7D43B07CBEB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9926638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A3521B7C-5C33-9A4C-FBD4-E8303128C409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0156826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1597926-2F92-C2A6-EC39-92172371F51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0914064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FE0C9B9-B779-6459-B1D3-0E89CB20C7A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1142663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7A92DD3-EDC2-277F-7A79-16F1FC1A8DD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1899901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59978F6-C812-F2EB-2011-738453334C4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8181975" y="-165576"/>
              <a:ext cx="0" cy="137160"/>
            </a:xfrm>
            <a:prstGeom prst="line">
              <a:avLst/>
            </a:prstGeom>
            <a:ln w="31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974B9070-6CE7-2988-15D6-7BCD628C78AA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8939213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Horizontal Markers Left">
            <a:extLst>
              <a:ext uri="{FF2B5EF4-FFF2-40B4-BE49-F238E27FC236}">
                <a16:creationId xmlns:a16="http://schemas.microsoft.com/office/drawing/2014/main" id="{2E8F5572-A6C5-0D61-4663-94740861EC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18744" y="304484"/>
            <a:ext cx="91440" cy="5804216"/>
            <a:chOff x="-106044" y="304484"/>
            <a:chExt cx="91440" cy="5804216"/>
          </a:xfrm>
        </p:grpSpPr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52085DA4-FA3C-5517-7394-7B8C7198E8E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 rot="5400000">
              <a:off x="-60324" y="258764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B73C6FFB-4043-5FA4-B1B9-8A2CD4468FD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 rot="5400000">
              <a:off x="-60324" y="6062980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DE7F5164-5687-39B8-50AA-9C06AE869BD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06044" y="1219200"/>
              <a:ext cx="91440" cy="419100"/>
              <a:chOff x="-106044" y="1219200"/>
              <a:chExt cx="91440" cy="419100"/>
            </a:xfrm>
          </p:grpSpPr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6D174423-67A1-6BA0-F32A-B87768D85638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1734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DC407528-7F4C-9C51-0701-8674D84860BF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5925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744D8EC0-E0C8-6F33-8B33-9252682D554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06044" y="5676900"/>
              <a:ext cx="91440" cy="431800"/>
              <a:chOff x="-106044" y="1206500"/>
              <a:chExt cx="91440" cy="431800"/>
            </a:xfrm>
          </p:grpSpPr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EBDB6D67-47F1-2ACB-B15E-CF83680C2CC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1607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A0172A1C-AD6A-BB6C-25B7-D91289B9E05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5925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4" name="Horizontal Markers Right">
            <a:extLst>
              <a:ext uri="{FF2B5EF4-FFF2-40B4-BE49-F238E27FC236}">
                <a16:creationId xmlns:a16="http://schemas.microsoft.com/office/drawing/2014/main" id="{0E15D8C4-ABC7-762F-EBD9-715AC935C45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flipH="1">
            <a:off x="12222840" y="304484"/>
            <a:ext cx="91440" cy="5804216"/>
            <a:chOff x="-106044" y="304484"/>
            <a:chExt cx="91440" cy="5804216"/>
          </a:xfrm>
        </p:grpSpPr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8337C811-4542-2EE7-A070-0A11F64823E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 rot="5400000">
              <a:off x="-60324" y="258764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14A20C2E-8ED8-B0B7-BD57-C12A3BBCA50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 rot="5400000">
              <a:off x="-60324" y="6062980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64E99BCD-4B6B-8A77-3E7B-C8AE755D6FF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06044" y="1219200"/>
              <a:ext cx="91440" cy="419100"/>
              <a:chOff x="-106044" y="1219200"/>
              <a:chExt cx="91440" cy="419100"/>
            </a:xfrm>
          </p:grpSpPr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BDC21EB8-6195-9793-19F2-9F17FD159A2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1734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1BEA6F92-D18B-7DDF-A672-BD40DB39AD4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5925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A9963F1F-494E-ED48-2599-10F3CF79B8E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06044" y="5676900"/>
              <a:ext cx="91440" cy="431800"/>
              <a:chOff x="-106044" y="1206500"/>
              <a:chExt cx="91440" cy="431800"/>
            </a:xfrm>
          </p:grpSpPr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FD80CC2F-018A-E7FC-E743-CCA5B83720FB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1607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3100CA45-B775-276A-5A43-FE5A99346451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5925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A64E6BD6-E07D-2B19-17C8-0FC0C2471E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495577" y="6485399"/>
            <a:ext cx="404321" cy="28295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E04DF46-C0DC-4ADC-9A6F-918CC4703A4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pyright Line">
            <a:extLst>
              <a:ext uri="{FF2B5EF4-FFF2-40B4-BE49-F238E27FC236}">
                <a16:creationId xmlns:a16="http://schemas.microsoft.com/office/drawing/2014/main" id="{FE2C65CF-8B27-677A-7002-0C3FC6DBB22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67809" y="6526850"/>
            <a:ext cx="2268453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2026 Nielsen Consumer LLC. All Rights Reserved.</a:t>
            </a:r>
          </a:p>
        </p:txBody>
      </p:sp>
      <p:sp>
        <p:nvSpPr>
          <p:cNvPr id="23" name="Confidential disclaimer">
            <a:extLst>
              <a:ext uri="{FF2B5EF4-FFF2-40B4-BE49-F238E27FC236}">
                <a16:creationId xmlns:a16="http://schemas.microsoft.com/office/drawing/2014/main" id="{78A1FF65-2683-767F-2325-D99D81EAF5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837949" y="6573016"/>
            <a:ext cx="110126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Confidential and proprietary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5F70E08D-819F-1B99-D7F7-BEB0CF6E83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3686135" y="6490782"/>
            <a:ext cx="3538605" cy="282957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7CB195BE-558A-E9D1-BD0E-FE21F1324E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2986740" y="6490782"/>
            <a:ext cx="640080" cy="28295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cxnSp>
        <p:nvCxnSpPr>
          <p:cNvPr id="50" name="Base Rule">
            <a:extLst>
              <a:ext uri="{FF2B5EF4-FFF2-40B4-BE49-F238E27FC236}">
                <a16:creationId xmlns:a16="http://schemas.microsoft.com/office/drawing/2014/main" id="{8F7DBEB2-D3D4-C8B5-3434-A00B1C2AA7E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92100" y="6395755"/>
            <a:ext cx="116078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D708349F-2D5F-012D-30C6-BC9EF27CB8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292100" y="1638300"/>
            <a:ext cx="11611336" cy="403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Insert your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397E100-96BC-DBA8-0931-869A3CB0F6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92100" y="304800"/>
            <a:ext cx="11613314" cy="2655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Insert your slide title in Arial Bold 20pt</a:t>
            </a:r>
            <a:endParaRPr lang="en-GB"/>
          </a:p>
        </p:txBody>
      </p:sp>
      <p:pic>
        <p:nvPicPr>
          <p:cNvPr id="9" name="NIQ GFK Lockup" hidden="1">
            <a:extLst>
              <a:ext uri="{FF2B5EF4-FFF2-40B4-BE49-F238E27FC236}">
                <a16:creationId xmlns:a16="http://schemas.microsoft.com/office/drawing/2014/main" id="{820B2CC8-6A10-1A7D-AA80-20F852A365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2100" y="6489301"/>
            <a:ext cx="751570" cy="273007"/>
          </a:xfrm>
          <a:prstGeom prst="rect">
            <a:avLst/>
          </a:prstGeom>
        </p:spPr>
      </p:pic>
      <p:pic>
        <p:nvPicPr>
          <p:cNvPr id="16" name="NielsenIQ logo+wordmark (Orange)" descr="A black and orange sign with white text&#10;&#10;AI-generated content may be incorrect." hidden="1">
            <a:extLst>
              <a:ext uri="{FF2B5EF4-FFF2-40B4-BE49-F238E27FC236}">
                <a16:creationId xmlns:a16="http://schemas.microsoft.com/office/drawing/2014/main" id="{E2BF9480-CB28-F8E8-1524-254D2093AFA9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129" y="6495551"/>
            <a:ext cx="748095" cy="271871"/>
          </a:xfrm>
          <a:prstGeom prst="rect">
            <a:avLst/>
          </a:prstGeom>
        </p:spPr>
      </p:pic>
      <p:pic>
        <p:nvPicPr>
          <p:cNvPr id="22" name="NielsenIQ logo+wordmark" descr="A blue text on a black background&#10;&#10;Description automatically generated" hidden="1">
            <a:extLst>
              <a:ext uri="{FF2B5EF4-FFF2-40B4-BE49-F238E27FC236}">
                <a16:creationId xmlns:a16="http://schemas.microsoft.com/office/drawing/2014/main" id="{40901A86-02E1-3B2F-FACD-729B5AB8CC9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130" y="6495154"/>
            <a:ext cx="781433" cy="269593"/>
          </a:xfrm>
          <a:prstGeom prst="rect">
            <a:avLst/>
          </a:prstGeom>
        </p:spPr>
      </p:pic>
      <p:pic>
        <p:nvPicPr>
          <p:cNvPr id="13" name="NIQ Logo (Orange)" hidden="1">
            <a:extLst>
              <a:ext uri="{FF2B5EF4-FFF2-40B4-BE49-F238E27FC236}">
                <a16:creationId xmlns:a16="http://schemas.microsoft.com/office/drawing/2014/main" id="{597A70D4-0E03-DB31-7FA6-E2AD462938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2100" y="6495101"/>
            <a:ext cx="645459" cy="274320"/>
          </a:xfrm>
          <a:prstGeom prst="rect">
            <a:avLst/>
          </a:prstGeom>
        </p:spPr>
      </p:pic>
      <p:pic>
        <p:nvPicPr>
          <p:cNvPr id="11" name="NIQ Logo">
            <a:extLst>
              <a:ext uri="{FF2B5EF4-FFF2-40B4-BE49-F238E27FC236}">
                <a16:creationId xmlns:a16="http://schemas.microsoft.com/office/drawing/2014/main" id="{ACAE94BF-32EB-3237-6101-F4E7A58207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2100" y="6495101"/>
            <a:ext cx="645459" cy="274320"/>
          </a:xfrm>
          <a:prstGeom prst="rect">
            <a:avLst/>
          </a:prstGeom>
        </p:spPr>
      </p:pic>
      <p:pic>
        <p:nvPicPr>
          <p:cNvPr id="8" name="powered by GfK intelligence" descr="A close-up of a logo&#10;&#10;Description automatically generated" hidden="1">
            <a:extLst>
              <a:ext uri="{FF2B5EF4-FFF2-40B4-BE49-F238E27FC236}">
                <a16:creationId xmlns:a16="http://schemas.microsoft.com/office/drawing/2014/main" id="{8C5EA242-8FE9-C7A3-A565-68DCC2310B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8654" y="6511173"/>
            <a:ext cx="1485425" cy="22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182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71450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defTabSz="9144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5850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17145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A4A3A4"/>
          </p15:clr>
        </p15:guide>
        <p15:guide id="2" pos="7680">
          <p15:clr>
            <a:srgbClr val="A4A3A4"/>
          </p15:clr>
        </p15:guide>
        <p15:guide id="3" pos="184">
          <p15:clr>
            <a:srgbClr val="A4A3A4"/>
          </p15:clr>
        </p15:guide>
        <p15:guide id="4" pos="3840">
          <p15:clr>
            <a:srgbClr val="A4A3A4"/>
          </p15:clr>
        </p15:guide>
        <p15:guide id="5" pos="7496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4320">
          <p15:clr>
            <a:srgbClr val="A4A3A4"/>
          </p15:clr>
        </p15:guide>
        <p15:guide id="8" orient="horz" pos="192">
          <p15:clr>
            <a:srgbClr val="A4A3A4"/>
          </p15:clr>
        </p15:guide>
        <p15:guide id="9" orient="horz" pos="3968">
          <p15:clr>
            <a:srgbClr val="A4A3A4"/>
          </p15:clr>
        </p15:guide>
        <p15:guide id="10" orient="horz" pos="768">
          <p15:clr>
            <a:srgbClr val="A4A3A4"/>
          </p15:clr>
        </p15:guide>
        <p15:guide id="11" orient="horz" pos="3848">
          <p15:clr>
            <a:srgbClr val="A4A3A4"/>
          </p15:clr>
        </p15:guide>
        <p15:guide id="12" orient="horz" pos="1032">
          <p15:clr>
            <a:srgbClr val="A4A3A4"/>
          </p15:clr>
        </p15:guide>
        <p15:guide id="13" orient="horz" pos="3576">
          <p15:clr>
            <a:srgbClr val="A4A3A4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Column Markers Bottom">
            <a:extLst>
              <a:ext uri="{FF2B5EF4-FFF2-40B4-BE49-F238E27FC236}">
                <a16:creationId xmlns:a16="http://schemas.microsoft.com/office/drawing/2014/main" id="{E1D6B4B9-1099-AE79-D01E-0EAEC19E45A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92100" y="6871945"/>
            <a:ext cx="11607801" cy="163023"/>
            <a:chOff x="292100" y="6871945"/>
            <a:chExt cx="11607801" cy="163023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E110526-ADF0-FAFE-E6F6-7C0C9BCC477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 rot="10800000">
              <a:off x="292100" y="6871945"/>
              <a:ext cx="11607801" cy="137160"/>
              <a:chOff x="292100" y="-165576"/>
              <a:chExt cx="11607801" cy="137160"/>
            </a:xfrm>
          </p:grpSpPr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80A4DF54-7035-6C14-2C30-2B436C500B8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292100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670D1442-8E01-B2E8-926B-7888C14EFD1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049338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90532B25-CA4D-3B6A-6E0F-1B2848BEE2A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277937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F267E6E1-987D-98AF-DF0F-3B2926D0122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2035175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D2A9C692-7128-365D-B823-06548244B596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2265363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04F05B7A-E93D-CFB9-B6F9-1B2BF080916F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3022601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1B89BC66-0F9A-1EC3-7665-B83A788EEA93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3251200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5FA024A8-3261-24D4-053C-69B151F5512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4008438" y="-165576"/>
                <a:ext cx="0" cy="137160"/>
              </a:xfrm>
              <a:prstGeom prst="line">
                <a:avLst/>
              </a:prstGeom>
              <a:ln w="3175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156CB882-2C70-5A74-3737-0DACE12E6AB6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4237037" y="-165576"/>
                <a:ext cx="0" cy="137160"/>
              </a:xfrm>
              <a:prstGeom prst="line">
                <a:avLst/>
              </a:prstGeom>
              <a:ln w="3175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1B48B91C-853B-5024-8ACD-DDD17A23948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4994275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2CE81E04-31BD-6D43-C55A-C91681E5094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5222874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7F8CDAA3-FD28-C355-23BC-499395BE300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5980112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3D8E9710-60CE-3DA0-7382-C73A94CB0D8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210300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733C6AA6-13D5-5435-C02F-8F0070698D66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967538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B015AFE0-C364-2ADE-866F-ED48C44A349C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7196137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11395D59-3589-CE2B-EE20-7EAAF4EE0DD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7953375" y="-165576"/>
                <a:ext cx="0" cy="137160"/>
              </a:xfrm>
              <a:prstGeom prst="line">
                <a:avLst/>
              </a:prstGeom>
              <a:ln w="3175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5DA54A0A-00B3-66C0-4D16-2A52CAD3978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9169400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AF52679F-E0D0-984E-0A9D-11E933F0185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9926638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20C312C4-7307-2152-5E04-27786396544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0156826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DD4E9147-05ED-7705-CC1F-72D71C0F6C7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0914064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C20E3FFB-E227-153F-ABE1-FC87F5F732AA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1142663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3F423C1A-2AC0-2B62-7F6A-AA998E137B0C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11899901" y="-119856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E5B626B8-ACE5-10A8-AAA1-A34285F0A471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8181975" y="-165576"/>
                <a:ext cx="0" cy="137160"/>
              </a:xfrm>
              <a:prstGeom prst="line">
                <a:avLst/>
              </a:prstGeom>
              <a:ln w="3175">
                <a:solidFill>
                  <a:srgbClr val="FFC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B2923CDE-FDD7-7A51-817A-A07397D5F16B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8939213" y="-165576"/>
                <a:ext cx="0" cy="137160"/>
              </a:xfrm>
              <a:prstGeom prst="line">
                <a:avLst/>
              </a:prstGeom>
              <a:ln w="3175">
                <a:solidFill>
                  <a:srgbClr val="00B0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B728ACB-14F7-C40A-473B-317C751CD18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86414" y="6878002"/>
              <a:ext cx="99386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00B0F0"/>
                  </a:solidFill>
                </a:rPr>
                <a:t>4</a:t>
              </a:r>
              <a:br>
                <a:rPr lang="en-GB" sz="600">
                  <a:solidFill>
                    <a:srgbClr val="00B0F0"/>
                  </a:solidFill>
                </a:rPr>
              </a:br>
              <a:r>
                <a:rPr lang="en-GB" sz="600">
                  <a:solidFill>
                    <a:srgbClr val="00B0F0"/>
                  </a:solidFill>
                </a:rPr>
                <a:t>col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F7BA58E8-87C4-8336-7BF2-D4A38EFF668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00792" y="6878002"/>
              <a:ext cx="99386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00B0F0"/>
                  </a:solidFill>
                </a:rPr>
                <a:t>4</a:t>
              </a:r>
              <a:br>
                <a:rPr lang="en-GB" sz="600">
                  <a:solidFill>
                    <a:srgbClr val="00B0F0"/>
                  </a:solidFill>
                </a:rPr>
              </a:br>
              <a:r>
                <a:rPr lang="en-GB" sz="600">
                  <a:solidFill>
                    <a:srgbClr val="00B0F0"/>
                  </a:solidFill>
                </a:rPr>
                <a:t>col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18E780D4-D62C-31AE-986F-E3882F4C3C3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24488" y="6878002"/>
              <a:ext cx="149080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00B0F0"/>
                  </a:solidFill>
                </a:rPr>
                <a:t>2 / 4</a:t>
              </a:r>
              <a:br>
                <a:rPr lang="en-GB" sz="600">
                  <a:solidFill>
                    <a:srgbClr val="00B0F0"/>
                  </a:solidFill>
                </a:rPr>
              </a:br>
              <a:r>
                <a:rPr lang="en-GB" sz="600">
                  <a:solidFill>
                    <a:srgbClr val="00B0F0"/>
                  </a:solidFill>
                </a:rPr>
                <a:t>col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341B576-F973-FF3B-9D70-757A51DED63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77661" y="6878002"/>
              <a:ext cx="99386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FFC000"/>
                  </a:solidFill>
                </a:rPr>
                <a:t>3</a:t>
              </a:r>
              <a:br>
                <a:rPr lang="en-GB" sz="600">
                  <a:solidFill>
                    <a:srgbClr val="FFC000"/>
                  </a:solidFill>
                </a:rPr>
              </a:br>
              <a:r>
                <a:rPr lang="en-GB" sz="600">
                  <a:solidFill>
                    <a:srgbClr val="FFC000"/>
                  </a:solidFill>
                </a:rPr>
                <a:t>col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D94C725E-2F75-A1A8-2A47-9AE54AFFDF9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013366" y="6878002"/>
              <a:ext cx="99386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GB" sz="600">
                  <a:solidFill>
                    <a:srgbClr val="FFC000"/>
                  </a:solidFill>
                </a:rPr>
                <a:t>3</a:t>
              </a:r>
              <a:br>
                <a:rPr lang="en-GB" sz="600">
                  <a:solidFill>
                    <a:srgbClr val="FFC000"/>
                  </a:solidFill>
                </a:rPr>
              </a:br>
              <a:r>
                <a:rPr lang="en-GB" sz="600">
                  <a:solidFill>
                    <a:srgbClr val="FFC000"/>
                  </a:solidFill>
                </a:rPr>
                <a:t>col</a:t>
              </a:r>
            </a:p>
          </p:txBody>
        </p:sp>
      </p:grpSp>
      <p:grpSp>
        <p:nvGrpSpPr>
          <p:cNvPr id="151" name="Column Markers Top">
            <a:extLst>
              <a:ext uri="{FF2B5EF4-FFF2-40B4-BE49-F238E27FC236}">
                <a16:creationId xmlns:a16="http://schemas.microsoft.com/office/drawing/2014/main" id="{D22D9BE6-0B65-1C47-03BF-D1AB953BE5D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92100" y="-165576"/>
            <a:ext cx="11607801" cy="137160"/>
            <a:chOff x="292100" y="-165576"/>
            <a:chExt cx="11607801" cy="137160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A1C2DAF0-B0C5-3814-F177-4D283ED86E1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292100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760C7E0C-2513-2BF9-58C7-7ED275705160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049338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DA8C53B7-FA46-2487-2FDF-B14532D4DC6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277937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2117F78-F20D-7784-AFAB-33B9E45C00F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2035175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538C8718-4726-16BF-EE37-79212A3DCD7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2265363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DE7C7E9-FC71-BAE6-B8D3-3ABEBABB121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3022601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A00B385-516E-8D52-13A9-8C3600BF4FC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3251200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97BEECB8-6E26-BD06-398F-0B566BF9BBD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4008438" y="-165576"/>
              <a:ext cx="0" cy="137160"/>
            </a:xfrm>
            <a:prstGeom prst="line">
              <a:avLst/>
            </a:prstGeom>
            <a:ln w="31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CEE70E6-06A0-448E-5213-9F480BBB216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4237037" y="-165576"/>
              <a:ext cx="0" cy="137160"/>
            </a:xfrm>
            <a:prstGeom prst="line">
              <a:avLst/>
            </a:prstGeom>
            <a:ln w="31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99AAB26-4D5A-211F-CD30-4DF8B9DB561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4994275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2193421-A7B5-60F1-885A-86D1AAD4C1A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5222874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B5A5379-3BC9-60DA-11B7-BCC88BF6362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5980112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387343BE-0ACB-44CE-03AA-B3F4290A4B6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210300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30D142D-B1E9-9CBF-97EF-00A42B7BC5F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967538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732EA936-B37E-FA24-83D8-1DEE414B5F8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7196137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BE1C96A-624D-767C-6715-0D962329766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7953375" y="-165576"/>
              <a:ext cx="0" cy="137160"/>
            </a:xfrm>
            <a:prstGeom prst="line">
              <a:avLst/>
            </a:prstGeom>
            <a:ln w="31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BF0FBA6-1F05-149A-AD58-63F47436303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9169400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6C9AC2C-8889-C695-8160-7D43B07CBEB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9926638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A3521B7C-5C33-9A4C-FBD4-E8303128C409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0156826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1597926-2F92-C2A6-EC39-92172371F51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0914064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FE0C9B9-B779-6459-B1D3-0E89CB20C7A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1142663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7A92DD3-EDC2-277F-7A79-16F1FC1A8DD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1899901" y="-119856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59978F6-C812-F2EB-2011-738453334C4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8181975" y="-165576"/>
              <a:ext cx="0" cy="137160"/>
            </a:xfrm>
            <a:prstGeom prst="line">
              <a:avLst/>
            </a:prstGeom>
            <a:ln w="317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974B9070-6CE7-2988-15D6-7BCD628C78AA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8939213" y="-165576"/>
              <a:ext cx="0" cy="137160"/>
            </a:xfrm>
            <a:prstGeom prst="line">
              <a:avLst/>
            </a:prstGeom>
            <a:ln w="31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Horizontal Markers Left">
            <a:extLst>
              <a:ext uri="{FF2B5EF4-FFF2-40B4-BE49-F238E27FC236}">
                <a16:creationId xmlns:a16="http://schemas.microsoft.com/office/drawing/2014/main" id="{2E8F5572-A6C5-0D61-4663-94740861EC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18744" y="304484"/>
            <a:ext cx="91440" cy="5804216"/>
            <a:chOff x="-106044" y="304484"/>
            <a:chExt cx="91440" cy="5804216"/>
          </a:xfrm>
        </p:grpSpPr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52085DA4-FA3C-5517-7394-7B8C7198E8E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 rot="5400000">
              <a:off x="-60324" y="258764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B73C6FFB-4043-5FA4-B1B9-8A2CD4468FD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 rot="5400000">
              <a:off x="-60324" y="6062980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DE7F5164-5687-39B8-50AA-9C06AE869BD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06044" y="1219200"/>
              <a:ext cx="91440" cy="419100"/>
              <a:chOff x="-106044" y="1219200"/>
              <a:chExt cx="91440" cy="419100"/>
            </a:xfrm>
          </p:grpSpPr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6D174423-67A1-6BA0-F32A-B87768D85638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1734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DC407528-7F4C-9C51-0701-8674D84860BF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5925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744D8EC0-E0C8-6F33-8B33-9252682D554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06044" y="5676900"/>
              <a:ext cx="91440" cy="431800"/>
              <a:chOff x="-106044" y="1206500"/>
              <a:chExt cx="91440" cy="431800"/>
            </a:xfrm>
          </p:grpSpPr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EBDB6D67-47F1-2ACB-B15E-CF83680C2CC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1607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A0172A1C-AD6A-BB6C-25B7-D91289B9E05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5925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4" name="Horizontal Markers Right">
            <a:extLst>
              <a:ext uri="{FF2B5EF4-FFF2-40B4-BE49-F238E27FC236}">
                <a16:creationId xmlns:a16="http://schemas.microsoft.com/office/drawing/2014/main" id="{0E15D8C4-ABC7-762F-EBD9-715AC935C45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flipH="1">
            <a:off x="12222840" y="304484"/>
            <a:ext cx="91440" cy="5804216"/>
            <a:chOff x="-106044" y="304484"/>
            <a:chExt cx="91440" cy="5804216"/>
          </a:xfrm>
        </p:grpSpPr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8337C811-4542-2EE7-A070-0A11F64823E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 rot="5400000">
              <a:off x="-60324" y="258764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14A20C2E-8ED8-B0B7-BD57-C12A3BBCA50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 rot="5400000">
              <a:off x="-60324" y="6062980"/>
              <a:ext cx="0" cy="91440"/>
            </a:xfrm>
            <a:prstGeom prst="line">
              <a:avLst/>
            </a:prstGeom>
            <a:ln w="3175">
              <a:solidFill>
                <a:srgbClr val="B2B2B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64E99BCD-4B6B-8A77-3E7B-C8AE755D6FF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06044" y="1219200"/>
              <a:ext cx="91440" cy="419100"/>
              <a:chOff x="-106044" y="1219200"/>
              <a:chExt cx="91440" cy="419100"/>
            </a:xfrm>
          </p:grpSpPr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BDC21EB8-6195-9793-19F2-9F17FD159A2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1734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1BEA6F92-D18B-7DDF-A672-BD40DB39AD4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5925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A9963F1F-494E-ED48-2599-10F3CF79B8E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106044" y="5676900"/>
              <a:ext cx="91440" cy="431800"/>
              <a:chOff x="-106044" y="1206500"/>
              <a:chExt cx="91440" cy="431800"/>
            </a:xfrm>
          </p:grpSpPr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FD80CC2F-018A-E7FC-E743-CCA5B83720FB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1607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3100CA45-B775-276A-5A43-FE5A99346451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 rot="5400000">
                <a:off x="-60324" y="1592580"/>
                <a:ext cx="0" cy="91440"/>
              </a:xfrm>
              <a:prstGeom prst="line">
                <a:avLst/>
              </a:prstGeom>
              <a:ln w="3175">
                <a:solidFill>
                  <a:srgbClr val="B2B2B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A64E6BD6-E07D-2B19-17C8-0FC0C2471E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495577" y="6485399"/>
            <a:ext cx="404321" cy="28295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680D053-27E0-41CE-9928-1D165A617AED}" type="slidenum">
              <a:rPr lang="cs-CZ" smtClean="0"/>
              <a:t>‹#›</a:t>
            </a:fld>
            <a:endParaRPr lang="cs-CZ"/>
          </a:p>
        </p:txBody>
      </p:sp>
      <p:sp>
        <p:nvSpPr>
          <p:cNvPr id="7" name="Copyright Line">
            <a:extLst>
              <a:ext uri="{FF2B5EF4-FFF2-40B4-BE49-F238E27FC236}">
                <a16:creationId xmlns:a16="http://schemas.microsoft.com/office/drawing/2014/main" id="{FE2C65CF-8B27-677A-7002-0C3FC6DBB22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67809" y="6526850"/>
            <a:ext cx="2268453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© </a:t>
            </a:r>
            <a:fld id="{92E70860-886D-4303-B2B5-BD1295E1FD39}" type="datetimeyyyy">
              <a:rPr lang="en-US" sz="70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2026</a:t>
            </a:fld>
            <a:r>
              <a:rPr lang="en-US" sz="700">
                <a:solidFill>
                  <a:schemeClr val="tx1">
                    <a:lumMod val="40000"/>
                    <a:lumOff val="60000"/>
                  </a:schemeClr>
                </a:solidFill>
              </a:rPr>
              <a:t> Nielsen Consumer LLC. All Rights Reserved.</a:t>
            </a:r>
          </a:p>
        </p:txBody>
      </p:sp>
      <p:sp>
        <p:nvSpPr>
          <p:cNvPr id="23" name="Confidential disclaimer">
            <a:extLst>
              <a:ext uri="{FF2B5EF4-FFF2-40B4-BE49-F238E27FC236}">
                <a16:creationId xmlns:a16="http://schemas.microsoft.com/office/drawing/2014/main" id="{78A1FF65-2683-767F-2325-D99D81EAF5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837949" y="6573016"/>
            <a:ext cx="110126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Confidential and proprietary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5F70E08D-819F-1B99-D7F7-BEB0CF6E83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3686135" y="6490782"/>
            <a:ext cx="3538605" cy="282957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7CB195BE-558A-E9D1-BD0E-FE21F1324E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2986740" y="6490782"/>
            <a:ext cx="640080" cy="28295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C3EAA3E-8B66-4B82-A15F-5DACDE0D1199}" type="datetimeFigureOut">
              <a:rPr lang="cs-CZ" smtClean="0"/>
              <a:t>02.11.2026</a:t>
            </a:fld>
            <a:endParaRPr lang="cs-CZ"/>
          </a:p>
        </p:txBody>
      </p:sp>
      <p:cxnSp>
        <p:nvCxnSpPr>
          <p:cNvPr id="50" name="Base Rule">
            <a:extLst>
              <a:ext uri="{FF2B5EF4-FFF2-40B4-BE49-F238E27FC236}">
                <a16:creationId xmlns:a16="http://schemas.microsoft.com/office/drawing/2014/main" id="{8F7DBEB2-D3D4-C8B5-3434-A00B1C2AA7E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92100" y="6395755"/>
            <a:ext cx="116078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D708349F-2D5F-012D-30C6-BC9EF27CB8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292100" y="1638300"/>
            <a:ext cx="11611336" cy="403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Insert your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397E100-96BC-DBA8-0931-869A3CB0F6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92100" y="304800"/>
            <a:ext cx="11613314" cy="2655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Insert your slide title in Arial Bold 20pt</a:t>
            </a:r>
            <a:endParaRPr lang="en-GB"/>
          </a:p>
        </p:txBody>
      </p:sp>
      <p:pic>
        <p:nvPicPr>
          <p:cNvPr id="9" name="NIQ GFK Lockup" hidden="1">
            <a:extLst>
              <a:ext uri="{FF2B5EF4-FFF2-40B4-BE49-F238E27FC236}">
                <a16:creationId xmlns:a16="http://schemas.microsoft.com/office/drawing/2014/main" id="{820B2CC8-6A10-1A7D-AA80-20F852A365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2100" y="6489301"/>
            <a:ext cx="751570" cy="273007"/>
          </a:xfrm>
          <a:prstGeom prst="rect">
            <a:avLst/>
          </a:prstGeom>
        </p:spPr>
      </p:pic>
      <p:pic>
        <p:nvPicPr>
          <p:cNvPr id="16" name="NielsenIQ logo+wordmark (Orange)" descr="A black and orange sign with white text&#10;&#10;AI-generated content may be incorrect." hidden="1">
            <a:extLst>
              <a:ext uri="{FF2B5EF4-FFF2-40B4-BE49-F238E27FC236}">
                <a16:creationId xmlns:a16="http://schemas.microsoft.com/office/drawing/2014/main" id="{E2BF9480-CB28-F8E8-1524-254D2093AFA9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129" y="6495551"/>
            <a:ext cx="748095" cy="271871"/>
          </a:xfrm>
          <a:prstGeom prst="rect">
            <a:avLst/>
          </a:prstGeom>
        </p:spPr>
      </p:pic>
      <p:pic>
        <p:nvPicPr>
          <p:cNvPr id="22" name="NielsenIQ logo+wordmark" descr="A blue text on a black background&#10;&#10;Description automatically generated" hidden="1">
            <a:extLst>
              <a:ext uri="{FF2B5EF4-FFF2-40B4-BE49-F238E27FC236}">
                <a16:creationId xmlns:a16="http://schemas.microsoft.com/office/drawing/2014/main" id="{40901A86-02E1-3B2F-FACD-729B5AB8CC9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130" y="6495154"/>
            <a:ext cx="781433" cy="269593"/>
          </a:xfrm>
          <a:prstGeom prst="rect">
            <a:avLst/>
          </a:prstGeom>
        </p:spPr>
      </p:pic>
      <p:pic>
        <p:nvPicPr>
          <p:cNvPr id="13" name="NIQ Logo (Orange)" hidden="1">
            <a:extLst>
              <a:ext uri="{FF2B5EF4-FFF2-40B4-BE49-F238E27FC236}">
                <a16:creationId xmlns:a16="http://schemas.microsoft.com/office/drawing/2014/main" id="{597A70D4-0E03-DB31-7FA6-E2AD462938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2100" y="6495101"/>
            <a:ext cx="645459" cy="274320"/>
          </a:xfrm>
          <a:prstGeom prst="rect">
            <a:avLst/>
          </a:prstGeom>
        </p:spPr>
      </p:pic>
      <p:pic>
        <p:nvPicPr>
          <p:cNvPr id="11" name="NIQ Logo">
            <a:extLst>
              <a:ext uri="{FF2B5EF4-FFF2-40B4-BE49-F238E27FC236}">
                <a16:creationId xmlns:a16="http://schemas.microsoft.com/office/drawing/2014/main" id="{ACAE94BF-32EB-3237-6101-F4E7A58207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2100" y="6495101"/>
            <a:ext cx="645459" cy="274320"/>
          </a:xfrm>
          <a:prstGeom prst="rect">
            <a:avLst/>
          </a:prstGeom>
        </p:spPr>
      </p:pic>
      <p:pic>
        <p:nvPicPr>
          <p:cNvPr id="8" name="powered by GfK intelligence" descr="A close-up of a logo&#10;&#10;Description automatically generated" hidden="1">
            <a:extLst>
              <a:ext uri="{FF2B5EF4-FFF2-40B4-BE49-F238E27FC236}">
                <a16:creationId xmlns:a16="http://schemas.microsoft.com/office/drawing/2014/main" id="{8C5EA242-8FE9-C7A3-A565-68DCC2310B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8654" y="6511173"/>
            <a:ext cx="1485425" cy="22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68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71450" algn="l" defTabSz="914400" rtl="0" eaLnBrk="1" latinLnBrk="0" hangingPunct="1">
        <a:lnSpc>
          <a:spcPct val="100000"/>
        </a:lnSpc>
        <a:spcBef>
          <a:spcPts val="800"/>
        </a:spcBef>
        <a:buClr>
          <a:schemeClr val="tx1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defTabSz="914400" rtl="0" eaLnBrk="1" latinLnBrk="0" hangingPunct="1">
        <a:lnSpc>
          <a:spcPct val="100000"/>
        </a:lnSpc>
        <a:spcBef>
          <a:spcPts val="7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5850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17145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A4A3A4"/>
          </p15:clr>
        </p15:guide>
        <p15:guide id="2" pos="7680">
          <p15:clr>
            <a:srgbClr val="A4A3A4"/>
          </p15:clr>
        </p15:guide>
        <p15:guide id="3" pos="184">
          <p15:clr>
            <a:srgbClr val="A4A3A4"/>
          </p15:clr>
        </p15:guide>
        <p15:guide id="4" pos="3840">
          <p15:clr>
            <a:srgbClr val="A4A3A4"/>
          </p15:clr>
        </p15:guide>
        <p15:guide id="5" pos="7496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4320">
          <p15:clr>
            <a:srgbClr val="A4A3A4"/>
          </p15:clr>
        </p15:guide>
        <p15:guide id="8" orient="horz" pos="192">
          <p15:clr>
            <a:srgbClr val="A4A3A4"/>
          </p15:clr>
        </p15:guide>
        <p15:guide id="9" orient="horz" pos="3968">
          <p15:clr>
            <a:srgbClr val="A4A3A4"/>
          </p15:clr>
        </p15:guide>
        <p15:guide id="10" orient="horz" pos="768">
          <p15:clr>
            <a:srgbClr val="A4A3A4"/>
          </p15:clr>
        </p15:guide>
        <p15:guide id="11" orient="horz" pos="3848">
          <p15:clr>
            <a:srgbClr val="A4A3A4"/>
          </p15:clr>
        </p15:guide>
        <p15:guide id="12" orient="horz" pos="1032">
          <p15:clr>
            <a:srgbClr val="A4A3A4"/>
          </p15:clr>
        </p15:guide>
        <p15:guide id="13" orient="horz" pos="3576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60.xml"/><Relationship Id="rId1" Type="http://schemas.openxmlformats.org/officeDocument/2006/relationships/tags" Target="../tags/tag3.xml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6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54.emf"/><Relationship Id="rId2" Type="http://schemas.openxmlformats.org/officeDocument/2006/relationships/slideLayout" Target="../slideLayouts/slideLayout62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1.xml"/><Relationship Id="rId4" Type="http://schemas.openxmlformats.org/officeDocument/2006/relationships/chart" Target="../charts/char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109.png"/><Relationship Id="rId4" Type="http://schemas.microsoft.com/office/2014/relationships/chartEx" Target="../charts/chartEx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7.xml"/><Relationship Id="rId4" Type="http://schemas.openxmlformats.org/officeDocument/2006/relationships/chart" Target="../charts/char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6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5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9.xml"/><Relationship Id="rId1" Type="http://schemas.openxmlformats.org/officeDocument/2006/relationships/tags" Target="../tags/tag5.xml"/><Relationship Id="rId6" Type="http://schemas.openxmlformats.org/officeDocument/2006/relationships/image" Target="../media/image74.jpeg"/><Relationship Id="rId5" Type="http://schemas.openxmlformats.org/officeDocument/2006/relationships/image" Target="../media/image73.emf"/><Relationship Id="rId4" Type="http://schemas.openxmlformats.org/officeDocument/2006/relationships/oleObject" Target="../embeddings/oleObject3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6.xml"/><Relationship Id="rId5" Type="http://schemas.openxmlformats.org/officeDocument/2006/relationships/image" Target="../media/image73.emf"/><Relationship Id="rId4" Type="http://schemas.openxmlformats.org/officeDocument/2006/relationships/oleObject" Target="../embeddings/oleObject3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8.xml"/><Relationship Id="rId4" Type="http://schemas.openxmlformats.org/officeDocument/2006/relationships/chart" Target="../charts/char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5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456BB-FF08-F99D-1A5A-044DCD92A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>
            <a:extLst>
              <a:ext uri="{FF2B5EF4-FFF2-40B4-BE49-F238E27FC236}">
                <a16:creationId xmlns:a16="http://schemas.microsoft.com/office/drawing/2014/main" id="{7CDEA6A3-18FC-82E1-53D9-0BF3A02A3DE6}"/>
              </a:ext>
            </a:extLst>
          </p:cNvPr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4" name="Obdélník 3">
              <a:extLst>
                <a:ext uri="{FF2B5EF4-FFF2-40B4-BE49-F238E27FC236}">
                  <a16:creationId xmlns:a16="http://schemas.microsoft.com/office/drawing/2014/main" id="{457A90B0-B2FB-CEB4-3CE0-625526459D4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43000">
                  <a:srgbClr val="22384A"/>
                </a:gs>
                <a:gs pos="64000">
                  <a:srgbClr val="0B1F2E"/>
                </a:gs>
              </a:gsLst>
              <a:path path="circle">
                <a:fillToRect l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0" name="Google Shape;394;g3071ed80a73_0_158">
              <a:extLst>
                <a:ext uri="{FF2B5EF4-FFF2-40B4-BE49-F238E27FC236}">
                  <a16:creationId xmlns:a16="http://schemas.microsoft.com/office/drawing/2014/main" id="{D88A9E2A-0035-0FA4-182A-F2279AB5962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2">
              <a:alphaModFix amt="1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1369" t="4241" b="5186"/>
            <a:stretch/>
          </p:blipFill>
          <p:spPr bwMode="auto">
            <a:xfrm>
              <a:off x="0" y="-1"/>
              <a:ext cx="7527061" cy="6858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" name="Google Shape;250;g3073cedea12_0_228">
            <a:extLst>
              <a:ext uri="{FF2B5EF4-FFF2-40B4-BE49-F238E27FC236}">
                <a16:creationId xmlns:a16="http://schemas.microsoft.com/office/drawing/2014/main" id="{AB71A90B-FB6E-1AD8-43F5-EF373B10314F}"/>
              </a:ext>
            </a:extLst>
          </p:cNvPr>
          <p:cNvSpPr txBox="1"/>
          <p:nvPr/>
        </p:nvSpPr>
        <p:spPr bwMode="auto">
          <a:xfrm>
            <a:off x="644852" y="2616187"/>
            <a:ext cx="10763378" cy="820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2100">
                <a:solidFill>
                  <a:schemeClr val="bg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Vývoj obchodu ve 3. čtvrtletí 2026, privátní značky, předvánoční trendy a balíčky z Číny  </a:t>
            </a:r>
          </a:p>
        </p:txBody>
      </p:sp>
      <p:sp>
        <p:nvSpPr>
          <p:cNvPr id="19" name="Google Shape;397;g3071ed80a73_0_158">
            <a:extLst>
              <a:ext uri="{FF2B5EF4-FFF2-40B4-BE49-F238E27FC236}">
                <a16:creationId xmlns:a16="http://schemas.microsoft.com/office/drawing/2014/main" id="{9278FBDC-FC51-A2FF-405F-4CEE1D2C7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0800000" flipV="1">
            <a:off x="783770" y="2444395"/>
            <a:ext cx="6827522" cy="83009"/>
          </a:xfrm>
          <a:prstGeom prst="rect">
            <a:avLst/>
          </a:prstGeom>
          <a:gradFill>
            <a:gsLst>
              <a:gs pos="22000">
                <a:srgbClr val="0F5FAB"/>
              </a:gs>
              <a:gs pos="34000">
                <a:srgbClr val="BF0943"/>
              </a:gs>
            </a:gsLst>
            <a:lin ang="15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8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TextovéPole 2">
            <a:extLst>
              <a:ext uri="{FF2B5EF4-FFF2-40B4-BE49-F238E27FC236}">
                <a16:creationId xmlns:a16="http://schemas.microsoft.com/office/drawing/2014/main" id="{B9B94F57-13D6-9F8A-13E0-5DC7D4E88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770" y="4973475"/>
            <a:ext cx="476794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cs-CZ" altLang="cs-CZ" sz="1600">
                <a:solidFill>
                  <a:srgbClr val="FFFFFF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Tomáš Prouza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cs-CZ" sz="1600">
                <a:solidFill>
                  <a:schemeClr val="bg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  <a:sym typeface="Montserrat Medium"/>
              </a:rPr>
              <a:t>Svaz obchodu a cestovního ruchu ČR</a:t>
            </a:r>
            <a:endParaRPr lang="cs-CZ" sz="1600">
              <a:solidFill>
                <a:schemeClr val="bg1"/>
              </a:solidFill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cs-CZ" altLang="cs-CZ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Google Shape;239;g3073cedea12_0_13">
            <a:extLst>
              <a:ext uri="{FF2B5EF4-FFF2-40B4-BE49-F238E27FC236}">
                <a16:creationId xmlns:a16="http://schemas.microsoft.com/office/drawing/2014/main" id="{A0A1A6B4-B725-BDBB-E447-13C7EFFF3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770" y="5938838"/>
            <a:ext cx="4767942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cs-CZ" altLang="cs-CZ" sz="1600">
                <a:solidFill>
                  <a:srgbClr val="EFEFEF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  <a:sym typeface="Montserrat" panose="00000500000000000000" pitchFamily="2" charset="-18"/>
              </a:rPr>
              <a:t>2. listopadu 2026, Černá labuť</a:t>
            </a:r>
            <a:endParaRPr lang="cs-CZ" altLang="cs-CZ" sz="1800"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12" name="Google Shape;250;g3073cedea12_0_228">
            <a:extLst>
              <a:ext uri="{FF2B5EF4-FFF2-40B4-BE49-F238E27FC236}">
                <a16:creationId xmlns:a16="http://schemas.microsoft.com/office/drawing/2014/main" id="{C78E41F0-F082-CE3F-EE1A-E70853EA2762}"/>
              </a:ext>
            </a:extLst>
          </p:cNvPr>
          <p:cNvSpPr txBox="1"/>
          <p:nvPr/>
        </p:nvSpPr>
        <p:spPr bwMode="auto">
          <a:xfrm>
            <a:off x="644852" y="410328"/>
            <a:ext cx="9326463" cy="1997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4000" b="1">
                <a:solidFill>
                  <a:schemeClr val="bg1"/>
                </a:solidFill>
                <a:latin typeface="Roboto Black"/>
                <a:ea typeface="Roboto Black"/>
                <a:cs typeface="Roboto Black"/>
              </a:rPr>
              <a:t>Tisková konference </a:t>
            </a:r>
          </a:p>
          <a:p>
            <a:pPr>
              <a:defRPr/>
            </a:pPr>
            <a:r>
              <a:rPr lang="cs-CZ" sz="4000" b="1">
                <a:solidFill>
                  <a:schemeClr val="bg1"/>
                </a:solidFill>
                <a:latin typeface="Roboto Black"/>
                <a:ea typeface="Roboto Black"/>
                <a:cs typeface="Roboto Black"/>
              </a:rPr>
              <a:t>Svazu obchodu a cestovního ruchu ČR </a:t>
            </a:r>
          </a:p>
          <a:p>
            <a:pPr>
              <a:defRPr/>
            </a:pPr>
            <a:r>
              <a:rPr lang="cs-CZ" sz="4000" b="1">
                <a:solidFill>
                  <a:schemeClr val="bg1"/>
                </a:solidFill>
                <a:latin typeface="Roboto Black"/>
                <a:ea typeface="Roboto Black"/>
                <a:cs typeface="Roboto Black"/>
              </a:rPr>
              <a:t>ve spolupráci s NielsenIQ</a:t>
            </a:r>
            <a:endParaRPr lang="cs-CZ" sz="900" b="1">
              <a:solidFill>
                <a:schemeClr val="bg1"/>
              </a:solidFill>
              <a:latin typeface="Roboto Black"/>
              <a:ea typeface="Roboto Black"/>
              <a:cs typeface="Roboto Black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09DEB32A-C917-C1A7-89B8-5F18703943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0" y="5437972"/>
            <a:ext cx="3067286" cy="112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69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7464B15-5C17-4552-6135-8B175448E80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oogle Shape;394;g3071ed80a73_0_158">
            <a:extLst>
              <a:ext uri="{FF2B5EF4-FFF2-40B4-BE49-F238E27FC236}">
                <a16:creationId xmlns:a16="http://schemas.microsoft.com/office/drawing/2014/main" id="{AF3B9787-1E6D-75EA-248C-61A608E2C7B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rcRect l="1902" r="364" b="30335"/>
          <a:stretch/>
        </p:blipFill>
        <p:spPr bwMode="auto">
          <a:xfrm>
            <a:off x="0" y="3103614"/>
            <a:ext cx="5311100" cy="375438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071ed80a73_0_158">
            <a:extLst>
              <a:ext uri="{FF2B5EF4-FFF2-40B4-BE49-F238E27FC236}">
                <a16:creationId xmlns:a16="http://schemas.microsoft.com/office/drawing/2014/main" id="{72BAF51C-0072-A42F-6C5E-1C5B06A057DA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28649" y="435728"/>
            <a:ext cx="7105966" cy="77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  <a:defRPr/>
            </a:pPr>
            <a:r>
              <a:rPr lang="cs-CZ" sz="4000">
                <a:solidFill>
                  <a:schemeClr val="tx1">
                    <a:lumMod val="75000"/>
                    <a:lumOff val="25000"/>
                  </a:schemeClr>
                </a:solidFill>
                <a:latin typeface="Roboto "/>
                <a:ea typeface="Roboto Black" panose="02000000000000000000" pitchFamily="2" charset="0"/>
                <a:cs typeface="Roboto Black" panose="02000000000000000000" pitchFamily="2" charset="0"/>
              </a:rPr>
              <a:t>Program tiskové konference </a:t>
            </a:r>
          </a:p>
        </p:txBody>
      </p:sp>
      <p:sp>
        <p:nvSpPr>
          <p:cNvPr id="398" name="Google Shape;398;g3071ed80a73_0_158">
            <a:extLst>
              <a:ext uri="{FF2B5EF4-FFF2-40B4-BE49-F238E27FC236}">
                <a16:creationId xmlns:a16="http://schemas.microsoft.com/office/drawing/2014/main" id="{37AB5B04-16F9-25AA-723E-EBA510501A9A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628648" y="1493842"/>
            <a:ext cx="8781837" cy="412049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766B1"/>
              </a:buClr>
              <a:buSzPct val="110000"/>
              <a:defRPr/>
            </a:pPr>
            <a:r>
              <a:rPr lang="cs-CZ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Prezentace SOCR ČR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766B1"/>
              </a:buClr>
              <a:buSzPct val="110000"/>
              <a:defRPr/>
            </a:pP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Aktuální makroekonomický přehled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766B1"/>
              </a:buClr>
              <a:buSzPct val="110000"/>
              <a:defRPr/>
            </a:pP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Pravidla pro čínské balíčky, předvánoční trendy, privátní značky</a:t>
            </a:r>
            <a:endParaRPr lang="cs-CZ" sz="2200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766B1"/>
              </a:buClr>
              <a:buSzPct val="110000"/>
              <a:buNone/>
              <a:defRPr/>
            </a:pPr>
            <a:endParaRPr lang="cs-CZ" sz="2200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766B1"/>
              </a:buClr>
              <a:buSzPct val="110000"/>
              <a:defRPr/>
            </a:pPr>
            <a:r>
              <a:rPr lang="cs-CZ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Prezentace NielsenIQ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766B1"/>
              </a:buClr>
              <a:buSzPct val="110000"/>
              <a:defRPr/>
            </a:pP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Vývoj obchodu ve 3. čtvrtletí 2026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766B1"/>
              </a:buClr>
              <a:buSzPct val="110000"/>
              <a:defRPr/>
            </a:pP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Téma: privátní značky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766B1"/>
              </a:buClr>
              <a:buSzPct val="110000"/>
              <a:buNone/>
              <a:defRPr/>
            </a:pPr>
            <a:endParaRPr lang="cs-CZ" sz="2200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766B1"/>
              </a:buClr>
              <a:buSzPct val="110000"/>
              <a:defRPr/>
            </a:pPr>
            <a:r>
              <a:rPr lang="cs-CZ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Dotazy a diskuze</a:t>
            </a:r>
            <a:endParaRPr lang="cs-CZ" sz="2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766B1"/>
              </a:buClr>
              <a:buSzPct val="110000"/>
              <a:defRPr/>
            </a:pPr>
            <a:endParaRPr lang="cs-CZ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Google Shape;250;g3073cedea12_0_228">
            <a:extLst>
              <a:ext uri="{FF2B5EF4-FFF2-40B4-BE49-F238E27FC236}">
                <a16:creationId xmlns:a16="http://schemas.microsoft.com/office/drawing/2014/main" id="{62AFD288-43E6-D7CD-38FF-B3F233815BB9}"/>
              </a:ext>
            </a:extLst>
          </p:cNvPr>
          <p:cNvSpPr txBox="1"/>
          <p:nvPr/>
        </p:nvSpPr>
        <p:spPr bwMode="auto">
          <a:xfrm>
            <a:off x="730151" y="6367211"/>
            <a:ext cx="4124877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1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Tisková konference SOCR ČR a NielsenIQ, 2. 11. 2026</a:t>
            </a:r>
            <a:endParaRPr lang="cs-CZ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4" name="Google Shape;397;g3071ed80a73_0_158">
            <a:extLst>
              <a:ext uri="{FF2B5EF4-FFF2-40B4-BE49-F238E27FC236}">
                <a16:creationId xmlns:a16="http://schemas.microsoft.com/office/drawing/2014/main" id="{CC758510-B05E-92C0-D3EF-452B478D69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 flipV="1">
            <a:off x="628649" y="1123918"/>
            <a:ext cx="6827522" cy="83009"/>
          </a:xfrm>
          <a:prstGeom prst="rect">
            <a:avLst/>
          </a:prstGeom>
          <a:gradFill>
            <a:gsLst>
              <a:gs pos="22000">
                <a:srgbClr val="0F5FAB"/>
              </a:gs>
              <a:gs pos="34000">
                <a:srgbClr val="BF0943"/>
              </a:gs>
            </a:gsLst>
            <a:lin ang="15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850">
              <a:solidFill>
                <a:srgbClr val="CE416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D08E6AC1-3E26-CD80-0D69-40958E9E909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0152" y="6270339"/>
            <a:ext cx="10764000" cy="224925"/>
            <a:chOff x="730152" y="6270339"/>
            <a:chExt cx="10764000" cy="224925"/>
          </a:xfrm>
        </p:grpSpPr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FEB31B62-84FD-BF82-83B7-B2356D89F10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30152" y="6335122"/>
              <a:ext cx="10764000" cy="0"/>
            </a:xfrm>
            <a:prstGeom prst="line">
              <a:avLst/>
            </a:prstGeom>
            <a:ln>
              <a:solidFill>
                <a:srgbClr val="BF094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E394504B-2C16-BF1C-762E-FB657B477EA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10486" y="6270339"/>
              <a:ext cx="1501181" cy="224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9" name="Obrázek 8">
            <a:extLst>
              <a:ext uri="{FF2B5EF4-FFF2-40B4-BE49-F238E27FC236}">
                <a16:creationId xmlns:a16="http://schemas.microsoft.com/office/drawing/2014/main" id="{3BEA66C5-1DC7-1F2B-F66E-F250FFEFE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5854" y="6083009"/>
            <a:ext cx="1390443" cy="50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49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E2A5B60-9DB1-2C6B-6453-EFF0A78C070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oogle Shape;394;g3071ed80a73_0_158">
            <a:extLst>
              <a:ext uri="{FF2B5EF4-FFF2-40B4-BE49-F238E27FC236}">
                <a16:creationId xmlns:a16="http://schemas.microsoft.com/office/drawing/2014/main" id="{8E8BDF17-67CC-0768-BA53-B777126B002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rcRect l="1902" r="364" b="30335"/>
          <a:stretch/>
        </p:blipFill>
        <p:spPr bwMode="auto">
          <a:xfrm>
            <a:off x="0" y="3103614"/>
            <a:ext cx="5311100" cy="375438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071ed80a73_0_158">
            <a:extLst>
              <a:ext uri="{FF2B5EF4-FFF2-40B4-BE49-F238E27FC236}">
                <a16:creationId xmlns:a16="http://schemas.microsoft.com/office/drawing/2014/main" id="{1040A658-20BB-B5EE-70E7-70DB8A870AD9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28649" y="438385"/>
            <a:ext cx="8338229" cy="77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  <a:defRPr/>
            </a:pPr>
            <a:r>
              <a:rPr lang="cs-CZ" sz="4000">
                <a:solidFill>
                  <a:schemeClr val="tx1">
                    <a:lumMod val="75000"/>
                    <a:lumOff val="25000"/>
                  </a:schemeClr>
                </a:solidFill>
                <a:latin typeface="Roboto "/>
                <a:ea typeface="Roboto Black" panose="02000000000000000000" pitchFamily="2" charset="0"/>
                <a:cs typeface="Roboto Black" panose="02000000000000000000" pitchFamily="2" charset="0"/>
              </a:rPr>
              <a:t>Aktuální makroekonomický přehled </a:t>
            </a:r>
          </a:p>
        </p:txBody>
      </p:sp>
      <p:sp>
        <p:nvSpPr>
          <p:cNvPr id="2" name="Google Shape;250;g3073cedea12_0_228">
            <a:extLst>
              <a:ext uri="{FF2B5EF4-FFF2-40B4-BE49-F238E27FC236}">
                <a16:creationId xmlns:a16="http://schemas.microsoft.com/office/drawing/2014/main" id="{A31BF37D-05FE-1357-7149-0D920DD1CD99}"/>
              </a:ext>
            </a:extLst>
          </p:cNvPr>
          <p:cNvSpPr txBox="1"/>
          <p:nvPr/>
        </p:nvSpPr>
        <p:spPr bwMode="auto">
          <a:xfrm>
            <a:off x="730151" y="6367211"/>
            <a:ext cx="4124877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1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Tisková konference SOCR ČR a NielsenIQ, 2. 11. 2026</a:t>
            </a:r>
            <a:endParaRPr lang="cs-CZ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4" name="Google Shape;397;g3071ed80a73_0_158">
            <a:extLst>
              <a:ext uri="{FF2B5EF4-FFF2-40B4-BE49-F238E27FC236}">
                <a16:creationId xmlns:a16="http://schemas.microsoft.com/office/drawing/2014/main" id="{ACCDDDEB-F044-4AA9-5268-1A23429ED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 flipV="1">
            <a:off x="628649" y="1123918"/>
            <a:ext cx="6827522" cy="83009"/>
          </a:xfrm>
          <a:prstGeom prst="rect">
            <a:avLst/>
          </a:prstGeom>
          <a:gradFill>
            <a:gsLst>
              <a:gs pos="22000">
                <a:srgbClr val="0F5FAB"/>
              </a:gs>
              <a:gs pos="34000">
                <a:srgbClr val="BF0943"/>
              </a:gs>
            </a:gsLst>
            <a:lin ang="15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850">
              <a:solidFill>
                <a:srgbClr val="CE416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6DBF2AAA-60C5-A4F9-5397-B9579CE4F43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0152" y="6270339"/>
            <a:ext cx="10764000" cy="224925"/>
            <a:chOff x="730152" y="6270339"/>
            <a:chExt cx="10764000" cy="224925"/>
          </a:xfrm>
        </p:grpSpPr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7835397F-F428-E0A9-E931-56C724A5B6AA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30152" y="6335122"/>
              <a:ext cx="10764000" cy="0"/>
            </a:xfrm>
            <a:prstGeom prst="line">
              <a:avLst/>
            </a:prstGeom>
            <a:ln>
              <a:solidFill>
                <a:srgbClr val="BF094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DBB7D255-541F-CC8B-58F1-92EF29AF399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10486" y="6270339"/>
              <a:ext cx="1501181" cy="224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45AC45D0-CF7F-0274-ECE7-77D4019AA72A}"/>
              </a:ext>
            </a:extLst>
          </p:cNvPr>
          <p:cNvGrpSpPr/>
          <p:nvPr/>
        </p:nvGrpSpPr>
        <p:grpSpPr>
          <a:xfrm>
            <a:off x="1138700" y="1883327"/>
            <a:ext cx="2467516" cy="1446509"/>
            <a:chOff x="661088" y="1938048"/>
            <a:chExt cx="2467516" cy="1446509"/>
          </a:xfrm>
        </p:grpSpPr>
        <p:sp>
          <p:nvSpPr>
            <p:cNvPr id="9" name="Google Shape;266;g3071ed80a73_0_28">
              <a:extLst>
                <a:ext uri="{FF2B5EF4-FFF2-40B4-BE49-F238E27FC236}">
                  <a16:creationId xmlns:a16="http://schemas.microsoft.com/office/drawing/2014/main" id="{D1869C2C-21D2-2884-A03A-FF3A3B377582}"/>
                </a:ext>
              </a:extLst>
            </p:cNvPr>
            <p:cNvSpPr txBox="1"/>
            <p:nvPr/>
          </p:nvSpPr>
          <p:spPr>
            <a:xfrm>
              <a:off x="661088" y="1938048"/>
              <a:ext cx="2467516" cy="14465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3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Montserrat"/>
                </a:rPr>
                <a:t>Inflace</a:t>
              </a:r>
              <a:endParaRPr sz="3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ontserrat"/>
              </a:endParaRPr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0F2C4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endParaRPr lang="cs-CZ" sz="900" b="1">
                <a:solidFill>
                  <a:srgbClr val="0F2C4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cs-CZ" sz="1200" b="1">
                  <a:solidFill>
                    <a:srgbClr val="0F2C4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Montserrat"/>
                </a:rPr>
                <a:t>září 26, meziroční změna</a:t>
              </a:r>
              <a:endParaRPr sz="1200">
                <a:solidFill>
                  <a:srgbClr val="0F2C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ontserrat"/>
              </a:endParaRPr>
            </a:p>
          </p:txBody>
        </p:sp>
        <p:sp>
          <p:nvSpPr>
            <p:cNvPr id="21" name="Google Shape;271;g3071ed80a73_0_28">
              <a:extLst>
                <a:ext uri="{FF2B5EF4-FFF2-40B4-BE49-F238E27FC236}">
                  <a16:creationId xmlns:a16="http://schemas.microsoft.com/office/drawing/2014/main" id="{DEEA8017-529A-3543-E12F-2170BF29142A}"/>
                </a:ext>
              </a:extLst>
            </p:cNvPr>
            <p:cNvSpPr/>
            <p:nvPr/>
          </p:nvSpPr>
          <p:spPr>
            <a:xfrm>
              <a:off x="1320756" y="2497404"/>
              <a:ext cx="1148180" cy="508952"/>
            </a:xfrm>
            <a:prstGeom prst="roundRect">
              <a:avLst>
                <a:gd name="adj" fmla="val 16667"/>
              </a:avLst>
            </a:prstGeom>
            <a:gradFill>
              <a:gsLst>
                <a:gs pos="39000">
                  <a:srgbClr val="BF0943"/>
                </a:gs>
                <a:gs pos="95000">
                  <a:srgbClr val="0F5FAB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800" b="1">
                  <a:solidFill>
                    <a:schemeClr val="l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Montserrat"/>
                </a:rPr>
                <a:t>2,5%</a:t>
              </a:r>
              <a:endPara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ontserrat"/>
              </a:endParaRPr>
            </a:p>
          </p:txBody>
        </p:sp>
      </p:grp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5E9E0E97-567A-72C4-3CE9-C6232962B60D}"/>
              </a:ext>
            </a:extLst>
          </p:cNvPr>
          <p:cNvGrpSpPr/>
          <p:nvPr/>
        </p:nvGrpSpPr>
        <p:grpSpPr>
          <a:xfrm>
            <a:off x="4574892" y="1872565"/>
            <a:ext cx="2842164" cy="1446509"/>
            <a:chOff x="3583671" y="1927552"/>
            <a:chExt cx="2842164" cy="1446509"/>
          </a:xfrm>
        </p:grpSpPr>
        <p:sp>
          <p:nvSpPr>
            <p:cNvPr id="22" name="Google Shape;266;g3071ed80a73_0_28">
              <a:extLst>
                <a:ext uri="{FF2B5EF4-FFF2-40B4-BE49-F238E27FC236}">
                  <a16:creationId xmlns:a16="http://schemas.microsoft.com/office/drawing/2014/main" id="{AB678EC3-23EE-3D7B-16B1-55309E042EB4}"/>
                </a:ext>
              </a:extLst>
            </p:cNvPr>
            <p:cNvSpPr txBox="1"/>
            <p:nvPr/>
          </p:nvSpPr>
          <p:spPr bwMode="auto">
            <a:xfrm>
              <a:off x="3583671" y="1927552"/>
              <a:ext cx="2842164" cy="14465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3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Montserrat"/>
                </a:rPr>
                <a:t>Ceny potravin</a:t>
              </a:r>
              <a:endParaRPr sz="3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ontserrat"/>
              </a:endParaRPr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0F2C4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endParaRPr lang="cs-CZ" sz="900" b="1">
                <a:solidFill>
                  <a:srgbClr val="0F2C42"/>
                </a:solidFill>
                <a:latin typeface="Montserrat"/>
                <a:ea typeface="Roboto" panose="02000000000000000000" pitchFamily="2" charset="0"/>
                <a:cs typeface="Roboto" panose="02000000000000000000" pitchFamily="2" charset="0"/>
                <a:sym typeface="Montserrat"/>
              </a:endParaRPr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cs-CZ" sz="1200" b="1">
                  <a:solidFill>
                    <a:srgbClr val="0F2C4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Montserrat"/>
                </a:rPr>
                <a:t>září 26, meziroční změna</a:t>
              </a:r>
              <a:endParaRPr sz="1200">
                <a:solidFill>
                  <a:srgbClr val="0F2C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ontserrat"/>
              </a:endParaRPr>
            </a:p>
          </p:txBody>
        </p:sp>
        <p:sp>
          <p:nvSpPr>
            <p:cNvPr id="23" name="Google Shape;271;g3071ed80a73_0_28">
              <a:extLst>
                <a:ext uri="{FF2B5EF4-FFF2-40B4-BE49-F238E27FC236}">
                  <a16:creationId xmlns:a16="http://schemas.microsoft.com/office/drawing/2014/main" id="{38F4E1A6-D6C5-5E05-37BC-0D9334279BC5}"/>
                </a:ext>
              </a:extLst>
            </p:cNvPr>
            <p:cNvSpPr/>
            <p:nvPr/>
          </p:nvSpPr>
          <p:spPr bwMode="auto">
            <a:xfrm>
              <a:off x="4430663" y="2518487"/>
              <a:ext cx="1148180" cy="508952"/>
            </a:xfrm>
            <a:prstGeom prst="roundRect">
              <a:avLst>
                <a:gd name="adj" fmla="val 16667"/>
              </a:avLst>
            </a:prstGeom>
            <a:gradFill>
              <a:gsLst>
                <a:gs pos="39000">
                  <a:srgbClr val="BF0943"/>
                </a:gs>
                <a:gs pos="95000">
                  <a:srgbClr val="0F5FAB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cs-CZ" sz="2800" b="1">
                  <a:solidFill>
                    <a:schemeClr val="lt1"/>
                  </a:solidFill>
                  <a:latin typeface="Roboto" panose="02000000000000000000" pitchFamily="2" charset="0"/>
                  <a:ea typeface="Roboto" panose="02000000000000000000" pitchFamily="2" charset="0"/>
                  <a:sym typeface="Montserrat"/>
                </a:rPr>
                <a:t>-3,5%</a:t>
              </a:r>
              <a:endParaRPr sz="2800" b="1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sym typeface="Montserrat"/>
              </a:endParaRPr>
            </a:p>
          </p:txBody>
        </p:sp>
      </p:grp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40BFC353-D333-71F0-8BB1-068E03B17557}"/>
              </a:ext>
            </a:extLst>
          </p:cNvPr>
          <p:cNvGrpSpPr/>
          <p:nvPr/>
        </p:nvGrpSpPr>
        <p:grpSpPr>
          <a:xfrm>
            <a:off x="6140434" y="4055225"/>
            <a:ext cx="4608331" cy="1446509"/>
            <a:chOff x="6880902" y="1927553"/>
            <a:chExt cx="4608331" cy="1446509"/>
          </a:xfrm>
        </p:grpSpPr>
        <p:sp>
          <p:nvSpPr>
            <p:cNvPr id="25" name="Google Shape;266;g3071ed80a73_0_28">
              <a:extLst>
                <a:ext uri="{FF2B5EF4-FFF2-40B4-BE49-F238E27FC236}">
                  <a16:creationId xmlns:a16="http://schemas.microsoft.com/office/drawing/2014/main" id="{EFC38D51-E78F-8B61-A894-7832B8E67C8D}"/>
                </a:ext>
              </a:extLst>
            </p:cNvPr>
            <p:cNvSpPr txBox="1"/>
            <p:nvPr/>
          </p:nvSpPr>
          <p:spPr bwMode="auto">
            <a:xfrm>
              <a:off x="6880902" y="1927553"/>
              <a:ext cx="4608331" cy="14465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3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Montserrat"/>
                </a:rPr>
                <a:t>Tržby v maloobchodě</a:t>
              </a:r>
              <a:endParaRPr sz="3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ontserrat"/>
              </a:endParaRPr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0F2C4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endParaRPr lang="cs-CZ" sz="900" b="1">
                <a:solidFill>
                  <a:srgbClr val="0F2C42"/>
                </a:solidFill>
                <a:latin typeface="Montserrat"/>
                <a:ea typeface="Roboto" panose="02000000000000000000" pitchFamily="2" charset="0"/>
                <a:cs typeface="Roboto" panose="02000000000000000000" pitchFamily="2" charset="0"/>
                <a:sym typeface="Montserrat"/>
              </a:endParaRPr>
            </a:p>
            <a:p>
              <a:pPr marL="0" marR="0" lvl="0" indent="0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cs-CZ" sz="900" b="1">
                  <a:solidFill>
                    <a:srgbClr val="0F2C42"/>
                  </a:solidFill>
                  <a:latin typeface="Montserrat"/>
                  <a:ea typeface="Roboto" panose="02000000000000000000" pitchFamily="2" charset="0"/>
                  <a:cs typeface="Roboto" panose="02000000000000000000" pitchFamily="2" charset="0"/>
                  <a:sym typeface="Montserrat"/>
                </a:rPr>
                <a:t>         	          </a:t>
              </a:r>
              <a:r>
                <a:rPr lang="cs-CZ" sz="1200" b="1">
                  <a:solidFill>
                    <a:srgbClr val="0F2C4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Montserrat"/>
                </a:rPr>
                <a:t>srpen 26, meziroční změna</a:t>
              </a:r>
              <a:endParaRPr sz="1200">
                <a:solidFill>
                  <a:srgbClr val="0F2C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ontserrat"/>
              </a:endParaRPr>
            </a:p>
          </p:txBody>
        </p:sp>
        <p:sp>
          <p:nvSpPr>
            <p:cNvPr id="26" name="Google Shape;271;g3071ed80a73_0_28">
              <a:extLst>
                <a:ext uri="{FF2B5EF4-FFF2-40B4-BE49-F238E27FC236}">
                  <a16:creationId xmlns:a16="http://schemas.microsoft.com/office/drawing/2014/main" id="{3DD17EFC-5A15-53DC-EDE0-ABA02FC203AE}"/>
                </a:ext>
              </a:extLst>
            </p:cNvPr>
            <p:cNvSpPr/>
            <p:nvPr/>
          </p:nvSpPr>
          <p:spPr bwMode="auto">
            <a:xfrm>
              <a:off x="8610977" y="2518487"/>
              <a:ext cx="1148180" cy="508952"/>
            </a:xfrm>
            <a:prstGeom prst="roundRect">
              <a:avLst>
                <a:gd name="adj" fmla="val 16667"/>
              </a:avLst>
            </a:prstGeom>
            <a:gradFill>
              <a:gsLst>
                <a:gs pos="39000">
                  <a:srgbClr val="BF0943"/>
                </a:gs>
                <a:gs pos="95000">
                  <a:srgbClr val="0F5FAB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cs-CZ" sz="2800" b="1">
                  <a:solidFill>
                    <a:schemeClr val="lt1"/>
                  </a:solidFill>
                  <a:latin typeface="Roboto" panose="02000000000000000000" pitchFamily="2" charset="0"/>
                  <a:ea typeface="Roboto" panose="02000000000000000000" pitchFamily="2" charset="0"/>
                  <a:sym typeface="Montserrat"/>
                </a:rPr>
                <a:t>4,3%</a:t>
              </a:r>
              <a:endParaRPr sz="2800" b="1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sym typeface="Montserrat"/>
              </a:endParaRPr>
            </a:p>
          </p:txBody>
        </p:sp>
      </p:grp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E2DDA2AB-9C48-0C74-9AC0-2D3FF1D02189}"/>
              </a:ext>
            </a:extLst>
          </p:cNvPr>
          <p:cNvGrpSpPr/>
          <p:nvPr/>
        </p:nvGrpSpPr>
        <p:grpSpPr>
          <a:xfrm>
            <a:off x="1593031" y="4055225"/>
            <a:ext cx="4283184" cy="1446509"/>
            <a:chOff x="1812081" y="3971110"/>
            <a:chExt cx="4283184" cy="1446509"/>
          </a:xfrm>
        </p:grpSpPr>
        <p:sp>
          <p:nvSpPr>
            <p:cNvPr id="27" name="Google Shape;266;g3071ed80a73_0_28">
              <a:extLst>
                <a:ext uri="{FF2B5EF4-FFF2-40B4-BE49-F238E27FC236}">
                  <a16:creationId xmlns:a16="http://schemas.microsoft.com/office/drawing/2014/main" id="{BF8E449C-5EF6-E787-E676-15E0FDDDDBDA}"/>
                </a:ext>
              </a:extLst>
            </p:cNvPr>
            <p:cNvSpPr txBox="1"/>
            <p:nvPr/>
          </p:nvSpPr>
          <p:spPr bwMode="auto">
            <a:xfrm>
              <a:off x="1812081" y="3971110"/>
              <a:ext cx="4283184" cy="14465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3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Montserrat"/>
                </a:rPr>
                <a:t>Růst HDP</a:t>
              </a:r>
              <a:endParaRPr sz="3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ontserrat"/>
              </a:endParaRPr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0F2C4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endParaRPr lang="cs-CZ" sz="900" b="1">
                <a:solidFill>
                  <a:srgbClr val="0F2C4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cs-CZ" sz="1200" b="1">
                  <a:solidFill>
                    <a:srgbClr val="0F2C4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Montserrat"/>
                </a:rPr>
                <a:t>Q2 2026, meziroční změna</a:t>
              </a:r>
              <a:endParaRPr sz="1200">
                <a:solidFill>
                  <a:srgbClr val="0F2C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ontserrat"/>
              </a:endParaRPr>
            </a:p>
          </p:txBody>
        </p:sp>
        <p:sp>
          <p:nvSpPr>
            <p:cNvPr id="28" name="Google Shape;271;g3071ed80a73_0_28">
              <a:extLst>
                <a:ext uri="{FF2B5EF4-FFF2-40B4-BE49-F238E27FC236}">
                  <a16:creationId xmlns:a16="http://schemas.microsoft.com/office/drawing/2014/main" id="{479C0A2A-CDAD-E83E-5040-F47C8FAD575B}"/>
                </a:ext>
              </a:extLst>
            </p:cNvPr>
            <p:cNvSpPr/>
            <p:nvPr/>
          </p:nvSpPr>
          <p:spPr bwMode="auto">
            <a:xfrm>
              <a:off x="3379583" y="4561407"/>
              <a:ext cx="1148180" cy="508952"/>
            </a:xfrm>
            <a:prstGeom prst="roundRect">
              <a:avLst>
                <a:gd name="adj" fmla="val 16667"/>
              </a:avLst>
            </a:prstGeom>
            <a:gradFill>
              <a:gsLst>
                <a:gs pos="39000">
                  <a:srgbClr val="BF0943"/>
                </a:gs>
                <a:gs pos="95000">
                  <a:srgbClr val="0F5FAB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cs-CZ" sz="2800" b="1">
                  <a:solidFill>
                    <a:schemeClr val="lt1"/>
                  </a:solidFill>
                  <a:latin typeface="Roboto" panose="02000000000000000000" pitchFamily="2" charset="0"/>
                  <a:ea typeface="Roboto" panose="02000000000000000000" pitchFamily="2" charset="0"/>
                  <a:sym typeface="Montserrat"/>
                </a:rPr>
                <a:t>1,8%</a:t>
              </a:r>
              <a:endParaRPr sz="2800" b="1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sym typeface="Montserrat"/>
              </a:endParaRPr>
            </a:p>
          </p:txBody>
        </p:sp>
      </p:grp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BB7F86F8-8205-8949-1C23-57662FE6FEDD}"/>
              </a:ext>
            </a:extLst>
          </p:cNvPr>
          <p:cNvGrpSpPr/>
          <p:nvPr/>
        </p:nvGrpSpPr>
        <p:grpSpPr>
          <a:xfrm>
            <a:off x="8136754" y="1883326"/>
            <a:ext cx="3405438" cy="1446509"/>
            <a:chOff x="6887892" y="3987130"/>
            <a:chExt cx="3405438" cy="1446509"/>
          </a:xfrm>
        </p:grpSpPr>
        <p:sp>
          <p:nvSpPr>
            <p:cNvPr id="29" name="Google Shape;266;g3071ed80a73_0_28">
              <a:extLst>
                <a:ext uri="{FF2B5EF4-FFF2-40B4-BE49-F238E27FC236}">
                  <a16:creationId xmlns:a16="http://schemas.microsoft.com/office/drawing/2014/main" id="{551A3584-9457-ADB3-EE52-D9C322D91E7E}"/>
                </a:ext>
              </a:extLst>
            </p:cNvPr>
            <p:cNvSpPr txBox="1"/>
            <p:nvPr/>
          </p:nvSpPr>
          <p:spPr bwMode="auto">
            <a:xfrm>
              <a:off x="6887892" y="3987130"/>
              <a:ext cx="3405438" cy="14465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3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Montserrat"/>
                </a:rPr>
                <a:t>Nezaměstnanost</a:t>
              </a:r>
              <a:endParaRPr sz="3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ontserrat"/>
              </a:endParaRPr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0F2C4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endParaRPr lang="cs-CZ" sz="900" b="1">
                <a:solidFill>
                  <a:srgbClr val="0F2C42"/>
                </a:solidFill>
                <a:latin typeface="Montserrat"/>
                <a:ea typeface="Roboto" panose="02000000000000000000" pitchFamily="2" charset="0"/>
                <a:cs typeface="Roboto" panose="02000000000000000000" pitchFamily="2" charset="0"/>
                <a:sym typeface="Montserrat"/>
              </a:endParaRPr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cs-CZ" sz="1200" b="1">
                  <a:solidFill>
                    <a:srgbClr val="0F2C4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Montserrat"/>
                </a:rPr>
                <a:t>srpen 26</a:t>
              </a:r>
              <a:endParaRPr sz="1200">
                <a:solidFill>
                  <a:srgbClr val="0F2C4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ontserrat"/>
              </a:endParaRPr>
            </a:p>
          </p:txBody>
        </p:sp>
        <p:sp>
          <p:nvSpPr>
            <p:cNvPr id="30" name="Google Shape;271;g3071ed80a73_0_28">
              <a:extLst>
                <a:ext uri="{FF2B5EF4-FFF2-40B4-BE49-F238E27FC236}">
                  <a16:creationId xmlns:a16="http://schemas.microsoft.com/office/drawing/2014/main" id="{BCEC029F-E70C-F634-F215-8EFFDF13CEC9}"/>
                </a:ext>
              </a:extLst>
            </p:cNvPr>
            <p:cNvSpPr/>
            <p:nvPr/>
          </p:nvSpPr>
          <p:spPr bwMode="auto">
            <a:xfrm>
              <a:off x="7996590" y="4567304"/>
              <a:ext cx="1148180" cy="508952"/>
            </a:xfrm>
            <a:prstGeom prst="roundRect">
              <a:avLst>
                <a:gd name="adj" fmla="val 16667"/>
              </a:avLst>
            </a:prstGeom>
            <a:gradFill>
              <a:gsLst>
                <a:gs pos="39000">
                  <a:srgbClr val="BF0943"/>
                </a:gs>
                <a:gs pos="95000">
                  <a:srgbClr val="0F5FAB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cs-CZ" sz="2800" b="1">
                  <a:solidFill>
                    <a:schemeClr val="lt1"/>
                  </a:solidFill>
                  <a:latin typeface="Roboto" panose="02000000000000000000" pitchFamily="2" charset="0"/>
                  <a:ea typeface="Roboto" panose="02000000000000000000" pitchFamily="2" charset="0"/>
                  <a:sym typeface="Montserrat"/>
                </a:rPr>
                <a:t>3,4%</a:t>
              </a:r>
              <a:endParaRPr sz="2800" b="1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sym typeface="Montserrat"/>
              </a:endParaRPr>
            </a:p>
          </p:txBody>
        </p:sp>
      </p:grpSp>
      <p:pic>
        <p:nvPicPr>
          <p:cNvPr id="15" name="Obrázek 14">
            <a:extLst>
              <a:ext uri="{FF2B5EF4-FFF2-40B4-BE49-F238E27FC236}">
                <a16:creationId xmlns:a16="http://schemas.microsoft.com/office/drawing/2014/main" id="{D61B6E70-49AA-EFC7-ADAE-8570E583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9461" y="6084316"/>
            <a:ext cx="1383229" cy="50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355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B76AA1F-FD8A-31C4-7D4C-42B4E9724D0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oogle Shape;394;g3071ed80a73_0_158">
            <a:extLst>
              <a:ext uri="{FF2B5EF4-FFF2-40B4-BE49-F238E27FC236}">
                <a16:creationId xmlns:a16="http://schemas.microsoft.com/office/drawing/2014/main" id="{2BB5FEA0-BBA2-9D3A-20C8-8FA5F9A66E8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rcRect l="1902" r="364" b="30335"/>
          <a:stretch/>
        </p:blipFill>
        <p:spPr bwMode="auto">
          <a:xfrm>
            <a:off x="0" y="3103614"/>
            <a:ext cx="5311100" cy="375438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071ed80a73_0_158">
            <a:extLst>
              <a:ext uri="{FF2B5EF4-FFF2-40B4-BE49-F238E27FC236}">
                <a16:creationId xmlns:a16="http://schemas.microsoft.com/office/drawing/2014/main" id="{50F8A8C0-30E0-8558-2794-CEAC8F3F02F8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28649" y="435728"/>
            <a:ext cx="10598806" cy="77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  <a:defRPr/>
            </a:pPr>
            <a:r>
              <a:rPr lang="cs-CZ" sz="4000">
                <a:solidFill>
                  <a:schemeClr val="tx1">
                    <a:lumMod val="75000"/>
                    <a:lumOff val="25000"/>
                  </a:schemeClr>
                </a:solidFill>
                <a:latin typeface="Roboto "/>
                <a:ea typeface="Roboto Black" panose="02000000000000000000" pitchFamily="2" charset="0"/>
                <a:cs typeface="Roboto Black" panose="02000000000000000000" pitchFamily="2" charset="0"/>
              </a:rPr>
              <a:t>Potraviny stále brzdí inflaci. Jak dlouho ještě?</a:t>
            </a:r>
          </a:p>
        </p:txBody>
      </p:sp>
      <p:sp>
        <p:nvSpPr>
          <p:cNvPr id="398" name="Google Shape;398;g3071ed80a73_0_158">
            <a:extLst>
              <a:ext uri="{FF2B5EF4-FFF2-40B4-BE49-F238E27FC236}">
                <a16:creationId xmlns:a16="http://schemas.microsoft.com/office/drawing/2014/main" id="{3A970137-2A28-4E39-5496-DF4945911DFE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628649" y="1387653"/>
            <a:ext cx="6141458" cy="449745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Slábnoucí protiinflační efekt zlevňujících potravin </a:t>
            </a: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Statistický efekt srovnávací základny</a:t>
            </a: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Riziko růstu cen energií, dopravy a mezd + dopady klimatické změny </a:t>
            </a: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Omezování slev</a:t>
            </a: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Nové regulatorní náklady v celém dodavatelském řetězci </a:t>
            </a: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Nejistota cen zemědělských komodit a geopolitického vývoje</a:t>
            </a:r>
            <a:endParaRPr lang="cs-CZ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Google Shape;250;g3073cedea12_0_228">
            <a:extLst>
              <a:ext uri="{FF2B5EF4-FFF2-40B4-BE49-F238E27FC236}">
                <a16:creationId xmlns:a16="http://schemas.microsoft.com/office/drawing/2014/main" id="{B75C24D6-1D8D-2CC4-9CD5-459E7FB5CE7A}"/>
              </a:ext>
            </a:extLst>
          </p:cNvPr>
          <p:cNvSpPr txBox="1"/>
          <p:nvPr/>
        </p:nvSpPr>
        <p:spPr bwMode="auto">
          <a:xfrm>
            <a:off x="730151" y="6367211"/>
            <a:ext cx="4124877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1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Tisková konference SOCR ČR a NielsenIQ, 2. 11. 2026</a:t>
            </a:r>
            <a:endParaRPr lang="cs-CZ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4" name="Google Shape;397;g3071ed80a73_0_158">
            <a:extLst>
              <a:ext uri="{FF2B5EF4-FFF2-40B4-BE49-F238E27FC236}">
                <a16:creationId xmlns:a16="http://schemas.microsoft.com/office/drawing/2014/main" id="{19B2372A-BC28-E4A5-D923-73C852098D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 flipV="1">
            <a:off x="628649" y="1123918"/>
            <a:ext cx="6827522" cy="83009"/>
          </a:xfrm>
          <a:prstGeom prst="rect">
            <a:avLst/>
          </a:prstGeom>
          <a:gradFill>
            <a:gsLst>
              <a:gs pos="22000">
                <a:srgbClr val="0F5FAB"/>
              </a:gs>
              <a:gs pos="34000">
                <a:srgbClr val="BF0943"/>
              </a:gs>
            </a:gsLst>
            <a:lin ang="15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850">
              <a:solidFill>
                <a:srgbClr val="CE416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AD3A3A7C-9B06-037A-EA14-A981DDCC293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0152" y="6270339"/>
            <a:ext cx="10764000" cy="224925"/>
            <a:chOff x="730152" y="6270339"/>
            <a:chExt cx="10764000" cy="224925"/>
          </a:xfrm>
        </p:grpSpPr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63AF00CB-7296-677B-78B9-C460C1FF88A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30152" y="6335122"/>
              <a:ext cx="10764000" cy="0"/>
            </a:xfrm>
            <a:prstGeom prst="line">
              <a:avLst/>
            </a:prstGeom>
            <a:ln>
              <a:solidFill>
                <a:srgbClr val="BF094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1B099908-DC04-1E70-76EC-CA7F3BC405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10486" y="6270339"/>
              <a:ext cx="1501181" cy="224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9" name="Obrázek 8">
            <a:extLst>
              <a:ext uri="{FF2B5EF4-FFF2-40B4-BE49-F238E27FC236}">
                <a16:creationId xmlns:a16="http://schemas.microsoft.com/office/drawing/2014/main" id="{E1B04E0D-EBAB-C407-DEF8-F819D325F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072" y="6089615"/>
            <a:ext cx="1354007" cy="491014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93576772-9959-3595-A430-94AD63E292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791" y="1387652"/>
            <a:ext cx="4586562" cy="458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66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A548459-2E90-8FC3-651F-1B22C6FE8AF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oogle Shape;394;g3071ed80a73_0_158">
            <a:extLst>
              <a:ext uri="{FF2B5EF4-FFF2-40B4-BE49-F238E27FC236}">
                <a16:creationId xmlns:a16="http://schemas.microsoft.com/office/drawing/2014/main" id="{3CB96985-3480-2C1F-22F1-E083D080D4E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rcRect l="1902" r="364" b="30335"/>
          <a:stretch/>
        </p:blipFill>
        <p:spPr bwMode="auto">
          <a:xfrm>
            <a:off x="0" y="3103614"/>
            <a:ext cx="5311100" cy="375438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071ed80a73_0_158">
            <a:extLst>
              <a:ext uri="{FF2B5EF4-FFF2-40B4-BE49-F238E27FC236}">
                <a16:creationId xmlns:a16="http://schemas.microsoft.com/office/drawing/2014/main" id="{840253A1-A88B-28C8-E1B9-A9380CDD18AA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28649" y="435728"/>
            <a:ext cx="11082088" cy="77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  <a:defRPr/>
            </a:pPr>
            <a:r>
              <a:rPr lang="cs-CZ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"/>
                <a:ea typeface="Roboto Black" panose="02000000000000000000" pitchFamily="2" charset="0"/>
                <a:cs typeface="Roboto Black" panose="02000000000000000000" pitchFamily="2" charset="0"/>
              </a:rPr>
              <a:t>Fiskální konsolidace: spotřebitelský optimismus nemusí vydržet</a:t>
            </a:r>
          </a:p>
        </p:txBody>
      </p:sp>
      <p:sp>
        <p:nvSpPr>
          <p:cNvPr id="398" name="Google Shape;398;g3071ed80a73_0_158">
            <a:extLst>
              <a:ext uri="{FF2B5EF4-FFF2-40B4-BE49-F238E27FC236}">
                <a16:creationId xmlns:a16="http://schemas.microsoft.com/office/drawing/2014/main" id="{0F010A72-6727-59CE-8816-F29B885AEE77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571108" y="1387652"/>
            <a:ext cx="11082088" cy="461160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400" b="1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Vláda plánuje významnou fiskální konsolidaci v letech 2028-2030 </a:t>
            </a: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– zlepšení strukturálního salda o 1,5 p. b. HDP, tedy asi 150 mld. Kč do roku 2030.</a:t>
            </a: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400" b="1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Rozsah potřebných opatření je značný </a:t>
            </a: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– Národní rozpočtová rada odhaduje nutnou konsolidaci jen v letech 2028-2029 na 155 mld. Kč.</a:t>
            </a: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400" b="1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Problematické načasování </a:t>
            </a: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– mandatorní výdaje lze omezit jen změnou zákonů (trvá minimálně rok), rok 2029 je volební. </a:t>
            </a:r>
            <a:endParaRPr lang="cs-CZ" sz="2400" b="1" dirty="0">
              <a:solidFill>
                <a:srgbClr val="494949"/>
              </a:solidFill>
              <a:latin typeface="Roboto"/>
              <a:ea typeface="Roboto"/>
              <a:cs typeface="Roboto"/>
            </a:endParaRP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400" b="1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Kombinace výdajových škrtů a možného zvyšování daní </a:t>
            </a: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postupně oslabí disponibilní příjmy domácností a jejich ochotu utrácet.</a:t>
            </a: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400" b="1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Dopady nepřijdou okamžitě, ale mohou být významné. </a:t>
            </a: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Současný vysoký spotřebitelský optimismus nemusí vydržet – obchod i stát musí počítat </a:t>
            </a:r>
            <a:b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</a:b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s návratem opatrnějšího nákupního chování a vyšší cenové citlivosti.</a:t>
            </a:r>
            <a:endParaRPr lang="cs-CZ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Google Shape;250;g3073cedea12_0_228">
            <a:extLst>
              <a:ext uri="{FF2B5EF4-FFF2-40B4-BE49-F238E27FC236}">
                <a16:creationId xmlns:a16="http://schemas.microsoft.com/office/drawing/2014/main" id="{7828340D-AC3A-8B0C-8C8C-25A4F37B21D1}"/>
              </a:ext>
            </a:extLst>
          </p:cNvPr>
          <p:cNvSpPr txBox="1"/>
          <p:nvPr/>
        </p:nvSpPr>
        <p:spPr bwMode="auto">
          <a:xfrm>
            <a:off x="730151" y="6367211"/>
            <a:ext cx="4124877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1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Tisková konference SOCR ČR a NielsenIQ, 2. 11. 2026</a:t>
            </a:r>
            <a:endParaRPr lang="cs-CZ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4" name="Google Shape;397;g3071ed80a73_0_158">
            <a:extLst>
              <a:ext uri="{FF2B5EF4-FFF2-40B4-BE49-F238E27FC236}">
                <a16:creationId xmlns:a16="http://schemas.microsoft.com/office/drawing/2014/main" id="{ACB24EEB-290C-EDE1-5140-46508EBB3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 flipV="1">
            <a:off x="628649" y="1123918"/>
            <a:ext cx="6827522" cy="83009"/>
          </a:xfrm>
          <a:prstGeom prst="rect">
            <a:avLst/>
          </a:prstGeom>
          <a:gradFill>
            <a:gsLst>
              <a:gs pos="22000">
                <a:srgbClr val="0F5FAB"/>
              </a:gs>
              <a:gs pos="34000">
                <a:srgbClr val="BF0943"/>
              </a:gs>
            </a:gsLst>
            <a:lin ang="15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850">
              <a:solidFill>
                <a:srgbClr val="CE416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1C5062CB-55B3-690A-D9DB-D7DA38E6CD1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0152" y="6270339"/>
            <a:ext cx="10764000" cy="224925"/>
            <a:chOff x="730152" y="6270339"/>
            <a:chExt cx="10764000" cy="224925"/>
          </a:xfrm>
        </p:grpSpPr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F1286C41-7894-F0DE-62AF-D350AB10E45A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30152" y="6335122"/>
              <a:ext cx="10764000" cy="0"/>
            </a:xfrm>
            <a:prstGeom prst="line">
              <a:avLst/>
            </a:prstGeom>
            <a:ln>
              <a:solidFill>
                <a:srgbClr val="BF094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4EB14A09-35EC-B38F-B7A8-3E7DF8369B0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10486" y="6270339"/>
              <a:ext cx="1501181" cy="224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9" name="Obrázek 8">
            <a:extLst>
              <a:ext uri="{FF2B5EF4-FFF2-40B4-BE49-F238E27FC236}">
                <a16:creationId xmlns:a16="http://schemas.microsoft.com/office/drawing/2014/main" id="{F06181A8-BB9B-624B-193A-FFC4D2610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072" y="6089615"/>
            <a:ext cx="1354007" cy="4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69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02B3FFA-90E5-11EC-DC66-51AC72CC7D8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oogle Shape;394;g3071ed80a73_0_158">
            <a:extLst>
              <a:ext uri="{FF2B5EF4-FFF2-40B4-BE49-F238E27FC236}">
                <a16:creationId xmlns:a16="http://schemas.microsoft.com/office/drawing/2014/main" id="{7237D500-8004-7AC4-4E5B-1FD7F6FB983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rcRect l="1902" r="364" b="30335"/>
          <a:stretch/>
        </p:blipFill>
        <p:spPr bwMode="auto">
          <a:xfrm>
            <a:off x="0" y="3103614"/>
            <a:ext cx="5311100" cy="375438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071ed80a73_0_158">
            <a:extLst>
              <a:ext uri="{FF2B5EF4-FFF2-40B4-BE49-F238E27FC236}">
                <a16:creationId xmlns:a16="http://schemas.microsoft.com/office/drawing/2014/main" id="{1E8BFD30-F5D6-3960-406C-425038A0A541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28649" y="435728"/>
            <a:ext cx="10598806" cy="77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  <a:defRPr/>
            </a:pPr>
            <a:r>
              <a:rPr lang="cs-CZ" sz="4000">
                <a:solidFill>
                  <a:schemeClr val="tx1">
                    <a:lumMod val="75000"/>
                    <a:lumOff val="25000"/>
                  </a:schemeClr>
                </a:solidFill>
                <a:latin typeface="Roboto "/>
                <a:ea typeface="Roboto Black" panose="02000000000000000000" pitchFamily="2" charset="0"/>
                <a:cs typeface="Roboto Black" panose="02000000000000000000" pitchFamily="2" charset="0"/>
              </a:rPr>
              <a:t>Čínské balíčky: Evropa konečně začíná jednat</a:t>
            </a:r>
          </a:p>
        </p:txBody>
      </p:sp>
      <p:sp>
        <p:nvSpPr>
          <p:cNvPr id="398" name="Google Shape;398;g3071ed80a73_0_158">
            <a:extLst>
              <a:ext uri="{FF2B5EF4-FFF2-40B4-BE49-F238E27FC236}">
                <a16:creationId xmlns:a16="http://schemas.microsoft.com/office/drawing/2014/main" id="{9AA42FCE-8A31-3541-6CFB-209C1E15BE9E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5534525" y="1417945"/>
            <a:ext cx="6160169" cy="426397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Aft>
                <a:spcPts val="1200"/>
              </a:spcAft>
              <a:buClr>
                <a:srgbClr val="0F5FAB"/>
              </a:buClr>
            </a:pP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Nekalá konkurence a rizika pro spotřebitele přetrvávají</a:t>
            </a:r>
          </a:p>
          <a:p>
            <a:pPr>
              <a:spcAft>
                <a:spcPts val="1200"/>
              </a:spcAft>
              <a:buClr>
                <a:srgbClr val="0F5FAB"/>
              </a:buClr>
            </a:pPr>
            <a:r>
              <a:rPr lang="cs-CZ" sz="2400" b="1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Problém:</a:t>
            </a: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 miliardy individuálních zásilek nelze účinně kontrolovat. Loni 6 miliard balíčků z Číny, 190 každou vteřinu</a:t>
            </a:r>
          </a:p>
          <a:p>
            <a:pPr>
              <a:spcAft>
                <a:spcPts val="1200"/>
              </a:spcAft>
              <a:buClr>
                <a:srgbClr val="0F5FAB"/>
              </a:buClr>
            </a:pPr>
            <a:r>
              <a:rPr lang="cs-CZ" sz="2400" b="1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Cíl:</a:t>
            </a: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 vznik skladů na území EU, což umožní kontrolovatelnost = stejná pravidla budou platit pro všechny</a:t>
            </a:r>
          </a:p>
          <a:p>
            <a:pPr>
              <a:spcAft>
                <a:spcPts val="1200"/>
              </a:spcAft>
              <a:buClr>
                <a:srgbClr val="0F5FAB"/>
              </a:buClr>
            </a:pP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EU postupně přijímá opatření k narovnání podmínek (cla, odpovědnost za obaly a výrobky, agresivní marketing) </a:t>
            </a:r>
            <a:endParaRPr lang="cs-CZ" sz="2400" dirty="0">
              <a:solidFill>
                <a:srgbClr val="49494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766B1"/>
              </a:buClr>
              <a:buSzPct val="110000"/>
              <a:defRPr/>
            </a:pPr>
            <a:endParaRPr lang="cs-CZ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Google Shape;250;g3073cedea12_0_228">
            <a:extLst>
              <a:ext uri="{FF2B5EF4-FFF2-40B4-BE49-F238E27FC236}">
                <a16:creationId xmlns:a16="http://schemas.microsoft.com/office/drawing/2014/main" id="{E7D97751-F59F-8712-B30B-60AE338FCE09}"/>
              </a:ext>
            </a:extLst>
          </p:cNvPr>
          <p:cNvSpPr txBox="1"/>
          <p:nvPr/>
        </p:nvSpPr>
        <p:spPr bwMode="auto">
          <a:xfrm>
            <a:off x="730151" y="6367211"/>
            <a:ext cx="4124877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1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Tisková konference SOCR ČR a NielsenIQ, 2. 11. 2026</a:t>
            </a:r>
            <a:endParaRPr lang="cs-CZ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4" name="Google Shape;397;g3071ed80a73_0_158">
            <a:extLst>
              <a:ext uri="{FF2B5EF4-FFF2-40B4-BE49-F238E27FC236}">
                <a16:creationId xmlns:a16="http://schemas.microsoft.com/office/drawing/2014/main" id="{BEEC9AD7-02CA-02CB-B068-597F2388E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 flipV="1">
            <a:off x="628649" y="1123918"/>
            <a:ext cx="6827522" cy="83009"/>
          </a:xfrm>
          <a:prstGeom prst="rect">
            <a:avLst/>
          </a:prstGeom>
          <a:gradFill>
            <a:gsLst>
              <a:gs pos="22000">
                <a:srgbClr val="0F5FAB"/>
              </a:gs>
              <a:gs pos="34000">
                <a:srgbClr val="BF0943"/>
              </a:gs>
            </a:gsLst>
            <a:lin ang="15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850">
              <a:solidFill>
                <a:srgbClr val="CE416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ECF372E9-2228-38F8-00AA-74A4F7E2657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0152" y="6270339"/>
            <a:ext cx="10764000" cy="224925"/>
            <a:chOff x="730152" y="6270339"/>
            <a:chExt cx="10764000" cy="224925"/>
          </a:xfrm>
        </p:grpSpPr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E1598B16-DEF1-164B-D8E2-EC46E1ADFD7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30152" y="6335122"/>
              <a:ext cx="10764000" cy="0"/>
            </a:xfrm>
            <a:prstGeom prst="line">
              <a:avLst/>
            </a:prstGeom>
            <a:ln>
              <a:solidFill>
                <a:srgbClr val="BF094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324015DA-4AD1-E7E8-E7ED-9F7D7A1509C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10486" y="6270339"/>
              <a:ext cx="1501181" cy="224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9" name="Obrázek 8">
            <a:extLst>
              <a:ext uri="{FF2B5EF4-FFF2-40B4-BE49-F238E27FC236}">
                <a16:creationId xmlns:a16="http://schemas.microsoft.com/office/drawing/2014/main" id="{C0E29462-4CB3-EC28-1E84-255493471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072" y="6089615"/>
            <a:ext cx="1354007" cy="491014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72E20400-2A8E-8B9A-C19E-57CA0E8C26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1417945"/>
            <a:ext cx="4706160" cy="470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51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60CD26C-904F-8E71-F878-7D290046973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oogle Shape;394;g3071ed80a73_0_158">
            <a:extLst>
              <a:ext uri="{FF2B5EF4-FFF2-40B4-BE49-F238E27FC236}">
                <a16:creationId xmlns:a16="http://schemas.microsoft.com/office/drawing/2014/main" id="{13FB6478-B723-F4D2-E065-5277041AD81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rcRect l="1902" r="364" b="30335"/>
          <a:stretch/>
        </p:blipFill>
        <p:spPr bwMode="auto">
          <a:xfrm>
            <a:off x="0" y="3103614"/>
            <a:ext cx="5311100" cy="375438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071ed80a73_0_158">
            <a:extLst>
              <a:ext uri="{FF2B5EF4-FFF2-40B4-BE49-F238E27FC236}">
                <a16:creationId xmlns:a16="http://schemas.microsoft.com/office/drawing/2014/main" id="{7B744175-1585-1AED-7001-9178E5C6F41E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28649" y="435728"/>
            <a:ext cx="10934702" cy="77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  <a:defRPr/>
            </a:pPr>
            <a:r>
              <a:rPr lang="cs-CZ" sz="3800">
                <a:solidFill>
                  <a:schemeClr val="tx1">
                    <a:lumMod val="75000"/>
                    <a:lumOff val="25000"/>
                  </a:schemeClr>
                </a:solidFill>
                <a:latin typeface="Roboto "/>
                <a:ea typeface="Roboto Black" panose="02000000000000000000" pitchFamily="2" charset="0"/>
                <a:cs typeface="Roboto Black" panose="02000000000000000000" pitchFamily="2" charset="0"/>
              </a:rPr>
              <a:t>Konec bezcelních balíčků. Další změny přicházejí</a:t>
            </a:r>
          </a:p>
        </p:txBody>
      </p:sp>
      <p:sp>
        <p:nvSpPr>
          <p:cNvPr id="398" name="Google Shape;398;g3071ed80a73_0_158">
            <a:extLst>
              <a:ext uri="{FF2B5EF4-FFF2-40B4-BE49-F238E27FC236}">
                <a16:creationId xmlns:a16="http://schemas.microsoft.com/office/drawing/2014/main" id="{2063D890-AC73-3F4E-75A2-4D123E5E0B33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730151" y="1574256"/>
            <a:ext cx="6013549" cy="426397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Aft>
                <a:spcPts val="1200"/>
              </a:spcAft>
              <a:buClr>
                <a:srgbClr val="0F5FAB"/>
              </a:buClr>
            </a:pP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Od července 2026: zrušen bezcelní limit 150 EUR</a:t>
            </a:r>
          </a:p>
          <a:p>
            <a:pPr>
              <a:spcAft>
                <a:spcPts val="1200"/>
              </a:spcAft>
              <a:buClr>
                <a:srgbClr val="0F5FAB"/>
              </a:buClr>
            </a:pP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Přechodné clo 3 EUR na každou celní kategorii zboží</a:t>
            </a:r>
          </a:p>
          <a:p>
            <a:pPr>
              <a:spcAft>
                <a:spcPts val="1200"/>
              </a:spcAft>
              <a:buClr>
                <a:srgbClr val="0F5FAB"/>
              </a:buClr>
            </a:pP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Od listopadu 2026: manipulační poplatek 2 EUR na pokrytí celních nákladů</a:t>
            </a:r>
          </a:p>
          <a:p>
            <a:pPr>
              <a:spcAft>
                <a:spcPts val="1200"/>
              </a:spcAft>
              <a:buClr>
                <a:srgbClr val="0F5FAB"/>
              </a:buClr>
            </a:pPr>
            <a:r>
              <a:rPr lang="cs-CZ" sz="2400" dirty="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Celní reforma: větší odpovědnost platforem a jednotný celní datový systém</a:t>
            </a:r>
            <a:endParaRPr lang="cs-CZ" sz="2400" dirty="0">
              <a:solidFill>
                <a:srgbClr val="49494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766B1"/>
              </a:buClr>
              <a:buSzPct val="110000"/>
              <a:defRPr/>
            </a:pPr>
            <a:endParaRPr lang="cs-CZ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Google Shape;250;g3073cedea12_0_228">
            <a:extLst>
              <a:ext uri="{FF2B5EF4-FFF2-40B4-BE49-F238E27FC236}">
                <a16:creationId xmlns:a16="http://schemas.microsoft.com/office/drawing/2014/main" id="{907F6C8C-8D2A-0A48-DCF1-43FE2BFFF4F9}"/>
              </a:ext>
            </a:extLst>
          </p:cNvPr>
          <p:cNvSpPr txBox="1"/>
          <p:nvPr/>
        </p:nvSpPr>
        <p:spPr bwMode="auto">
          <a:xfrm>
            <a:off x="730151" y="6367211"/>
            <a:ext cx="4124877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1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Tisková konference SOCR ČR a NielsenIQ, 2. 11. 2026</a:t>
            </a:r>
            <a:endParaRPr lang="cs-CZ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4" name="Google Shape;397;g3071ed80a73_0_158">
            <a:extLst>
              <a:ext uri="{FF2B5EF4-FFF2-40B4-BE49-F238E27FC236}">
                <a16:creationId xmlns:a16="http://schemas.microsoft.com/office/drawing/2014/main" id="{6F7EE3F1-D03C-BE2E-EDD3-6D6ED4309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 flipV="1">
            <a:off x="628649" y="1123918"/>
            <a:ext cx="6827522" cy="83009"/>
          </a:xfrm>
          <a:prstGeom prst="rect">
            <a:avLst/>
          </a:prstGeom>
          <a:gradFill>
            <a:gsLst>
              <a:gs pos="22000">
                <a:srgbClr val="0F5FAB"/>
              </a:gs>
              <a:gs pos="34000">
                <a:srgbClr val="BF0943"/>
              </a:gs>
            </a:gsLst>
            <a:lin ang="15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850">
              <a:solidFill>
                <a:srgbClr val="CE416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9F2DF4FD-0C61-298B-8D24-2E70B5260A5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0152" y="6270339"/>
            <a:ext cx="10764000" cy="224925"/>
            <a:chOff x="730152" y="6270339"/>
            <a:chExt cx="10764000" cy="224925"/>
          </a:xfrm>
        </p:grpSpPr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4DFAFDC6-A426-682C-6617-0277B6C0E6D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30152" y="6335122"/>
              <a:ext cx="10764000" cy="0"/>
            </a:xfrm>
            <a:prstGeom prst="line">
              <a:avLst/>
            </a:prstGeom>
            <a:ln>
              <a:solidFill>
                <a:srgbClr val="BF094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B08A1AF2-CC67-1BB3-D6AA-FF083FD6894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10486" y="6270339"/>
              <a:ext cx="1501181" cy="224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9" name="Obrázek 8">
            <a:extLst>
              <a:ext uri="{FF2B5EF4-FFF2-40B4-BE49-F238E27FC236}">
                <a16:creationId xmlns:a16="http://schemas.microsoft.com/office/drawing/2014/main" id="{8F4D13B6-6767-730F-FB09-4E4BDD670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072" y="6089615"/>
            <a:ext cx="1354007" cy="491014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CC800AFE-1B20-672E-AF68-B610F6BD25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26656" y="1414642"/>
            <a:ext cx="4514832" cy="451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546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8E541BE-980C-F742-DF26-70996958325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oogle Shape;394;g3071ed80a73_0_158">
            <a:extLst>
              <a:ext uri="{FF2B5EF4-FFF2-40B4-BE49-F238E27FC236}">
                <a16:creationId xmlns:a16="http://schemas.microsoft.com/office/drawing/2014/main" id="{0EEFD3E9-65A3-70C9-A033-1617CD2EEC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rcRect l="1902" r="364" b="30335"/>
          <a:stretch/>
        </p:blipFill>
        <p:spPr bwMode="auto">
          <a:xfrm>
            <a:off x="0" y="3103614"/>
            <a:ext cx="5311100" cy="375438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071ed80a73_0_158">
            <a:extLst>
              <a:ext uri="{FF2B5EF4-FFF2-40B4-BE49-F238E27FC236}">
                <a16:creationId xmlns:a16="http://schemas.microsoft.com/office/drawing/2014/main" id="{ADBE0561-0CDA-C070-0A9E-8B816D64B292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28649" y="435728"/>
            <a:ext cx="10934702" cy="77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  <a:defRPr/>
            </a:pPr>
            <a:r>
              <a:rPr lang="cs-CZ" sz="4000">
                <a:solidFill>
                  <a:schemeClr val="tx1">
                    <a:lumMod val="75000"/>
                    <a:lumOff val="25000"/>
                  </a:schemeClr>
                </a:solidFill>
                <a:latin typeface="Roboto "/>
                <a:ea typeface="Roboto Black" panose="02000000000000000000" pitchFamily="2" charset="0"/>
                <a:cs typeface="Roboto Black" panose="02000000000000000000" pitchFamily="2" charset="0"/>
              </a:rPr>
              <a:t>Evropa přepisuje pravidla pro výrobky</a:t>
            </a:r>
          </a:p>
        </p:txBody>
      </p:sp>
      <p:sp>
        <p:nvSpPr>
          <p:cNvPr id="398" name="Google Shape;398;g3071ed80a73_0_158">
            <a:extLst>
              <a:ext uri="{FF2B5EF4-FFF2-40B4-BE49-F238E27FC236}">
                <a16:creationId xmlns:a16="http://schemas.microsoft.com/office/drawing/2014/main" id="{C0907241-E33A-9320-FE3A-FA62375F6E70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730151" y="1574256"/>
            <a:ext cx="10389606" cy="426397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Aft>
                <a:spcPts val="1200"/>
              </a:spcAft>
              <a:buClr>
                <a:srgbClr val="0F5FAB"/>
              </a:buClr>
            </a:pPr>
            <a:r>
              <a:rPr lang="cs-CZ" sz="2400" b="1">
                <a:solidFill>
                  <a:srgbClr val="494949"/>
                </a:solidFill>
                <a:latin typeface="Roboto"/>
                <a:ea typeface="Roboto"/>
                <a:cs typeface="Roboto"/>
              </a:rPr>
              <a:t>Připravovaná reforma: European Product Act</a:t>
            </a:r>
          </a:p>
          <a:p>
            <a:pPr>
              <a:spcAft>
                <a:spcPts val="1200"/>
              </a:spcAft>
              <a:buClr>
                <a:srgbClr val="0F5FAB"/>
              </a:buClr>
            </a:pPr>
            <a:r>
              <a:rPr lang="cs-CZ" sz="240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Povinnost zřizovat tzv. </a:t>
            </a:r>
            <a:r>
              <a:rPr lang="cs-CZ" sz="2400" b="1">
                <a:solidFill>
                  <a:srgbClr val="494949"/>
                </a:solidFill>
                <a:latin typeface="Roboto"/>
                <a:ea typeface="Roboto"/>
                <a:cs typeface="Roboto"/>
              </a:rPr>
              <a:t>autorizované zástupce </a:t>
            </a:r>
            <a:r>
              <a:rPr lang="cs-CZ" sz="240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výrobců ze třetích zemí</a:t>
            </a:r>
          </a:p>
          <a:p>
            <a:pPr>
              <a:spcAft>
                <a:spcPts val="1200"/>
              </a:spcAft>
              <a:buClr>
                <a:srgbClr val="0F5FAB"/>
              </a:buClr>
            </a:pPr>
            <a:r>
              <a:rPr lang="cs-CZ" sz="240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Jasná odpovědnost za výrobky uváděné na evropský trh</a:t>
            </a:r>
          </a:p>
          <a:p>
            <a:pPr>
              <a:spcAft>
                <a:spcPts val="1200"/>
              </a:spcAft>
              <a:buClr>
                <a:srgbClr val="0F5FAB"/>
              </a:buClr>
            </a:pPr>
            <a:r>
              <a:rPr lang="cs-CZ" sz="240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Účinnější dohled nad trhem a kontrola nebezpečných výrobků</a:t>
            </a:r>
          </a:p>
          <a:p>
            <a:pPr>
              <a:spcAft>
                <a:spcPts val="1200"/>
              </a:spcAft>
              <a:buClr>
                <a:srgbClr val="0F5FAB"/>
              </a:buClr>
            </a:pPr>
            <a:r>
              <a:rPr lang="cs-CZ" sz="240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Lepší vymahatelnost pravidel vůči online platformám</a:t>
            </a:r>
          </a:p>
          <a:p>
            <a:pPr>
              <a:spcAft>
                <a:spcPts val="1200"/>
              </a:spcAft>
              <a:buClr>
                <a:srgbClr val="0F5FAB"/>
              </a:buClr>
            </a:pPr>
            <a:r>
              <a:rPr lang="cs-CZ" sz="2400" b="1">
                <a:solidFill>
                  <a:srgbClr val="494949"/>
                </a:solidFill>
                <a:latin typeface="Roboto"/>
                <a:ea typeface="Roboto"/>
                <a:cs typeface="Roboto"/>
              </a:rPr>
              <a:t>Digitální produktové pasy</a:t>
            </a:r>
            <a:r>
              <a:rPr lang="cs-CZ" sz="2400">
                <a:solidFill>
                  <a:srgbClr val="494949"/>
                </a:solidFill>
                <a:latin typeface="Roboto"/>
                <a:ea typeface="Roboto"/>
                <a:cs typeface="Roboto"/>
              </a:rPr>
              <a:t>: lepší dohledatelnost výrobků a snazší kontrola jejich souladu s pravidly EU</a:t>
            </a:r>
            <a:endParaRPr lang="cs-CZ" sz="2400">
              <a:solidFill>
                <a:srgbClr val="49494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766B1"/>
              </a:buClr>
              <a:buSzPct val="110000"/>
              <a:defRPr/>
            </a:pPr>
            <a:endParaRPr lang="cs-CZ" sz="16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Google Shape;250;g3073cedea12_0_228">
            <a:extLst>
              <a:ext uri="{FF2B5EF4-FFF2-40B4-BE49-F238E27FC236}">
                <a16:creationId xmlns:a16="http://schemas.microsoft.com/office/drawing/2014/main" id="{F4EF4A92-4A1F-A03B-C415-0CEE0EE21B94}"/>
              </a:ext>
            </a:extLst>
          </p:cNvPr>
          <p:cNvSpPr txBox="1"/>
          <p:nvPr/>
        </p:nvSpPr>
        <p:spPr bwMode="auto">
          <a:xfrm>
            <a:off x="730151" y="6367211"/>
            <a:ext cx="4124877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1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Tisková konference SOCR ČR a NielsenIQ, 2. 11. 2026</a:t>
            </a:r>
            <a:endParaRPr lang="cs-CZ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4" name="Google Shape;397;g3071ed80a73_0_158">
            <a:extLst>
              <a:ext uri="{FF2B5EF4-FFF2-40B4-BE49-F238E27FC236}">
                <a16:creationId xmlns:a16="http://schemas.microsoft.com/office/drawing/2014/main" id="{AB4EAC41-C90F-2DFA-A13F-5A220EB62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 flipV="1">
            <a:off x="628649" y="1123918"/>
            <a:ext cx="6827522" cy="83009"/>
          </a:xfrm>
          <a:prstGeom prst="rect">
            <a:avLst/>
          </a:prstGeom>
          <a:gradFill>
            <a:gsLst>
              <a:gs pos="22000">
                <a:srgbClr val="0F5FAB"/>
              </a:gs>
              <a:gs pos="34000">
                <a:srgbClr val="BF0943"/>
              </a:gs>
            </a:gsLst>
            <a:lin ang="15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850">
              <a:solidFill>
                <a:srgbClr val="CE416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47F7EA9C-15EC-AFF3-BC48-F2BAAE76C32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0152" y="6270339"/>
            <a:ext cx="10764000" cy="224925"/>
            <a:chOff x="730152" y="6270339"/>
            <a:chExt cx="10764000" cy="224925"/>
          </a:xfrm>
        </p:grpSpPr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7C49557D-00CC-D41F-84CD-7082FD20D4F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30152" y="6335122"/>
              <a:ext cx="10764000" cy="0"/>
            </a:xfrm>
            <a:prstGeom prst="line">
              <a:avLst/>
            </a:prstGeom>
            <a:ln>
              <a:solidFill>
                <a:srgbClr val="BF094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93B598DE-D757-5517-AFE9-541A94B4DD3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10486" y="6270339"/>
              <a:ext cx="1501181" cy="224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9" name="Obrázek 8">
            <a:extLst>
              <a:ext uri="{FF2B5EF4-FFF2-40B4-BE49-F238E27FC236}">
                <a16:creationId xmlns:a16="http://schemas.microsoft.com/office/drawing/2014/main" id="{42284D41-C657-CF4A-E753-2107C315A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072" y="6089615"/>
            <a:ext cx="1354007" cy="4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409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02B3FFA-90E5-11EC-DC66-51AC72CC7D8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oogle Shape;394;g3071ed80a73_0_158">
            <a:extLst>
              <a:ext uri="{FF2B5EF4-FFF2-40B4-BE49-F238E27FC236}">
                <a16:creationId xmlns:a16="http://schemas.microsoft.com/office/drawing/2014/main" id="{7237D500-8004-7AC4-4E5B-1FD7F6FB983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rcRect l="1902" r="364" b="30335"/>
          <a:stretch/>
        </p:blipFill>
        <p:spPr bwMode="auto">
          <a:xfrm>
            <a:off x="0" y="3103614"/>
            <a:ext cx="5311100" cy="375438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071ed80a73_0_158">
            <a:extLst>
              <a:ext uri="{FF2B5EF4-FFF2-40B4-BE49-F238E27FC236}">
                <a16:creationId xmlns:a16="http://schemas.microsoft.com/office/drawing/2014/main" id="{1E8BFD30-F5D6-3960-406C-425038A0A541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28649" y="435728"/>
            <a:ext cx="10598806" cy="77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  <a:defRPr/>
            </a:pPr>
            <a:r>
              <a:rPr lang="cs-CZ" sz="39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"/>
                <a:ea typeface="Roboto Black" panose="02000000000000000000" pitchFamily="2" charset="0"/>
                <a:cs typeface="Roboto Black" panose="02000000000000000000" pitchFamily="2" charset="0"/>
              </a:rPr>
              <a:t>Halloween po česku: dýně, perníky a kostýmy</a:t>
            </a:r>
          </a:p>
        </p:txBody>
      </p:sp>
      <p:sp>
        <p:nvSpPr>
          <p:cNvPr id="398" name="Google Shape;398;g3071ed80a73_0_158">
            <a:extLst>
              <a:ext uri="{FF2B5EF4-FFF2-40B4-BE49-F238E27FC236}">
                <a16:creationId xmlns:a16="http://schemas.microsoft.com/office/drawing/2014/main" id="{9AA42FCE-8A31-3541-6CFB-209C1E15BE9E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387320" y="1366120"/>
            <a:ext cx="6917631" cy="44348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100" b="1" noProof="0" dirty="0">
                <a:solidFill>
                  <a:srgbClr val="484848"/>
                </a:solidFill>
                <a:latin typeface="Roboto"/>
              </a:rPr>
              <a:t>Halloween už není jen pro malé děti: </a:t>
            </a:r>
            <a:r>
              <a:rPr lang="cs-CZ" sz="2100" noProof="0" dirty="0">
                <a:solidFill>
                  <a:srgbClr val="484848"/>
                </a:solidFill>
                <a:latin typeface="Roboto"/>
              </a:rPr>
              <a:t>Zapojují se teenageři, školy, obce i spolky – od školních Halloween Days po strašidelné stezky.</a:t>
            </a: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100" b="1" noProof="0" dirty="0">
                <a:solidFill>
                  <a:srgbClr val="484848"/>
                </a:solidFill>
                <a:latin typeface="Roboto"/>
              </a:rPr>
              <a:t>Roste zájem napříč kategoriemi: </a:t>
            </a:r>
            <a:r>
              <a:rPr lang="cs-CZ" sz="2100" noProof="0" dirty="0">
                <a:solidFill>
                  <a:srgbClr val="484848"/>
                </a:solidFill>
                <a:latin typeface="Roboto"/>
              </a:rPr>
              <a:t>Vedle dýní a dekorací získávají na popularitě tematické cukrovinky, pečivo, kostýmy a party sortiment.</a:t>
            </a: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100" b="1" noProof="0" dirty="0">
                <a:solidFill>
                  <a:srgbClr val="484848"/>
                </a:solidFill>
                <a:latin typeface="Roboto"/>
              </a:rPr>
              <a:t>Sezónní nabídka podporuje inovace: </a:t>
            </a:r>
            <a:r>
              <a:rPr lang="cs-CZ" sz="2100" noProof="0" dirty="0">
                <a:solidFill>
                  <a:srgbClr val="484848"/>
                </a:solidFill>
                <a:latin typeface="Roboto"/>
              </a:rPr>
              <a:t>Nové příchutě, kreativní balení i tematické edice tradičních výrobků.</a:t>
            </a: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100" b="1" noProof="0" dirty="0">
                <a:solidFill>
                  <a:srgbClr val="484848"/>
                </a:solidFill>
                <a:latin typeface="Roboto"/>
              </a:rPr>
              <a:t>Příležitost pro české výrobce: </a:t>
            </a:r>
            <a:r>
              <a:rPr lang="cs-CZ" sz="2100" noProof="0" dirty="0">
                <a:solidFill>
                  <a:srgbClr val="484848"/>
                </a:solidFill>
                <a:latin typeface="Roboto"/>
              </a:rPr>
              <a:t>Domácí pěstitelé, pekaři a cukráři oslovují nové zákazníky – třeba českými perníky v halloweenském provedení.</a:t>
            </a: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100" b="1" noProof="0" dirty="0">
                <a:solidFill>
                  <a:srgbClr val="484848"/>
                </a:solidFill>
                <a:latin typeface="Roboto"/>
              </a:rPr>
              <a:t>Nová obchodní sezóna: </a:t>
            </a:r>
            <a:r>
              <a:rPr lang="cs-CZ" sz="2100" noProof="0" dirty="0">
                <a:solidFill>
                  <a:srgbClr val="484848"/>
                </a:solidFill>
                <a:latin typeface="Roboto"/>
              </a:rPr>
              <a:t>Halloween oživuje podzimní prodeje před hlavní vánoční sezónou.</a:t>
            </a:r>
          </a:p>
        </p:txBody>
      </p:sp>
      <p:sp>
        <p:nvSpPr>
          <p:cNvPr id="2" name="Google Shape;250;g3073cedea12_0_228">
            <a:extLst>
              <a:ext uri="{FF2B5EF4-FFF2-40B4-BE49-F238E27FC236}">
                <a16:creationId xmlns:a16="http://schemas.microsoft.com/office/drawing/2014/main" id="{E7D97751-F59F-8712-B30B-60AE338FCE09}"/>
              </a:ext>
            </a:extLst>
          </p:cNvPr>
          <p:cNvSpPr txBox="1"/>
          <p:nvPr/>
        </p:nvSpPr>
        <p:spPr bwMode="auto">
          <a:xfrm>
            <a:off x="730151" y="6367211"/>
            <a:ext cx="4124877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Tisková konference SOCR ČR a NielsenIQ, 2. 11. 2026</a:t>
            </a:r>
            <a:endParaRPr lang="cs-CZ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4" name="Google Shape;397;g3071ed80a73_0_158">
            <a:extLst>
              <a:ext uri="{FF2B5EF4-FFF2-40B4-BE49-F238E27FC236}">
                <a16:creationId xmlns:a16="http://schemas.microsoft.com/office/drawing/2014/main" id="{BEEC9AD7-02CA-02CB-B068-597F2388E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 flipV="1">
            <a:off x="628649" y="1123918"/>
            <a:ext cx="6827522" cy="83009"/>
          </a:xfrm>
          <a:prstGeom prst="rect">
            <a:avLst/>
          </a:prstGeom>
          <a:gradFill>
            <a:gsLst>
              <a:gs pos="22000">
                <a:srgbClr val="0F5FAB"/>
              </a:gs>
              <a:gs pos="34000">
                <a:srgbClr val="BF0943"/>
              </a:gs>
            </a:gsLst>
            <a:lin ang="15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850" dirty="0">
              <a:solidFill>
                <a:srgbClr val="CE416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ECF372E9-2228-38F8-00AA-74A4F7E2657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0152" y="6270339"/>
            <a:ext cx="10764000" cy="224925"/>
            <a:chOff x="730152" y="6270339"/>
            <a:chExt cx="10764000" cy="224925"/>
          </a:xfrm>
        </p:grpSpPr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E1598B16-DEF1-164B-D8E2-EC46E1ADFD7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30152" y="6335122"/>
              <a:ext cx="10764000" cy="0"/>
            </a:xfrm>
            <a:prstGeom prst="line">
              <a:avLst/>
            </a:prstGeom>
            <a:ln>
              <a:solidFill>
                <a:srgbClr val="BF094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324015DA-4AD1-E7E8-E7ED-9F7D7A1509C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10486" y="6270339"/>
              <a:ext cx="1501181" cy="224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</p:grpSp>
      <p:pic>
        <p:nvPicPr>
          <p:cNvPr id="9" name="Obrázek 8">
            <a:extLst>
              <a:ext uri="{FF2B5EF4-FFF2-40B4-BE49-F238E27FC236}">
                <a16:creationId xmlns:a16="http://schemas.microsoft.com/office/drawing/2014/main" id="{C0E29462-4CB3-EC28-1E84-255493471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072" y="6089615"/>
            <a:ext cx="1354007" cy="491014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8C71A42-DE4E-FC88-0B92-C7FA98B526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849" y="1494624"/>
            <a:ext cx="4434831" cy="443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48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60CD26C-904F-8E71-F878-7D290046973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oogle Shape;394;g3071ed80a73_0_158">
            <a:extLst>
              <a:ext uri="{FF2B5EF4-FFF2-40B4-BE49-F238E27FC236}">
                <a16:creationId xmlns:a16="http://schemas.microsoft.com/office/drawing/2014/main" id="{13FB6478-B723-F4D2-E065-5277041AD81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rcRect l="1902" r="364" b="30335"/>
          <a:stretch/>
        </p:blipFill>
        <p:spPr bwMode="auto">
          <a:xfrm>
            <a:off x="0" y="3103614"/>
            <a:ext cx="5311100" cy="375438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071ed80a73_0_158">
            <a:extLst>
              <a:ext uri="{FF2B5EF4-FFF2-40B4-BE49-F238E27FC236}">
                <a16:creationId xmlns:a16="http://schemas.microsoft.com/office/drawing/2014/main" id="{7B744175-1585-1AED-7001-9178E5C6F41E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488320" y="421284"/>
            <a:ext cx="11247664" cy="77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  <a:defRPr/>
            </a:pPr>
            <a:r>
              <a:rPr lang="cs-CZ" sz="39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"/>
                <a:ea typeface="Roboto Black" panose="02000000000000000000" pitchFamily="2" charset="0"/>
                <a:cs typeface="Roboto Black" panose="02000000000000000000" pitchFamily="2" charset="0"/>
              </a:rPr>
              <a:t>Vánoce 2026: české tradice a dostupný luxus</a:t>
            </a:r>
          </a:p>
        </p:txBody>
      </p:sp>
      <p:sp>
        <p:nvSpPr>
          <p:cNvPr id="398" name="Google Shape;398;g3071ed80a73_0_158">
            <a:extLst>
              <a:ext uri="{FF2B5EF4-FFF2-40B4-BE49-F238E27FC236}">
                <a16:creationId xmlns:a16="http://schemas.microsoft.com/office/drawing/2014/main" id="{2063D890-AC73-3F4E-75A2-4D123E5E0B33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4855028" y="1399760"/>
            <a:ext cx="7336972" cy="467934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000" b="1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Roboto"/>
                <a:cs typeface="Roboto"/>
              </a:rPr>
              <a:t>Dostupný luxus i promyšlené nákupy: </a:t>
            </a:r>
            <a:r>
              <a:rPr lang="cs-CZ" sz="200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Roboto"/>
                <a:cs typeface="Roboto"/>
              </a:rPr>
              <a:t>Kombinace výhodných 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Roboto"/>
                <a:cs typeface="Roboto"/>
              </a:rPr>
              <a:t>nabídek s ochotou připlatit si za sváteční speciality. </a:t>
            </a: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000" b="1" noProof="0" dirty="0">
                <a:solidFill>
                  <a:srgbClr val="484848"/>
                </a:solidFill>
                <a:latin typeface="Roboto"/>
              </a:rPr>
              <a:t>Vlastní značky jako motor inovací: </a:t>
            </a:r>
            <a:r>
              <a:rPr lang="cs-CZ" sz="2000" noProof="0" dirty="0">
                <a:solidFill>
                  <a:srgbClr val="484848"/>
                </a:solidFill>
                <a:latin typeface="Roboto"/>
              </a:rPr>
              <a:t>Originální receptury, nové chutě a prémiové řady včetně limitovaných </a:t>
            </a:r>
            <a:r>
              <a:rPr sz="2000" dirty="0">
                <a:solidFill>
                  <a:srgbClr val="484848"/>
                </a:solidFill>
                <a:latin typeface="Roboto"/>
              </a:rPr>
              <a:t>edic exkluzivně pro Vánoce</a:t>
            </a:r>
            <a:r>
              <a:rPr lang="cs-CZ" sz="2000" dirty="0">
                <a:solidFill>
                  <a:srgbClr val="484848"/>
                </a:solidFill>
                <a:latin typeface="Roboto"/>
              </a:rPr>
              <a:t>;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prémiová kvalita za rozumnou cenu. </a:t>
            </a: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000" b="1" noProof="0" dirty="0">
                <a:solidFill>
                  <a:srgbClr val="484848"/>
                </a:solidFill>
                <a:latin typeface="Roboto"/>
              </a:rPr>
              <a:t>České potraviny a původ: </a:t>
            </a:r>
            <a:r>
              <a:rPr lang="cs-CZ" sz="2000" noProof="0" dirty="0">
                <a:solidFill>
                  <a:srgbClr val="484848"/>
                </a:solidFill>
                <a:latin typeface="Roboto"/>
              </a:rPr>
              <a:t>Důraz na kvalitu, čerstvost, tradiční české speciality a regionální produkci.</a:t>
            </a: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000" b="1" noProof="0" dirty="0">
                <a:solidFill>
                  <a:srgbClr val="484848"/>
                </a:solidFill>
                <a:latin typeface="Roboto"/>
              </a:rPr>
              <a:t>Domácí pečení </a:t>
            </a:r>
            <a:r>
              <a:rPr sz="2000" b="1" dirty="0">
                <a:solidFill>
                  <a:srgbClr val="484848"/>
                </a:solidFill>
                <a:latin typeface="Roboto"/>
              </a:rPr>
              <a:t>a </a:t>
            </a:r>
            <a:r>
              <a:rPr lang="cs-CZ" sz="2000" b="1" noProof="0" dirty="0">
                <a:solidFill>
                  <a:srgbClr val="484848"/>
                </a:solidFill>
                <a:latin typeface="Roboto"/>
              </a:rPr>
              <a:t>vaření</a:t>
            </a:r>
            <a:r>
              <a:rPr sz="2000" b="1" dirty="0">
                <a:solidFill>
                  <a:srgbClr val="484848"/>
                </a:solidFill>
                <a:latin typeface="Roboto"/>
              </a:rPr>
              <a:t> základ</a:t>
            </a:r>
            <a:r>
              <a:rPr lang="cs-CZ" sz="2000" b="1" dirty="0">
                <a:solidFill>
                  <a:srgbClr val="484848"/>
                </a:solidFill>
                <a:latin typeface="Roboto"/>
              </a:rPr>
              <a:t>em</a:t>
            </a:r>
            <a:r>
              <a:rPr sz="2000" b="1" dirty="0">
                <a:solidFill>
                  <a:srgbClr val="484848"/>
                </a:solidFill>
                <a:latin typeface="Roboto"/>
              </a:rPr>
              <a:t> Vánoc: </a:t>
            </a:r>
            <a:r>
              <a:rPr lang="cs-CZ" sz="2000" noProof="0" dirty="0">
                <a:solidFill>
                  <a:srgbClr val="484848"/>
                </a:solidFill>
                <a:latin typeface="Roboto"/>
              </a:rPr>
              <a:t>Kvalitní suroviny pro tradiční recepty doplňují hotové výrobky a polotovary, které šetří čas.</a:t>
            </a:r>
          </a:p>
          <a:p>
            <a:pPr>
              <a:spcAft>
                <a:spcPts val="600"/>
              </a:spcAft>
              <a:buClr>
                <a:srgbClr val="0F5FAB"/>
              </a:buClr>
            </a:pPr>
            <a:r>
              <a:rPr lang="cs-CZ" sz="2000" b="1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Tradice i nové chutě: 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Vedle vánoční klasiky se rozšiřuje nabídka netradičních specialit, nových chuťových kombinací i zdravějších alternativ tradičních receptů.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Google Shape;250;g3073cedea12_0_228">
            <a:extLst>
              <a:ext uri="{FF2B5EF4-FFF2-40B4-BE49-F238E27FC236}">
                <a16:creationId xmlns:a16="http://schemas.microsoft.com/office/drawing/2014/main" id="{907F6C8C-8D2A-0A48-DCF1-43FE2BFFF4F9}"/>
              </a:ext>
            </a:extLst>
          </p:cNvPr>
          <p:cNvSpPr txBox="1"/>
          <p:nvPr/>
        </p:nvSpPr>
        <p:spPr bwMode="auto">
          <a:xfrm>
            <a:off x="730151" y="6367211"/>
            <a:ext cx="4124877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Tisková konference SOCR ČR a NielsenIQ, 2. 11. 2026</a:t>
            </a:r>
            <a:endParaRPr lang="cs-CZ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4" name="Google Shape;397;g3071ed80a73_0_158">
            <a:extLst>
              <a:ext uri="{FF2B5EF4-FFF2-40B4-BE49-F238E27FC236}">
                <a16:creationId xmlns:a16="http://schemas.microsoft.com/office/drawing/2014/main" id="{6F7EE3F1-D03C-BE2E-EDD3-6D6ED4309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 flipV="1">
            <a:off x="628649" y="1123918"/>
            <a:ext cx="6827522" cy="83009"/>
          </a:xfrm>
          <a:prstGeom prst="rect">
            <a:avLst/>
          </a:prstGeom>
          <a:gradFill>
            <a:gsLst>
              <a:gs pos="22000">
                <a:srgbClr val="0F5FAB"/>
              </a:gs>
              <a:gs pos="34000">
                <a:srgbClr val="BF0943"/>
              </a:gs>
            </a:gsLst>
            <a:lin ang="15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850">
              <a:solidFill>
                <a:srgbClr val="CE416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9F2DF4FD-0C61-298B-8D24-2E70B5260A5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0152" y="6270339"/>
            <a:ext cx="10764000" cy="224925"/>
            <a:chOff x="730152" y="6270339"/>
            <a:chExt cx="10764000" cy="224925"/>
          </a:xfrm>
        </p:grpSpPr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4DFAFDC6-A426-682C-6617-0277B6C0E6D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30152" y="6335122"/>
              <a:ext cx="10764000" cy="0"/>
            </a:xfrm>
            <a:prstGeom prst="line">
              <a:avLst/>
            </a:prstGeom>
            <a:ln>
              <a:solidFill>
                <a:srgbClr val="BF094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B08A1AF2-CC67-1BB3-D6AA-FF083FD6894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10486" y="6270339"/>
              <a:ext cx="1501181" cy="224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9" name="Obrázek 8">
            <a:extLst>
              <a:ext uri="{FF2B5EF4-FFF2-40B4-BE49-F238E27FC236}">
                <a16:creationId xmlns:a16="http://schemas.microsoft.com/office/drawing/2014/main" id="{8F4D13B6-6767-730F-FB09-4E4BDD670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072" y="6089615"/>
            <a:ext cx="1354007" cy="491014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1B43F1B2-327E-7F92-6A32-23CE406A37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96" y="1505627"/>
            <a:ext cx="4447032" cy="444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40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8E541BE-980C-F742-DF26-70996958325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oogle Shape;394;g3071ed80a73_0_158">
            <a:extLst>
              <a:ext uri="{FF2B5EF4-FFF2-40B4-BE49-F238E27FC236}">
                <a16:creationId xmlns:a16="http://schemas.microsoft.com/office/drawing/2014/main" id="{0EEFD3E9-65A3-70C9-A033-1617CD2EEC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rcRect l="1902" r="364" b="30335"/>
          <a:stretch/>
        </p:blipFill>
        <p:spPr bwMode="auto">
          <a:xfrm>
            <a:off x="0" y="3103614"/>
            <a:ext cx="5311100" cy="375438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071ed80a73_0_158">
            <a:extLst>
              <a:ext uri="{FF2B5EF4-FFF2-40B4-BE49-F238E27FC236}">
                <a16:creationId xmlns:a16="http://schemas.microsoft.com/office/drawing/2014/main" id="{ADBE0561-0CDA-C070-0A9E-8B816D64B292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466548" y="402095"/>
            <a:ext cx="11291208" cy="77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  <a:defRPr/>
            </a:pPr>
            <a:r>
              <a:rPr lang="cs-CZ" sz="39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"/>
                <a:ea typeface="Roboto Black" panose="02000000000000000000" pitchFamily="2" charset="0"/>
                <a:cs typeface="Roboto Black" panose="02000000000000000000" pitchFamily="2" charset="0"/>
              </a:rPr>
              <a:t>Vánoční dárky: trendy a </a:t>
            </a:r>
            <a:r>
              <a:rPr lang="cs-CZ" sz="4000" dirty="0"/>
              <a:t>promyšlené nákupy </a:t>
            </a:r>
            <a:endParaRPr lang="cs-CZ" sz="3900" dirty="0">
              <a:solidFill>
                <a:schemeClr val="tx1">
                  <a:lumMod val="75000"/>
                  <a:lumOff val="25000"/>
                </a:schemeClr>
              </a:solidFill>
              <a:latin typeface="Roboto 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398" name="Google Shape;398;g3071ed80a73_0_158">
            <a:extLst>
              <a:ext uri="{FF2B5EF4-FFF2-40B4-BE49-F238E27FC236}">
                <a16:creationId xmlns:a16="http://schemas.microsoft.com/office/drawing/2014/main" id="{C0907241-E33A-9320-FE3A-FA62375F6E70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628649" y="1502519"/>
            <a:ext cx="8242636" cy="411078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200" b="1" noProof="0" dirty="0">
                <a:solidFill>
                  <a:srgbClr val="484848"/>
                </a:solidFill>
                <a:latin typeface="Roboto"/>
              </a:rPr>
              <a:t>Cena a hodnota: </a:t>
            </a:r>
            <a:r>
              <a:rPr lang="cs-CZ" sz="2200" noProof="0" dirty="0">
                <a:solidFill>
                  <a:srgbClr val="484848"/>
                </a:solidFill>
                <a:latin typeface="Roboto"/>
              </a:rPr>
              <a:t>Dřívější plánování, výhodné nabídky; drobné pozornosti i hodnotnější dárky pro nejbližší.</a:t>
            </a:r>
          </a:p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200" b="1" noProof="0" dirty="0">
                <a:solidFill>
                  <a:srgbClr val="484848"/>
                </a:solidFill>
                <a:latin typeface="Roboto"/>
              </a:rPr>
              <a:t>Hračky spojují generace: </a:t>
            </a:r>
            <a:r>
              <a:rPr lang="cs-CZ" sz="2200" noProof="0" dirty="0">
                <a:solidFill>
                  <a:srgbClr val="484848"/>
                </a:solidFill>
                <a:latin typeface="Roboto"/>
              </a:rPr>
              <a:t>Stavebnice, kreativní a společenské </a:t>
            </a:r>
            <a:br>
              <a:rPr lang="cs-CZ" sz="2200" noProof="0" dirty="0">
                <a:solidFill>
                  <a:srgbClr val="484848"/>
                </a:solidFill>
                <a:latin typeface="Roboto"/>
              </a:rPr>
            </a:br>
            <a:r>
              <a:rPr lang="cs-CZ" sz="2200" noProof="0" dirty="0">
                <a:solidFill>
                  <a:srgbClr val="484848"/>
                </a:solidFill>
                <a:latin typeface="Roboto"/>
              </a:rPr>
              <a:t>hry i sběratelské předměty pro dospělé.</a:t>
            </a:r>
          </a:p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200" b="1" noProof="0" dirty="0">
                <a:solidFill>
                  <a:srgbClr val="484848"/>
                </a:solidFill>
                <a:latin typeface="Roboto"/>
              </a:rPr>
              <a:t>Kosmetika a péče o sebe: </a:t>
            </a:r>
            <a:r>
              <a:rPr lang="cs-CZ" sz="2200" noProof="0" dirty="0">
                <a:solidFill>
                  <a:srgbClr val="484848"/>
                </a:solidFill>
                <a:latin typeface="Roboto"/>
              </a:rPr>
              <a:t>Dárkové sady, prémiová kosmetika a wellness produkty v různých cenových kategoriích.</a:t>
            </a:r>
          </a:p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200" b="1" noProof="0" dirty="0">
                <a:solidFill>
                  <a:srgbClr val="484848"/>
                </a:solidFill>
                <a:latin typeface="Roboto"/>
              </a:rPr>
              <a:t>Advent už není jen pro děti: </a:t>
            </a:r>
            <a:r>
              <a:rPr lang="cs-CZ" sz="2200" noProof="0" dirty="0">
                <a:solidFill>
                  <a:srgbClr val="484848"/>
                </a:solidFill>
                <a:latin typeface="Roboto"/>
              </a:rPr>
              <a:t>Kosmetické, čajové a tematické adventní kalendáře vytvářejí samostatnou dárkovou příležitost.</a:t>
            </a:r>
          </a:p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200" b="1" noProof="0" dirty="0">
                <a:solidFill>
                  <a:srgbClr val="484848"/>
                </a:solidFill>
                <a:latin typeface="Roboto"/>
              </a:rPr>
              <a:t>Zážitky místo dalších věcí: </a:t>
            </a:r>
            <a:r>
              <a:rPr lang="cs-CZ" sz="2200" noProof="0" dirty="0">
                <a:solidFill>
                  <a:srgbClr val="484848"/>
                </a:solidFill>
                <a:latin typeface="Roboto"/>
              </a:rPr>
              <a:t>Dárkové poukazy, společné aktivity a čas strávený s rodinou.</a:t>
            </a:r>
          </a:p>
        </p:txBody>
      </p:sp>
      <p:sp>
        <p:nvSpPr>
          <p:cNvPr id="2" name="Google Shape;250;g3073cedea12_0_228">
            <a:extLst>
              <a:ext uri="{FF2B5EF4-FFF2-40B4-BE49-F238E27FC236}">
                <a16:creationId xmlns:a16="http://schemas.microsoft.com/office/drawing/2014/main" id="{F4EF4A92-4A1F-A03B-C415-0CEE0EE21B94}"/>
              </a:ext>
            </a:extLst>
          </p:cNvPr>
          <p:cNvSpPr txBox="1"/>
          <p:nvPr/>
        </p:nvSpPr>
        <p:spPr bwMode="auto">
          <a:xfrm>
            <a:off x="730151" y="6367211"/>
            <a:ext cx="4124877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Tisková konference SOCR ČR a NielsenIQ, 2. 11. 2026</a:t>
            </a:r>
            <a:endParaRPr lang="cs-CZ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4" name="Google Shape;397;g3071ed80a73_0_158">
            <a:extLst>
              <a:ext uri="{FF2B5EF4-FFF2-40B4-BE49-F238E27FC236}">
                <a16:creationId xmlns:a16="http://schemas.microsoft.com/office/drawing/2014/main" id="{AB4EAC41-C90F-2DFA-A13F-5A220EB62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 flipV="1">
            <a:off x="628649" y="1123918"/>
            <a:ext cx="6827522" cy="83009"/>
          </a:xfrm>
          <a:prstGeom prst="rect">
            <a:avLst/>
          </a:prstGeom>
          <a:gradFill>
            <a:gsLst>
              <a:gs pos="22000">
                <a:srgbClr val="0F5FAB"/>
              </a:gs>
              <a:gs pos="34000">
                <a:srgbClr val="BF0943"/>
              </a:gs>
            </a:gsLst>
            <a:lin ang="15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850">
              <a:solidFill>
                <a:srgbClr val="CE416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47F7EA9C-15EC-AFF3-BC48-F2BAAE76C32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0152" y="6270339"/>
            <a:ext cx="10764000" cy="224925"/>
            <a:chOff x="730152" y="6270339"/>
            <a:chExt cx="10764000" cy="224925"/>
          </a:xfrm>
        </p:grpSpPr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7C49557D-00CC-D41F-84CD-7082FD20D4F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30152" y="6335122"/>
              <a:ext cx="10764000" cy="0"/>
            </a:xfrm>
            <a:prstGeom prst="line">
              <a:avLst/>
            </a:prstGeom>
            <a:ln>
              <a:solidFill>
                <a:srgbClr val="BF094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93B598DE-D757-5517-AFE9-541A94B4DD3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10486" y="6270339"/>
              <a:ext cx="1501181" cy="224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9" name="Obrázek 8">
            <a:extLst>
              <a:ext uri="{FF2B5EF4-FFF2-40B4-BE49-F238E27FC236}">
                <a16:creationId xmlns:a16="http://schemas.microsoft.com/office/drawing/2014/main" id="{42284D41-C657-CF4A-E753-2107C315A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072" y="6089615"/>
            <a:ext cx="1354007" cy="4910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C3760A-870B-42FA-CB55-23ECEAF30D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1285" y="1348154"/>
            <a:ext cx="2864810" cy="442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94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A93E5A0-99FA-C7F2-0233-D85268C03A6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oogle Shape;394;g3071ed80a73_0_158">
            <a:extLst>
              <a:ext uri="{FF2B5EF4-FFF2-40B4-BE49-F238E27FC236}">
                <a16:creationId xmlns:a16="http://schemas.microsoft.com/office/drawing/2014/main" id="{0E6F1E28-124B-3C91-336C-D54450C8D5C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rcRect l="1902" r="364" b="30335"/>
          <a:stretch/>
        </p:blipFill>
        <p:spPr bwMode="auto">
          <a:xfrm>
            <a:off x="0" y="3103614"/>
            <a:ext cx="5311100" cy="375438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071ed80a73_0_158">
            <a:extLst>
              <a:ext uri="{FF2B5EF4-FFF2-40B4-BE49-F238E27FC236}">
                <a16:creationId xmlns:a16="http://schemas.microsoft.com/office/drawing/2014/main" id="{B7D31F74-2989-E707-C4C9-722E7725C711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28649" y="435728"/>
            <a:ext cx="10934702" cy="77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  <a:defRPr/>
            </a:pPr>
            <a:r>
              <a:rPr lang="cs-CZ" sz="4000">
                <a:solidFill>
                  <a:schemeClr val="tx1">
                    <a:lumMod val="75000"/>
                    <a:lumOff val="25000"/>
                  </a:schemeClr>
                </a:solidFill>
                <a:latin typeface="Roboto "/>
                <a:ea typeface="Roboto Black" panose="02000000000000000000" pitchFamily="2" charset="0"/>
                <a:cs typeface="Roboto Black" panose="02000000000000000000" pitchFamily="2" charset="0"/>
              </a:rPr>
              <a:t>Ať vám Vánoce nezkazí podvodný nákup!</a:t>
            </a:r>
          </a:p>
        </p:txBody>
      </p:sp>
      <p:sp>
        <p:nvSpPr>
          <p:cNvPr id="398" name="Google Shape;398;g3071ed80a73_0_158">
            <a:extLst>
              <a:ext uri="{FF2B5EF4-FFF2-40B4-BE49-F238E27FC236}">
                <a16:creationId xmlns:a16="http://schemas.microsoft.com/office/drawing/2014/main" id="{82D7C5F8-66C3-6818-7DEA-32215981BD0F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628649" y="2180286"/>
            <a:ext cx="5467351" cy="37959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1) Ověřujte reputaci e-shopu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2) Čtěte recenze a popisy výrobků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3) Plaťte bezpečnými metodami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4) Porovnávejte nabídky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5) Kontrolujte podmínky vrácení zboží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766B1"/>
              </a:buClr>
              <a:buSzPct val="110000"/>
              <a:defRPr/>
            </a:pPr>
            <a:endParaRPr lang="cs-CZ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Google Shape;250;g3073cedea12_0_228">
            <a:extLst>
              <a:ext uri="{FF2B5EF4-FFF2-40B4-BE49-F238E27FC236}">
                <a16:creationId xmlns:a16="http://schemas.microsoft.com/office/drawing/2014/main" id="{99D89E1B-0CA9-0CF3-8CFB-B8CD146BC545}"/>
              </a:ext>
            </a:extLst>
          </p:cNvPr>
          <p:cNvSpPr txBox="1"/>
          <p:nvPr/>
        </p:nvSpPr>
        <p:spPr bwMode="auto">
          <a:xfrm>
            <a:off x="730151" y="6367211"/>
            <a:ext cx="4124877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1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Tisková konference SOCR ČR a NielsenIQ, 2. 11. 2026</a:t>
            </a:r>
            <a:endParaRPr lang="cs-CZ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4" name="Google Shape;397;g3071ed80a73_0_158">
            <a:extLst>
              <a:ext uri="{FF2B5EF4-FFF2-40B4-BE49-F238E27FC236}">
                <a16:creationId xmlns:a16="http://schemas.microsoft.com/office/drawing/2014/main" id="{64CAE0B2-4B12-D5F0-576E-E0A8F405A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 flipV="1">
            <a:off x="628649" y="1123918"/>
            <a:ext cx="6827522" cy="83009"/>
          </a:xfrm>
          <a:prstGeom prst="rect">
            <a:avLst/>
          </a:prstGeom>
          <a:gradFill>
            <a:gsLst>
              <a:gs pos="22000">
                <a:srgbClr val="0F5FAB"/>
              </a:gs>
              <a:gs pos="34000">
                <a:srgbClr val="BF0943"/>
              </a:gs>
            </a:gsLst>
            <a:lin ang="15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850">
              <a:solidFill>
                <a:srgbClr val="CE416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29BA2FF4-B71B-9834-94ED-01EF0B62504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0152" y="6270339"/>
            <a:ext cx="10764000" cy="224925"/>
            <a:chOff x="730152" y="6270339"/>
            <a:chExt cx="10764000" cy="224925"/>
          </a:xfrm>
        </p:grpSpPr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3F59957F-332E-5A81-7F66-7930B9B974B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30152" y="6335122"/>
              <a:ext cx="10764000" cy="0"/>
            </a:xfrm>
            <a:prstGeom prst="line">
              <a:avLst/>
            </a:prstGeom>
            <a:ln>
              <a:solidFill>
                <a:srgbClr val="BF094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536D8007-0020-1AB1-B3F5-98470823AA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10486" y="6270339"/>
              <a:ext cx="1501181" cy="224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9" name="Obrázek 8">
            <a:extLst>
              <a:ext uri="{FF2B5EF4-FFF2-40B4-BE49-F238E27FC236}">
                <a16:creationId xmlns:a16="http://schemas.microsoft.com/office/drawing/2014/main" id="{FC14B963-E3CC-17D9-3CAC-817EE9DD3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072" y="6089615"/>
            <a:ext cx="1354007" cy="491014"/>
          </a:xfrm>
          <a:prstGeom prst="rect">
            <a:avLst/>
          </a:prstGeom>
        </p:spPr>
      </p:pic>
      <p:sp>
        <p:nvSpPr>
          <p:cNvPr id="8" name="Google Shape;398;g3071ed80a73_0_158">
            <a:extLst>
              <a:ext uri="{FF2B5EF4-FFF2-40B4-BE49-F238E27FC236}">
                <a16:creationId xmlns:a16="http://schemas.microsoft.com/office/drawing/2014/main" id="{A2F16E05-2E46-692F-5E4A-EAC26CC6D080}"/>
              </a:ext>
            </a:extLst>
          </p:cNvPr>
          <p:cNvSpPr txBox="1">
            <a:spLocks/>
          </p:cNvSpPr>
          <p:nvPr/>
        </p:nvSpPr>
        <p:spPr bwMode="auto">
          <a:xfrm>
            <a:off x="6272463" y="2105163"/>
            <a:ext cx="5621452" cy="38243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cs-CZ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6) Pozor na podezřele nízké ceny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7) Hlídejte ochranu kupujícího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8) Nahlašujte nebezpečné praktiky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9) Dejte si pozor na padělky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10) Volte ekologičtější doručení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766B1"/>
              </a:buClr>
              <a:buSzPct val="110000"/>
              <a:buNone/>
              <a:defRPr/>
            </a:pPr>
            <a:endParaRPr lang="cs-CZ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6D1B8C85-13A2-1347-7B7D-DBE9BEBEE121}"/>
              </a:ext>
            </a:extLst>
          </p:cNvPr>
          <p:cNvSpPr txBox="1"/>
          <p:nvPr/>
        </p:nvSpPr>
        <p:spPr>
          <a:xfrm>
            <a:off x="628649" y="1462774"/>
            <a:ext cx="6362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 pravidel pro bezpečné online nakupování:</a:t>
            </a:r>
            <a:endParaRPr lang="en-GB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770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A66C87B4-6FD7-C975-D8CC-C822039CEC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cs-CZ" noProof="0"/>
              <a:t>2.11.2026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22B0777-1DC8-0B0F-AAC3-74FB1F6C34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sz="1800" noProof="0"/>
              <a:t>Karel Týra</a:t>
            </a:r>
            <a:br>
              <a:rPr lang="cs-CZ" noProof="0"/>
            </a:br>
            <a:r>
              <a:rPr lang="cs-CZ" noProof="0"/>
              <a:t>MD NIQ CZ&amp;SK&amp;HU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8EB4F45B-7E5A-985B-A8B2-84DEB0805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100" y="1189376"/>
            <a:ext cx="5803900" cy="3266878"/>
          </a:xfrm>
        </p:spPr>
        <p:txBody>
          <a:bodyPr/>
          <a:lstStyle/>
          <a:p>
            <a:r>
              <a:rPr lang="cs-CZ" sz="4800" b="0" i="1" noProof="0" dirty="0" err="1">
                <a:latin typeface="Georgia" panose="02040502050405020303" pitchFamily="18" charset="0"/>
              </a:rPr>
              <a:t>Privátky</a:t>
            </a:r>
            <a:r>
              <a:rPr lang="cs-CZ" sz="4800" b="0" i="1" noProof="0" dirty="0">
                <a:latin typeface="Georgia" panose="02040502050405020303" pitchFamily="18" charset="0"/>
              </a:rPr>
              <a:t> zpomalují, </a:t>
            </a:r>
            <a:r>
              <a:rPr lang="cs-CZ" sz="4800" b="0" i="1" noProof="0" dirty="0" err="1">
                <a:latin typeface="Georgia" panose="02040502050405020303" pitchFamily="18" charset="0"/>
              </a:rPr>
              <a:t>ecommerce</a:t>
            </a:r>
            <a:r>
              <a:rPr lang="cs-CZ" sz="4800" b="0" i="1" noProof="0" dirty="0">
                <a:latin typeface="Georgia" panose="02040502050405020303" pitchFamily="18" charset="0"/>
              </a:rPr>
              <a:t> zrychluje</a:t>
            </a:r>
            <a:br>
              <a:rPr lang="cs-CZ" sz="4800" b="0" i="1" noProof="0" dirty="0">
                <a:latin typeface="Georgia" panose="02040502050405020303" pitchFamily="18" charset="0"/>
              </a:rPr>
            </a:br>
            <a:br>
              <a:rPr lang="cs-CZ" sz="500" b="0" i="1" noProof="0" dirty="0">
                <a:latin typeface="Georgia" panose="02040502050405020303" pitchFamily="18" charset="0"/>
              </a:rPr>
            </a:br>
            <a:r>
              <a:rPr lang="cs-CZ" sz="2000" noProof="0" dirty="0"/>
              <a:t>Český spotřebitel ve 3. čtvrtletí 2026</a:t>
            </a:r>
            <a:endParaRPr lang="cs-CZ" noProof="0" dirty="0"/>
          </a:p>
        </p:txBody>
      </p:sp>
      <p:pic>
        <p:nvPicPr>
          <p:cNvPr id="11" name="Zástupný symbol obrázku 10">
            <a:extLst>
              <a:ext uri="{FF2B5EF4-FFF2-40B4-BE49-F238E27FC236}">
                <a16:creationId xmlns:a16="http://schemas.microsoft.com/office/drawing/2014/main" id="{FCFD5A7F-0AEB-4F81-76D7-8CA24D916280}"/>
              </a:ext>
            </a:extLst>
          </p:cNvPr>
          <p:cNvPicPr>
            <a:picLocks noGrp="1" noChangeAspect="1"/>
          </p:cNvPicPr>
          <p:nvPr>
            <p:ph type="pic" sz="quarter" idx="38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custGeom>
            <a:avLst/>
            <a:gdLst>
              <a:gd name="connsiteX0" fmla="*/ 241937 w 3716867"/>
              <a:gd name="connsiteY0" fmla="*/ 0 h 2411650"/>
              <a:gd name="connsiteX1" fmla="*/ 3474930 w 3716867"/>
              <a:gd name="connsiteY1" fmla="*/ 0 h 2411650"/>
              <a:gd name="connsiteX2" fmla="*/ 3716867 w 3716867"/>
              <a:gd name="connsiteY2" fmla="*/ 241937 h 2411650"/>
              <a:gd name="connsiteX3" fmla="*/ 3716867 w 3716867"/>
              <a:gd name="connsiteY3" fmla="*/ 2169713 h 2411650"/>
              <a:gd name="connsiteX4" fmla="*/ 3474930 w 3716867"/>
              <a:gd name="connsiteY4" fmla="*/ 2411650 h 2411650"/>
              <a:gd name="connsiteX5" fmla="*/ 337458 w 3716867"/>
              <a:gd name="connsiteY5" fmla="*/ 2411650 h 2411650"/>
              <a:gd name="connsiteX6" fmla="*/ 241937 w 3716867"/>
              <a:gd name="connsiteY6" fmla="*/ 2411650 h 2411650"/>
              <a:gd name="connsiteX7" fmla="*/ 0 w 3716867"/>
              <a:gd name="connsiteY7" fmla="*/ 2411650 h 2411650"/>
              <a:gd name="connsiteX8" fmla="*/ 0 w 3716867"/>
              <a:gd name="connsiteY8" fmla="*/ 2169713 h 2411650"/>
              <a:gd name="connsiteX9" fmla="*/ 0 w 3716867"/>
              <a:gd name="connsiteY9" fmla="*/ 2074192 h 2411650"/>
              <a:gd name="connsiteX10" fmla="*/ 0 w 3716867"/>
              <a:gd name="connsiteY10" fmla="*/ 241937 h 2411650"/>
              <a:gd name="connsiteX11" fmla="*/ 241937 w 3716867"/>
              <a:gd name="connsiteY11" fmla="*/ 0 h 241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16867" h="2411650">
                <a:moveTo>
                  <a:pt x="241937" y="0"/>
                </a:moveTo>
                <a:lnTo>
                  <a:pt x="3474930" y="0"/>
                </a:lnTo>
                <a:cubicBezTo>
                  <a:pt x="3608548" y="0"/>
                  <a:pt x="3716867" y="108319"/>
                  <a:pt x="3716867" y="241937"/>
                </a:cubicBezTo>
                <a:lnTo>
                  <a:pt x="3716867" y="2169713"/>
                </a:lnTo>
                <a:cubicBezTo>
                  <a:pt x="3716867" y="2303331"/>
                  <a:pt x="3608548" y="2411650"/>
                  <a:pt x="3474930" y="2411650"/>
                </a:cubicBezTo>
                <a:lnTo>
                  <a:pt x="337458" y="2411650"/>
                </a:lnTo>
                <a:lnTo>
                  <a:pt x="241937" y="2411650"/>
                </a:lnTo>
                <a:lnTo>
                  <a:pt x="0" y="2411650"/>
                </a:lnTo>
                <a:lnTo>
                  <a:pt x="0" y="2169713"/>
                </a:lnTo>
                <a:lnTo>
                  <a:pt x="0" y="2074192"/>
                </a:lnTo>
                <a:lnTo>
                  <a:pt x="0" y="241937"/>
                </a:lnTo>
                <a:cubicBezTo>
                  <a:pt x="0" y="108319"/>
                  <a:pt x="108319" y="0"/>
                  <a:pt x="241937" y="0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1280429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52E7B-DAB2-AAD1-ABCA-44BD69109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75BC4B-A6E4-8767-2ACC-98B603188C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/>
              <a:t>Nálada spotřebitelů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8A4066E-6921-97A1-EA8C-0742EEC347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0900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78D06-A630-DA65-46B6-0795B6A93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DA92D44C-7A49-7609-7D9C-43A3796EED33}"/>
              </a:ext>
            </a:extLst>
          </p:cNvPr>
          <p:cNvSpPr/>
          <p:nvPr/>
        </p:nvSpPr>
        <p:spPr>
          <a:xfrm flipH="1">
            <a:off x="6640961" y="1476374"/>
            <a:ext cx="974725" cy="433387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9E70F62-21B2-3B89-387D-14B368F9534A}"/>
              </a:ext>
            </a:extLst>
          </p:cNvPr>
          <p:cNvSpPr/>
          <p:nvPr/>
        </p:nvSpPr>
        <p:spPr>
          <a:xfrm flipH="1">
            <a:off x="4697861" y="1476374"/>
            <a:ext cx="974725" cy="433387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6941A7DA-9071-F148-5450-BD32A60824D4}"/>
              </a:ext>
            </a:extLst>
          </p:cNvPr>
          <p:cNvSpPr/>
          <p:nvPr/>
        </p:nvSpPr>
        <p:spPr>
          <a:xfrm flipH="1">
            <a:off x="8545961" y="1476374"/>
            <a:ext cx="974725" cy="433387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F07DD967-E432-6193-3E7A-B3AA055E0E6B}"/>
              </a:ext>
            </a:extLst>
          </p:cNvPr>
          <p:cNvSpPr/>
          <p:nvPr/>
        </p:nvSpPr>
        <p:spPr>
          <a:xfrm flipH="1">
            <a:off x="10470011" y="1476374"/>
            <a:ext cx="974725" cy="433387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1EDEAE4-9642-5918-3A5B-0D1A624BCA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62427" y="6108700"/>
            <a:ext cx="7490232" cy="23233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cs-CZ" sz="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Zdroj: NIQ/GfK Euro </a:t>
            </a:r>
            <a:r>
              <a:rPr kumimoji="0" lang="cs-CZ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Climate</a:t>
            </a: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cs-CZ" sz="800" b="0" i="1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powered</a:t>
            </a:r>
            <a:r>
              <a:rPr kumimoji="0" lang="cs-CZ" sz="8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by NIM</a:t>
            </a: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co-</a:t>
            </a:r>
            <a:r>
              <a:rPr kumimoji="0" lang="cs-CZ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funded</a:t>
            </a: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by EU </a:t>
            </a:r>
            <a:r>
              <a:rPr kumimoji="0" lang="cs-CZ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Commission</a:t>
            </a: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| </a:t>
            </a:r>
            <a:r>
              <a:rPr kumimoji="0" lang="cs-CZ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September</a:t>
            </a: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2026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9641705F-41C1-6F55-9B52-530FA8936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1219200"/>
            <a:ext cx="3409043" cy="3593432"/>
          </a:xfrm>
        </p:spPr>
        <p:txBody>
          <a:bodyPr/>
          <a:lstStyle/>
          <a:p>
            <a:r>
              <a:rPr lang="cs-CZ" sz="4000" b="0" i="1" noProof="0" dirty="0">
                <a:latin typeface="Georgia" panose="02040502050405020303" pitchFamily="18" charset="0"/>
              </a:rPr>
              <a:t>Evropská nálada zůstává mírně negativní.</a:t>
            </a:r>
            <a:br>
              <a:rPr lang="cs-CZ" sz="3200" noProof="0" dirty="0"/>
            </a:br>
            <a:endParaRPr lang="cs-CZ" sz="3200" b="0" i="1" noProof="0" dirty="0">
              <a:latin typeface="Georgia" panose="02040502050405020303" pitchFamily="18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87A23B08-98D8-E30C-0AB3-97A56321FCB1}"/>
              </a:ext>
            </a:extLst>
          </p:cNvPr>
          <p:cNvSpPr txBox="1"/>
          <p:nvPr/>
        </p:nvSpPr>
        <p:spPr>
          <a:xfrm>
            <a:off x="4445540" y="421044"/>
            <a:ext cx="7454360" cy="3693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000" b="1"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Spotřebitelský sentiment v rámci EU 27 – vývoj a trendy</a:t>
            </a:r>
          </a:p>
        </p:txBody>
      </p:sp>
      <p:graphicFrame>
        <p:nvGraphicFramePr>
          <p:cNvPr id="10" name="Object 34">
            <a:extLst>
              <a:ext uri="{FF2B5EF4-FFF2-40B4-BE49-F238E27FC236}">
                <a16:creationId xmlns:a16="http://schemas.microsoft.com/office/drawing/2014/main" id="{80DAE476-3A80-C148-E831-6C638CE46FB8}"/>
              </a:ext>
            </a:extLst>
          </p:cNvPr>
          <p:cNvGraphicFramePr>
            <a:graphicFrameLocks noGrp="1" noChangeAspect="1"/>
          </p:cNvGraphicFramePr>
          <p:nvPr>
            <p:ph sz="quarter" idx="15"/>
            <p:custDataLst>
              <p:tags r:id="rId1"/>
            </p:custDataLst>
          </p:nvPr>
        </p:nvGraphicFramePr>
        <p:xfrm>
          <a:off x="4145412" y="1274245"/>
          <a:ext cx="7490232" cy="4889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Obdélník 14">
            <a:extLst>
              <a:ext uri="{FF2B5EF4-FFF2-40B4-BE49-F238E27FC236}">
                <a16:creationId xmlns:a16="http://schemas.microsoft.com/office/drawing/2014/main" id="{4C1CB498-D05C-030B-EA8C-5201EF1BA01E}"/>
              </a:ext>
            </a:extLst>
          </p:cNvPr>
          <p:cNvSpPr/>
          <p:nvPr/>
        </p:nvSpPr>
        <p:spPr>
          <a:xfrm>
            <a:off x="4697861" y="1038780"/>
            <a:ext cx="97472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2020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585C5837-8816-D88F-C6E6-02D7F8C0F429}"/>
              </a:ext>
            </a:extLst>
          </p:cNvPr>
          <p:cNvSpPr/>
          <p:nvPr/>
        </p:nvSpPr>
        <p:spPr>
          <a:xfrm>
            <a:off x="5658297" y="1038780"/>
            <a:ext cx="97472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2021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0299E1DE-F1E8-B979-D093-390B61D3F2C8}"/>
              </a:ext>
            </a:extLst>
          </p:cNvPr>
          <p:cNvSpPr/>
          <p:nvPr/>
        </p:nvSpPr>
        <p:spPr>
          <a:xfrm>
            <a:off x="6618733" y="1038780"/>
            <a:ext cx="97472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2022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4291C426-CC7A-3DEC-C9D8-3F3D1A657C0D}"/>
              </a:ext>
            </a:extLst>
          </p:cNvPr>
          <p:cNvSpPr/>
          <p:nvPr/>
        </p:nvSpPr>
        <p:spPr>
          <a:xfrm>
            <a:off x="7579169" y="1038780"/>
            <a:ext cx="97472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2023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A58DC549-06E8-CA8B-DDA7-C84E71E695E3}"/>
              </a:ext>
            </a:extLst>
          </p:cNvPr>
          <p:cNvSpPr/>
          <p:nvPr/>
        </p:nvSpPr>
        <p:spPr>
          <a:xfrm>
            <a:off x="8539605" y="1038780"/>
            <a:ext cx="97472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2024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75BD43A4-D66D-CBF1-4803-E3D61127B887}"/>
              </a:ext>
            </a:extLst>
          </p:cNvPr>
          <p:cNvSpPr/>
          <p:nvPr/>
        </p:nvSpPr>
        <p:spPr>
          <a:xfrm>
            <a:off x="9500041" y="1038780"/>
            <a:ext cx="97472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2025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290924B2-3C88-9AA0-405C-D6E5CDF1EC55}"/>
              </a:ext>
            </a:extLst>
          </p:cNvPr>
          <p:cNvSpPr/>
          <p:nvPr/>
        </p:nvSpPr>
        <p:spPr>
          <a:xfrm>
            <a:off x="10460479" y="1038780"/>
            <a:ext cx="97472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2026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982E036-EDE3-FD87-24E4-89A8B9EF37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1068" y="6464460"/>
            <a:ext cx="1676851" cy="23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65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Zástupný symbol obrázku 8">
            <a:extLst>
              <a:ext uri="{FF2B5EF4-FFF2-40B4-BE49-F238E27FC236}">
                <a16:creationId xmlns:a16="http://schemas.microsoft.com/office/drawing/2014/main" id="{27961A0D-47DD-25DA-2A17-3ACCD204986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solidFill>
            <a:srgbClr val="555555">
              <a:lumMod val="60000"/>
              <a:lumOff val="40000"/>
            </a:srgbClr>
          </a:solidFill>
        </p:spPr>
      </p:pic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A7736F7-5471-1980-A978-1044B3086E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Zdroj: NIQ/GfK Euro </a:t>
            </a:r>
            <a:r>
              <a:rPr lang="cs-CZ" dirty="0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Climate</a:t>
            </a:r>
            <a:r>
              <a:rPr lang="cs-CZ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i="1" dirty="0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powered</a:t>
            </a:r>
            <a:r>
              <a:rPr lang="cs-CZ" i="1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by NIM</a:t>
            </a:r>
            <a:r>
              <a:rPr lang="cs-CZ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co-</a:t>
            </a:r>
            <a:r>
              <a:rPr lang="cs-CZ" dirty="0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funded</a:t>
            </a:r>
            <a:r>
              <a:rPr lang="cs-CZ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by EU </a:t>
            </a:r>
            <a:r>
              <a:rPr lang="cs-CZ" dirty="0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Commission</a:t>
            </a:r>
            <a:r>
              <a:rPr lang="cs-CZ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| </a:t>
            </a:r>
            <a:r>
              <a:rPr lang="cs-CZ" dirty="0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September</a:t>
            </a:r>
            <a:r>
              <a:rPr lang="cs-CZ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2026</a:t>
            </a:r>
          </a:p>
        </p:txBody>
      </p:sp>
      <p:graphicFrame>
        <p:nvGraphicFramePr>
          <p:cNvPr id="11" name="Zástupný obsah 10">
            <a:extLst>
              <a:ext uri="{FF2B5EF4-FFF2-40B4-BE49-F238E27FC236}">
                <a16:creationId xmlns:a16="http://schemas.microsoft.com/office/drawing/2014/main" id="{C9C0E1A6-D7DF-1AAD-CF64-35FE6ADC39DF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203772" y="1261878"/>
          <a:ext cx="2857775" cy="2334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Nadpis 5">
            <a:extLst>
              <a:ext uri="{FF2B5EF4-FFF2-40B4-BE49-F238E27FC236}">
                <a16:creationId xmlns:a16="http://schemas.microsoft.com/office/drawing/2014/main" id="{35BAFF60-DF1D-6E86-70EB-6D32EE546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304800"/>
            <a:ext cx="5598561" cy="868427"/>
          </a:xfrm>
        </p:spPr>
        <p:txBody>
          <a:bodyPr/>
          <a:lstStyle/>
          <a:p>
            <a:r>
              <a:rPr lang="cs-CZ" dirty="0"/>
              <a:t>Češi zůstávají výrazně optimističtější než průměr EU, jejich důvěra ale od jara slábne. Zlepšuje se pouze ochota nakupovat.</a:t>
            </a:r>
          </a:p>
        </p:txBody>
      </p:sp>
      <p:graphicFrame>
        <p:nvGraphicFramePr>
          <p:cNvPr id="13" name="Zástupný obsah 10">
            <a:extLst>
              <a:ext uri="{FF2B5EF4-FFF2-40B4-BE49-F238E27FC236}">
                <a16:creationId xmlns:a16="http://schemas.microsoft.com/office/drawing/2014/main" id="{B5C308B4-CB45-FCFB-E2F8-E0B82A52CBD6}"/>
              </a:ext>
            </a:extLst>
          </p:cNvPr>
          <p:cNvGraphicFramePr>
            <a:graphicFrameLocks/>
          </p:cNvGraphicFramePr>
          <p:nvPr/>
        </p:nvGraphicFramePr>
        <p:xfrm>
          <a:off x="3149886" y="1261878"/>
          <a:ext cx="2857775" cy="2334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Zástupný obsah 10">
            <a:extLst>
              <a:ext uri="{FF2B5EF4-FFF2-40B4-BE49-F238E27FC236}">
                <a16:creationId xmlns:a16="http://schemas.microsoft.com/office/drawing/2014/main" id="{2721A6D9-6381-FDBA-E5B1-AA2B8F71E451}"/>
              </a:ext>
            </a:extLst>
          </p:cNvPr>
          <p:cNvGraphicFramePr>
            <a:graphicFrameLocks/>
          </p:cNvGraphicFramePr>
          <p:nvPr/>
        </p:nvGraphicFramePr>
        <p:xfrm>
          <a:off x="203771" y="3685288"/>
          <a:ext cx="2857775" cy="2334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Zástupný obsah 10">
            <a:extLst>
              <a:ext uri="{FF2B5EF4-FFF2-40B4-BE49-F238E27FC236}">
                <a16:creationId xmlns:a16="http://schemas.microsoft.com/office/drawing/2014/main" id="{A8B85EB6-A719-358B-847F-EF2415858F62}"/>
              </a:ext>
            </a:extLst>
          </p:cNvPr>
          <p:cNvGraphicFramePr>
            <a:graphicFrameLocks/>
          </p:cNvGraphicFramePr>
          <p:nvPr/>
        </p:nvGraphicFramePr>
        <p:xfrm>
          <a:off x="3149886" y="3685288"/>
          <a:ext cx="2857775" cy="2334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50234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Graphic spid="13" grpId="0">
        <p:bldAsOne/>
      </p:bldGraphic>
      <p:bldGraphic spid="14" grpId="0">
        <p:bldAsOne/>
      </p:bldGraphic>
      <p:bldGraphic spid="15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5FFB0-323C-815A-6DDE-C3148957B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>
            <a:extLst>
              <a:ext uri="{FF2B5EF4-FFF2-40B4-BE49-F238E27FC236}">
                <a16:creationId xmlns:a16="http://schemas.microsoft.com/office/drawing/2014/main" id="{4E652DAE-0325-8F70-05C0-8515BDCB47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7" name="Nadpis 5">
            <a:extLst>
              <a:ext uri="{FF2B5EF4-FFF2-40B4-BE49-F238E27FC236}">
                <a16:creationId xmlns:a16="http://schemas.microsoft.com/office/drawing/2014/main" id="{DB8AFA71-1801-E49C-C9F7-F149889E2A1D}"/>
              </a:ext>
            </a:extLst>
          </p:cNvPr>
          <p:cNvSpPr txBox="1">
            <a:spLocks/>
          </p:cNvSpPr>
          <p:nvPr/>
        </p:nvSpPr>
        <p:spPr>
          <a:xfrm>
            <a:off x="292100" y="6108700"/>
            <a:ext cx="11607800" cy="19412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15" name="Nadpis 5">
            <a:extLst>
              <a:ext uri="{FF2B5EF4-FFF2-40B4-BE49-F238E27FC236}">
                <a16:creationId xmlns:a16="http://schemas.microsoft.com/office/drawing/2014/main" id="{ADEC75E5-8C39-0A19-C54C-A03C587A8415}"/>
              </a:ext>
            </a:extLst>
          </p:cNvPr>
          <p:cNvSpPr txBox="1">
            <a:spLocks/>
          </p:cNvSpPr>
          <p:nvPr/>
        </p:nvSpPr>
        <p:spPr>
          <a:xfrm>
            <a:off x="490887" y="420420"/>
            <a:ext cx="10022497" cy="1129594"/>
          </a:xfrm>
          <a:prstGeom prst="rect">
            <a:avLst/>
          </a:prstGeom>
          <a:solidFill>
            <a:srgbClr val="555555">
              <a:alpha val="60000"/>
            </a:srgbClr>
          </a:solidFill>
        </p:spPr>
        <p:txBody>
          <a:bodyPr vert="horz" lIns="180000" tIns="180000" rIns="180000" bIns="18000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Zboží</a:t>
            </a: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</a:t>
            </a:r>
            <a:r>
              <a:rPr kumimoji="0" lang="en-GB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dlouhodobé</a:t>
            </a: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</a:t>
            </a:r>
            <a:r>
              <a:rPr kumimoji="0" lang="en-GB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spotřeby</a:t>
            </a: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11552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F23AC-39F9-EE74-4591-89EB0D808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0FF2E4C1-891A-DE82-2374-C90A2607D286}"/>
              </a:ext>
            </a:extLst>
          </p:cNvPr>
          <p:cNvGraphicFramePr/>
          <p:nvPr/>
        </p:nvGraphicFramePr>
        <p:xfrm>
          <a:off x="300412" y="1356189"/>
          <a:ext cx="11607800" cy="4909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2DD6B30-D3C7-9AE3-C8F3-C5C0A103C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EF4E2-7A7A-0548-85F1-5479B7C9E1B2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29" name="Zástupný text 28">
            <a:extLst>
              <a:ext uri="{FF2B5EF4-FFF2-40B4-BE49-F238E27FC236}">
                <a16:creationId xmlns:a16="http://schemas.microsoft.com/office/drawing/2014/main" id="{DD09A78E-4823-78B9-CBC8-73B633E1DD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0412" y="6181441"/>
            <a:ext cx="11607800" cy="194127"/>
          </a:xfrm>
        </p:spPr>
        <p:txBody>
          <a:bodyPr/>
          <a:lstStyle/>
          <a:p>
            <a:r>
              <a:rPr lang="en-GB" err="1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Zdroj</a:t>
            </a:r>
            <a:r>
              <a:rPr lang="en-GB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: NIQ MI, Technics/Office/Entertainment; </a:t>
            </a:r>
            <a:r>
              <a:rPr lang="en-GB" err="1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meziroční</a:t>
            </a:r>
            <a:r>
              <a:rPr lang="en-GB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err="1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změna</a:t>
            </a:r>
            <a:r>
              <a:rPr lang="en-GB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vs. </a:t>
            </a:r>
            <a:r>
              <a:rPr lang="en-GB" err="1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stejné</a:t>
            </a:r>
            <a:r>
              <a:rPr lang="en-GB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err="1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období</a:t>
            </a:r>
            <a:r>
              <a:rPr lang="en-GB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err="1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předchozího</a:t>
            </a:r>
            <a:r>
              <a:rPr lang="en-GB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err="1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roku</a:t>
            </a:r>
            <a:endParaRPr lang="en-GB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600B2CFB-06AB-7B5F-FBA1-4D431E93B1C7}"/>
              </a:ext>
            </a:extLst>
          </p:cNvPr>
          <p:cNvSpPr txBox="1"/>
          <p:nvPr/>
        </p:nvSpPr>
        <p:spPr>
          <a:xfrm>
            <a:off x="408973" y="1546677"/>
            <a:ext cx="5127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err="1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Přehled</a:t>
            </a: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kumimoji="0" lang="en-GB" sz="1400" b="1" i="0" u="none" strike="noStrike" kern="1200" cap="none" spc="0" normalizeH="0" baseline="0" noProof="0" err="1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vývoje</a:t>
            </a: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kumimoji="0" lang="en-GB" sz="1400" b="1" i="0" u="none" strike="noStrike" kern="1200" cap="none" spc="0" normalizeH="0" baseline="0" noProof="0" err="1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trhu</a:t>
            </a: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v ČR</a:t>
            </a:r>
          </a:p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>
                <a:ln>
                  <a:noFill/>
                </a:ln>
                <a:solidFill>
                  <a:srgbClr val="EF5F17"/>
                </a:solidFill>
                <a:effectLst/>
                <a:uLnTx/>
                <a:uFillTx/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Tech &amp; Durables</a:t>
            </a:r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82491C6-340E-3C2E-FBFC-B6F8D2D7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Méně kusů, vyšší ceny. Tržby za zboží dlouhodobé spotřeby ve 3. čtvrtletí vzrostly o 2,6 %.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973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894B9-75C2-F439-142C-5EBE1C270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af 10">
            <a:extLst>
              <a:ext uri="{FF2B5EF4-FFF2-40B4-BE49-F238E27FC236}">
                <a16:creationId xmlns:a16="http://schemas.microsoft.com/office/drawing/2014/main" id="{E25062AA-153A-1E60-0F35-B7B95C8502F9}"/>
              </a:ext>
            </a:extLst>
          </p:cNvPr>
          <p:cNvGraphicFramePr/>
          <p:nvPr/>
        </p:nvGraphicFramePr>
        <p:xfrm>
          <a:off x="575734" y="3670159"/>
          <a:ext cx="11040532" cy="2698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id="{05ED3B67-2532-D59A-4680-B716C35AE052}"/>
              </a:ext>
            </a:extLst>
          </p:cNvPr>
          <p:cNvGraphicFramePr/>
          <p:nvPr/>
        </p:nvGraphicFramePr>
        <p:xfrm>
          <a:off x="541868" y="857950"/>
          <a:ext cx="11040532" cy="2812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7098BE03-9D8B-B380-2A03-9C4FD4BA4A1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473" imgH="476" progId="TCLayout.ActiveDocument.1">
                  <p:embed/>
                </p:oleObj>
              </mc:Choice>
              <mc:Fallback>
                <p:oleObj name="think-cell Slide" r:id="rId6" imgW="473" imgH="476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7098BE03-9D8B-B380-2A03-9C4FD4BA4A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4E462347-8C6D-6565-AE5B-BE2DC75F16AF}"/>
              </a:ext>
            </a:extLst>
          </p:cNvPr>
          <p:cNvSpPr txBox="1">
            <a:spLocks/>
          </p:cNvSpPr>
          <p:nvPr/>
        </p:nvSpPr>
        <p:spPr>
          <a:xfrm>
            <a:off x="292100" y="6108700"/>
            <a:ext cx="11607800" cy="19412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lang="en-GB" sz="800" kern="120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457200" indent="-17145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42950" indent="-17145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58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NIQ MI,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Tech&amp;Durables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;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meziroční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změna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vs.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stejné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období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předchozího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roku</a:t>
            </a: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váhy sektorů na celkovém trhu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B3B3B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9EEFA955-67D6-DBC9-D589-609FC5FD0225}"/>
              </a:ext>
            </a:extLst>
          </p:cNvPr>
          <p:cNvSpPr txBox="1">
            <a:spLocks/>
          </p:cNvSpPr>
          <p:nvPr/>
        </p:nvSpPr>
        <p:spPr>
          <a:xfrm>
            <a:off x="10985326" y="6435203"/>
            <a:ext cx="901874" cy="365125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4DF46-C0DC-4ADC-9A6F-918CC4703A43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72C5DE4E-C76E-6440-663F-BB3E97B15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Růst trhu táhnou malé domácí spotřebiče a IT. Telekomunikace a velké spotřebiče stagnují.</a:t>
            </a:r>
            <a:endParaRPr lang="en-GB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E5C16B9-1BE3-647D-21E7-BCA611FCE909}"/>
              </a:ext>
            </a:extLst>
          </p:cNvPr>
          <p:cNvSpPr txBox="1"/>
          <p:nvPr/>
        </p:nvSpPr>
        <p:spPr>
          <a:xfrm>
            <a:off x="33867" y="1530773"/>
            <a:ext cx="0" cy="0"/>
          </a:xfrm>
          <a:prstGeom prst="rect">
            <a:avLst/>
          </a:prstGeom>
          <a:noFill/>
        </p:spPr>
        <p:txBody>
          <a:bodyPr wrap="none" lIns="0" r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Content Placeholder 19">
            <a:extLst>
              <a:ext uri="{FF2B5EF4-FFF2-40B4-BE49-F238E27FC236}">
                <a16:creationId xmlns:a16="http://schemas.microsoft.com/office/drawing/2014/main" id="{10A3FBE2-B437-1099-1963-1CF0022B0B0B}"/>
              </a:ext>
            </a:extLst>
          </p:cNvPr>
          <p:cNvSpPr txBox="1">
            <a:spLocks/>
          </p:cNvSpPr>
          <p:nvPr/>
        </p:nvSpPr>
        <p:spPr bwMode="gray">
          <a:xfrm>
            <a:off x="9651999" y="791762"/>
            <a:ext cx="2116015" cy="15229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lIns="0" tIns="0" rIns="0" bIns="0" rtlCol="0" anchor="ctr" anchorCtr="0">
            <a:no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Tx/>
              <a:buSzPct val="80000"/>
              <a:buFont typeface="Wingdings" panose="05000000000000000000" pitchFamily="2" charset="2"/>
              <a:buChar char="n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Tx/>
              <a:buSzPct val="80000"/>
              <a:buFont typeface="Wingdings" panose="05000000000000000000" pitchFamily="2" charset="2"/>
              <a:buChar char="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Tx/>
              <a:buSzPct val="80000"/>
              <a:buFont typeface="Wingdings" panose="05000000000000000000" pitchFamily="2" charset="2"/>
              <a:buChar char="n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Tx/>
              <a:buSzPct val="80000"/>
              <a:buFont typeface="Wingdings" panose="05000000000000000000" pitchFamily="2" charset="2"/>
              <a:buChar char="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Tx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6700" indent="-2667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Tx/>
              <a:buSzPct val="80000"/>
              <a:buFont typeface="Wingdings" panose="05000000000000000000" pitchFamily="2" charset="2"/>
              <a:buChar char="n"/>
              <a:defRPr sz="11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925" indent="-2762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Tx/>
              <a:buSzPct val="80000"/>
              <a:buFont typeface="Wingdings" panose="05000000000000000000" pitchFamily="2" charset="2"/>
              <a:buChar char="o"/>
              <a:defRPr sz="11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09625" indent="-2667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Tx/>
              <a:buSzPct val="80000"/>
              <a:buFont typeface="Wingdings" panose="05000000000000000000" pitchFamily="2" charset="2"/>
              <a:buChar char="n"/>
              <a:defRPr sz="11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6325" indent="-2667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Tx/>
              <a:buSzPct val="80000"/>
              <a:buFont typeface="Wingdings" panose="05000000000000000000" pitchFamily="2" charset="2"/>
              <a:buChar char=""/>
              <a:defRPr sz="11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4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cs-CZ" sz="4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Lato" panose="020F0502020204030203" pitchFamily="34" charset="0"/>
                <a:cs typeface="Lato" panose="020F0502020204030203" pitchFamily="34" charset="0"/>
              </a:rPr>
              <a:t>+2,5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Lato" panose="020F0502020204030203" pitchFamily="34" charset="0"/>
                <a:cs typeface="Lato" panose="020F0502020204030203" pitchFamily="34" charset="0"/>
              </a:rPr>
              <a:t>%</a:t>
            </a:r>
          </a:p>
          <a:p>
            <a:pPr marL="0" marR="0" lvl="4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Lato" panose="020F0502020204030203" pitchFamily="34" charset="0"/>
                <a:cs typeface="Lato" panose="020F0502020204030203" pitchFamily="34" charset="0"/>
              </a:rPr>
              <a:t>Změna tržeb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Lato" panose="020F0502020204030203" pitchFamily="34" charset="0"/>
                <a:cs typeface="Lato" panose="020F0502020204030203" pitchFamily="34" charset="0"/>
              </a:rPr>
              <a:t> % </a:t>
            </a:r>
            <a:b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Lato" panose="020F0502020204030203" pitchFamily="34" charset="0"/>
                <a:cs typeface="Lato" panose="020F0502020204030203" pitchFamily="34" charset="0"/>
              </a:rPr>
              <a:t>leden-září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Lato" panose="020F0502020204030203" pitchFamily="34" charset="0"/>
                <a:cs typeface="Lato" panose="020F0502020204030203" pitchFamily="34" charset="0"/>
              </a:rPr>
              <a:t> 202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Lato" panose="020F0502020204030203" pitchFamily="34" charset="0"/>
                <a:cs typeface="Lato" panose="020F0502020204030203" pitchFamily="34" charset="0"/>
              </a:rPr>
              <a:t>6 vs 2025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36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94ADA54-22FC-9D5A-6AA6-CCB12D14A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185" y="1225685"/>
            <a:ext cx="5527626" cy="4857481"/>
          </a:xfrm>
        </p:spPr>
        <p:txBody>
          <a:bodyPr/>
          <a:lstStyle/>
          <a:p>
            <a:pPr fontAlgn="t">
              <a:lnSpc>
                <a:spcPts val="1800"/>
              </a:lnSpc>
              <a:buNone/>
            </a:pPr>
            <a:r>
              <a:rPr lang="cs-CZ" b="1" noProof="0" dirty="0"/>
              <a:t>Velké </a:t>
            </a:r>
            <a:r>
              <a:rPr lang="cs-CZ" b="1" dirty="0"/>
              <a:t>domácí </a:t>
            </a:r>
            <a:r>
              <a:rPr lang="cs-CZ" b="1" noProof="0" dirty="0"/>
              <a:t>spotřebiče</a:t>
            </a:r>
          </a:p>
          <a:p>
            <a:pPr fontAlgn="t">
              <a:lnSpc>
                <a:spcPts val="1800"/>
              </a:lnSpc>
            </a:pPr>
            <a:r>
              <a:rPr lang="cs-CZ" dirty="0"/>
              <a:t>Spotřebitelé si nadále vybírají čím dál úspornější spotřebiče. </a:t>
            </a:r>
          </a:p>
          <a:p>
            <a:pPr fontAlgn="t">
              <a:lnSpc>
                <a:spcPts val="1500"/>
              </a:lnSpc>
              <a:buNone/>
            </a:pPr>
            <a:r>
              <a:rPr lang="cs-CZ" b="1" dirty="0"/>
              <a:t>Malé domácí spotřebiče</a:t>
            </a:r>
          </a:p>
          <a:p>
            <a:pPr marL="287100" indent="-285750" fontAlgn="t">
              <a:lnSpc>
                <a:spcPts val="1800"/>
              </a:lnSpc>
            </a:pPr>
            <a:r>
              <a:rPr lang="cs-CZ" dirty="0"/>
              <a:t>U robotických vysavačů už nerozhoduje jen kvalita úklidu, ale také </a:t>
            </a:r>
            <a:r>
              <a:rPr lang="cs-CZ" dirty="0" err="1"/>
              <a:t>samoúdržba</a:t>
            </a:r>
            <a:r>
              <a:rPr lang="cs-CZ" dirty="0"/>
              <a:t> a samostatný provoz.</a:t>
            </a:r>
          </a:p>
          <a:p>
            <a:pPr fontAlgn="t">
              <a:lnSpc>
                <a:spcPts val="1500"/>
              </a:lnSpc>
              <a:buNone/>
            </a:pPr>
            <a:r>
              <a:rPr lang="cs-CZ" b="1" dirty="0"/>
              <a:t>Spotřební elektronika</a:t>
            </a:r>
          </a:p>
          <a:p>
            <a:pPr marL="287100" indent="-285750" fontAlgn="t">
              <a:lnSpc>
                <a:spcPts val="1800"/>
              </a:lnSpc>
            </a:pPr>
            <a:r>
              <a:rPr lang="cs-CZ" dirty="0"/>
              <a:t>U televizí rostou velké úhlopříčky a prémiové technologie, ovšem pouze za atraktivní cenu.</a:t>
            </a:r>
          </a:p>
          <a:p>
            <a:pPr fontAlgn="t">
              <a:lnSpc>
                <a:spcPts val="1800"/>
              </a:lnSpc>
              <a:buNone/>
            </a:pPr>
            <a:r>
              <a:rPr lang="cs-CZ" b="1" dirty="0"/>
              <a:t>Telekomunikace</a:t>
            </a:r>
          </a:p>
          <a:p>
            <a:pPr fontAlgn="t">
              <a:lnSpc>
                <a:spcPts val="1800"/>
              </a:lnSpc>
            </a:pPr>
            <a:r>
              <a:rPr lang="cs-CZ" dirty="0"/>
              <a:t>Prodeje chytrých telefonů v kusech dál klesají kvůli vyšším cenám a delšímu cyklu obměny.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505F82B2-6A60-9A6F-A37E-56C99F9795A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C322CEFC-19B8-9916-C4F8-959DF2420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558" y="178971"/>
            <a:ext cx="5537253" cy="657608"/>
          </a:xfrm>
        </p:spPr>
        <p:txBody>
          <a:bodyPr/>
          <a:lstStyle/>
          <a:p>
            <a:r>
              <a:rPr lang="cs-CZ" dirty="0"/>
              <a:t>Zákazníci racionalizují své nákupy</a:t>
            </a:r>
            <a:endParaRPr lang="cs-CZ" noProof="0" dirty="0"/>
          </a:p>
        </p:txBody>
      </p:sp>
      <p:pic>
        <p:nvPicPr>
          <p:cNvPr id="8" name="Zástupný symbol obrázku 7">
            <a:extLst>
              <a:ext uri="{FF2B5EF4-FFF2-40B4-BE49-F238E27FC236}">
                <a16:creationId xmlns:a16="http://schemas.microsoft.com/office/drawing/2014/main" id="{D26DA74C-B9B2-D271-E761-9EF7691C182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6374" y="0"/>
            <a:ext cx="6096000" cy="6858000"/>
          </a:xfrm>
          <a:prstGeom prst="rect">
            <a:avLst/>
          </a:prstGeom>
          <a:solidFill>
            <a:srgbClr val="555555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668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69D67-03A2-D56D-C569-6832DEDB3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symbol obrázku 7">
            <a:extLst>
              <a:ext uri="{FF2B5EF4-FFF2-40B4-BE49-F238E27FC236}">
                <a16:creationId xmlns:a16="http://schemas.microsoft.com/office/drawing/2014/main" id="{B557F7A5-6861-057E-9279-C962CCBF556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solidFill>
            <a:srgbClr val="555555">
              <a:lumMod val="60000"/>
              <a:lumOff val="40000"/>
            </a:srgbClr>
          </a:solidFill>
        </p:spPr>
      </p:pic>
      <p:sp>
        <p:nvSpPr>
          <p:cNvPr id="6" name="Nadpis 5">
            <a:extLst>
              <a:ext uri="{FF2B5EF4-FFF2-40B4-BE49-F238E27FC236}">
                <a16:creationId xmlns:a16="http://schemas.microsoft.com/office/drawing/2014/main" id="{7AD86958-8297-CEB8-6FFE-E59C62BE8A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018" y="5524901"/>
            <a:ext cx="10022497" cy="1129594"/>
          </a:xfrm>
          <a:solidFill>
            <a:srgbClr val="555555">
              <a:alpha val="60000"/>
            </a:srgbClr>
          </a:solidFill>
        </p:spPr>
        <p:txBody>
          <a:bodyPr vert="horz" lIns="180000" tIns="180000" rIns="180000" bIns="180000" rtlCol="0" anchor="b" anchorCtr="0">
            <a:noAutofit/>
          </a:bodyPr>
          <a:lstStyle/>
          <a:p>
            <a:r>
              <a:rPr lang="cs-CZ" noProof="0" dirty="0"/>
              <a:t>Potraviny a drogistické zboží</a:t>
            </a:r>
          </a:p>
        </p:txBody>
      </p:sp>
    </p:spTree>
    <p:extLst>
      <p:ext uri="{BB962C8B-B14F-4D97-AF65-F5344CB8AC3E}">
        <p14:creationId xmlns:p14="http://schemas.microsoft.com/office/powerpoint/2010/main" val="4164780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339F8D72-30C3-B987-9DF0-AA52AC883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EA680-D336-4FF7-8B7A-9848BB0A1C32}" type="slidenum">
              <a:rPr kumimoji="0" lang="cs-CZ" sz="1000" b="0" i="0" u="none" strike="noStrike" kern="1200" cap="none" spc="0" normalizeH="0" baseline="0" noProof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cs-CZ" sz="1000" b="0" i="0" u="none" strike="noStrike" kern="1200" cap="none" spc="0" normalizeH="0" baseline="0" noProof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929FD244-9BC1-625F-BE45-1BEA7EF284D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92100" y="1344706"/>
          <a:ext cx="11607800" cy="467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Nadpis 3">
            <a:extLst>
              <a:ext uri="{FF2B5EF4-FFF2-40B4-BE49-F238E27FC236}">
                <a16:creationId xmlns:a16="http://schemas.microsoft.com/office/drawing/2014/main" id="{2DF02405-499E-06AF-4F0A-845877F01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Maloobchod roste díky spotřebě, ne cenám. Ve 3. čtvrtletí objem vzrostl o 3,5 %, zatímco cenová hladina klesla o 1,6 %.</a:t>
            </a:r>
            <a:endParaRPr lang="cs-CZ" noProof="0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0A1BE25E-F82B-88D9-5A3A-EC549E3F1E2C}"/>
              </a:ext>
            </a:extLst>
          </p:cNvPr>
          <p:cNvSpPr txBox="1">
            <a:spLocks/>
          </p:cNvSpPr>
          <p:nvPr/>
        </p:nvSpPr>
        <p:spPr>
          <a:xfrm>
            <a:off x="288558" y="5985327"/>
            <a:ext cx="11582399" cy="36512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GB" sz="8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stem Font Regular"/>
              <a:buChar char="-"/>
              <a:defRPr sz="1400"/>
            </a:lvl2pPr>
            <a:lvl3pPr marL="11430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/>
            </a:lvl4pPr>
            <a:lvl5pPr marL="20574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8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Zdroj: NIQ RMS </a:t>
            </a:r>
            <a:r>
              <a:rPr kumimoji="0" lang="cs-CZ" sz="80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Growth</a:t>
            </a:r>
            <a:r>
              <a:rPr kumimoji="0" lang="cs-CZ" sz="8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cs-CZ" sz="80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Reporter</a:t>
            </a:r>
            <a:r>
              <a:rPr kumimoji="0" lang="cs-CZ" sz="8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Česká republika. Srovnání aktuální periody oproti stejnému období loňského roku</a:t>
            </a:r>
          </a:p>
        </p:txBody>
      </p:sp>
    </p:spTree>
    <p:extLst>
      <p:ext uri="{BB962C8B-B14F-4D97-AF65-F5344CB8AC3E}">
        <p14:creationId xmlns:p14="http://schemas.microsoft.com/office/powerpoint/2010/main" val="103945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CF233-37C9-10E9-F3C4-F5C748F61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9AB5C615-CE8C-5A74-B754-CC98B3519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867" y="202131"/>
            <a:ext cx="11246400" cy="712836"/>
          </a:xfrm>
        </p:spPr>
        <p:txBody>
          <a:bodyPr/>
          <a:lstStyle/>
          <a:p>
            <a:r>
              <a:rPr lang="cs-CZ" noProof="0" dirty="0"/>
              <a:t>Spotřebitelé nakupují více a za nižší ceny. V poslední periodě objem vzrostl o 3,4 %, cenová hladina klesla o 2,7 %.</a:t>
            </a:r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57039682-1AAA-C041-0A3C-8217ABE2FBF8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0" y="1025525"/>
          <a:ext cx="11607800" cy="5083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7E4EF74-BCE1-DA83-7B4F-A3B56CD80BDC}"/>
              </a:ext>
            </a:extLst>
          </p:cNvPr>
          <p:cNvSpPr txBox="1">
            <a:spLocks/>
          </p:cNvSpPr>
          <p:nvPr/>
        </p:nvSpPr>
        <p:spPr>
          <a:xfrm>
            <a:off x="288558" y="5985327"/>
            <a:ext cx="11582399" cy="36512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GB" sz="800" b="0" i="0" u="none" strike="noStrike" cap="none" spc="0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stem Font Regular"/>
              <a:buChar char="-"/>
              <a:defRPr sz="1400"/>
            </a:lvl2pPr>
            <a:lvl3pPr marL="11430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6002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/>
            </a:lvl4pPr>
            <a:lvl5pPr marL="20574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8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Zdroj: NIQ RMS </a:t>
            </a:r>
            <a:r>
              <a:rPr kumimoji="0" lang="cs-CZ" sz="80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Growth</a:t>
            </a:r>
            <a:r>
              <a:rPr kumimoji="0" lang="cs-CZ" sz="8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cs-CZ" sz="80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Reporter</a:t>
            </a:r>
            <a:r>
              <a:rPr kumimoji="0" lang="cs-CZ" sz="8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Česká republika. Srovnání aktuální periody oproti stejnému období loňského roku</a:t>
            </a:r>
          </a:p>
        </p:txBody>
      </p:sp>
    </p:spTree>
    <p:extLst>
      <p:ext uri="{BB962C8B-B14F-4D97-AF65-F5344CB8AC3E}">
        <p14:creationId xmlns:p14="http://schemas.microsoft.com/office/powerpoint/2010/main" val="3957087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34B441E-0905-570F-BC73-C184141FFCBE}"/>
              </a:ext>
            </a:extLst>
          </p:cNvPr>
          <p:cNvSpPr/>
          <p:nvPr/>
        </p:nvSpPr>
        <p:spPr>
          <a:xfrm>
            <a:off x="-399635" y="1382171"/>
            <a:ext cx="5331263" cy="2148690"/>
          </a:xfrm>
          <a:prstGeom prst="roundRect">
            <a:avLst>
              <a:gd name="adj" fmla="val 7322"/>
            </a:avLst>
          </a:prstGeom>
          <a:solidFill>
            <a:srgbClr val="4697E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15018D-90BA-D830-2764-8AB28600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EF4E2-7A7A-0548-85F1-5479B7C9E1B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401446-8C1B-54D3-6869-357208547B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cs-CZ"/>
              <a:t>Zdroj: NIQ RMS </a:t>
            </a:r>
            <a:r>
              <a:rPr lang="cs-CZ" err="1"/>
              <a:t>Growth</a:t>
            </a:r>
            <a:r>
              <a:rPr lang="cs-CZ"/>
              <a:t> </a:t>
            </a:r>
            <a:r>
              <a:rPr lang="cs-CZ" err="1"/>
              <a:t>Reporter</a:t>
            </a:r>
            <a:r>
              <a:rPr lang="cs-CZ"/>
              <a:t>, Česká republika. Srovnání aktuální periody oproti stejnému období loňského roku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3FDBC97-A49D-30EC-1FB8-961405AA5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cs-CZ" dirty="0"/>
              <a:t>Tři kategorie vysvětlují téměř dvě třetiny poklesu cen potravin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F616393-2EF9-6AEF-A6C6-50D482EFCEB6}"/>
              </a:ext>
            </a:extLst>
          </p:cNvPr>
          <p:cNvSpPr txBox="1"/>
          <p:nvPr/>
        </p:nvSpPr>
        <p:spPr>
          <a:xfrm>
            <a:off x="2150953" y="1803012"/>
            <a:ext cx="2025618" cy="501842"/>
          </a:xfrm>
          <a:prstGeom prst="rect">
            <a:avLst/>
          </a:prstGeom>
          <a:noFill/>
          <a:effectLst/>
        </p:spPr>
        <p:txBody>
          <a:bodyPr wrap="square" lIns="0" tIns="45720" rIns="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1" i="1" u="none" strike="noStrike" kern="1200" cap="none" spc="0" normalizeH="0" baseline="0" noProof="0" dirty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-1</a:t>
            </a:r>
            <a:r>
              <a:rPr kumimoji="0" lang="de-DE" sz="4000" b="1" i="1" u="none" strike="noStrike" kern="1200" cap="none" spc="0" normalizeH="0" baseline="0" noProof="0" dirty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,</a:t>
            </a:r>
            <a:r>
              <a:rPr kumimoji="0" lang="cs-CZ" sz="4000" b="1" i="1" u="none" strike="noStrike" kern="1200" cap="none" spc="0" normalizeH="0" baseline="0" noProof="0" dirty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8</a:t>
            </a:r>
            <a:r>
              <a:rPr kumimoji="0" lang="de-DE" sz="4000" b="1" i="1" u="none" strike="noStrike" kern="1200" cap="none" spc="0" normalizeH="0" baseline="0" noProof="0" dirty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% </a:t>
            </a:r>
          </a:p>
        </p:txBody>
      </p:sp>
      <p:sp>
        <p:nvSpPr>
          <p:cNvPr id="27" name="Google Shape;1720;p127">
            <a:extLst>
              <a:ext uri="{FF2B5EF4-FFF2-40B4-BE49-F238E27FC236}">
                <a16:creationId xmlns:a16="http://schemas.microsoft.com/office/drawing/2014/main" id="{D6F0D726-BE55-967C-C4C3-CB90457A17CB}"/>
              </a:ext>
            </a:extLst>
          </p:cNvPr>
          <p:cNvSpPr txBox="1"/>
          <p:nvPr/>
        </p:nvSpPr>
        <p:spPr>
          <a:xfrm>
            <a:off x="1702512" y="2514702"/>
            <a:ext cx="2783225" cy="50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cs-CZ" sz="1600" b="1" i="1" u="none" strike="noStrike" kern="1200" cap="none" spc="0" normalizeH="0" baseline="0" noProof="0" dirty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Georgia" panose="02040502050405020303" pitchFamily="18" charset="0"/>
                <a:ea typeface="Montserrat"/>
                <a:cs typeface="Arial" panose="020B0604020202020204" pitchFamily="34" charset="0"/>
                <a:sym typeface="Montserrat"/>
              </a:rPr>
              <a:t>% změna průměrné cenové hladiny potravin</a:t>
            </a:r>
            <a:endParaRPr kumimoji="0" lang="es-ES" sz="1600" b="1" i="1" u="none" strike="noStrike" kern="1200" cap="none" spc="0" normalizeH="0" baseline="0" noProof="0" dirty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Georgia" panose="02040502050405020303" pitchFamily="18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Georgia" panose="02040502050405020303" pitchFamily="18" charset="0"/>
                <a:ea typeface="Montserrat"/>
                <a:cs typeface="Arial" panose="020B0604020202020204" pitchFamily="34" charset="0"/>
                <a:sym typeface="Montserrat"/>
              </a:rPr>
              <a:t>Q3 202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Georgia" panose="02040502050405020303" pitchFamily="18" charset="0"/>
                <a:ea typeface="Montserrat"/>
                <a:cs typeface="Arial" panose="020B0604020202020204" pitchFamily="34" charset="0"/>
                <a:sym typeface="Montserrat"/>
              </a:rPr>
              <a:t>6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Georgia" panose="02040502050405020303" pitchFamily="18" charset="0"/>
                <a:ea typeface="Montserrat"/>
                <a:cs typeface="Arial" panose="020B0604020202020204" pitchFamily="34" charset="0"/>
                <a:sym typeface="Montserrat"/>
              </a:rPr>
              <a:t> vs YA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D0625E2-256B-993F-DCFF-DCEB6A98E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613" y="1962967"/>
            <a:ext cx="1071787" cy="107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AE71C863-65D9-6061-7B05-B4378EC6F4F4}"/>
              </a:ext>
            </a:extLst>
          </p:cNvPr>
          <p:cNvSpPr txBox="1"/>
          <p:nvPr/>
        </p:nvSpPr>
        <p:spPr>
          <a:xfrm>
            <a:off x="5831785" y="1091636"/>
            <a:ext cx="5331263" cy="143469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Vývoj průměrné ceny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Potraviny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|</a:t>
            </a:r>
            <a:r>
              <a:rPr kumimoji="0" lang="cs-CZ" sz="105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Q3 202</a:t>
            </a:r>
            <a:r>
              <a:rPr kumimoji="0" lang="cs-CZ" sz="105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47642CD-C656-2B0F-7B2A-275CBC6FFC0B}"/>
              </a:ext>
            </a:extLst>
          </p:cNvPr>
          <p:cNvCxnSpPr>
            <a:cxnSpLocks/>
          </p:cNvCxnSpPr>
          <p:nvPr/>
        </p:nvCxnSpPr>
        <p:spPr>
          <a:xfrm>
            <a:off x="5831785" y="1577949"/>
            <a:ext cx="519931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2" name="Content Placeholder 7">
                <a:extLst>
                  <a:ext uri="{FF2B5EF4-FFF2-40B4-BE49-F238E27FC236}">
                    <a16:creationId xmlns:a16="http://schemas.microsoft.com/office/drawing/2014/main" id="{E6F10122-B9BB-0F6E-003C-0D330FCA27BC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5742169" y="1645920"/>
              <a:ext cx="5682107" cy="448886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2" name="Content Placeholder 7">
                <a:extLst>
                  <a:ext uri="{FF2B5EF4-FFF2-40B4-BE49-F238E27FC236}">
                    <a16:creationId xmlns:a16="http://schemas.microsoft.com/office/drawing/2014/main" id="{E6F10122-B9BB-0F6E-003C-0D330FCA27B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42169" y="1645920"/>
                <a:ext cx="5682107" cy="4488864"/>
              </a:xfrm>
              <a:prstGeom prst="rect">
                <a:avLst/>
              </a:prstGeom>
            </p:spPr>
          </p:pic>
        </mc:Fallback>
      </mc:AlternateContent>
      <p:sp>
        <p:nvSpPr>
          <p:cNvPr id="9" name="Rectangle: Rounded Corners 18">
            <a:extLst>
              <a:ext uri="{FF2B5EF4-FFF2-40B4-BE49-F238E27FC236}">
                <a16:creationId xmlns:a16="http://schemas.microsoft.com/office/drawing/2014/main" id="{E3C8A5D7-9B04-62B4-6FEF-9A00B0216270}"/>
              </a:ext>
            </a:extLst>
          </p:cNvPr>
          <p:cNvSpPr/>
          <p:nvPr/>
        </p:nvSpPr>
        <p:spPr>
          <a:xfrm>
            <a:off x="-437341" y="3680458"/>
            <a:ext cx="4207862" cy="2148690"/>
          </a:xfrm>
          <a:prstGeom prst="roundRect">
            <a:avLst>
              <a:gd name="adj" fmla="val 732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Google Shape;1720;p127">
            <a:extLst>
              <a:ext uri="{FF2B5EF4-FFF2-40B4-BE49-F238E27FC236}">
                <a16:creationId xmlns:a16="http://schemas.microsoft.com/office/drawing/2014/main" id="{04479495-75F7-0394-32C6-CA66BC19ECF8}"/>
              </a:ext>
            </a:extLst>
          </p:cNvPr>
          <p:cNvSpPr txBox="1"/>
          <p:nvPr/>
        </p:nvSpPr>
        <p:spPr>
          <a:xfrm>
            <a:off x="288558" y="3951702"/>
            <a:ext cx="3303728" cy="1157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ontserrat"/>
                <a:cs typeface="Arial" panose="020B0604020202020204" pitchFamily="34" charset="0"/>
                <a:sym typeface="Montserrat"/>
              </a:rPr>
              <a:t>Hlavní tahouni poklesu cenové hladiny: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cs-CZ" sz="1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Montserrat"/>
                <a:cs typeface="Arial" panose="020B0604020202020204" pitchFamily="34" charset="0"/>
                <a:sym typeface="Montserrat"/>
              </a:rPr>
              <a:t>Máslo a margaríny -33 %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cs-CZ" sz="1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Montserrat"/>
                <a:cs typeface="Arial" panose="020B0604020202020204" pitchFamily="34" charset="0"/>
                <a:sym typeface="Montserrat"/>
              </a:rPr>
              <a:t>Trvanlivé mléko -26 %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cs-CZ" sz="1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Montserrat"/>
                <a:cs typeface="Arial" panose="020B0604020202020204" pitchFamily="34" charset="0"/>
                <a:sym typeface="Montserrat"/>
              </a:rPr>
              <a:t>Vejce -15 %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lang="es-ES" sz="16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anose="02040502050405020303" pitchFamily="18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Montserrat"/>
                <a:cs typeface="Arial" panose="020B0604020202020204" pitchFamily="34" charset="0"/>
                <a:sym typeface="Montserrat"/>
              </a:rPr>
              <a:t>Q3 202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Montserrat"/>
                <a:cs typeface="Arial" panose="020B0604020202020204" pitchFamily="34" charset="0"/>
                <a:sym typeface="Montserrat"/>
              </a:rPr>
              <a:t>6 vs YA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 panose="02040502050405020303" pitchFamily="18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E819B8F2-4E00-C717-BE8C-1A9F3B9D3D29}"/>
              </a:ext>
            </a:extLst>
          </p:cNvPr>
          <p:cNvSpPr txBox="1"/>
          <p:nvPr/>
        </p:nvSpPr>
        <p:spPr>
          <a:xfrm>
            <a:off x="197363" y="498521"/>
            <a:ext cx="112269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Pokles cen doprovází posilování privátních značek. Výrazně vyšší promoční podíl je patrný pouze u vajec.</a:t>
            </a:r>
          </a:p>
        </p:txBody>
      </p:sp>
    </p:spTree>
    <p:extLst>
      <p:ext uri="{BB962C8B-B14F-4D97-AF65-F5344CB8AC3E}">
        <p14:creationId xmlns:p14="http://schemas.microsoft.com/office/powerpoint/2010/main" val="22718244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2327233-B796-292B-7D42-08FF56A5E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4DF46-C0DC-4ADC-9A6F-918CC4703A43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7108C63-A77C-74B3-A273-B58E6A8527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01E0AEB7-F2E8-D390-4526-5978DA698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Privátní značky</a:t>
            </a:r>
          </a:p>
        </p:txBody>
      </p:sp>
    </p:spTree>
    <p:extLst>
      <p:ext uri="{BB962C8B-B14F-4D97-AF65-F5344CB8AC3E}">
        <p14:creationId xmlns:p14="http://schemas.microsoft.com/office/powerpoint/2010/main" val="34797962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symbol obrázku 7">
            <a:extLst>
              <a:ext uri="{FF2B5EF4-FFF2-40B4-BE49-F238E27FC236}">
                <a16:creationId xmlns:a16="http://schemas.microsoft.com/office/drawing/2014/main" id="{D68A94A8-F935-54B6-63B1-166F3C9A122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solidFill>
            <a:srgbClr val="555555">
              <a:lumMod val="60000"/>
              <a:lumOff val="40000"/>
            </a:srgbClr>
          </a:solidFill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F9664EE-03A1-DC0C-9981-B28FB6CC0C7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4DF46-C0DC-4ADC-9A6F-918CC4703A43}" type="slidenum">
              <a:rPr kumimoji="0" lang="cs-CZ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cs-CZ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Nadpis 5">
            <a:extLst>
              <a:ext uri="{FF2B5EF4-FFF2-40B4-BE49-F238E27FC236}">
                <a16:creationId xmlns:a16="http://schemas.microsoft.com/office/drawing/2014/main" id="{C3BFDF0E-CFDF-97A8-B718-6099CBDE9711}"/>
              </a:ext>
            </a:extLst>
          </p:cNvPr>
          <p:cNvSpPr txBox="1">
            <a:spLocks/>
          </p:cNvSpPr>
          <p:nvPr/>
        </p:nvSpPr>
        <p:spPr>
          <a:xfrm>
            <a:off x="2910061" y="4976206"/>
            <a:ext cx="8989837" cy="1154642"/>
          </a:xfrm>
          <a:prstGeom prst="rect">
            <a:avLst/>
          </a:prstGeom>
          <a:solidFill>
            <a:srgbClr val="555555">
              <a:alpha val="60000"/>
            </a:srgbClr>
          </a:solidFill>
        </p:spPr>
        <p:txBody>
          <a:bodyPr vert="horz" lIns="180000" tIns="180000" rIns="180000" bIns="18000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Co Češi říkají o </a:t>
            </a:r>
            <a:r>
              <a:rPr kumimoji="0" lang="cs-CZ" sz="54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privátkách</a:t>
            </a:r>
            <a:endParaRPr kumimoji="0" lang="cs-CZ" sz="5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51266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67305-8F39-B0E3-64B4-E6611EA08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844B6F-37C9-5079-6DBD-C7CB3AD58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EF4E2-7A7A-0548-85F1-5479B7C9E1B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A22CB6-9B8C-BB28-7F42-94F6385FAD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dirty="0"/>
              <a:t>B8. Do jaké míry souhlasíte s následujícími výroky? Báze: nakupující privátní značky (N = </a:t>
            </a:r>
            <a:r>
              <a:rPr lang="cs-CZ" dirty="0" err="1"/>
              <a:t>xxx</a:t>
            </a:r>
            <a:r>
              <a:rPr lang="cs-CZ" dirty="0"/>
              <a:t>), 2024 = 576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85928DB-7483-7E47-164D-A03B7702B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nakupující vnímají privátní značky?</a:t>
            </a:r>
            <a:endParaRPr lang="en-US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BEDC17-06F5-FDB9-DF62-AD138246D2B7}"/>
              </a:ext>
            </a:extLst>
          </p:cNvPr>
          <p:cNvSpPr txBox="1"/>
          <p:nvPr/>
        </p:nvSpPr>
        <p:spPr>
          <a:xfrm>
            <a:off x="1524000" y="1419788"/>
            <a:ext cx="3810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PŘEVAŽUJÍCÍ VNÍMÁNÍ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EE97AC-0762-1CD3-0AD3-FCA650ED75D5}"/>
              </a:ext>
            </a:extLst>
          </p:cNvPr>
          <p:cNvSpPr txBox="1"/>
          <p:nvPr/>
        </p:nvSpPr>
        <p:spPr>
          <a:xfrm>
            <a:off x="981075" y="2919851"/>
            <a:ext cx="146685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DOBRÝ POMĚR CENY A KVALITY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470D2E-DEEE-F0FC-46DC-D81E84C34ED0}"/>
              </a:ext>
            </a:extLst>
          </p:cNvPr>
          <p:cNvSpPr txBox="1"/>
          <p:nvPr/>
        </p:nvSpPr>
        <p:spPr>
          <a:xfrm>
            <a:off x="9153527" y="2919851"/>
            <a:ext cx="22479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VÝROBCE PRIVÁTNÍCH ZNAČEK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58AB70-1764-2504-D295-3894EAA43F44}"/>
              </a:ext>
            </a:extLst>
          </p:cNvPr>
          <p:cNvSpPr txBox="1"/>
          <p:nvPr/>
        </p:nvSpPr>
        <p:spPr>
          <a:xfrm>
            <a:off x="9153527" y="1419788"/>
            <a:ext cx="22479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MALÁ ZNALOST</a:t>
            </a:r>
          </a:p>
        </p:txBody>
      </p: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E768BA71-95DA-A4A2-6E47-C60FCBEBE9FF}"/>
              </a:ext>
            </a:extLst>
          </p:cNvPr>
          <p:cNvSpPr/>
          <p:nvPr/>
        </p:nvSpPr>
        <p:spPr>
          <a:xfrm>
            <a:off x="841654" y="4788827"/>
            <a:ext cx="2647950" cy="1057636"/>
          </a:xfrm>
          <a:prstGeom prst="wedgeRectCallout">
            <a:avLst>
              <a:gd name="adj1" fmla="val -17470"/>
              <a:gd name="adj2" fmla="val -139553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Nízká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cena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už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neznamená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nízkou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kvalitu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privátní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značky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dnes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kvalitou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konkurují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značkovým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výrobkům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1FFBF7-7418-3F8C-936B-FB2EA03FE25C}"/>
              </a:ext>
            </a:extLst>
          </p:cNvPr>
          <p:cNvSpPr txBox="1"/>
          <p:nvPr/>
        </p:nvSpPr>
        <p:spPr>
          <a:xfrm>
            <a:off x="3067050" y="2919851"/>
            <a:ext cx="92868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DŮVĚRA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B8FF19-E75E-F05F-6D49-E6B50BC52B8D}"/>
              </a:ext>
            </a:extLst>
          </p:cNvPr>
          <p:cNvSpPr txBox="1"/>
          <p:nvPr/>
        </p:nvSpPr>
        <p:spPr>
          <a:xfrm>
            <a:off x="5863282" y="1419788"/>
            <a:ext cx="3810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ROZTŘÍŠTĚNOST</a:t>
            </a:r>
          </a:p>
        </p:txBody>
      </p: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BCA60924-3F1E-5EA8-7082-EBC3F1A639AC}"/>
              </a:ext>
            </a:extLst>
          </p:cNvPr>
          <p:cNvSpPr/>
          <p:nvPr/>
        </p:nvSpPr>
        <p:spPr>
          <a:xfrm>
            <a:off x="3718466" y="4796104"/>
            <a:ext cx="1128711" cy="1057636"/>
          </a:xfrm>
          <a:prstGeom prst="wedgeRectCallout">
            <a:avLst>
              <a:gd name="adj1" fmla="val -62652"/>
              <a:gd name="adj2" fmla="val -173217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Důvěru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buduje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pozitivní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zkušenost</a:t>
            </a:r>
            <a:r>
              <a:rPr lang="en-US" sz="1400">
                <a:solidFill>
                  <a:srgbClr val="2C6DF6"/>
                </a:solidFill>
                <a:latin typeface="Arial" panose="020B0604020202020204"/>
              </a:rPr>
              <a:t>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C6DF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B84D5F-EFC8-E8BF-BD37-216241E54D8D}"/>
              </a:ext>
            </a:extLst>
          </p:cNvPr>
          <p:cNvSpPr txBox="1"/>
          <p:nvPr/>
        </p:nvSpPr>
        <p:spPr>
          <a:xfrm>
            <a:off x="6644332" y="2919851"/>
            <a:ext cx="22479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PREFERENCE PŘED ZNAČKOVÝMI VÝROBKY</a:t>
            </a:r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EE9A2217-7131-2D00-F854-07C01832A7FC}"/>
              </a:ext>
            </a:extLst>
          </p:cNvPr>
          <p:cNvSpPr/>
          <p:nvPr/>
        </p:nvSpPr>
        <p:spPr>
          <a:xfrm>
            <a:off x="6817212" y="4788827"/>
            <a:ext cx="2647950" cy="1057636"/>
          </a:xfrm>
          <a:prstGeom prst="wedgeRectCallout">
            <a:avLst>
              <a:gd name="adj1" fmla="val -17568"/>
              <a:gd name="adj2" fmla="val -153261"/>
            </a:avLst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rivátní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značky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značkové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b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výrobky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zatím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nenahrazují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b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ale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1D1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doplňují je</a:t>
            </a:r>
            <a:r>
              <a:rPr lang="en-US" sz="1400">
                <a:solidFill>
                  <a:srgbClr val="31D1FF">
                    <a:lumMod val="50000"/>
                  </a:srgbClr>
                </a:solidFill>
                <a:latin typeface="Arial" panose="020B0604020202020204"/>
              </a:rPr>
              <a:t>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31D1FF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16D42D2C-0B36-2B31-B571-D8B25CC99430}"/>
              </a:ext>
            </a:extLst>
          </p:cNvPr>
          <p:cNvSpPr/>
          <p:nvPr/>
        </p:nvSpPr>
        <p:spPr>
          <a:xfrm>
            <a:off x="9692662" y="4792662"/>
            <a:ext cx="1802915" cy="1057636"/>
          </a:xfrm>
          <a:prstGeom prst="wedgeRectCallout">
            <a:avLst>
              <a:gd name="adj1" fmla="val -12418"/>
              <a:gd name="adj2" fmla="val -163309"/>
            </a:avLst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Kdo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výrobek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vyrábí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není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pro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nakupující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podstatné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6B3E04-360C-DBA4-F007-5944EB0816F2}"/>
              </a:ext>
            </a:extLst>
          </p:cNvPr>
          <p:cNvSpPr txBox="1"/>
          <p:nvPr/>
        </p:nvSpPr>
        <p:spPr>
          <a:xfrm>
            <a:off x="4767263" y="2919851"/>
            <a:ext cx="116205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BUDOUCÍ NÁKUP</a:t>
            </a:r>
          </a:p>
        </p:txBody>
      </p:sp>
      <p:pic>
        <p:nvPicPr>
          <p:cNvPr id="7" name="Picture 6" descr="Coins stacked coins with a jar of coins and a jar of coins with a plant growing out of them&#10;&#10;AI-generated content may be incorrect.">
            <a:extLst>
              <a:ext uri="{FF2B5EF4-FFF2-40B4-BE49-F238E27FC236}">
                <a16:creationId xmlns:a16="http://schemas.microsoft.com/office/drawing/2014/main" id="{02C0063E-5784-0022-A4A8-364A4A457C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654" y="1731760"/>
            <a:ext cx="1705351" cy="1152000"/>
          </a:xfrm>
          <a:prstGeom prst="rect">
            <a:avLst/>
          </a:prstGeom>
        </p:spPr>
      </p:pic>
      <p:pic>
        <p:nvPicPr>
          <p:cNvPr id="10" name="Picture 9" descr="A person placing blocks on top of a stack of wooden blocks&#10;&#10;AI-generated content may be incorrect.">
            <a:extLst>
              <a:ext uri="{FF2B5EF4-FFF2-40B4-BE49-F238E27FC236}">
                <a16:creationId xmlns:a16="http://schemas.microsoft.com/office/drawing/2014/main" id="{820859C4-72A6-D902-E43E-96621E31C1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6304" y="1721673"/>
            <a:ext cx="1731147" cy="1152000"/>
          </a:xfrm>
          <a:prstGeom prst="rect">
            <a:avLst/>
          </a:prstGeom>
        </p:spPr>
      </p:pic>
      <p:pic>
        <p:nvPicPr>
          <p:cNvPr id="24" name="Picture 23" descr="A shopping cart full of groceries&#10;&#10;AI-generated content may be incorrect.">
            <a:extLst>
              <a:ext uri="{FF2B5EF4-FFF2-40B4-BE49-F238E27FC236}">
                <a16:creationId xmlns:a16="http://schemas.microsoft.com/office/drawing/2014/main" id="{FB353E52-F0BA-1A43-062B-8E1EDE78657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6750" y="1721673"/>
            <a:ext cx="1728000" cy="1152000"/>
          </a:xfrm>
          <a:prstGeom prst="rect">
            <a:avLst/>
          </a:prstGeom>
        </p:spPr>
      </p:pic>
      <p:pic>
        <p:nvPicPr>
          <p:cNvPr id="26" name="Picture 25" descr="A person holding a shopping basket&#10;&#10;AI-generated content may be incorrect.">
            <a:extLst>
              <a:ext uri="{FF2B5EF4-FFF2-40B4-BE49-F238E27FC236}">
                <a16:creationId xmlns:a16="http://schemas.microsoft.com/office/drawing/2014/main" id="{525E4F3D-C9DA-03C4-07C9-B30558D2102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41483" y="1712918"/>
            <a:ext cx="1653598" cy="1152000"/>
          </a:xfrm>
          <a:prstGeom prst="rect">
            <a:avLst/>
          </a:prstGeom>
        </p:spPr>
      </p:pic>
      <p:pic>
        <p:nvPicPr>
          <p:cNvPr id="28" name="Picture 27" descr="A person with a blindfold and many question marks&#10;&#10;AI-generated content may be incorrect.">
            <a:extLst>
              <a:ext uri="{FF2B5EF4-FFF2-40B4-BE49-F238E27FC236}">
                <a16:creationId xmlns:a16="http://schemas.microsoft.com/office/drawing/2014/main" id="{7F4FFFAD-79D0-2A44-7901-E4FDE27649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79437" y="1721673"/>
            <a:ext cx="1659202" cy="1152000"/>
          </a:xfrm>
          <a:prstGeom prst="rect">
            <a:avLst/>
          </a:prstGeom>
        </p:spPr>
      </p:pic>
      <p:sp>
        <p:nvSpPr>
          <p:cNvPr id="29" name="Speech Bubble: Rectangle 28">
            <a:extLst>
              <a:ext uri="{FF2B5EF4-FFF2-40B4-BE49-F238E27FC236}">
                <a16:creationId xmlns:a16="http://schemas.microsoft.com/office/drawing/2014/main" id="{543AF16A-7923-87FA-6856-5770BE13972E}"/>
              </a:ext>
            </a:extLst>
          </p:cNvPr>
          <p:cNvSpPr/>
          <p:nvPr/>
        </p:nvSpPr>
        <p:spPr>
          <a:xfrm>
            <a:off x="5076039" y="4792662"/>
            <a:ext cx="1128711" cy="1057636"/>
          </a:xfrm>
          <a:prstGeom prst="wedgeRectCallout">
            <a:avLst>
              <a:gd name="adj1" fmla="val -21302"/>
              <a:gd name="adj2" fmla="val -161509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Ochota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nakupovat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je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2C6DF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vysoká</a:t>
            </a:r>
            <a:r>
              <a:rPr lang="en-US" sz="1400">
                <a:solidFill>
                  <a:srgbClr val="2C6DF6"/>
                </a:solidFill>
                <a:latin typeface="Arial" panose="020B0604020202020204"/>
              </a:rPr>
              <a:t>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C6DF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5920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5" grpId="0"/>
      <p:bldP spid="18" grpId="0"/>
      <p:bldP spid="20" grpId="0"/>
      <p:bldP spid="21" grpId="0" animBg="1"/>
      <p:bldP spid="2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E7C11E-7BEB-0C49-2D75-74160EC3E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EF4E2-7A7A-0548-85F1-5479B7C9E1B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7A212122-CC26-2B82-48C7-A8BF4407CD4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vert="horz" lIns="0" tIns="0" rIns="0" bIns="0" rtlCol="0" anchor="b" anchorCtr="0">
            <a:noAutofit/>
          </a:bodyPr>
          <a:lstStyle/>
          <a:p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Zdroj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b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NIQ </a:t>
            </a:r>
            <a:r>
              <a:rPr lang="cs-CZ" b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Retail Pulse </a:t>
            </a:r>
            <a:r>
              <a:rPr lang="en-US" b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2026</a:t>
            </a:r>
            <a:br>
              <a:rPr lang="cs-CZ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Báze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Všichni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zákazníci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nakupující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v 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hypermarketech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supermarketech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2026 (n = 1106), 2025 (n = 1105)
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Otázka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Do 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jaké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míry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souhlasíte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či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nesouhlasíte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s 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následujícími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výroky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týkajícími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se 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nákupu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potravin</a:t>
            </a:r>
            <a:r>
              <a:rPr lang="en-US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cs-CZ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Pozn.: Podíl respondentů, kteří uvedli „rozhodně souhlasím“ nebo „spíše souhlasím“.</a:t>
            </a:r>
            <a:endParaRPr lang="en-US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AF1A921-AF6C-7A4C-0DE2-5C16290E5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557" y="507548"/>
            <a:ext cx="5890861" cy="622897"/>
          </a:xfrm>
        </p:spPr>
        <p:txBody>
          <a:bodyPr wrap="square" anchor="t"/>
          <a:lstStyle/>
          <a:p>
            <a:r>
              <a:rPr lang="cs-CZ" dirty="0"/>
              <a:t>Privátní značky kupuje 98 % nakupujících. Každý pátý jich letos nakupuje více.</a:t>
            </a:r>
            <a:endParaRPr lang="en-US" sz="2000" noProof="0" dirty="0">
              <a:solidFill>
                <a:schemeClr val="tx1"/>
              </a:solidFill>
              <a:latin typeface="Arial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0523A3-0D05-F87A-1E7B-DEEE84C5705B}"/>
              </a:ext>
            </a:extLst>
          </p:cNvPr>
          <p:cNvGrpSpPr/>
          <p:nvPr/>
        </p:nvGrpSpPr>
        <p:grpSpPr>
          <a:xfrm>
            <a:off x="429620" y="1265393"/>
            <a:ext cx="6250580" cy="354403"/>
            <a:chOff x="429620" y="1265393"/>
            <a:chExt cx="6250580" cy="354403"/>
          </a:xfrm>
        </p:grpSpPr>
        <p:cxnSp>
          <p:nvCxnSpPr>
            <p:cNvPr id="13" name="Gerader Verbinder 7">
              <a:extLst>
                <a:ext uri="{FF2B5EF4-FFF2-40B4-BE49-F238E27FC236}">
                  <a16:creationId xmlns:a16="http://schemas.microsoft.com/office/drawing/2014/main" id="{725BE90D-355C-1B16-A913-FF3EE77C0E7C}"/>
                </a:ext>
              </a:extLst>
            </p:cNvPr>
            <p:cNvCxnSpPr>
              <a:cxnSpLocks/>
            </p:cNvCxnSpPr>
            <p:nvPr/>
          </p:nvCxnSpPr>
          <p:spPr>
            <a:xfrm>
              <a:off x="452838" y="1619796"/>
              <a:ext cx="535106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hteck 8">
              <a:extLst>
                <a:ext uri="{FF2B5EF4-FFF2-40B4-BE49-F238E27FC236}">
                  <a16:creationId xmlns:a16="http://schemas.microsoft.com/office/drawing/2014/main" id="{071881BC-FD0B-D4D4-D128-EECBFD566D98}"/>
                </a:ext>
              </a:extLst>
            </p:cNvPr>
            <p:cNvSpPr/>
            <p:nvPr/>
          </p:nvSpPr>
          <p:spPr>
            <a:xfrm>
              <a:off x="429620" y="1265393"/>
              <a:ext cx="6250580" cy="3508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62" b="0" i="0" u="none" strike="noStrike" kern="1200" spc="0" baseline="0">
                  <a:solidFill>
                    <a:srgbClr val="555555"/>
                  </a:solidFill>
                  <a:latin typeface="+mj-lt"/>
                  <a:ea typeface="+mn-ea"/>
                  <a:cs typeface="+mn-cs"/>
                </a:defRPr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5555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Postoje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5555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k </a:t>
              </a:r>
              <a:r>
                <a:rPr kumimoji="0" lang="cs-C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5555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nákupu privátních značek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5555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(v %)</a:t>
              </a:r>
            </a:p>
          </p:txBody>
        </p:sp>
      </p:grpSp>
      <p:graphicFrame>
        <p:nvGraphicFramePr>
          <p:cNvPr id="19" name="Graf 18">
            <a:extLst>
              <a:ext uri="{FF2B5EF4-FFF2-40B4-BE49-F238E27FC236}">
                <a16:creationId xmlns:a16="http://schemas.microsoft.com/office/drawing/2014/main" id="{19486210-899E-750F-A63D-A14DA953D2EA}"/>
              </a:ext>
            </a:extLst>
          </p:cNvPr>
          <p:cNvGraphicFramePr/>
          <p:nvPr/>
        </p:nvGraphicFramePr>
        <p:xfrm>
          <a:off x="429620" y="1932495"/>
          <a:ext cx="5858375" cy="4131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Zástupný symbol obrázku 10">
            <a:extLst>
              <a:ext uri="{FF2B5EF4-FFF2-40B4-BE49-F238E27FC236}">
                <a16:creationId xmlns:a16="http://schemas.microsoft.com/office/drawing/2014/main" id="{78B9B2E3-682F-34BF-C1A4-B0C6274F271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ellipse">
            <a:avLst/>
          </a:prstGeom>
          <a:solidFill>
            <a:srgbClr val="555555"/>
          </a:solidFill>
        </p:spPr>
      </p:pic>
    </p:spTree>
    <p:extLst>
      <p:ext uri="{BB962C8B-B14F-4D97-AF65-F5344CB8AC3E}">
        <p14:creationId xmlns:p14="http://schemas.microsoft.com/office/powerpoint/2010/main" val="3379107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1A45A-037D-DB4A-12FE-E07FD8B9D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2BAD956A-F795-6B2D-E48A-69B6790641E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CCC2C0-473D-5615-F600-51FB8EA6E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EF4E2-7A7A-0548-85F1-5479B7C9E1B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44755297-6C15-B5A6-229F-49F77B1485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cs-CZ" dirty="0"/>
              <a:t>Báze: všichni, kteří znají privátní značky. 2025 (n = 1 031), 2026 (n = 1 034)</a:t>
            </a:r>
          </a:p>
          <a:p>
            <a:r>
              <a:rPr lang="cs-CZ" dirty="0"/>
              <a:t>Otázka Q115: Proč kupujete privátní značky? Více možných odpovědí.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6C6B839-3046-9E5E-7644-6DE1FCF02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558" y="178971"/>
            <a:ext cx="5537253" cy="648802"/>
          </a:xfrm>
        </p:spPr>
        <p:txBody>
          <a:bodyPr wrap="square" anchor="t"/>
          <a:lstStyle/>
          <a:p>
            <a:r>
              <a:rPr lang="cs-CZ" dirty="0"/>
              <a:t>Cena zůstává hlavním důvodem. Kvalitu srovnatelnou se značkami už oceňuje 55 % nakupujících.</a:t>
            </a:r>
            <a:endParaRPr lang="en-US" dirty="0"/>
          </a:p>
        </p:txBody>
      </p:sp>
      <p:cxnSp>
        <p:nvCxnSpPr>
          <p:cNvPr id="11" name="Line 1">
            <a:extLst>
              <a:ext uri="{FF2B5EF4-FFF2-40B4-BE49-F238E27FC236}">
                <a16:creationId xmlns:a16="http://schemas.microsoft.com/office/drawing/2014/main" id="{CD3E12EE-1A3B-7CC1-D43F-4573013E3427}"/>
              </a:ext>
            </a:extLst>
          </p:cNvPr>
          <p:cNvCxnSpPr>
            <a:cxnSpLocks/>
          </p:cNvCxnSpPr>
          <p:nvPr/>
        </p:nvCxnSpPr>
        <p:spPr>
          <a:xfrm>
            <a:off x="452838" y="1461793"/>
            <a:ext cx="545447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1 Rectangle">
            <a:extLst>
              <a:ext uri="{FF2B5EF4-FFF2-40B4-BE49-F238E27FC236}">
                <a16:creationId xmlns:a16="http://schemas.microsoft.com/office/drawing/2014/main" id="{E84ED191-8F0D-9F27-8038-E8E21234DD26}"/>
              </a:ext>
            </a:extLst>
          </p:cNvPr>
          <p:cNvSpPr/>
          <p:nvPr/>
        </p:nvSpPr>
        <p:spPr>
          <a:xfrm>
            <a:off x="429620" y="1110956"/>
            <a:ext cx="5537252" cy="3508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555555"/>
                </a:solidFill>
                <a:latin typeface="+mj-lt"/>
                <a:ea typeface="+mn-ea"/>
                <a:cs typeface="+mn-cs"/>
              </a:defRPr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Důvody nákupu privátních značek (v %)</a:t>
            </a:r>
          </a:p>
        </p:txBody>
      </p:sp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id="{A2B24DED-7169-0436-6016-8A0987B647EC}"/>
              </a:ext>
            </a:extLst>
          </p:cNvPr>
          <p:cNvGraphicFramePr/>
          <p:nvPr/>
        </p:nvGraphicFramePr>
        <p:xfrm>
          <a:off x="362857" y="1480372"/>
          <a:ext cx="5454476" cy="4504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bdélník 14">
            <a:extLst>
              <a:ext uri="{FF2B5EF4-FFF2-40B4-BE49-F238E27FC236}">
                <a16:creationId xmlns:a16="http://schemas.microsoft.com/office/drawing/2014/main" id="{AE8B142A-5784-C232-6575-89931A201131}"/>
              </a:ext>
            </a:extLst>
          </p:cNvPr>
          <p:cNvSpPr/>
          <p:nvPr/>
        </p:nvSpPr>
        <p:spPr>
          <a:xfrm>
            <a:off x="1761424" y="1694046"/>
            <a:ext cx="1337912" cy="4309858"/>
          </a:xfrm>
          <a:prstGeom prst="rect">
            <a:avLst/>
          </a:prstGeom>
          <a:noFill/>
          <a:ln w="34925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3589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9AC63-7774-0D23-8258-9CEF22F9F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Zástupný symbol obrázku 11">
            <a:extLst>
              <a:ext uri="{FF2B5EF4-FFF2-40B4-BE49-F238E27FC236}">
                <a16:creationId xmlns:a16="http://schemas.microsoft.com/office/drawing/2014/main" id="{DADB6C0E-51DC-1508-3A1D-1E8E1D452B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solidFill>
            <a:srgbClr val="555555">
              <a:lumMod val="60000"/>
              <a:lumOff val="40000"/>
            </a:srgbClr>
          </a:solidFill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D4972-7F11-11DE-13AA-64A38F0ACA5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4DF46-C0DC-4ADC-9A6F-918CC4703A43}" type="slidenum">
              <a:rPr kumimoji="0" lang="cs-CZ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cs-CZ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Nadpis 5">
            <a:extLst>
              <a:ext uri="{FF2B5EF4-FFF2-40B4-BE49-F238E27FC236}">
                <a16:creationId xmlns:a16="http://schemas.microsoft.com/office/drawing/2014/main" id="{5F7DC74C-5056-02AE-11AE-DE6A9D17D8D6}"/>
              </a:ext>
            </a:extLst>
          </p:cNvPr>
          <p:cNvSpPr txBox="1">
            <a:spLocks/>
          </p:cNvSpPr>
          <p:nvPr/>
        </p:nvSpPr>
        <p:spPr>
          <a:xfrm>
            <a:off x="4953583" y="4622232"/>
            <a:ext cx="6541994" cy="1773523"/>
          </a:xfrm>
          <a:prstGeom prst="rect">
            <a:avLst/>
          </a:prstGeom>
          <a:solidFill>
            <a:srgbClr val="555555">
              <a:alpha val="60000"/>
            </a:srgbClr>
          </a:solidFill>
        </p:spPr>
        <p:txBody>
          <a:bodyPr vert="horz" lIns="180000" tIns="180000" rIns="180000" bIns="18000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Co o </a:t>
            </a:r>
            <a:r>
              <a:rPr kumimoji="0" lang="cs-CZ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privátkách</a:t>
            </a:r>
            <a:r>
              <a:rPr kumimoji="0" lang="cs-CZ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říkají jejich nákupní košíky</a:t>
            </a:r>
          </a:p>
        </p:txBody>
      </p:sp>
    </p:spTree>
    <p:extLst>
      <p:ext uri="{BB962C8B-B14F-4D97-AF65-F5344CB8AC3E}">
        <p14:creationId xmlns:p14="http://schemas.microsoft.com/office/powerpoint/2010/main" val="40445234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37F7BA5B-8FD7-E2CD-ADDD-77AF5D9AD9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wrap="square"/>
          <a:lstStyle/>
          <a:p>
            <a:pPr>
              <a:defRPr sz="1000">
                <a:solidFill>
                  <a:srgbClr val="555555"/>
                </a:solidFill>
                <a:latin typeface="Arial"/>
              </a:defRPr>
            </a:pPr>
            <a:r>
              <a:rPr sz="700" err="1"/>
              <a:t>Zdroj</a:t>
            </a:r>
            <a:r>
              <a:rPr sz="700"/>
              <a:t>: </a:t>
            </a:r>
            <a:r>
              <a:rPr sz="700" err="1"/>
              <a:t>NielsenIQ</a:t>
            </a:r>
            <a:r>
              <a:rPr sz="700"/>
              <a:t> RMS, data do Q2 2026 (MAT TY). 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FCB069AB-B981-698B-A38A-340B4937B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22" y="314219"/>
            <a:ext cx="11607800" cy="566928"/>
          </a:xfrm>
        </p:spPr>
        <p:txBody>
          <a:bodyPr/>
          <a:lstStyle/>
          <a:p>
            <a:r>
              <a:rPr lang="cs-CZ"/>
              <a:t>Srovnání se západní Evropou naznačuje potenciál růstu privátních značek v ČR.</a:t>
            </a:r>
            <a:endParaRPr lang="cs-CZ" dirty="0"/>
          </a:p>
        </p:txBody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CBE95BA5-E99F-362A-F2F7-891D74C3040F}"/>
              </a:ext>
            </a:extLst>
          </p:cNvPr>
          <p:cNvGrpSpPr>
            <a:grpSpLocks noChangeAspect="1"/>
          </p:cNvGrpSpPr>
          <p:nvPr/>
        </p:nvGrpSpPr>
        <p:grpSpPr>
          <a:xfrm>
            <a:off x="4606447" y="1472957"/>
            <a:ext cx="6588490" cy="4646103"/>
            <a:chOff x="2765160" y="2334896"/>
            <a:chExt cx="3746919" cy="2404591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81FDA57A-6635-6579-70B0-0DB9CEE543C4}"/>
                </a:ext>
              </a:extLst>
            </p:cNvPr>
            <p:cNvSpPr/>
            <p:nvPr/>
          </p:nvSpPr>
          <p:spPr>
            <a:xfrm>
              <a:off x="5024493" y="4000658"/>
              <a:ext cx="143690" cy="284767"/>
            </a:xfrm>
            <a:custGeom>
              <a:avLst/>
              <a:gdLst>
                <a:gd name="connsiteX0" fmla="*/ 52774 w 143690"/>
                <a:gd name="connsiteY0" fmla="*/ 6793 h 284767"/>
                <a:gd name="connsiteX1" fmla="*/ 55909 w 143690"/>
                <a:gd name="connsiteY1" fmla="*/ 9405 h 284767"/>
                <a:gd name="connsiteX2" fmla="*/ 68449 w 143690"/>
                <a:gd name="connsiteY2" fmla="*/ 27171 h 284767"/>
                <a:gd name="connsiteX3" fmla="*/ 76809 w 143690"/>
                <a:gd name="connsiteY3" fmla="*/ 30306 h 284767"/>
                <a:gd name="connsiteX4" fmla="*/ 88304 w 143690"/>
                <a:gd name="connsiteY4" fmla="*/ 38143 h 284767"/>
                <a:gd name="connsiteX5" fmla="*/ 96664 w 143690"/>
                <a:gd name="connsiteY5" fmla="*/ 57998 h 284767"/>
                <a:gd name="connsiteX6" fmla="*/ 97187 w 143690"/>
                <a:gd name="connsiteY6" fmla="*/ 71584 h 284767"/>
                <a:gd name="connsiteX7" fmla="*/ 94052 w 143690"/>
                <a:gd name="connsiteY7" fmla="*/ 87782 h 284767"/>
                <a:gd name="connsiteX8" fmla="*/ 96142 w 143690"/>
                <a:gd name="connsiteY8" fmla="*/ 100844 h 284767"/>
                <a:gd name="connsiteX9" fmla="*/ 91439 w 143690"/>
                <a:gd name="connsiteY9" fmla="*/ 105547 h 284767"/>
                <a:gd name="connsiteX10" fmla="*/ 95620 w 143690"/>
                <a:gd name="connsiteY10" fmla="*/ 118087 h 284767"/>
                <a:gd name="connsiteX11" fmla="*/ 96664 w 143690"/>
                <a:gd name="connsiteY11" fmla="*/ 129582 h 284767"/>
                <a:gd name="connsiteX12" fmla="*/ 103980 w 143690"/>
                <a:gd name="connsiteY12" fmla="*/ 143168 h 284767"/>
                <a:gd name="connsiteX13" fmla="*/ 111295 w 143690"/>
                <a:gd name="connsiteY13" fmla="*/ 149960 h 284767"/>
                <a:gd name="connsiteX14" fmla="*/ 119133 w 143690"/>
                <a:gd name="connsiteY14" fmla="*/ 164591 h 284767"/>
                <a:gd name="connsiteX15" fmla="*/ 129060 w 143690"/>
                <a:gd name="connsiteY15" fmla="*/ 163546 h 284767"/>
                <a:gd name="connsiteX16" fmla="*/ 136898 w 143690"/>
                <a:gd name="connsiteY16" fmla="*/ 170338 h 284767"/>
                <a:gd name="connsiteX17" fmla="*/ 136898 w 143690"/>
                <a:gd name="connsiteY17" fmla="*/ 177131 h 284767"/>
                <a:gd name="connsiteX18" fmla="*/ 143690 w 143690"/>
                <a:gd name="connsiteY18" fmla="*/ 188104 h 284767"/>
                <a:gd name="connsiteX19" fmla="*/ 138988 w 143690"/>
                <a:gd name="connsiteY19" fmla="*/ 204301 h 284767"/>
                <a:gd name="connsiteX20" fmla="*/ 128538 w 143690"/>
                <a:gd name="connsiteY20" fmla="*/ 209004 h 284767"/>
                <a:gd name="connsiteX21" fmla="*/ 121222 w 143690"/>
                <a:gd name="connsiteY21" fmla="*/ 227814 h 284767"/>
                <a:gd name="connsiteX22" fmla="*/ 119133 w 143690"/>
                <a:gd name="connsiteY22" fmla="*/ 240355 h 284767"/>
                <a:gd name="connsiteX23" fmla="*/ 115475 w 143690"/>
                <a:gd name="connsiteY23" fmla="*/ 243490 h 284767"/>
                <a:gd name="connsiteX24" fmla="*/ 103980 w 143690"/>
                <a:gd name="connsiteY24" fmla="*/ 245580 h 284767"/>
                <a:gd name="connsiteX25" fmla="*/ 93529 w 143690"/>
                <a:gd name="connsiteY25" fmla="*/ 253417 h 284767"/>
                <a:gd name="connsiteX26" fmla="*/ 99800 w 143690"/>
                <a:gd name="connsiteY26" fmla="*/ 267003 h 284767"/>
                <a:gd name="connsiteX27" fmla="*/ 94052 w 143690"/>
                <a:gd name="connsiteY27" fmla="*/ 271183 h 284767"/>
                <a:gd name="connsiteX28" fmla="*/ 91962 w 143690"/>
                <a:gd name="connsiteY28" fmla="*/ 280588 h 284767"/>
                <a:gd name="connsiteX29" fmla="*/ 87782 w 143690"/>
                <a:gd name="connsiteY29" fmla="*/ 284768 h 284767"/>
                <a:gd name="connsiteX30" fmla="*/ 71062 w 143690"/>
                <a:gd name="connsiteY30" fmla="*/ 279020 h 284767"/>
                <a:gd name="connsiteX31" fmla="*/ 66882 w 143690"/>
                <a:gd name="connsiteY31" fmla="*/ 263868 h 284767"/>
                <a:gd name="connsiteX32" fmla="*/ 56431 w 143690"/>
                <a:gd name="connsiteY32" fmla="*/ 247147 h 284767"/>
                <a:gd name="connsiteX33" fmla="*/ 26126 w 143690"/>
                <a:gd name="connsiteY33" fmla="*/ 230950 h 284767"/>
                <a:gd name="connsiteX34" fmla="*/ 18811 w 143690"/>
                <a:gd name="connsiteY34" fmla="*/ 224157 h 284767"/>
                <a:gd name="connsiteX35" fmla="*/ 21423 w 143690"/>
                <a:gd name="connsiteY35" fmla="*/ 214752 h 284767"/>
                <a:gd name="connsiteX36" fmla="*/ 20900 w 143690"/>
                <a:gd name="connsiteY36" fmla="*/ 206391 h 284767"/>
                <a:gd name="connsiteX37" fmla="*/ 12540 w 143690"/>
                <a:gd name="connsiteY37" fmla="*/ 191761 h 284767"/>
                <a:gd name="connsiteX38" fmla="*/ 14631 w 143690"/>
                <a:gd name="connsiteY38" fmla="*/ 175563 h 284767"/>
                <a:gd name="connsiteX39" fmla="*/ 19333 w 143690"/>
                <a:gd name="connsiteY39" fmla="*/ 161978 h 284767"/>
                <a:gd name="connsiteX40" fmla="*/ 17243 w 143690"/>
                <a:gd name="connsiteY40" fmla="*/ 145258 h 284767"/>
                <a:gd name="connsiteX41" fmla="*/ 17765 w 143690"/>
                <a:gd name="connsiteY41" fmla="*/ 132195 h 284767"/>
                <a:gd name="connsiteX42" fmla="*/ 13585 w 143690"/>
                <a:gd name="connsiteY42" fmla="*/ 114430 h 284767"/>
                <a:gd name="connsiteX43" fmla="*/ 16720 w 143690"/>
                <a:gd name="connsiteY43" fmla="*/ 101367 h 284767"/>
                <a:gd name="connsiteX44" fmla="*/ 22468 w 143690"/>
                <a:gd name="connsiteY44" fmla="*/ 93529 h 284767"/>
                <a:gd name="connsiteX45" fmla="*/ 21423 w 143690"/>
                <a:gd name="connsiteY45" fmla="*/ 79944 h 284767"/>
                <a:gd name="connsiteX46" fmla="*/ 12018 w 143690"/>
                <a:gd name="connsiteY46" fmla="*/ 73151 h 284767"/>
                <a:gd name="connsiteX47" fmla="*/ 2090 w 143690"/>
                <a:gd name="connsiteY47" fmla="*/ 72106 h 284767"/>
                <a:gd name="connsiteX48" fmla="*/ 2090 w 143690"/>
                <a:gd name="connsiteY48" fmla="*/ 53296 h 284767"/>
                <a:gd name="connsiteX49" fmla="*/ 0 w 143690"/>
                <a:gd name="connsiteY49" fmla="*/ 49638 h 284767"/>
                <a:gd name="connsiteX50" fmla="*/ 10450 w 143690"/>
                <a:gd name="connsiteY50" fmla="*/ 49638 h 284767"/>
                <a:gd name="connsiteX51" fmla="*/ 0 w 143690"/>
                <a:gd name="connsiteY51" fmla="*/ 32396 h 284767"/>
                <a:gd name="connsiteX52" fmla="*/ 19856 w 143690"/>
                <a:gd name="connsiteY52" fmla="*/ 0 h 284767"/>
                <a:gd name="connsiteX53" fmla="*/ 26648 w 143690"/>
                <a:gd name="connsiteY53" fmla="*/ 2090 h 284767"/>
                <a:gd name="connsiteX54" fmla="*/ 31351 w 143690"/>
                <a:gd name="connsiteY54" fmla="*/ 15153 h 284767"/>
                <a:gd name="connsiteX55" fmla="*/ 52774 w 143690"/>
                <a:gd name="connsiteY55" fmla="*/ 6793 h 284767"/>
                <a:gd name="connsiteX56" fmla="*/ 52774 w 143690"/>
                <a:gd name="connsiteY56" fmla="*/ 6793 h 28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43690" h="284767">
                  <a:moveTo>
                    <a:pt x="52774" y="6793"/>
                  </a:moveTo>
                  <a:lnTo>
                    <a:pt x="55909" y="9405"/>
                  </a:lnTo>
                  <a:lnTo>
                    <a:pt x="68449" y="27171"/>
                  </a:lnTo>
                  <a:lnTo>
                    <a:pt x="76809" y="30306"/>
                  </a:lnTo>
                  <a:lnTo>
                    <a:pt x="88304" y="38143"/>
                  </a:lnTo>
                  <a:lnTo>
                    <a:pt x="96664" y="57998"/>
                  </a:lnTo>
                  <a:lnTo>
                    <a:pt x="97187" y="71584"/>
                  </a:lnTo>
                  <a:lnTo>
                    <a:pt x="94052" y="87782"/>
                  </a:lnTo>
                  <a:lnTo>
                    <a:pt x="96142" y="100844"/>
                  </a:lnTo>
                  <a:lnTo>
                    <a:pt x="91439" y="105547"/>
                  </a:lnTo>
                  <a:lnTo>
                    <a:pt x="95620" y="118087"/>
                  </a:lnTo>
                  <a:lnTo>
                    <a:pt x="96664" y="129582"/>
                  </a:lnTo>
                  <a:lnTo>
                    <a:pt x="103980" y="143168"/>
                  </a:lnTo>
                  <a:lnTo>
                    <a:pt x="111295" y="149960"/>
                  </a:lnTo>
                  <a:lnTo>
                    <a:pt x="119133" y="164591"/>
                  </a:lnTo>
                  <a:lnTo>
                    <a:pt x="129060" y="163546"/>
                  </a:lnTo>
                  <a:lnTo>
                    <a:pt x="136898" y="170338"/>
                  </a:lnTo>
                  <a:lnTo>
                    <a:pt x="136898" y="177131"/>
                  </a:lnTo>
                  <a:lnTo>
                    <a:pt x="143690" y="188104"/>
                  </a:lnTo>
                  <a:lnTo>
                    <a:pt x="138988" y="204301"/>
                  </a:lnTo>
                  <a:lnTo>
                    <a:pt x="128538" y="209004"/>
                  </a:lnTo>
                  <a:lnTo>
                    <a:pt x="121222" y="227814"/>
                  </a:lnTo>
                  <a:lnTo>
                    <a:pt x="119133" y="240355"/>
                  </a:lnTo>
                  <a:lnTo>
                    <a:pt x="115475" y="243490"/>
                  </a:lnTo>
                  <a:lnTo>
                    <a:pt x="103980" y="245580"/>
                  </a:lnTo>
                  <a:lnTo>
                    <a:pt x="93529" y="253417"/>
                  </a:lnTo>
                  <a:lnTo>
                    <a:pt x="99800" y="267003"/>
                  </a:lnTo>
                  <a:lnTo>
                    <a:pt x="94052" y="271183"/>
                  </a:lnTo>
                  <a:lnTo>
                    <a:pt x="91962" y="280588"/>
                  </a:lnTo>
                  <a:lnTo>
                    <a:pt x="87782" y="284768"/>
                  </a:lnTo>
                  <a:lnTo>
                    <a:pt x="71062" y="279020"/>
                  </a:lnTo>
                  <a:lnTo>
                    <a:pt x="66882" y="263868"/>
                  </a:lnTo>
                  <a:lnTo>
                    <a:pt x="56431" y="247147"/>
                  </a:lnTo>
                  <a:lnTo>
                    <a:pt x="26126" y="230950"/>
                  </a:lnTo>
                  <a:lnTo>
                    <a:pt x="18811" y="224157"/>
                  </a:lnTo>
                  <a:lnTo>
                    <a:pt x="21423" y="214752"/>
                  </a:lnTo>
                  <a:lnTo>
                    <a:pt x="20900" y="206391"/>
                  </a:lnTo>
                  <a:lnTo>
                    <a:pt x="12540" y="191761"/>
                  </a:lnTo>
                  <a:lnTo>
                    <a:pt x="14631" y="175563"/>
                  </a:lnTo>
                  <a:lnTo>
                    <a:pt x="19333" y="161978"/>
                  </a:lnTo>
                  <a:lnTo>
                    <a:pt x="17243" y="145258"/>
                  </a:lnTo>
                  <a:lnTo>
                    <a:pt x="17765" y="132195"/>
                  </a:lnTo>
                  <a:lnTo>
                    <a:pt x="13585" y="114430"/>
                  </a:lnTo>
                  <a:lnTo>
                    <a:pt x="16720" y="101367"/>
                  </a:lnTo>
                  <a:lnTo>
                    <a:pt x="22468" y="93529"/>
                  </a:lnTo>
                  <a:lnTo>
                    <a:pt x="21423" y="79944"/>
                  </a:lnTo>
                  <a:lnTo>
                    <a:pt x="12018" y="73151"/>
                  </a:lnTo>
                  <a:lnTo>
                    <a:pt x="2090" y="72106"/>
                  </a:lnTo>
                  <a:lnTo>
                    <a:pt x="2090" y="53296"/>
                  </a:lnTo>
                  <a:lnTo>
                    <a:pt x="0" y="49638"/>
                  </a:lnTo>
                  <a:lnTo>
                    <a:pt x="10450" y="49638"/>
                  </a:lnTo>
                  <a:lnTo>
                    <a:pt x="0" y="32396"/>
                  </a:lnTo>
                  <a:lnTo>
                    <a:pt x="19856" y="0"/>
                  </a:lnTo>
                  <a:lnTo>
                    <a:pt x="26648" y="2090"/>
                  </a:lnTo>
                  <a:lnTo>
                    <a:pt x="31351" y="15153"/>
                  </a:lnTo>
                  <a:lnTo>
                    <a:pt x="52774" y="6793"/>
                  </a:lnTo>
                  <a:lnTo>
                    <a:pt x="52774" y="6793"/>
                  </a:lnTo>
                  <a:close/>
                </a:path>
              </a:pathLst>
            </a:custGeom>
            <a:solidFill>
              <a:srgbClr val="D9D9D9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37C8212-59A5-47A4-B784-C9863FF54952}"/>
                </a:ext>
              </a:extLst>
            </p:cNvPr>
            <p:cNvSpPr/>
            <p:nvPr/>
          </p:nvSpPr>
          <p:spPr>
            <a:xfrm>
              <a:off x="3633049" y="3998568"/>
              <a:ext cx="21945" cy="19855"/>
            </a:xfrm>
            <a:custGeom>
              <a:avLst/>
              <a:gdLst>
                <a:gd name="connsiteX0" fmla="*/ 21423 w 21945"/>
                <a:gd name="connsiteY0" fmla="*/ 13063 h 19855"/>
                <a:gd name="connsiteX1" fmla="*/ 4180 w 21945"/>
                <a:gd name="connsiteY1" fmla="*/ 19855 h 19855"/>
                <a:gd name="connsiteX2" fmla="*/ 0 w 21945"/>
                <a:gd name="connsiteY2" fmla="*/ 17243 h 19855"/>
                <a:gd name="connsiteX3" fmla="*/ 0 w 21945"/>
                <a:gd name="connsiteY3" fmla="*/ 4180 h 19855"/>
                <a:gd name="connsiteX4" fmla="*/ 5748 w 21945"/>
                <a:gd name="connsiteY4" fmla="*/ 0 h 19855"/>
                <a:gd name="connsiteX5" fmla="*/ 21945 w 21945"/>
                <a:gd name="connsiteY5" fmla="*/ 3658 h 19855"/>
                <a:gd name="connsiteX6" fmla="*/ 21945 w 21945"/>
                <a:gd name="connsiteY6" fmla="*/ 13063 h 19855"/>
                <a:gd name="connsiteX7" fmla="*/ 21423 w 21945"/>
                <a:gd name="connsiteY7" fmla="*/ 13063 h 19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45" h="19855">
                  <a:moveTo>
                    <a:pt x="21423" y="13063"/>
                  </a:moveTo>
                  <a:lnTo>
                    <a:pt x="4180" y="19855"/>
                  </a:lnTo>
                  <a:lnTo>
                    <a:pt x="0" y="17243"/>
                  </a:lnTo>
                  <a:lnTo>
                    <a:pt x="0" y="4180"/>
                  </a:lnTo>
                  <a:lnTo>
                    <a:pt x="5748" y="0"/>
                  </a:lnTo>
                  <a:lnTo>
                    <a:pt x="21945" y="3658"/>
                  </a:lnTo>
                  <a:lnTo>
                    <a:pt x="21945" y="13063"/>
                  </a:lnTo>
                  <a:lnTo>
                    <a:pt x="21423" y="13063"/>
                  </a:lnTo>
                  <a:close/>
                </a:path>
              </a:pathLst>
            </a:custGeom>
            <a:solidFill>
              <a:srgbClr val="D9D9D9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Austria — 36%">
              <a:extLst>
                <a:ext uri="{FF2B5EF4-FFF2-40B4-BE49-F238E27FC236}">
                  <a16:creationId xmlns:a16="http://schemas.microsoft.com/office/drawing/2014/main" id="{1677BCE9-53EE-99AE-B8E2-18AC4088C8C0}"/>
                </a:ext>
              </a:extLst>
            </p:cNvPr>
            <p:cNvSpPr/>
            <p:nvPr/>
          </p:nvSpPr>
          <p:spPr>
            <a:xfrm>
              <a:off x="4241251" y="3396114"/>
              <a:ext cx="566400" cy="241922"/>
            </a:xfrm>
            <a:custGeom>
              <a:avLst/>
              <a:gdLst>
                <a:gd name="connsiteX0" fmla="*/ 547591 w 566400"/>
                <a:gd name="connsiteY0" fmla="*/ 38143 h 241922"/>
                <a:gd name="connsiteX1" fmla="*/ 541843 w 566400"/>
                <a:gd name="connsiteY1" fmla="*/ 52773 h 241922"/>
                <a:gd name="connsiteX2" fmla="*/ 542365 w 566400"/>
                <a:gd name="connsiteY2" fmla="*/ 57476 h 241922"/>
                <a:gd name="connsiteX3" fmla="*/ 552293 w 566400"/>
                <a:gd name="connsiteY3" fmla="*/ 75242 h 241922"/>
                <a:gd name="connsiteX4" fmla="*/ 566401 w 566400"/>
                <a:gd name="connsiteY4" fmla="*/ 93007 h 241922"/>
                <a:gd name="connsiteX5" fmla="*/ 562743 w 566400"/>
                <a:gd name="connsiteY5" fmla="*/ 97187 h 241922"/>
                <a:gd name="connsiteX6" fmla="*/ 559086 w 566400"/>
                <a:gd name="connsiteY6" fmla="*/ 108682 h 241922"/>
                <a:gd name="connsiteX7" fmla="*/ 563266 w 566400"/>
                <a:gd name="connsiteY7" fmla="*/ 121222 h 241922"/>
                <a:gd name="connsiteX8" fmla="*/ 539231 w 566400"/>
                <a:gd name="connsiteY8" fmla="*/ 123312 h 241922"/>
                <a:gd name="connsiteX9" fmla="*/ 524078 w 566400"/>
                <a:gd name="connsiteY9" fmla="*/ 117565 h 241922"/>
                <a:gd name="connsiteX10" fmla="*/ 516240 w 566400"/>
                <a:gd name="connsiteY10" fmla="*/ 125925 h 241922"/>
                <a:gd name="connsiteX11" fmla="*/ 532438 w 566400"/>
                <a:gd name="connsiteY11" fmla="*/ 130105 h 241922"/>
                <a:gd name="connsiteX12" fmla="*/ 535573 w 566400"/>
                <a:gd name="connsiteY12" fmla="*/ 136898 h 241922"/>
                <a:gd name="connsiteX13" fmla="*/ 532438 w 566400"/>
                <a:gd name="connsiteY13" fmla="*/ 145258 h 241922"/>
                <a:gd name="connsiteX14" fmla="*/ 518852 w 566400"/>
                <a:gd name="connsiteY14" fmla="*/ 152573 h 241922"/>
                <a:gd name="connsiteX15" fmla="*/ 521465 w 566400"/>
                <a:gd name="connsiteY15" fmla="*/ 161978 h 241922"/>
                <a:gd name="connsiteX16" fmla="*/ 518330 w 566400"/>
                <a:gd name="connsiteY16" fmla="*/ 166158 h 241922"/>
                <a:gd name="connsiteX17" fmla="*/ 525123 w 566400"/>
                <a:gd name="connsiteY17" fmla="*/ 176086 h 241922"/>
                <a:gd name="connsiteX18" fmla="*/ 523032 w 566400"/>
                <a:gd name="connsiteY18" fmla="*/ 187059 h 241922"/>
                <a:gd name="connsiteX19" fmla="*/ 507880 w 566400"/>
                <a:gd name="connsiteY19" fmla="*/ 190194 h 241922"/>
                <a:gd name="connsiteX20" fmla="*/ 496907 w 566400"/>
                <a:gd name="connsiteY20" fmla="*/ 200644 h 241922"/>
                <a:gd name="connsiteX21" fmla="*/ 489069 w 566400"/>
                <a:gd name="connsiteY21" fmla="*/ 206391 h 241922"/>
                <a:gd name="connsiteX22" fmla="*/ 488547 w 566400"/>
                <a:gd name="connsiteY22" fmla="*/ 217887 h 241922"/>
                <a:gd name="connsiteX23" fmla="*/ 473917 w 566400"/>
                <a:gd name="connsiteY23" fmla="*/ 214752 h 241922"/>
                <a:gd name="connsiteX24" fmla="*/ 463989 w 566400"/>
                <a:gd name="connsiteY24" fmla="*/ 215797 h 241922"/>
                <a:gd name="connsiteX25" fmla="*/ 449881 w 566400"/>
                <a:gd name="connsiteY25" fmla="*/ 222589 h 241922"/>
                <a:gd name="connsiteX26" fmla="*/ 432638 w 566400"/>
                <a:gd name="connsiteY26" fmla="*/ 221544 h 241922"/>
                <a:gd name="connsiteX27" fmla="*/ 416441 w 566400"/>
                <a:gd name="connsiteY27" fmla="*/ 222589 h 241922"/>
                <a:gd name="connsiteX28" fmla="*/ 404945 w 566400"/>
                <a:gd name="connsiteY28" fmla="*/ 226770 h 241922"/>
                <a:gd name="connsiteX29" fmla="*/ 398675 w 566400"/>
                <a:gd name="connsiteY29" fmla="*/ 234607 h 241922"/>
                <a:gd name="connsiteX30" fmla="*/ 380387 w 566400"/>
                <a:gd name="connsiteY30" fmla="*/ 241922 h 241922"/>
                <a:gd name="connsiteX31" fmla="*/ 349559 w 566400"/>
                <a:gd name="connsiteY31" fmla="*/ 237742 h 241922"/>
                <a:gd name="connsiteX32" fmla="*/ 318731 w 566400"/>
                <a:gd name="connsiteY32" fmla="*/ 231995 h 241922"/>
                <a:gd name="connsiteX33" fmla="*/ 302533 w 566400"/>
                <a:gd name="connsiteY33" fmla="*/ 228859 h 241922"/>
                <a:gd name="connsiteX34" fmla="*/ 277975 w 566400"/>
                <a:gd name="connsiteY34" fmla="*/ 226770 h 241922"/>
                <a:gd name="connsiteX35" fmla="*/ 225202 w 566400"/>
                <a:gd name="connsiteY35" fmla="*/ 217364 h 241922"/>
                <a:gd name="connsiteX36" fmla="*/ 218409 w 566400"/>
                <a:gd name="connsiteY36" fmla="*/ 214229 h 241922"/>
                <a:gd name="connsiteX37" fmla="*/ 199599 w 566400"/>
                <a:gd name="connsiteY37" fmla="*/ 192806 h 241922"/>
                <a:gd name="connsiteX38" fmla="*/ 199599 w 566400"/>
                <a:gd name="connsiteY38" fmla="*/ 178699 h 241922"/>
                <a:gd name="connsiteX39" fmla="*/ 170861 w 566400"/>
                <a:gd name="connsiteY39" fmla="*/ 188104 h 241922"/>
                <a:gd name="connsiteX40" fmla="*/ 152050 w 566400"/>
                <a:gd name="connsiteY40" fmla="*/ 187059 h 241922"/>
                <a:gd name="connsiteX41" fmla="*/ 131150 w 566400"/>
                <a:gd name="connsiteY41" fmla="*/ 189149 h 241922"/>
                <a:gd name="connsiteX42" fmla="*/ 122790 w 566400"/>
                <a:gd name="connsiteY42" fmla="*/ 192806 h 241922"/>
                <a:gd name="connsiteX43" fmla="*/ 115475 w 566400"/>
                <a:gd name="connsiteY43" fmla="*/ 206391 h 241922"/>
                <a:gd name="connsiteX44" fmla="*/ 108682 w 566400"/>
                <a:gd name="connsiteY44" fmla="*/ 209004 h 241922"/>
                <a:gd name="connsiteX45" fmla="*/ 95619 w 566400"/>
                <a:gd name="connsiteY45" fmla="*/ 206391 h 241922"/>
                <a:gd name="connsiteX46" fmla="*/ 89872 w 566400"/>
                <a:gd name="connsiteY46" fmla="*/ 201689 h 241922"/>
                <a:gd name="connsiteX47" fmla="*/ 71584 w 566400"/>
                <a:gd name="connsiteY47" fmla="*/ 199599 h 241922"/>
                <a:gd name="connsiteX48" fmla="*/ 68449 w 566400"/>
                <a:gd name="connsiteY48" fmla="*/ 190194 h 241922"/>
                <a:gd name="connsiteX49" fmla="*/ 63746 w 566400"/>
                <a:gd name="connsiteY49" fmla="*/ 188104 h 241922"/>
                <a:gd name="connsiteX50" fmla="*/ 51206 w 566400"/>
                <a:gd name="connsiteY50" fmla="*/ 199599 h 241922"/>
                <a:gd name="connsiteX51" fmla="*/ 37098 w 566400"/>
                <a:gd name="connsiteY51" fmla="*/ 196986 h 241922"/>
                <a:gd name="connsiteX52" fmla="*/ 27693 w 566400"/>
                <a:gd name="connsiteY52" fmla="*/ 192284 h 241922"/>
                <a:gd name="connsiteX53" fmla="*/ 25080 w 566400"/>
                <a:gd name="connsiteY53" fmla="*/ 186013 h 241922"/>
                <a:gd name="connsiteX54" fmla="*/ 4703 w 566400"/>
                <a:gd name="connsiteY54" fmla="*/ 181311 h 241922"/>
                <a:gd name="connsiteX55" fmla="*/ 6793 w 566400"/>
                <a:gd name="connsiteY55" fmla="*/ 176608 h 241922"/>
                <a:gd name="connsiteX56" fmla="*/ 0 w 566400"/>
                <a:gd name="connsiteY56" fmla="*/ 161456 h 241922"/>
                <a:gd name="connsiteX57" fmla="*/ 6270 w 566400"/>
                <a:gd name="connsiteY57" fmla="*/ 143168 h 241922"/>
                <a:gd name="connsiteX58" fmla="*/ 522 w 566400"/>
                <a:gd name="connsiteY58" fmla="*/ 138988 h 241922"/>
                <a:gd name="connsiteX59" fmla="*/ 10973 w 566400"/>
                <a:gd name="connsiteY59" fmla="*/ 135853 h 241922"/>
                <a:gd name="connsiteX60" fmla="*/ 15153 w 566400"/>
                <a:gd name="connsiteY60" fmla="*/ 132718 h 241922"/>
                <a:gd name="connsiteX61" fmla="*/ 36576 w 566400"/>
                <a:gd name="connsiteY61" fmla="*/ 142645 h 241922"/>
                <a:gd name="connsiteX62" fmla="*/ 42323 w 566400"/>
                <a:gd name="connsiteY62" fmla="*/ 151006 h 241922"/>
                <a:gd name="connsiteX63" fmla="*/ 49638 w 566400"/>
                <a:gd name="connsiteY63" fmla="*/ 153095 h 241922"/>
                <a:gd name="connsiteX64" fmla="*/ 49116 w 566400"/>
                <a:gd name="connsiteY64" fmla="*/ 160933 h 241922"/>
                <a:gd name="connsiteX65" fmla="*/ 59044 w 566400"/>
                <a:gd name="connsiteY65" fmla="*/ 157798 h 241922"/>
                <a:gd name="connsiteX66" fmla="*/ 65314 w 566400"/>
                <a:gd name="connsiteY66" fmla="*/ 147870 h 241922"/>
                <a:gd name="connsiteX67" fmla="*/ 66359 w 566400"/>
                <a:gd name="connsiteY67" fmla="*/ 136375 h 241922"/>
                <a:gd name="connsiteX68" fmla="*/ 83602 w 566400"/>
                <a:gd name="connsiteY68" fmla="*/ 135853 h 241922"/>
                <a:gd name="connsiteX69" fmla="*/ 100322 w 566400"/>
                <a:gd name="connsiteY69" fmla="*/ 138465 h 241922"/>
                <a:gd name="connsiteX70" fmla="*/ 108682 w 566400"/>
                <a:gd name="connsiteY70" fmla="*/ 149960 h 241922"/>
                <a:gd name="connsiteX71" fmla="*/ 132195 w 566400"/>
                <a:gd name="connsiteY71" fmla="*/ 146825 h 241922"/>
                <a:gd name="connsiteX72" fmla="*/ 138988 w 566400"/>
                <a:gd name="connsiteY72" fmla="*/ 141078 h 241922"/>
                <a:gd name="connsiteX73" fmla="*/ 163023 w 566400"/>
                <a:gd name="connsiteY73" fmla="*/ 131673 h 241922"/>
                <a:gd name="connsiteX74" fmla="*/ 198031 w 566400"/>
                <a:gd name="connsiteY74" fmla="*/ 128537 h 241922"/>
                <a:gd name="connsiteX75" fmla="*/ 198554 w 566400"/>
                <a:gd name="connsiteY75" fmla="*/ 120177 h 241922"/>
                <a:gd name="connsiteX76" fmla="*/ 211094 w 566400"/>
                <a:gd name="connsiteY76" fmla="*/ 122267 h 241922"/>
                <a:gd name="connsiteX77" fmla="*/ 220499 w 566400"/>
                <a:gd name="connsiteY77" fmla="*/ 126970 h 241922"/>
                <a:gd name="connsiteX78" fmla="*/ 235652 w 566400"/>
                <a:gd name="connsiteY78" fmla="*/ 123835 h 241922"/>
                <a:gd name="connsiteX79" fmla="*/ 242445 w 566400"/>
                <a:gd name="connsiteY79" fmla="*/ 126970 h 241922"/>
                <a:gd name="connsiteX80" fmla="*/ 243490 w 566400"/>
                <a:gd name="connsiteY80" fmla="*/ 133762 h 241922"/>
                <a:gd name="connsiteX81" fmla="*/ 250805 w 566400"/>
                <a:gd name="connsiteY81" fmla="*/ 139510 h 241922"/>
                <a:gd name="connsiteX82" fmla="*/ 261255 w 566400"/>
                <a:gd name="connsiteY82" fmla="*/ 142123 h 241922"/>
                <a:gd name="connsiteX83" fmla="*/ 263345 w 566400"/>
                <a:gd name="connsiteY83" fmla="*/ 132718 h 241922"/>
                <a:gd name="connsiteX84" fmla="*/ 261255 w 566400"/>
                <a:gd name="connsiteY84" fmla="*/ 121222 h 241922"/>
                <a:gd name="connsiteX85" fmla="*/ 250805 w 566400"/>
                <a:gd name="connsiteY85" fmla="*/ 119132 h 241922"/>
                <a:gd name="connsiteX86" fmla="*/ 254462 w 566400"/>
                <a:gd name="connsiteY86" fmla="*/ 111295 h 241922"/>
                <a:gd name="connsiteX87" fmla="*/ 253940 w 566400"/>
                <a:gd name="connsiteY87" fmla="*/ 103457 h 241922"/>
                <a:gd name="connsiteX88" fmla="*/ 238787 w 566400"/>
                <a:gd name="connsiteY88" fmla="*/ 86214 h 241922"/>
                <a:gd name="connsiteX89" fmla="*/ 242445 w 566400"/>
                <a:gd name="connsiteY89" fmla="*/ 78377 h 241922"/>
                <a:gd name="connsiteX90" fmla="*/ 261255 w 566400"/>
                <a:gd name="connsiteY90" fmla="*/ 67404 h 241922"/>
                <a:gd name="connsiteX91" fmla="*/ 279020 w 566400"/>
                <a:gd name="connsiteY91" fmla="*/ 62701 h 241922"/>
                <a:gd name="connsiteX92" fmla="*/ 285290 w 566400"/>
                <a:gd name="connsiteY92" fmla="*/ 56431 h 241922"/>
                <a:gd name="connsiteX93" fmla="*/ 289471 w 566400"/>
                <a:gd name="connsiteY93" fmla="*/ 38666 h 241922"/>
                <a:gd name="connsiteX94" fmla="*/ 303578 w 566400"/>
                <a:gd name="connsiteY94" fmla="*/ 44413 h 241922"/>
                <a:gd name="connsiteX95" fmla="*/ 311416 w 566400"/>
                <a:gd name="connsiteY95" fmla="*/ 38666 h 241922"/>
                <a:gd name="connsiteX96" fmla="*/ 312461 w 566400"/>
                <a:gd name="connsiteY96" fmla="*/ 21423 h 241922"/>
                <a:gd name="connsiteX97" fmla="*/ 326046 w 566400"/>
                <a:gd name="connsiteY97" fmla="*/ 28738 h 241922"/>
                <a:gd name="connsiteX98" fmla="*/ 330749 w 566400"/>
                <a:gd name="connsiteY98" fmla="*/ 36576 h 241922"/>
                <a:gd name="connsiteX99" fmla="*/ 354784 w 566400"/>
                <a:gd name="connsiteY99" fmla="*/ 39188 h 241922"/>
                <a:gd name="connsiteX100" fmla="*/ 363145 w 566400"/>
                <a:gd name="connsiteY100" fmla="*/ 35008 h 241922"/>
                <a:gd name="connsiteX101" fmla="*/ 378297 w 566400"/>
                <a:gd name="connsiteY101" fmla="*/ 37621 h 241922"/>
                <a:gd name="connsiteX102" fmla="*/ 378820 w 566400"/>
                <a:gd name="connsiteY102" fmla="*/ 30828 h 241922"/>
                <a:gd name="connsiteX103" fmla="*/ 386657 w 566400"/>
                <a:gd name="connsiteY103" fmla="*/ 20900 h 241922"/>
                <a:gd name="connsiteX104" fmla="*/ 393972 w 566400"/>
                <a:gd name="connsiteY104" fmla="*/ 20900 h 241922"/>
                <a:gd name="connsiteX105" fmla="*/ 396063 w 566400"/>
                <a:gd name="connsiteY105" fmla="*/ 1045 h 241922"/>
                <a:gd name="connsiteX106" fmla="*/ 403378 w 566400"/>
                <a:gd name="connsiteY106" fmla="*/ 0 h 241922"/>
                <a:gd name="connsiteX107" fmla="*/ 413305 w 566400"/>
                <a:gd name="connsiteY107" fmla="*/ 4703 h 241922"/>
                <a:gd name="connsiteX108" fmla="*/ 421666 w 566400"/>
                <a:gd name="connsiteY108" fmla="*/ 2090 h 241922"/>
                <a:gd name="connsiteX109" fmla="*/ 450926 w 566400"/>
                <a:gd name="connsiteY109" fmla="*/ 12540 h 241922"/>
                <a:gd name="connsiteX110" fmla="*/ 460331 w 566400"/>
                <a:gd name="connsiteY110" fmla="*/ 12018 h 241922"/>
                <a:gd name="connsiteX111" fmla="*/ 478619 w 566400"/>
                <a:gd name="connsiteY111" fmla="*/ 22468 h 241922"/>
                <a:gd name="connsiteX112" fmla="*/ 502132 w 566400"/>
                <a:gd name="connsiteY112" fmla="*/ 23513 h 241922"/>
                <a:gd name="connsiteX113" fmla="*/ 509447 w 566400"/>
                <a:gd name="connsiteY113" fmla="*/ 17765 h 241922"/>
                <a:gd name="connsiteX114" fmla="*/ 540798 w 566400"/>
                <a:gd name="connsiteY114" fmla="*/ 27171 h 241922"/>
                <a:gd name="connsiteX115" fmla="*/ 547591 w 566400"/>
                <a:gd name="connsiteY115" fmla="*/ 38143 h 241922"/>
                <a:gd name="connsiteX116" fmla="*/ 547591 w 566400"/>
                <a:gd name="connsiteY116" fmla="*/ 38143 h 241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566400" h="241922">
                  <a:moveTo>
                    <a:pt x="547591" y="38143"/>
                  </a:moveTo>
                  <a:lnTo>
                    <a:pt x="541843" y="52773"/>
                  </a:lnTo>
                  <a:lnTo>
                    <a:pt x="542365" y="57476"/>
                  </a:lnTo>
                  <a:lnTo>
                    <a:pt x="552293" y="75242"/>
                  </a:lnTo>
                  <a:lnTo>
                    <a:pt x="566401" y="93007"/>
                  </a:lnTo>
                  <a:lnTo>
                    <a:pt x="562743" y="97187"/>
                  </a:lnTo>
                  <a:lnTo>
                    <a:pt x="559086" y="108682"/>
                  </a:lnTo>
                  <a:lnTo>
                    <a:pt x="563266" y="121222"/>
                  </a:lnTo>
                  <a:lnTo>
                    <a:pt x="539231" y="123312"/>
                  </a:lnTo>
                  <a:lnTo>
                    <a:pt x="524078" y="117565"/>
                  </a:lnTo>
                  <a:lnTo>
                    <a:pt x="516240" y="125925"/>
                  </a:lnTo>
                  <a:lnTo>
                    <a:pt x="532438" y="130105"/>
                  </a:lnTo>
                  <a:lnTo>
                    <a:pt x="535573" y="136898"/>
                  </a:lnTo>
                  <a:lnTo>
                    <a:pt x="532438" y="145258"/>
                  </a:lnTo>
                  <a:lnTo>
                    <a:pt x="518852" y="152573"/>
                  </a:lnTo>
                  <a:lnTo>
                    <a:pt x="521465" y="161978"/>
                  </a:lnTo>
                  <a:lnTo>
                    <a:pt x="518330" y="166158"/>
                  </a:lnTo>
                  <a:lnTo>
                    <a:pt x="525123" y="176086"/>
                  </a:lnTo>
                  <a:lnTo>
                    <a:pt x="523032" y="187059"/>
                  </a:lnTo>
                  <a:lnTo>
                    <a:pt x="507880" y="190194"/>
                  </a:lnTo>
                  <a:lnTo>
                    <a:pt x="496907" y="200644"/>
                  </a:lnTo>
                  <a:lnTo>
                    <a:pt x="489069" y="206391"/>
                  </a:lnTo>
                  <a:lnTo>
                    <a:pt x="488547" y="217887"/>
                  </a:lnTo>
                  <a:lnTo>
                    <a:pt x="473917" y="214752"/>
                  </a:lnTo>
                  <a:lnTo>
                    <a:pt x="463989" y="215797"/>
                  </a:lnTo>
                  <a:lnTo>
                    <a:pt x="449881" y="222589"/>
                  </a:lnTo>
                  <a:lnTo>
                    <a:pt x="432638" y="221544"/>
                  </a:lnTo>
                  <a:lnTo>
                    <a:pt x="416441" y="222589"/>
                  </a:lnTo>
                  <a:lnTo>
                    <a:pt x="404945" y="226770"/>
                  </a:lnTo>
                  <a:lnTo>
                    <a:pt x="398675" y="234607"/>
                  </a:lnTo>
                  <a:lnTo>
                    <a:pt x="380387" y="241922"/>
                  </a:lnTo>
                  <a:lnTo>
                    <a:pt x="349559" y="237742"/>
                  </a:lnTo>
                  <a:lnTo>
                    <a:pt x="318731" y="231995"/>
                  </a:lnTo>
                  <a:lnTo>
                    <a:pt x="302533" y="228859"/>
                  </a:lnTo>
                  <a:lnTo>
                    <a:pt x="277975" y="226770"/>
                  </a:lnTo>
                  <a:lnTo>
                    <a:pt x="225202" y="217364"/>
                  </a:lnTo>
                  <a:lnTo>
                    <a:pt x="218409" y="214229"/>
                  </a:lnTo>
                  <a:lnTo>
                    <a:pt x="199599" y="192806"/>
                  </a:lnTo>
                  <a:lnTo>
                    <a:pt x="199599" y="178699"/>
                  </a:lnTo>
                  <a:lnTo>
                    <a:pt x="170861" y="188104"/>
                  </a:lnTo>
                  <a:lnTo>
                    <a:pt x="152050" y="187059"/>
                  </a:lnTo>
                  <a:lnTo>
                    <a:pt x="131150" y="189149"/>
                  </a:lnTo>
                  <a:lnTo>
                    <a:pt x="122790" y="192806"/>
                  </a:lnTo>
                  <a:lnTo>
                    <a:pt x="115475" y="206391"/>
                  </a:lnTo>
                  <a:lnTo>
                    <a:pt x="108682" y="209004"/>
                  </a:lnTo>
                  <a:lnTo>
                    <a:pt x="95619" y="206391"/>
                  </a:lnTo>
                  <a:lnTo>
                    <a:pt x="89872" y="201689"/>
                  </a:lnTo>
                  <a:lnTo>
                    <a:pt x="71584" y="199599"/>
                  </a:lnTo>
                  <a:lnTo>
                    <a:pt x="68449" y="190194"/>
                  </a:lnTo>
                  <a:lnTo>
                    <a:pt x="63746" y="188104"/>
                  </a:lnTo>
                  <a:lnTo>
                    <a:pt x="51206" y="199599"/>
                  </a:lnTo>
                  <a:lnTo>
                    <a:pt x="37098" y="196986"/>
                  </a:lnTo>
                  <a:lnTo>
                    <a:pt x="27693" y="192284"/>
                  </a:lnTo>
                  <a:lnTo>
                    <a:pt x="25080" y="186013"/>
                  </a:lnTo>
                  <a:lnTo>
                    <a:pt x="4703" y="181311"/>
                  </a:lnTo>
                  <a:lnTo>
                    <a:pt x="6793" y="176608"/>
                  </a:lnTo>
                  <a:lnTo>
                    <a:pt x="0" y="161456"/>
                  </a:lnTo>
                  <a:lnTo>
                    <a:pt x="6270" y="143168"/>
                  </a:lnTo>
                  <a:lnTo>
                    <a:pt x="522" y="138988"/>
                  </a:lnTo>
                  <a:lnTo>
                    <a:pt x="10973" y="135853"/>
                  </a:lnTo>
                  <a:lnTo>
                    <a:pt x="15153" y="132718"/>
                  </a:lnTo>
                  <a:lnTo>
                    <a:pt x="36576" y="142645"/>
                  </a:lnTo>
                  <a:lnTo>
                    <a:pt x="42323" y="151006"/>
                  </a:lnTo>
                  <a:lnTo>
                    <a:pt x="49638" y="153095"/>
                  </a:lnTo>
                  <a:lnTo>
                    <a:pt x="49116" y="160933"/>
                  </a:lnTo>
                  <a:lnTo>
                    <a:pt x="59044" y="157798"/>
                  </a:lnTo>
                  <a:lnTo>
                    <a:pt x="65314" y="147870"/>
                  </a:lnTo>
                  <a:lnTo>
                    <a:pt x="66359" y="136375"/>
                  </a:lnTo>
                  <a:lnTo>
                    <a:pt x="83602" y="135853"/>
                  </a:lnTo>
                  <a:lnTo>
                    <a:pt x="100322" y="138465"/>
                  </a:lnTo>
                  <a:lnTo>
                    <a:pt x="108682" y="149960"/>
                  </a:lnTo>
                  <a:lnTo>
                    <a:pt x="132195" y="146825"/>
                  </a:lnTo>
                  <a:lnTo>
                    <a:pt x="138988" y="141078"/>
                  </a:lnTo>
                  <a:lnTo>
                    <a:pt x="163023" y="131673"/>
                  </a:lnTo>
                  <a:lnTo>
                    <a:pt x="198031" y="128537"/>
                  </a:lnTo>
                  <a:lnTo>
                    <a:pt x="198554" y="120177"/>
                  </a:lnTo>
                  <a:lnTo>
                    <a:pt x="211094" y="122267"/>
                  </a:lnTo>
                  <a:lnTo>
                    <a:pt x="220499" y="126970"/>
                  </a:lnTo>
                  <a:lnTo>
                    <a:pt x="235652" y="123835"/>
                  </a:lnTo>
                  <a:lnTo>
                    <a:pt x="242445" y="126970"/>
                  </a:lnTo>
                  <a:lnTo>
                    <a:pt x="243490" y="133762"/>
                  </a:lnTo>
                  <a:lnTo>
                    <a:pt x="250805" y="139510"/>
                  </a:lnTo>
                  <a:lnTo>
                    <a:pt x="261255" y="142123"/>
                  </a:lnTo>
                  <a:lnTo>
                    <a:pt x="263345" y="132718"/>
                  </a:lnTo>
                  <a:lnTo>
                    <a:pt x="261255" y="121222"/>
                  </a:lnTo>
                  <a:lnTo>
                    <a:pt x="250805" y="119132"/>
                  </a:lnTo>
                  <a:lnTo>
                    <a:pt x="254462" y="111295"/>
                  </a:lnTo>
                  <a:lnTo>
                    <a:pt x="253940" y="103457"/>
                  </a:lnTo>
                  <a:lnTo>
                    <a:pt x="238787" y="86214"/>
                  </a:lnTo>
                  <a:lnTo>
                    <a:pt x="242445" y="78377"/>
                  </a:lnTo>
                  <a:lnTo>
                    <a:pt x="261255" y="67404"/>
                  </a:lnTo>
                  <a:lnTo>
                    <a:pt x="279020" y="62701"/>
                  </a:lnTo>
                  <a:lnTo>
                    <a:pt x="285290" y="56431"/>
                  </a:lnTo>
                  <a:lnTo>
                    <a:pt x="289471" y="38666"/>
                  </a:lnTo>
                  <a:lnTo>
                    <a:pt x="303578" y="44413"/>
                  </a:lnTo>
                  <a:lnTo>
                    <a:pt x="311416" y="38666"/>
                  </a:lnTo>
                  <a:lnTo>
                    <a:pt x="312461" y="21423"/>
                  </a:lnTo>
                  <a:lnTo>
                    <a:pt x="326046" y="28738"/>
                  </a:lnTo>
                  <a:lnTo>
                    <a:pt x="330749" y="36576"/>
                  </a:lnTo>
                  <a:lnTo>
                    <a:pt x="354784" y="39188"/>
                  </a:lnTo>
                  <a:lnTo>
                    <a:pt x="363145" y="35008"/>
                  </a:lnTo>
                  <a:lnTo>
                    <a:pt x="378297" y="37621"/>
                  </a:lnTo>
                  <a:lnTo>
                    <a:pt x="378820" y="30828"/>
                  </a:lnTo>
                  <a:lnTo>
                    <a:pt x="386657" y="20900"/>
                  </a:lnTo>
                  <a:lnTo>
                    <a:pt x="393972" y="20900"/>
                  </a:lnTo>
                  <a:lnTo>
                    <a:pt x="396063" y="1045"/>
                  </a:lnTo>
                  <a:lnTo>
                    <a:pt x="403378" y="0"/>
                  </a:lnTo>
                  <a:lnTo>
                    <a:pt x="413305" y="4703"/>
                  </a:lnTo>
                  <a:lnTo>
                    <a:pt x="421666" y="2090"/>
                  </a:lnTo>
                  <a:lnTo>
                    <a:pt x="450926" y="12540"/>
                  </a:lnTo>
                  <a:lnTo>
                    <a:pt x="460331" y="12018"/>
                  </a:lnTo>
                  <a:lnTo>
                    <a:pt x="478619" y="22468"/>
                  </a:lnTo>
                  <a:lnTo>
                    <a:pt x="502132" y="23513"/>
                  </a:lnTo>
                  <a:lnTo>
                    <a:pt x="509447" y="17765"/>
                  </a:lnTo>
                  <a:lnTo>
                    <a:pt x="540798" y="27171"/>
                  </a:lnTo>
                  <a:lnTo>
                    <a:pt x="547591" y="38143"/>
                  </a:lnTo>
                  <a:lnTo>
                    <a:pt x="547591" y="38143"/>
                  </a:lnTo>
                  <a:close/>
                </a:path>
              </a:pathLst>
            </a:custGeom>
            <a:solidFill>
              <a:schemeClr val="accent3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Belgium — 41%">
              <a:extLst>
                <a:ext uri="{FF2B5EF4-FFF2-40B4-BE49-F238E27FC236}">
                  <a16:creationId xmlns:a16="http://schemas.microsoft.com/office/drawing/2014/main" id="{2D9AD334-97A4-D1D4-6622-09663DB431AB}"/>
                </a:ext>
              </a:extLst>
            </p:cNvPr>
            <p:cNvSpPr/>
            <p:nvPr/>
          </p:nvSpPr>
          <p:spPr>
            <a:xfrm>
              <a:off x="3707768" y="3163074"/>
              <a:ext cx="284245" cy="185491"/>
            </a:xfrm>
            <a:custGeom>
              <a:avLst/>
              <a:gdLst>
                <a:gd name="connsiteX0" fmla="*/ 233562 w 284245"/>
                <a:gd name="connsiteY0" fmla="*/ 67926 h 185491"/>
                <a:gd name="connsiteX1" fmla="*/ 243490 w 284245"/>
                <a:gd name="connsiteY1" fmla="*/ 64791 h 185491"/>
                <a:gd name="connsiteX2" fmla="*/ 248192 w 284245"/>
                <a:gd name="connsiteY2" fmla="*/ 69494 h 185491"/>
                <a:gd name="connsiteX3" fmla="*/ 255507 w 284245"/>
                <a:gd name="connsiteY3" fmla="*/ 70016 h 185491"/>
                <a:gd name="connsiteX4" fmla="*/ 273795 w 284245"/>
                <a:gd name="connsiteY4" fmla="*/ 84124 h 185491"/>
                <a:gd name="connsiteX5" fmla="*/ 271183 w 284245"/>
                <a:gd name="connsiteY5" fmla="*/ 93529 h 185491"/>
                <a:gd name="connsiteX6" fmla="*/ 281633 w 284245"/>
                <a:gd name="connsiteY6" fmla="*/ 97709 h 185491"/>
                <a:gd name="connsiteX7" fmla="*/ 284245 w 284245"/>
                <a:gd name="connsiteY7" fmla="*/ 110250 h 185491"/>
                <a:gd name="connsiteX8" fmla="*/ 270138 w 284245"/>
                <a:gd name="connsiteY8" fmla="*/ 118087 h 185491"/>
                <a:gd name="connsiteX9" fmla="*/ 266480 w 284245"/>
                <a:gd name="connsiteY9" fmla="*/ 128537 h 185491"/>
                <a:gd name="connsiteX10" fmla="*/ 256030 w 284245"/>
                <a:gd name="connsiteY10" fmla="*/ 124357 h 185491"/>
                <a:gd name="connsiteX11" fmla="*/ 248192 w 284245"/>
                <a:gd name="connsiteY11" fmla="*/ 132195 h 185491"/>
                <a:gd name="connsiteX12" fmla="*/ 239832 w 284245"/>
                <a:gd name="connsiteY12" fmla="*/ 147348 h 185491"/>
                <a:gd name="connsiteX13" fmla="*/ 238787 w 284245"/>
                <a:gd name="connsiteY13" fmla="*/ 157798 h 185491"/>
                <a:gd name="connsiteX14" fmla="*/ 251327 w 284245"/>
                <a:gd name="connsiteY14" fmla="*/ 172428 h 185491"/>
                <a:gd name="connsiteX15" fmla="*/ 244535 w 284245"/>
                <a:gd name="connsiteY15" fmla="*/ 182879 h 185491"/>
                <a:gd name="connsiteX16" fmla="*/ 223634 w 284245"/>
                <a:gd name="connsiteY16" fmla="*/ 185491 h 185491"/>
                <a:gd name="connsiteX17" fmla="*/ 206391 w 284245"/>
                <a:gd name="connsiteY17" fmla="*/ 169293 h 185491"/>
                <a:gd name="connsiteX18" fmla="*/ 186014 w 284245"/>
                <a:gd name="connsiteY18" fmla="*/ 159888 h 185491"/>
                <a:gd name="connsiteX19" fmla="*/ 175563 w 284245"/>
                <a:gd name="connsiteY19" fmla="*/ 159366 h 185491"/>
                <a:gd name="connsiteX20" fmla="*/ 172951 w 284245"/>
                <a:gd name="connsiteY20" fmla="*/ 146825 h 185491"/>
                <a:gd name="connsiteX21" fmla="*/ 169293 w 284245"/>
                <a:gd name="connsiteY21" fmla="*/ 143168 h 185491"/>
                <a:gd name="connsiteX22" fmla="*/ 173996 w 284245"/>
                <a:gd name="connsiteY22" fmla="*/ 126447 h 185491"/>
                <a:gd name="connsiteX23" fmla="*/ 162501 w 284245"/>
                <a:gd name="connsiteY23" fmla="*/ 130105 h 185491"/>
                <a:gd name="connsiteX24" fmla="*/ 159366 w 284245"/>
                <a:gd name="connsiteY24" fmla="*/ 138465 h 185491"/>
                <a:gd name="connsiteX25" fmla="*/ 151528 w 284245"/>
                <a:gd name="connsiteY25" fmla="*/ 142122 h 185491"/>
                <a:gd name="connsiteX26" fmla="*/ 137943 w 284245"/>
                <a:gd name="connsiteY26" fmla="*/ 144213 h 185491"/>
                <a:gd name="connsiteX27" fmla="*/ 123835 w 284245"/>
                <a:gd name="connsiteY27" fmla="*/ 142122 h 185491"/>
                <a:gd name="connsiteX28" fmla="*/ 120700 w 284245"/>
                <a:gd name="connsiteY28" fmla="*/ 138465 h 185491"/>
                <a:gd name="connsiteX29" fmla="*/ 124880 w 284245"/>
                <a:gd name="connsiteY29" fmla="*/ 130105 h 185491"/>
                <a:gd name="connsiteX30" fmla="*/ 120700 w 284245"/>
                <a:gd name="connsiteY30" fmla="*/ 125925 h 185491"/>
                <a:gd name="connsiteX31" fmla="*/ 123312 w 284245"/>
                <a:gd name="connsiteY31" fmla="*/ 115997 h 185491"/>
                <a:gd name="connsiteX32" fmla="*/ 113385 w 284245"/>
                <a:gd name="connsiteY32" fmla="*/ 109204 h 185491"/>
                <a:gd name="connsiteX33" fmla="*/ 91439 w 284245"/>
                <a:gd name="connsiteY33" fmla="*/ 106592 h 185491"/>
                <a:gd name="connsiteX34" fmla="*/ 85692 w 284245"/>
                <a:gd name="connsiteY34" fmla="*/ 108682 h 185491"/>
                <a:gd name="connsiteX35" fmla="*/ 82034 w 284245"/>
                <a:gd name="connsiteY35" fmla="*/ 96142 h 185491"/>
                <a:gd name="connsiteX36" fmla="*/ 56431 w 284245"/>
                <a:gd name="connsiteY36" fmla="*/ 89349 h 185491"/>
                <a:gd name="connsiteX37" fmla="*/ 53296 w 284245"/>
                <a:gd name="connsiteY37" fmla="*/ 76809 h 185491"/>
                <a:gd name="connsiteX38" fmla="*/ 43368 w 284245"/>
                <a:gd name="connsiteY38" fmla="*/ 65836 h 185491"/>
                <a:gd name="connsiteX39" fmla="*/ 23513 w 284245"/>
                <a:gd name="connsiteY39" fmla="*/ 72106 h 185491"/>
                <a:gd name="connsiteX40" fmla="*/ 5748 w 284245"/>
                <a:gd name="connsiteY40" fmla="*/ 57476 h 185491"/>
                <a:gd name="connsiteX41" fmla="*/ 5748 w 284245"/>
                <a:gd name="connsiteY41" fmla="*/ 50161 h 185491"/>
                <a:gd name="connsiteX42" fmla="*/ 0 w 284245"/>
                <a:gd name="connsiteY42" fmla="*/ 36576 h 185491"/>
                <a:gd name="connsiteX43" fmla="*/ 31351 w 284245"/>
                <a:gd name="connsiteY43" fmla="*/ 21423 h 185491"/>
                <a:gd name="connsiteX44" fmla="*/ 60089 w 284245"/>
                <a:gd name="connsiteY44" fmla="*/ 10973 h 185491"/>
                <a:gd name="connsiteX45" fmla="*/ 62179 w 284245"/>
                <a:gd name="connsiteY45" fmla="*/ 18810 h 185491"/>
                <a:gd name="connsiteX46" fmla="*/ 69494 w 284245"/>
                <a:gd name="connsiteY46" fmla="*/ 22990 h 185491"/>
                <a:gd name="connsiteX47" fmla="*/ 76809 w 284245"/>
                <a:gd name="connsiteY47" fmla="*/ 19333 h 185491"/>
                <a:gd name="connsiteX48" fmla="*/ 100844 w 284245"/>
                <a:gd name="connsiteY48" fmla="*/ 26126 h 185491"/>
                <a:gd name="connsiteX49" fmla="*/ 120700 w 284245"/>
                <a:gd name="connsiteY49" fmla="*/ 16720 h 185491"/>
                <a:gd name="connsiteX50" fmla="*/ 124357 w 284245"/>
                <a:gd name="connsiteY50" fmla="*/ 9405 h 185491"/>
                <a:gd name="connsiteX51" fmla="*/ 137420 w 284245"/>
                <a:gd name="connsiteY51" fmla="*/ 11495 h 185491"/>
                <a:gd name="connsiteX52" fmla="*/ 136375 w 284245"/>
                <a:gd name="connsiteY52" fmla="*/ 5747 h 185491"/>
                <a:gd name="connsiteX53" fmla="*/ 144735 w 284245"/>
                <a:gd name="connsiteY53" fmla="*/ 1567 h 185491"/>
                <a:gd name="connsiteX54" fmla="*/ 154140 w 284245"/>
                <a:gd name="connsiteY54" fmla="*/ 6270 h 185491"/>
                <a:gd name="connsiteX55" fmla="*/ 163546 w 284245"/>
                <a:gd name="connsiteY55" fmla="*/ 0 h 185491"/>
                <a:gd name="connsiteX56" fmla="*/ 170338 w 284245"/>
                <a:gd name="connsiteY56" fmla="*/ 7838 h 185491"/>
                <a:gd name="connsiteX57" fmla="*/ 185491 w 284245"/>
                <a:gd name="connsiteY57" fmla="*/ 3135 h 185491"/>
                <a:gd name="connsiteX58" fmla="*/ 188626 w 284245"/>
                <a:gd name="connsiteY58" fmla="*/ 13063 h 185491"/>
                <a:gd name="connsiteX59" fmla="*/ 204824 w 284245"/>
                <a:gd name="connsiteY59" fmla="*/ 21423 h 185491"/>
                <a:gd name="connsiteX60" fmla="*/ 216319 w 284245"/>
                <a:gd name="connsiteY60" fmla="*/ 18810 h 185491"/>
                <a:gd name="connsiteX61" fmla="*/ 226769 w 284245"/>
                <a:gd name="connsiteY61" fmla="*/ 26648 h 185491"/>
                <a:gd name="connsiteX62" fmla="*/ 242967 w 284245"/>
                <a:gd name="connsiteY62" fmla="*/ 33440 h 185491"/>
                <a:gd name="connsiteX63" fmla="*/ 236697 w 284245"/>
                <a:gd name="connsiteY63" fmla="*/ 51206 h 185491"/>
                <a:gd name="connsiteX64" fmla="*/ 229904 w 284245"/>
                <a:gd name="connsiteY64" fmla="*/ 59044 h 185491"/>
                <a:gd name="connsiteX65" fmla="*/ 233562 w 284245"/>
                <a:gd name="connsiteY65" fmla="*/ 67926 h 185491"/>
                <a:gd name="connsiteX66" fmla="*/ 233562 w 284245"/>
                <a:gd name="connsiteY66" fmla="*/ 67926 h 18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84245" h="185491">
                  <a:moveTo>
                    <a:pt x="233562" y="67926"/>
                  </a:moveTo>
                  <a:lnTo>
                    <a:pt x="243490" y="64791"/>
                  </a:lnTo>
                  <a:lnTo>
                    <a:pt x="248192" y="69494"/>
                  </a:lnTo>
                  <a:lnTo>
                    <a:pt x="255507" y="70016"/>
                  </a:lnTo>
                  <a:lnTo>
                    <a:pt x="273795" y="84124"/>
                  </a:lnTo>
                  <a:lnTo>
                    <a:pt x="271183" y="93529"/>
                  </a:lnTo>
                  <a:lnTo>
                    <a:pt x="281633" y="97709"/>
                  </a:lnTo>
                  <a:lnTo>
                    <a:pt x="284245" y="110250"/>
                  </a:lnTo>
                  <a:lnTo>
                    <a:pt x="270138" y="118087"/>
                  </a:lnTo>
                  <a:lnTo>
                    <a:pt x="266480" y="128537"/>
                  </a:lnTo>
                  <a:lnTo>
                    <a:pt x="256030" y="124357"/>
                  </a:lnTo>
                  <a:lnTo>
                    <a:pt x="248192" y="132195"/>
                  </a:lnTo>
                  <a:lnTo>
                    <a:pt x="239832" y="147348"/>
                  </a:lnTo>
                  <a:lnTo>
                    <a:pt x="238787" y="157798"/>
                  </a:lnTo>
                  <a:lnTo>
                    <a:pt x="251327" y="172428"/>
                  </a:lnTo>
                  <a:lnTo>
                    <a:pt x="244535" y="182879"/>
                  </a:lnTo>
                  <a:lnTo>
                    <a:pt x="223634" y="185491"/>
                  </a:lnTo>
                  <a:lnTo>
                    <a:pt x="206391" y="169293"/>
                  </a:lnTo>
                  <a:lnTo>
                    <a:pt x="186014" y="159888"/>
                  </a:lnTo>
                  <a:lnTo>
                    <a:pt x="175563" y="159366"/>
                  </a:lnTo>
                  <a:lnTo>
                    <a:pt x="172951" y="146825"/>
                  </a:lnTo>
                  <a:lnTo>
                    <a:pt x="169293" y="143168"/>
                  </a:lnTo>
                  <a:lnTo>
                    <a:pt x="173996" y="126447"/>
                  </a:lnTo>
                  <a:lnTo>
                    <a:pt x="162501" y="130105"/>
                  </a:lnTo>
                  <a:lnTo>
                    <a:pt x="159366" y="138465"/>
                  </a:lnTo>
                  <a:lnTo>
                    <a:pt x="151528" y="142122"/>
                  </a:lnTo>
                  <a:lnTo>
                    <a:pt x="137943" y="144213"/>
                  </a:lnTo>
                  <a:lnTo>
                    <a:pt x="123835" y="142122"/>
                  </a:lnTo>
                  <a:lnTo>
                    <a:pt x="120700" y="138465"/>
                  </a:lnTo>
                  <a:lnTo>
                    <a:pt x="124880" y="130105"/>
                  </a:lnTo>
                  <a:lnTo>
                    <a:pt x="120700" y="125925"/>
                  </a:lnTo>
                  <a:lnTo>
                    <a:pt x="123312" y="115997"/>
                  </a:lnTo>
                  <a:lnTo>
                    <a:pt x="113385" y="109204"/>
                  </a:lnTo>
                  <a:lnTo>
                    <a:pt x="91439" y="106592"/>
                  </a:lnTo>
                  <a:lnTo>
                    <a:pt x="85692" y="108682"/>
                  </a:lnTo>
                  <a:lnTo>
                    <a:pt x="82034" y="96142"/>
                  </a:lnTo>
                  <a:lnTo>
                    <a:pt x="56431" y="89349"/>
                  </a:lnTo>
                  <a:lnTo>
                    <a:pt x="53296" y="76809"/>
                  </a:lnTo>
                  <a:lnTo>
                    <a:pt x="43368" y="65836"/>
                  </a:lnTo>
                  <a:lnTo>
                    <a:pt x="23513" y="72106"/>
                  </a:lnTo>
                  <a:lnTo>
                    <a:pt x="5748" y="57476"/>
                  </a:lnTo>
                  <a:lnTo>
                    <a:pt x="5748" y="50161"/>
                  </a:lnTo>
                  <a:lnTo>
                    <a:pt x="0" y="36576"/>
                  </a:lnTo>
                  <a:lnTo>
                    <a:pt x="31351" y="21423"/>
                  </a:lnTo>
                  <a:lnTo>
                    <a:pt x="60089" y="10973"/>
                  </a:lnTo>
                  <a:lnTo>
                    <a:pt x="62179" y="18810"/>
                  </a:lnTo>
                  <a:lnTo>
                    <a:pt x="69494" y="22990"/>
                  </a:lnTo>
                  <a:lnTo>
                    <a:pt x="76809" y="19333"/>
                  </a:lnTo>
                  <a:lnTo>
                    <a:pt x="100844" y="26126"/>
                  </a:lnTo>
                  <a:lnTo>
                    <a:pt x="120700" y="16720"/>
                  </a:lnTo>
                  <a:lnTo>
                    <a:pt x="124357" y="9405"/>
                  </a:lnTo>
                  <a:lnTo>
                    <a:pt x="137420" y="11495"/>
                  </a:lnTo>
                  <a:lnTo>
                    <a:pt x="136375" y="5747"/>
                  </a:lnTo>
                  <a:lnTo>
                    <a:pt x="144735" y="1567"/>
                  </a:lnTo>
                  <a:lnTo>
                    <a:pt x="154140" y="6270"/>
                  </a:lnTo>
                  <a:lnTo>
                    <a:pt x="163546" y="0"/>
                  </a:lnTo>
                  <a:lnTo>
                    <a:pt x="170338" y="7838"/>
                  </a:lnTo>
                  <a:lnTo>
                    <a:pt x="185491" y="3135"/>
                  </a:lnTo>
                  <a:lnTo>
                    <a:pt x="188626" y="13063"/>
                  </a:lnTo>
                  <a:lnTo>
                    <a:pt x="204824" y="21423"/>
                  </a:lnTo>
                  <a:lnTo>
                    <a:pt x="216319" y="18810"/>
                  </a:lnTo>
                  <a:lnTo>
                    <a:pt x="226769" y="26648"/>
                  </a:lnTo>
                  <a:lnTo>
                    <a:pt x="242967" y="33440"/>
                  </a:lnTo>
                  <a:lnTo>
                    <a:pt x="236697" y="51206"/>
                  </a:lnTo>
                  <a:lnTo>
                    <a:pt x="229904" y="59044"/>
                  </a:lnTo>
                  <a:lnTo>
                    <a:pt x="233562" y="67926"/>
                  </a:lnTo>
                  <a:lnTo>
                    <a:pt x="233562" y="6792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Bulgaria — 10%">
              <a:extLst>
                <a:ext uri="{FF2B5EF4-FFF2-40B4-BE49-F238E27FC236}">
                  <a16:creationId xmlns:a16="http://schemas.microsoft.com/office/drawing/2014/main" id="{C3FD0CAA-EBA1-7963-02A6-B529778CB3AA}"/>
                </a:ext>
              </a:extLst>
            </p:cNvPr>
            <p:cNvSpPr/>
            <p:nvPr/>
          </p:nvSpPr>
          <p:spPr>
            <a:xfrm>
              <a:off x="5242380" y="3848085"/>
              <a:ext cx="480709" cy="285290"/>
            </a:xfrm>
            <a:custGeom>
              <a:avLst/>
              <a:gdLst>
                <a:gd name="connsiteX0" fmla="*/ 479664 w 480709"/>
                <a:gd name="connsiteY0" fmla="*/ 45458 h 285290"/>
                <a:gd name="connsiteX1" fmla="*/ 480709 w 480709"/>
                <a:gd name="connsiteY1" fmla="*/ 68449 h 285290"/>
                <a:gd name="connsiteX2" fmla="*/ 474962 w 480709"/>
                <a:gd name="connsiteY2" fmla="*/ 79422 h 285290"/>
                <a:gd name="connsiteX3" fmla="*/ 462421 w 480709"/>
                <a:gd name="connsiteY3" fmla="*/ 75764 h 285290"/>
                <a:gd name="connsiteX4" fmla="*/ 448836 w 480709"/>
                <a:gd name="connsiteY4" fmla="*/ 78899 h 285290"/>
                <a:gd name="connsiteX5" fmla="*/ 442566 w 480709"/>
                <a:gd name="connsiteY5" fmla="*/ 91439 h 285290"/>
                <a:gd name="connsiteX6" fmla="*/ 435251 w 480709"/>
                <a:gd name="connsiteY6" fmla="*/ 98755 h 285290"/>
                <a:gd name="connsiteX7" fmla="*/ 435251 w 480709"/>
                <a:gd name="connsiteY7" fmla="*/ 114952 h 285290"/>
                <a:gd name="connsiteX8" fmla="*/ 437863 w 480709"/>
                <a:gd name="connsiteY8" fmla="*/ 140555 h 285290"/>
                <a:gd name="connsiteX9" fmla="*/ 427936 w 480709"/>
                <a:gd name="connsiteY9" fmla="*/ 144735 h 285290"/>
                <a:gd name="connsiteX10" fmla="*/ 410170 w 480709"/>
                <a:gd name="connsiteY10" fmla="*/ 167726 h 285290"/>
                <a:gd name="connsiteX11" fmla="*/ 428458 w 480709"/>
                <a:gd name="connsiteY11" fmla="*/ 178699 h 285290"/>
                <a:gd name="connsiteX12" fmla="*/ 438908 w 480709"/>
                <a:gd name="connsiteY12" fmla="*/ 192284 h 285290"/>
                <a:gd name="connsiteX13" fmla="*/ 453539 w 480709"/>
                <a:gd name="connsiteY13" fmla="*/ 207437 h 285290"/>
                <a:gd name="connsiteX14" fmla="*/ 456674 w 480709"/>
                <a:gd name="connsiteY14" fmla="*/ 214752 h 285290"/>
                <a:gd name="connsiteX15" fmla="*/ 446224 w 480709"/>
                <a:gd name="connsiteY15" fmla="*/ 213707 h 285290"/>
                <a:gd name="connsiteX16" fmla="*/ 440476 w 480709"/>
                <a:gd name="connsiteY16" fmla="*/ 216319 h 285290"/>
                <a:gd name="connsiteX17" fmla="*/ 429503 w 480709"/>
                <a:gd name="connsiteY17" fmla="*/ 216319 h 285290"/>
                <a:gd name="connsiteX18" fmla="*/ 420098 w 480709"/>
                <a:gd name="connsiteY18" fmla="*/ 219977 h 285290"/>
                <a:gd name="connsiteX19" fmla="*/ 399198 w 480709"/>
                <a:gd name="connsiteY19" fmla="*/ 204824 h 285290"/>
                <a:gd name="connsiteX20" fmla="*/ 377775 w 480709"/>
                <a:gd name="connsiteY20" fmla="*/ 206914 h 285290"/>
                <a:gd name="connsiteX21" fmla="*/ 368370 w 480709"/>
                <a:gd name="connsiteY21" fmla="*/ 213707 h 285290"/>
                <a:gd name="connsiteX22" fmla="*/ 347469 w 480709"/>
                <a:gd name="connsiteY22" fmla="*/ 216319 h 285290"/>
                <a:gd name="connsiteX23" fmla="*/ 341199 w 480709"/>
                <a:gd name="connsiteY23" fmla="*/ 229904 h 285290"/>
                <a:gd name="connsiteX24" fmla="*/ 329704 w 480709"/>
                <a:gd name="connsiteY24" fmla="*/ 231995 h 285290"/>
                <a:gd name="connsiteX25" fmla="*/ 327614 w 480709"/>
                <a:gd name="connsiteY25" fmla="*/ 240355 h 285290"/>
                <a:gd name="connsiteX26" fmla="*/ 317686 w 480709"/>
                <a:gd name="connsiteY26" fmla="*/ 237220 h 285290"/>
                <a:gd name="connsiteX27" fmla="*/ 307759 w 480709"/>
                <a:gd name="connsiteY27" fmla="*/ 244012 h 285290"/>
                <a:gd name="connsiteX28" fmla="*/ 311939 w 480709"/>
                <a:gd name="connsiteY28" fmla="*/ 250282 h 285290"/>
                <a:gd name="connsiteX29" fmla="*/ 317686 w 480709"/>
                <a:gd name="connsiteY29" fmla="*/ 267003 h 285290"/>
                <a:gd name="connsiteX30" fmla="*/ 316641 w 480709"/>
                <a:gd name="connsiteY30" fmla="*/ 271705 h 285290"/>
                <a:gd name="connsiteX31" fmla="*/ 301488 w 480709"/>
                <a:gd name="connsiteY31" fmla="*/ 279021 h 285290"/>
                <a:gd name="connsiteX32" fmla="*/ 290516 w 480709"/>
                <a:gd name="connsiteY32" fmla="*/ 276930 h 285290"/>
                <a:gd name="connsiteX33" fmla="*/ 270660 w 480709"/>
                <a:gd name="connsiteY33" fmla="*/ 279543 h 285290"/>
                <a:gd name="connsiteX34" fmla="*/ 249760 w 480709"/>
                <a:gd name="connsiteY34" fmla="*/ 285290 h 285290"/>
                <a:gd name="connsiteX35" fmla="*/ 239310 w 480709"/>
                <a:gd name="connsiteY35" fmla="*/ 278498 h 285290"/>
                <a:gd name="connsiteX36" fmla="*/ 216319 w 480709"/>
                <a:gd name="connsiteY36" fmla="*/ 271183 h 285290"/>
                <a:gd name="connsiteX37" fmla="*/ 210572 w 480709"/>
                <a:gd name="connsiteY37" fmla="*/ 274840 h 285290"/>
                <a:gd name="connsiteX38" fmla="*/ 195941 w 480709"/>
                <a:gd name="connsiteY38" fmla="*/ 266480 h 285290"/>
                <a:gd name="connsiteX39" fmla="*/ 188626 w 480709"/>
                <a:gd name="connsiteY39" fmla="*/ 256030 h 285290"/>
                <a:gd name="connsiteX40" fmla="*/ 178699 w 480709"/>
                <a:gd name="connsiteY40" fmla="*/ 259165 h 285290"/>
                <a:gd name="connsiteX41" fmla="*/ 153095 w 480709"/>
                <a:gd name="connsiteY41" fmla="*/ 258643 h 285290"/>
                <a:gd name="connsiteX42" fmla="*/ 152051 w 480709"/>
                <a:gd name="connsiteY42" fmla="*/ 264390 h 285290"/>
                <a:gd name="connsiteX43" fmla="*/ 140555 w 480709"/>
                <a:gd name="connsiteY43" fmla="*/ 265435 h 285290"/>
                <a:gd name="connsiteX44" fmla="*/ 122267 w 480709"/>
                <a:gd name="connsiteY44" fmla="*/ 272228 h 285290"/>
                <a:gd name="connsiteX45" fmla="*/ 106069 w 480709"/>
                <a:gd name="connsiteY45" fmla="*/ 271183 h 285290"/>
                <a:gd name="connsiteX46" fmla="*/ 91439 w 480709"/>
                <a:gd name="connsiteY46" fmla="*/ 272228 h 285290"/>
                <a:gd name="connsiteX47" fmla="*/ 85169 w 480709"/>
                <a:gd name="connsiteY47" fmla="*/ 278498 h 285290"/>
                <a:gd name="connsiteX48" fmla="*/ 66881 w 480709"/>
                <a:gd name="connsiteY48" fmla="*/ 277453 h 285290"/>
                <a:gd name="connsiteX49" fmla="*/ 66881 w 480709"/>
                <a:gd name="connsiteY49" fmla="*/ 251850 h 285290"/>
                <a:gd name="connsiteX50" fmla="*/ 70016 w 480709"/>
                <a:gd name="connsiteY50" fmla="*/ 241400 h 285290"/>
                <a:gd name="connsiteX51" fmla="*/ 64269 w 480709"/>
                <a:gd name="connsiteY51" fmla="*/ 235130 h 285290"/>
                <a:gd name="connsiteX52" fmla="*/ 53818 w 480709"/>
                <a:gd name="connsiteY52" fmla="*/ 214752 h 285290"/>
                <a:gd name="connsiteX53" fmla="*/ 32918 w 480709"/>
                <a:gd name="connsiteY53" fmla="*/ 203779 h 285290"/>
                <a:gd name="connsiteX54" fmla="*/ 12540 w 480709"/>
                <a:gd name="connsiteY54" fmla="*/ 183924 h 285290"/>
                <a:gd name="connsiteX55" fmla="*/ 18811 w 480709"/>
                <a:gd name="connsiteY55" fmla="*/ 181833 h 285290"/>
                <a:gd name="connsiteX56" fmla="*/ 25603 w 480709"/>
                <a:gd name="connsiteY56" fmla="*/ 171383 h 285290"/>
                <a:gd name="connsiteX57" fmla="*/ 17243 w 480709"/>
                <a:gd name="connsiteY57" fmla="*/ 153618 h 285290"/>
                <a:gd name="connsiteX58" fmla="*/ 17243 w 480709"/>
                <a:gd name="connsiteY58" fmla="*/ 133240 h 285290"/>
                <a:gd name="connsiteX59" fmla="*/ 24036 w 480709"/>
                <a:gd name="connsiteY59" fmla="*/ 129582 h 285290"/>
                <a:gd name="connsiteX60" fmla="*/ 35008 w 480709"/>
                <a:gd name="connsiteY60" fmla="*/ 129060 h 285290"/>
                <a:gd name="connsiteX61" fmla="*/ 41801 w 480709"/>
                <a:gd name="connsiteY61" fmla="*/ 119132 h 285290"/>
                <a:gd name="connsiteX62" fmla="*/ 51729 w 480709"/>
                <a:gd name="connsiteY62" fmla="*/ 108682 h 285290"/>
                <a:gd name="connsiteX63" fmla="*/ 53818 w 480709"/>
                <a:gd name="connsiteY63" fmla="*/ 100322 h 285290"/>
                <a:gd name="connsiteX64" fmla="*/ 43891 w 480709"/>
                <a:gd name="connsiteY64" fmla="*/ 94052 h 285290"/>
                <a:gd name="connsiteX65" fmla="*/ 36053 w 480709"/>
                <a:gd name="connsiteY65" fmla="*/ 84124 h 285290"/>
                <a:gd name="connsiteX66" fmla="*/ 18288 w 480709"/>
                <a:gd name="connsiteY66" fmla="*/ 74719 h 285290"/>
                <a:gd name="connsiteX67" fmla="*/ 3658 w 480709"/>
                <a:gd name="connsiteY67" fmla="*/ 50684 h 285290"/>
                <a:gd name="connsiteX68" fmla="*/ 0 w 480709"/>
                <a:gd name="connsiteY68" fmla="*/ 36053 h 285290"/>
                <a:gd name="connsiteX69" fmla="*/ 2613 w 480709"/>
                <a:gd name="connsiteY69" fmla="*/ 21945 h 285290"/>
                <a:gd name="connsiteX70" fmla="*/ 15675 w 480709"/>
                <a:gd name="connsiteY70" fmla="*/ 15675 h 285290"/>
                <a:gd name="connsiteX71" fmla="*/ 16720 w 480709"/>
                <a:gd name="connsiteY71" fmla="*/ 4180 h 285290"/>
                <a:gd name="connsiteX72" fmla="*/ 22468 w 480709"/>
                <a:gd name="connsiteY72" fmla="*/ 0 h 285290"/>
                <a:gd name="connsiteX73" fmla="*/ 49116 w 480709"/>
                <a:gd name="connsiteY73" fmla="*/ 15153 h 285290"/>
                <a:gd name="connsiteX74" fmla="*/ 37621 w 480709"/>
                <a:gd name="connsiteY74" fmla="*/ 26126 h 285290"/>
                <a:gd name="connsiteX75" fmla="*/ 43368 w 480709"/>
                <a:gd name="connsiteY75" fmla="*/ 37098 h 285290"/>
                <a:gd name="connsiteX76" fmla="*/ 66359 w 480709"/>
                <a:gd name="connsiteY76" fmla="*/ 33441 h 285290"/>
                <a:gd name="connsiteX77" fmla="*/ 90394 w 480709"/>
                <a:gd name="connsiteY77" fmla="*/ 35531 h 285290"/>
                <a:gd name="connsiteX78" fmla="*/ 122790 w 480709"/>
                <a:gd name="connsiteY78" fmla="*/ 41801 h 285290"/>
                <a:gd name="connsiteX79" fmla="*/ 144213 w 480709"/>
                <a:gd name="connsiteY79" fmla="*/ 44413 h 285290"/>
                <a:gd name="connsiteX80" fmla="*/ 159366 w 480709"/>
                <a:gd name="connsiteY80" fmla="*/ 41278 h 285290"/>
                <a:gd name="connsiteX81" fmla="*/ 217364 w 480709"/>
                <a:gd name="connsiteY81" fmla="*/ 51729 h 285290"/>
                <a:gd name="connsiteX82" fmla="*/ 242967 w 480709"/>
                <a:gd name="connsiteY82" fmla="*/ 52773 h 285290"/>
                <a:gd name="connsiteX83" fmla="*/ 257075 w 480709"/>
                <a:gd name="connsiteY83" fmla="*/ 49116 h 285290"/>
                <a:gd name="connsiteX84" fmla="*/ 267003 w 480709"/>
                <a:gd name="connsiteY84" fmla="*/ 43368 h 285290"/>
                <a:gd name="connsiteX85" fmla="*/ 274318 w 480709"/>
                <a:gd name="connsiteY85" fmla="*/ 33441 h 285290"/>
                <a:gd name="connsiteX86" fmla="*/ 294696 w 480709"/>
                <a:gd name="connsiteY86" fmla="*/ 20378 h 285290"/>
                <a:gd name="connsiteX87" fmla="*/ 314551 w 480709"/>
                <a:gd name="connsiteY87" fmla="*/ 13063 h 285290"/>
                <a:gd name="connsiteX88" fmla="*/ 341722 w 480709"/>
                <a:gd name="connsiteY88" fmla="*/ 7315 h 285290"/>
                <a:gd name="connsiteX89" fmla="*/ 359487 w 480709"/>
                <a:gd name="connsiteY89" fmla="*/ 4703 h 285290"/>
                <a:gd name="connsiteX90" fmla="*/ 387180 w 480709"/>
                <a:gd name="connsiteY90" fmla="*/ 18810 h 285290"/>
                <a:gd name="connsiteX91" fmla="*/ 407036 w 480709"/>
                <a:gd name="connsiteY91" fmla="*/ 21423 h 285290"/>
                <a:gd name="connsiteX92" fmla="*/ 412783 w 480709"/>
                <a:gd name="connsiteY92" fmla="*/ 25080 h 285290"/>
                <a:gd name="connsiteX93" fmla="*/ 423233 w 480709"/>
                <a:gd name="connsiteY93" fmla="*/ 21945 h 285290"/>
                <a:gd name="connsiteX94" fmla="*/ 438386 w 480709"/>
                <a:gd name="connsiteY94" fmla="*/ 38143 h 285290"/>
                <a:gd name="connsiteX95" fmla="*/ 451971 w 480709"/>
                <a:gd name="connsiteY95" fmla="*/ 42323 h 285290"/>
                <a:gd name="connsiteX96" fmla="*/ 468169 w 480709"/>
                <a:gd name="connsiteY96" fmla="*/ 45458 h 285290"/>
                <a:gd name="connsiteX97" fmla="*/ 479664 w 480709"/>
                <a:gd name="connsiteY97" fmla="*/ 45458 h 285290"/>
                <a:gd name="connsiteX98" fmla="*/ 479664 w 480709"/>
                <a:gd name="connsiteY98" fmla="*/ 45458 h 285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480709" h="285290">
                  <a:moveTo>
                    <a:pt x="479664" y="45458"/>
                  </a:moveTo>
                  <a:lnTo>
                    <a:pt x="480709" y="68449"/>
                  </a:lnTo>
                  <a:lnTo>
                    <a:pt x="474962" y="79422"/>
                  </a:lnTo>
                  <a:lnTo>
                    <a:pt x="462421" y="75764"/>
                  </a:lnTo>
                  <a:lnTo>
                    <a:pt x="448836" y="78899"/>
                  </a:lnTo>
                  <a:lnTo>
                    <a:pt x="442566" y="91439"/>
                  </a:lnTo>
                  <a:lnTo>
                    <a:pt x="435251" y="98755"/>
                  </a:lnTo>
                  <a:lnTo>
                    <a:pt x="435251" y="114952"/>
                  </a:lnTo>
                  <a:lnTo>
                    <a:pt x="437863" y="140555"/>
                  </a:lnTo>
                  <a:lnTo>
                    <a:pt x="427936" y="144735"/>
                  </a:lnTo>
                  <a:lnTo>
                    <a:pt x="410170" y="167726"/>
                  </a:lnTo>
                  <a:lnTo>
                    <a:pt x="428458" y="178699"/>
                  </a:lnTo>
                  <a:lnTo>
                    <a:pt x="438908" y="192284"/>
                  </a:lnTo>
                  <a:lnTo>
                    <a:pt x="453539" y="207437"/>
                  </a:lnTo>
                  <a:lnTo>
                    <a:pt x="456674" y="214752"/>
                  </a:lnTo>
                  <a:lnTo>
                    <a:pt x="446224" y="213707"/>
                  </a:lnTo>
                  <a:lnTo>
                    <a:pt x="440476" y="216319"/>
                  </a:lnTo>
                  <a:lnTo>
                    <a:pt x="429503" y="216319"/>
                  </a:lnTo>
                  <a:lnTo>
                    <a:pt x="420098" y="219977"/>
                  </a:lnTo>
                  <a:lnTo>
                    <a:pt x="399198" y="204824"/>
                  </a:lnTo>
                  <a:lnTo>
                    <a:pt x="377775" y="206914"/>
                  </a:lnTo>
                  <a:lnTo>
                    <a:pt x="368370" y="213707"/>
                  </a:lnTo>
                  <a:lnTo>
                    <a:pt x="347469" y="216319"/>
                  </a:lnTo>
                  <a:lnTo>
                    <a:pt x="341199" y="229904"/>
                  </a:lnTo>
                  <a:lnTo>
                    <a:pt x="329704" y="231995"/>
                  </a:lnTo>
                  <a:lnTo>
                    <a:pt x="327614" y="240355"/>
                  </a:lnTo>
                  <a:lnTo>
                    <a:pt x="317686" y="237220"/>
                  </a:lnTo>
                  <a:lnTo>
                    <a:pt x="307759" y="244012"/>
                  </a:lnTo>
                  <a:lnTo>
                    <a:pt x="311939" y="250282"/>
                  </a:lnTo>
                  <a:lnTo>
                    <a:pt x="317686" y="267003"/>
                  </a:lnTo>
                  <a:lnTo>
                    <a:pt x="316641" y="271705"/>
                  </a:lnTo>
                  <a:lnTo>
                    <a:pt x="301488" y="279021"/>
                  </a:lnTo>
                  <a:lnTo>
                    <a:pt x="290516" y="276930"/>
                  </a:lnTo>
                  <a:lnTo>
                    <a:pt x="270660" y="279543"/>
                  </a:lnTo>
                  <a:lnTo>
                    <a:pt x="249760" y="285290"/>
                  </a:lnTo>
                  <a:lnTo>
                    <a:pt x="239310" y="278498"/>
                  </a:lnTo>
                  <a:lnTo>
                    <a:pt x="216319" y="271183"/>
                  </a:lnTo>
                  <a:lnTo>
                    <a:pt x="210572" y="274840"/>
                  </a:lnTo>
                  <a:lnTo>
                    <a:pt x="195941" y="266480"/>
                  </a:lnTo>
                  <a:lnTo>
                    <a:pt x="188626" y="256030"/>
                  </a:lnTo>
                  <a:lnTo>
                    <a:pt x="178699" y="259165"/>
                  </a:lnTo>
                  <a:lnTo>
                    <a:pt x="153095" y="258643"/>
                  </a:lnTo>
                  <a:lnTo>
                    <a:pt x="152051" y="264390"/>
                  </a:lnTo>
                  <a:lnTo>
                    <a:pt x="140555" y="265435"/>
                  </a:lnTo>
                  <a:lnTo>
                    <a:pt x="122267" y="272228"/>
                  </a:lnTo>
                  <a:lnTo>
                    <a:pt x="106069" y="271183"/>
                  </a:lnTo>
                  <a:lnTo>
                    <a:pt x="91439" y="272228"/>
                  </a:lnTo>
                  <a:lnTo>
                    <a:pt x="85169" y="278498"/>
                  </a:lnTo>
                  <a:lnTo>
                    <a:pt x="66881" y="277453"/>
                  </a:lnTo>
                  <a:lnTo>
                    <a:pt x="66881" y="251850"/>
                  </a:lnTo>
                  <a:lnTo>
                    <a:pt x="70016" y="241400"/>
                  </a:lnTo>
                  <a:lnTo>
                    <a:pt x="64269" y="235130"/>
                  </a:lnTo>
                  <a:lnTo>
                    <a:pt x="53818" y="214752"/>
                  </a:lnTo>
                  <a:lnTo>
                    <a:pt x="32918" y="203779"/>
                  </a:lnTo>
                  <a:lnTo>
                    <a:pt x="12540" y="183924"/>
                  </a:lnTo>
                  <a:lnTo>
                    <a:pt x="18811" y="181833"/>
                  </a:lnTo>
                  <a:lnTo>
                    <a:pt x="25603" y="171383"/>
                  </a:lnTo>
                  <a:lnTo>
                    <a:pt x="17243" y="153618"/>
                  </a:lnTo>
                  <a:lnTo>
                    <a:pt x="17243" y="133240"/>
                  </a:lnTo>
                  <a:lnTo>
                    <a:pt x="24036" y="129582"/>
                  </a:lnTo>
                  <a:lnTo>
                    <a:pt x="35008" y="129060"/>
                  </a:lnTo>
                  <a:lnTo>
                    <a:pt x="41801" y="119132"/>
                  </a:lnTo>
                  <a:lnTo>
                    <a:pt x="51729" y="108682"/>
                  </a:lnTo>
                  <a:lnTo>
                    <a:pt x="53818" y="100322"/>
                  </a:lnTo>
                  <a:lnTo>
                    <a:pt x="43891" y="94052"/>
                  </a:lnTo>
                  <a:lnTo>
                    <a:pt x="36053" y="84124"/>
                  </a:lnTo>
                  <a:lnTo>
                    <a:pt x="18288" y="74719"/>
                  </a:lnTo>
                  <a:lnTo>
                    <a:pt x="3658" y="50684"/>
                  </a:lnTo>
                  <a:lnTo>
                    <a:pt x="0" y="36053"/>
                  </a:lnTo>
                  <a:lnTo>
                    <a:pt x="2613" y="21945"/>
                  </a:lnTo>
                  <a:lnTo>
                    <a:pt x="15675" y="15675"/>
                  </a:lnTo>
                  <a:lnTo>
                    <a:pt x="16720" y="4180"/>
                  </a:lnTo>
                  <a:lnTo>
                    <a:pt x="22468" y="0"/>
                  </a:lnTo>
                  <a:lnTo>
                    <a:pt x="49116" y="15153"/>
                  </a:lnTo>
                  <a:lnTo>
                    <a:pt x="37621" y="26126"/>
                  </a:lnTo>
                  <a:lnTo>
                    <a:pt x="43368" y="37098"/>
                  </a:lnTo>
                  <a:lnTo>
                    <a:pt x="66359" y="33441"/>
                  </a:lnTo>
                  <a:lnTo>
                    <a:pt x="90394" y="35531"/>
                  </a:lnTo>
                  <a:lnTo>
                    <a:pt x="122790" y="41801"/>
                  </a:lnTo>
                  <a:lnTo>
                    <a:pt x="144213" y="44413"/>
                  </a:lnTo>
                  <a:lnTo>
                    <a:pt x="159366" y="41278"/>
                  </a:lnTo>
                  <a:lnTo>
                    <a:pt x="217364" y="51729"/>
                  </a:lnTo>
                  <a:lnTo>
                    <a:pt x="242967" y="52773"/>
                  </a:lnTo>
                  <a:lnTo>
                    <a:pt x="257075" y="49116"/>
                  </a:lnTo>
                  <a:lnTo>
                    <a:pt x="267003" y="43368"/>
                  </a:lnTo>
                  <a:lnTo>
                    <a:pt x="274318" y="33441"/>
                  </a:lnTo>
                  <a:lnTo>
                    <a:pt x="294696" y="20378"/>
                  </a:lnTo>
                  <a:lnTo>
                    <a:pt x="314551" y="13063"/>
                  </a:lnTo>
                  <a:lnTo>
                    <a:pt x="341722" y="7315"/>
                  </a:lnTo>
                  <a:lnTo>
                    <a:pt x="359487" y="4703"/>
                  </a:lnTo>
                  <a:lnTo>
                    <a:pt x="387180" y="18810"/>
                  </a:lnTo>
                  <a:lnTo>
                    <a:pt x="407036" y="21423"/>
                  </a:lnTo>
                  <a:lnTo>
                    <a:pt x="412783" y="25080"/>
                  </a:lnTo>
                  <a:lnTo>
                    <a:pt x="423233" y="21945"/>
                  </a:lnTo>
                  <a:lnTo>
                    <a:pt x="438386" y="38143"/>
                  </a:lnTo>
                  <a:lnTo>
                    <a:pt x="451971" y="42323"/>
                  </a:lnTo>
                  <a:lnTo>
                    <a:pt x="468169" y="45458"/>
                  </a:lnTo>
                  <a:lnTo>
                    <a:pt x="479664" y="45458"/>
                  </a:lnTo>
                  <a:lnTo>
                    <a:pt x="479664" y="45458"/>
                  </a:lnTo>
                  <a:close/>
                </a:path>
              </a:pathLst>
            </a:custGeom>
            <a:solidFill>
              <a:schemeClr val="accent4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C0965C7-D57F-718B-3FF5-BD2E2E8026D2}"/>
                </a:ext>
              </a:extLst>
            </p:cNvPr>
            <p:cNvSpPr/>
            <p:nvPr/>
          </p:nvSpPr>
          <p:spPr>
            <a:xfrm>
              <a:off x="4725618" y="3748286"/>
              <a:ext cx="300965" cy="257597"/>
            </a:xfrm>
            <a:custGeom>
              <a:avLst/>
              <a:gdLst>
                <a:gd name="connsiteX0" fmla="*/ 249760 w 300965"/>
                <a:gd name="connsiteY0" fmla="*/ 38666 h 257597"/>
                <a:gd name="connsiteX1" fmla="*/ 267003 w 300965"/>
                <a:gd name="connsiteY1" fmla="*/ 34486 h 257597"/>
                <a:gd name="connsiteX2" fmla="*/ 276408 w 300965"/>
                <a:gd name="connsiteY2" fmla="*/ 39188 h 257597"/>
                <a:gd name="connsiteX3" fmla="*/ 273273 w 300965"/>
                <a:gd name="connsiteY3" fmla="*/ 54341 h 257597"/>
                <a:gd name="connsiteX4" fmla="*/ 263345 w 300965"/>
                <a:gd name="connsiteY4" fmla="*/ 71061 h 257597"/>
                <a:gd name="connsiteX5" fmla="*/ 262823 w 300965"/>
                <a:gd name="connsiteY5" fmla="*/ 87259 h 257597"/>
                <a:gd name="connsiteX6" fmla="*/ 265957 w 300965"/>
                <a:gd name="connsiteY6" fmla="*/ 91962 h 257597"/>
                <a:gd name="connsiteX7" fmla="*/ 280588 w 300965"/>
                <a:gd name="connsiteY7" fmla="*/ 99277 h 257597"/>
                <a:gd name="connsiteX8" fmla="*/ 300966 w 300965"/>
                <a:gd name="connsiteY8" fmla="*/ 117042 h 257597"/>
                <a:gd name="connsiteX9" fmla="*/ 298876 w 300965"/>
                <a:gd name="connsiteY9" fmla="*/ 121745 h 257597"/>
                <a:gd name="connsiteX10" fmla="*/ 280065 w 300965"/>
                <a:gd name="connsiteY10" fmla="*/ 121222 h 257597"/>
                <a:gd name="connsiteX11" fmla="*/ 276930 w 300965"/>
                <a:gd name="connsiteY11" fmla="*/ 125925 h 257597"/>
                <a:gd name="connsiteX12" fmla="*/ 296786 w 300965"/>
                <a:gd name="connsiteY12" fmla="*/ 148915 h 257597"/>
                <a:gd name="connsiteX13" fmla="*/ 295741 w 300965"/>
                <a:gd name="connsiteY13" fmla="*/ 162501 h 257597"/>
                <a:gd name="connsiteX14" fmla="*/ 280588 w 300965"/>
                <a:gd name="connsiteY14" fmla="*/ 160410 h 257597"/>
                <a:gd name="connsiteX15" fmla="*/ 276408 w 300965"/>
                <a:gd name="connsiteY15" fmla="*/ 165113 h 257597"/>
                <a:gd name="connsiteX16" fmla="*/ 256552 w 300965"/>
                <a:gd name="connsiteY16" fmla="*/ 168248 h 257597"/>
                <a:gd name="connsiteX17" fmla="*/ 264912 w 300965"/>
                <a:gd name="connsiteY17" fmla="*/ 181833 h 257597"/>
                <a:gd name="connsiteX18" fmla="*/ 250805 w 300965"/>
                <a:gd name="connsiteY18" fmla="*/ 182879 h 257597"/>
                <a:gd name="connsiteX19" fmla="*/ 238264 w 300965"/>
                <a:gd name="connsiteY19" fmla="*/ 193329 h 257597"/>
                <a:gd name="connsiteX20" fmla="*/ 235130 w 300965"/>
                <a:gd name="connsiteY20" fmla="*/ 203779 h 257597"/>
                <a:gd name="connsiteX21" fmla="*/ 235652 w 300965"/>
                <a:gd name="connsiteY21" fmla="*/ 213184 h 257597"/>
                <a:gd name="connsiteX22" fmla="*/ 225202 w 300965"/>
                <a:gd name="connsiteY22" fmla="*/ 214229 h 257597"/>
                <a:gd name="connsiteX23" fmla="*/ 222067 w 300965"/>
                <a:gd name="connsiteY23" fmla="*/ 218409 h 257597"/>
                <a:gd name="connsiteX24" fmla="*/ 225724 w 300965"/>
                <a:gd name="connsiteY24" fmla="*/ 236697 h 257597"/>
                <a:gd name="connsiteX25" fmla="*/ 232517 w 300965"/>
                <a:gd name="connsiteY25" fmla="*/ 246625 h 257597"/>
                <a:gd name="connsiteX26" fmla="*/ 231994 w 300965"/>
                <a:gd name="connsiteY26" fmla="*/ 251327 h 257597"/>
                <a:gd name="connsiteX27" fmla="*/ 225202 w 300965"/>
                <a:gd name="connsiteY27" fmla="*/ 257597 h 257597"/>
                <a:gd name="connsiteX28" fmla="*/ 214752 w 300965"/>
                <a:gd name="connsiteY28" fmla="*/ 253417 h 257597"/>
                <a:gd name="connsiteX29" fmla="*/ 176608 w 300965"/>
                <a:gd name="connsiteY29" fmla="*/ 229904 h 257597"/>
                <a:gd name="connsiteX30" fmla="*/ 172951 w 300965"/>
                <a:gd name="connsiteY30" fmla="*/ 225202 h 257597"/>
                <a:gd name="connsiteX31" fmla="*/ 163023 w 300965"/>
                <a:gd name="connsiteY31" fmla="*/ 225724 h 257597"/>
                <a:gd name="connsiteX32" fmla="*/ 156230 w 300965"/>
                <a:gd name="connsiteY32" fmla="*/ 222067 h 257597"/>
                <a:gd name="connsiteX33" fmla="*/ 158321 w 300965"/>
                <a:gd name="connsiteY33" fmla="*/ 212139 h 257597"/>
                <a:gd name="connsiteX34" fmla="*/ 140033 w 300965"/>
                <a:gd name="connsiteY34" fmla="*/ 196986 h 257597"/>
                <a:gd name="connsiteX35" fmla="*/ 130628 w 300965"/>
                <a:gd name="connsiteY35" fmla="*/ 187059 h 257597"/>
                <a:gd name="connsiteX36" fmla="*/ 128015 w 300965"/>
                <a:gd name="connsiteY36" fmla="*/ 173473 h 257597"/>
                <a:gd name="connsiteX37" fmla="*/ 113384 w 300965"/>
                <a:gd name="connsiteY37" fmla="*/ 166681 h 257597"/>
                <a:gd name="connsiteX38" fmla="*/ 82557 w 300965"/>
                <a:gd name="connsiteY38" fmla="*/ 141600 h 257597"/>
                <a:gd name="connsiteX39" fmla="*/ 72106 w 300965"/>
                <a:gd name="connsiteY39" fmla="*/ 129060 h 257597"/>
                <a:gd name="connsiteX40" fmla="*/ 54864 w 300965"/>
                <a:gd name="connsiteY40" fmla="*/ 114952 h 257597"/>
                <a:gd name="connsiteX41" fmla="*/ 40756 w 300965"/>
                <a:gd name="connsiteY41" fmla="*/ 100322 h 257597"/>
                <a:gd name="connsiteX42" fmla="*/ 32918 w 300965"/>
                <a:gd name="connsiteY42" fmla="*/ 75764 h 257597"/>
                <a:gd name="connsiteX43" fmla="*/ 12018 w 300965"/>
                <a:gd name="connsiteY43" fmla="*/ 55908 h 257597"/>
                <a:gd name="connsiteX44" fmla="*/ 522 w 300965"/>
                <a:gd name="connsiteY44" fmla="*/ 48071 h 257597"/>
                <a:gd name="connsiteX45" fmla="*/ 0 w 300965"/>
                <a:gd name="connsiteY45" fmla="*/ 39711 h 257597"/>
                <a:gd name="connsiteX46" fmla="*/ 2090 w 300965"/>
                <a:gd name="connsiteY46" fmla="*/ 8882 h 257597"/>
                <a:gd name="connsiteX47" fmla="*/ 9405 w 300965"/>
                <a:gd name="connsiteY47" fmla="*/ 5225 h 257597"/>
                <a:gd name="connsiteX48" fmla="*/ 20378 w 300965"/>
                <a:gd name="connsiteY48" fmla="*/ 7838 h 257597"/>
                <a:gd name="connsiteX49" fmla="*/ 30828 w 300965"/>
                <a:gd name="connsiteY49" fmla="*/ 18810 h 257597"/>
                <a:gd name="connsiteX50" fmla="*/ 41801 w 300965"/>
                <a:gd name="connsiteY50" fmla="*/ 25080 h 257597"/>
                <a:gd name="connsiteX51" fmla="*/ 58521 w 300965"/>
                <a:gd name="connsiteY51" fmla="*/ 5225 h 257597"/>
                <a:gd name="connsiteX52" fmla="*/ 78377 w 300965"/>
                <a:gd name="connsiteY52" fmla="*/ 7315 h 257597"/>
                <a:gd name="connsiteX53" fmla="*/ 87782 w 300965"/>
                <a:gd name="connsiteY53" fmla="*/ 0 h 257597"/>
                <a:gd name="connsiteX54" fmla="*/ 104502 w 300965"/>
                <a:gd name="connsiteY54" fmla="*/ 9928 h 257597"/>
                <a:gd name="connsiteX55" fmla="*/ 119655 w 300965"/>
                <a:gd name="connsiteY55" fmla="*/ 10450 h 257597"/>
                <a:gd name="connsiteX56" fmla="*/ 136897 w 300965"/>
                <a:gd name="connsiteY56" fmla="*/ 14630 h 257597"/>
                <a:gd name="connsiteX57" fmla="*/ 147348 w 300965"/>
                <a:gd name="connsiteY57" fmla="*/ 10973 h 257597"/>
                <a:gd name="connsiteX58" fmla="*/ 157275 w 300965"/>
                <a:gd name="connsiteY58" fmla="*/ 18810 h 257597"/>
                <a:gd name="connsiteX59" fmla="*/ 170861 w 300965"/>
                <a:gd name="connsiteY59" fmla="*/ 12540 h 257597"/>
                <a:gd name="connsiteX60" fmla="*/ 181833 w 300965"/>
                <a:gd name="connsiteY60" fmla="*/ 14630 h 257597"/>
                <a:gd name="connsiteX61" fmla="*/ 192806 w 300965"/>
                <a:gd name="connsiteY61" fmla="*/ 13585 h 257597"/>
                <a:gd name="connsiteX62" fmla="*/ 209004 w 300965"/>
                <a:gd name="connsiteY62" fmla="*/ 17765 h 257597"/>
                <a:gd name="connsiteX63" fmla="*/ 222589 w 300965"/>
                <a:gd name="connsiteY63" fmla="*/ 18810 h 257597"/>
                <a:gd name="connsiteX64" fmla="*/ 229382 w 300965"/>
                <a:gd name="connsiteY64" fmla="*/ 23513 h 257597"/>
                <a:gd name="connsiteX65" fmla="*/ 237219 w 300965"/>
                <a:gd name="connsiteY65" fmla="*/ 37098 h 257597"/>
                <a:gd name="connsiteX66" fmla="*/ 249760 w 300965"/>
                <a:gd name="connsiteY66" fmla="*/ 38666 h 25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00965" h="257597">
                  <a:moveTo>
                    <a:pt x="249760" y="38666"/>
                  </a:moveTo>
                  <a:lnTo>
                    <a:pt x="267003" y="34486"/>
                  </a:lnTo>
                  <a:lnTo>
                    <a:pt x="276408" y="39188"/>
                  </a:lnTo>
                  <a:lnTo>
                    <a:pt x="273273" y="54341"/>
                  </a:lnTo>
                  <a:lnTo>
                    <a:pt x="263345" y="71061"/>
                  </a:lnTo>
                  <a:lnTo>
                    <a:pt x="262823" y="87259"/>
                  </a:lnTo>
                  <a:lnTo>
                    <a:pt x="265957" y="91962"/>
                  </a:lnTo>
                  <a:lnTo>
                    <a:pt x="280588" y="99277"/>
                  </a:lnTo>
                  <a:lnTo>
                    <a:pt x="300966" y="117042"/>
                  </a:lnTo>
                  <a:lnTo>
                    <a:pt x="298876" y="121745"/>
                  </a:lnTo>
                  <a:lnTo>
                    <a:pt x="280065" y="121222"/>
                  </a:lnTo>
                  <a:lnTo>
                    <a:pt x="276930" y="125925"/>
                  </a:lnTo>
                  <a:lnTo>
                    <a:pt x="296786" y="148915"/>
                  </a:lnTo>
                  <a:lnTo>
                    <a:pt x="295741" y="162501"/>
                  </a:lnTo>
                  <a:lnTo>
                    <a:pt x="280588" y="160410"/>
                  </a:lnTo>
                  <a:lnTo>
                    <a:pt x="276408" y="165113"/>
                  </a:lnTo>
                  <a:lnTo>
                    <a:pt x="256552" y="168248"/>
                  </a:lnTo>
                  <a:lnTo>
                    <a:pt x="264912" y="181833"/>
                  </a:lnTo>
                  <a:lnTo>
                    <a:pt x="250805" y="182879"/>
                  </a:lnTo>
                  <a:lnTo>
                    <a:pt x="238264" y="193329"/>
                  </a:lnTo>
                  <a:lnTo>
                    <a:pt x="235130" y="203779"/>
                  </a:lnTo>
                  <a:lnTo>
                    <a:pt x="235652" y="213184"/>
                  </a:lnTo>
                  <a:lnTo>
                    <a:pt x="225202" y="214229"/>
                  </a:lnTo>
                  <a:lnTo>
                    <a:pt x="222067" y="218409"/>
                  </a:lnTo>
                  <a:lnTo>
                    <a:pt x="225724" y="236697"/>
                  </a:lnTo>
                  <a:lnTo>
                    <a:pt x="232517" y="246625"/>
                  </a:lnTo>
                  <a:lnTo>
                    <a:pt x="231994" y="251327"/>
                  </a:lnTo>
                  <a:lnTo>
                    <a:pt x="225202" y="257597"/>
                  </a:lnTo>
                  <a:lnTo>
                    <a:pt x="214752" y="253417"/>
                  </a:lnTo>
                  <a:lnTo>
                    <a:pt x="176608" y="229904"/>
                  </a:lnTo>
                  <a:lnTo>
                    <a:pt x="172951" y="225202"/>
                  </a:lnTo>
                  <a:lnTo>
                    <a:pt x="163023" y="225724"/>
                  </a:lnTo>
                  <a:lnTo>
                    <a:pt x="156230" y="222067"/>
                  </a:lnTo>
                  <a:lnTo>
                    <a:pt x="158321" y="212139"/>
                  </a:lnTo>
                  <a:lnTo>
                    <a:pt x="140033" y="196986"/>
                  </a:lnTo>
                  <a:lnTo>
                    <a:pt x="130628" y="187059"/>
                  </a:lnTo>
                  <a:lnTo>
                    <a:pt x="128015" y="173473"/>
                  </a:lnTo>
                  <a:lnTo>
                    <a:pt x="113384" y="166681"/>
                  </a:lnTo>
                  <a:lnTo>
                    <a:pt x="82557" y="141600"/>
                  </a:lnTo>
                  <a:lnTo>
                    <a:pt x="72106" y="129060"/>
                  </a:lnTo>
                  <a:lnTo>
                    <a:pt x="54864" y="114952"/>
                  </a:lnTo>
                  <a:lnTo>
                    <a:pt x="40756" y="100322"/>
                  </a:lnTo>
                  <a:lnTo>
                    <a:pt x="32918" y="75764"/>
                  </a:lnTo>
                  <a:lnTo>
                    <a:pt x="12018" y="55908"/>
                  </a:lnTo>
                  <a:lnTo>
                    <a:pt x="522" y="48071"/>
                  </a:lnTo>
                  <a:lnTo>
                    <a:pt x="0" y="39711"/>
                  </a:lnTo>
                  <a:lnTo>
                    <a:pt x="2090" y="8882"/>
                  </a:lnTo>
                  <a:lnTo>
                    <a:pt x="9405" y="5225"/>
                  </a:lnTo>
                  <a:lnTo>
                    <a:pt x="20378" y="7838"/>
                  </a:lnTo>
                  <a:lnTo>
                    <a:pt x="30828" y="18810"/>
                  </a:lnTo>
                  <a:lnTo>
                    <a:pt x="41801" y="25080"/>
                  </a:lnTo>
                  <a:lnTo>
                    <a:pt x="58521" y="5225"/>
                  </a:lnTo>
                  <a:lnTo>
                    <a:pt x="78377" y="7315"/>
                  </a:lnTo>
                  <a:lnTo>
                    <a:pt x="87782" y="0"/>
                  </a:lnTo>
                  <a:lnTo>
                    <a:pt x="104502" y="9928"/>
                  </a:lnTo>
                  <a:lnTo>
                    <a:pt x="119655" y="10450"/>
                  </a:lnTo>
                  <a:lnTo>
                    <a:pt x="136897" y="14630"/>
                  </a:lnTo>
                  <a:lnTo>
                    <a:pt x="147348" y="10973"/>
                  </a:lnTo>
                  <a:lnTo>
                    <a:pt x="157275" y="18810"/>
                  </a:lnTo>
                  <a:lnTo>
                    <a:pt x="170861" y="12540"/>
                  </a:lnTo>
                  <a:lnTo>
                    <a:pt x="181833" y="14630"/>
                  </a:lnTo>
                  <a:lnTo>
                    <a:pt x="192806" y="13585"/>
                  </a:lnTo>
                  <a:lnTo>
                    <a:pt x="209004" y="17765"/>
                  </a:lnTo>
                  <a:lnTo>
                    <a:pt x="222589" y="18810"/>
                  </a:lnTo>
                  <a:lnTo>
                    <a:pt x="229382" y="23513"/>
                  </a:lnTo>
                  <a:lnTo>
                    <a:pt x="237219" y="37098"/>
                  </a:lnTo>
                  <a:lnTo>
                    <a:pt x="249760" y="38666"/>
                  </a:lnTo>
                  <a:close/>
                </a:path>
              </a:pathLst>
            </a:custGeom>
            <a:solidFill>
              <a:srgbClr val="D9D9D9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62E9F61A-C6F1-3BCA-1302-2323676D1D34}"/>
                </a:ext>
              </a:extLst>
            </p:cNvPr>
            <p:cNvSpPr/>
            <p:nvPr/>
          </p:nvSpPr>
          <p:spPr>
            <a:xfrm>
              <a:off x="5207894" y="2736706"/>
              <a:ext cx="673515" cy="447791"/>
            </a:xfrm>
            <a:custGeom>
              <a:avLst/>
              <a:gdLst>
                <a:gd name="connsiteX0" fmla="*/ 298353 w 673515"/>
                <a:gd name="connsiteY0" fmla="*/ 523 h 447791"/>
                <a:gd name="connsiteX1" fmla="*/ 309326 w 673515"/>
                <a:gd name="connsiteY1" fmla="*/ 8360 h 447791"/>
                <a:gd name="connsiteX2" fmla="*/ 316641 w 673515"/>
                <a:gd name="connsiteY2" fmla="*/ 5748 h 447791"/>
                <a:gd name="connsiteX3" fmla="*/ 328136 w 673515"/>
                <a:gd name="connsiteY3" fmla="*/ 5225 h 447791"/>
                <a:gd name="connsiteX4" fmla="*/ 346947 w 673515"/>
                <a:gd name="connsiteY4" fmla="*/ 18810 h 447791"/>
                <a:gd name="connsiteX5" fmla="*/ 356874 w 673515"/>
                <a:gd name="connsiteY5" fmla="*/ 13063 h 447791"/>
                <a:gd name="connsiteX6" fmla="*/ 366279 w 673515"/>
                <a:gd name="connsiteY6" fmla="*/ 10973 h 447791"/>
                <a:gd name="connsiteX7" fmla="*/ 388225 w 673515"/>
                <a:gd name="connsiteY7" fmla="*/ 18288 h 447791"/>
                <a:gd name="connsiteX8" fmla="*/ 389270 w 673515"/>
                <a:gd name="connsiteY8" fmla="*/ 32396 h 447791"/>
                <a:gd name="connsiteX9" fmla="*/ 399720 w 673515"/>
                <a:gd name="connsiteY9" fmla="*/ 41801 h 447791"/>
                <a:gd name="connsiteX10" fmla="*/ 412783 w 673515"/>
                <a:gd name="connsiteY10" fmla="*/ 33963 h 447791"/>
                <a:gd name="connsiteX11" fmla="*/ 429503 w 673515"/>
                <a:gd name="connsiteY11" fmla="*/ 27171 h 447791"/>
                <a:gd name="connsiteX12" fmla="*/ 450404 w 673515"/>
                <a:gd name="connsiteY12" fmla="*/ 27171 h 447791"/>
                <a:gd name="connsiteX13" fmla="*/ 467124 w 673515"/>
                <a:gd name="connsiteY13" fmla="*/ 32918 h 447791"/>
                <a:gd name="connsiteX14" fmla="*/ 481754 w 673515"/>
                <a:gd name="connsiteY14" fmla="*/ 43891 h 447791"/>
                <a:gd name="connsiteX15" fmla="*/ 503177 w 673515"/>
                <a:gd name="connsiteY15" fmla="*/ 52251 h 447791"/>
                <a:gd name="connsiteX16" fmla="*/ 505790 w 673515"/>
                <a:gd name="connsiteY16" fmla="*/ 67404 h 447791"/>
                <a:gd name="connsiteX17" fmla="*/ 502132 w 673515"/>
                <a:gd name="connsiteY17" fmla="*/ 78377 h 447791"/>
                <a:gd name="connsiteX18" fmla="*/ 515195 w 673515"/>
                <a:gd name="connsiteY18" fmla="*/ 91439 h 447791"/>
                <a:gd name="connsiteX19" fmla="*/ 518330 w 673515"/>
                <a:gd name="connsiteY19" fmla="*/ 99277 h 447791"/>
                <a:gd name="connsiteX20" fmla="*/ 510492 w 673515"/>
                <a:gd name="connsiteY20" fmla="*/ 111817 h 447791"/>
                <a:gd name="connsiteX21" fmla="*/ 510492 w 673515"/>
                <a:gd name="connsiteY21" fmla="*/ 124357 h 447791"/>
                <a:gd name="connsiteX22" fmla="*/ 535573 w 673515"/>
                <a:gd name="connsiteY22" fmla="*/ 136898 h 447791"/>
                <a:gd name="connsiteX23" fmla="*/ 538708 w 673515"/>
                <a:gd name="connsiteY23" fmla="*/ 140033 h 447791"/>
                <a:gd name="connsiteX24" fmla="*/ 535573 w 673515"/>
                <a:gd name="connsiteY24" fmla="*/ 151006 h 447791"/>
                <a:gd name="connsiteX25" fmla="*/ 543933 w 673515"/>
                <a:gd name="connsiteY25" fmla="*/ 154663 h 447791"/>
                <a:gd name="connsiteX26" fmla="*/ 554906 w 673515"/>
                <a:gd name="connsiteY26" fmla="*/ 169293 h 447791"/>
                <a:gd name="connsiteX27" fmla="*/ 564311 w 673515"/>
                <a:gd name="connsiteY27" fmla="*/ 177653 h 447791"/>
                <a:gd name="connsiteX28" fmla="*/ 594616 w 673515"/>
                <a:gd name="connsiteY28" fmla="*/ 190716 h 447791"/>
                <a:gd name="connsiteX29" fmla="*/ 598796 w 673515"/>
                <a:gd name="connsiteY29" fmla="*/ 195419 h 447791"/>
                <a:gd name="connsiteX30" fmla="*/ 596184 w 673515"/>
                <a:gd name="connsiteY30" fmla="*/ 212662 h 447791"/>
                <a:gd name="connsiteX31" fmla="*/ 628580 w 673515"/>
                <a:gd name="connsiteY31" fmla="*/ 215797 h 447791"/>
                <a:gd name="connsiteX32" fmla="*/ 648435 w 673515"/>
                <a:gd name="connsiteY32" fmla="*/ 223634 h 447791"/>
                <a:gd name="connsiteX33" fmla="*/ 648435 w 673515"/>
                <a:gd name="connsiteY33" fmla="*/ 230427 h 447791"/>
                <a:gd name="connsiteX34" fmla="*/ 652615 w 673515"/>
                <a:gd name="connsiteY34" fmla="*/ 237220 h 447791"/>
                <a:gd name="connsiteX35" fmla="*/ 669858 w 673515"/>
                <a:gd name="connsiteY35" fmla="*/ 245580 h 447791"/>
                <a:gd name="connsiteX36" fmla="*/ 673515 w 673515"/>
                <a:gd name="connsiteY36" fmla="*/ 256030 h 447791"/>
                <a:gd name="connsiteX37" fmla="*/ 657318 w 673515"/>
                <a:gd name="connsiteY37" fmla="*/ 262300 h 447791"/>
                <a:gd name="connsiteX38" fmla="*/ 655227 w 673515"/>
                <a:gd name="connsiteY38" fmla="*/ 268048 h 447791"/>
                <a:gd name="connsiteX39" fmla="*/ 636940 w 673515"/>
                <a:gd name="connsiteY39" fmla="*/ 279021 h 447791"/>
                <a:gd name="connsiteX40" fmla="*/ 615517 w 673515"/>
                <a:gd name="connsiteY40" fmla="*/ 277975 h 447791"/>
                <a:gd name="connsiteX41" fmla="*/ 600887 w 673515"/>
                <a:gd name="connsiteY41" fmla="*/ 268570 h 447791"/>
                <a:gd name="connsiteX42" fmla="*/ 583121 w 673515"/>
                <a:gd name="connsiteY42" fmla="*/ 269093 h 447791"/>
                <a:gd name="connsiteX43" fmla="*/ 574761 w 673515"/>
                <a:gd name="connsiteY43" fmla="*/ 285813 h 447791"/>
                <a:gd name="connsiteX44" fmla="*/ 598796 w 673515"/>
                <a:gd name="connsiteY44" fmla="*/ 306191 h 447791"/>
                <a:gd name="connsiteX45" fmla="*/ 602454 w 673515"/>
                <a:gd name="connsiteY45" fmla="*/ 312461 h 447791"/>
                <a:gd name="connsiteX46" fmla="*/ 601409 w 673515"/>
                <a:gd name="connsiteY46" fmla="*/ 321866 h 447791"/>
                <a:gd name="connsiteX47" fmla="*/ 607679 w 673515"/>
                <a:gd name="connsiteY47" fmla="*/ 331272 h 447791"/>
                <a:gd name="connsiteX48" fmla="*/ 610814 w 673515"/>
                <a:gd name="connsiteY48" fmla="*/ 351649 h 447791"/>
                <a:gd name="connsiteX49" fmla="*/ 620742 w 673515"/>
                <a:gd name="connsiteY49" fmla="*/ 360010 h 447791"/>
                <a:gd name="connsiteX50" fmla="*/ 628580 w 673515"/>
                <a:gd name="connsiteY50" fmla="*/ 370982 h 447791"/>
                <a:gd name="connsiteX51" fmla="*/ 597751 w 673515"/>
                <a:gd name="connsiteY51" fmla="*/ 370460 h 447791"/>
                <a:gd name="connsiteX52" fmla="*/ 589391 w 673515"/>
                <a:gd name="connsiteY52" fmla="*/ 375162 h 447791"/>
                <a:gd name="connsiteX53" fmla="*/ 578941 w 673515"/>
                <a:gd name="connsiteY53" fmla="*/ 372550 h 447791"/>
                <a:gd name="connsiteX54" fmla="*/ 572149 w 673515"/>
                <a:gd name="connsiteY54" fmla="*/ 375685 h 447791"/>
                <a:gd name="connsiteX55" fmla="*/ 558563 w 673515"/>
                <a:gd name="connsiteY55" fmla="*/ 389793 h 447791"/>
                <a:gd name="connsiteX56" fmla="*/ 553861 w 673515"/>
                <a:gd name="connsiteY56" fmla="*/ 397108 h 447791"/>
                <a:gd name="connsiteX57" fmla="*/ 547591 w 673515"/>
                <a:gd name="connsiteY57" fmla="*/ 417486 h 447791"/>
                <a:gd name="connsiteX58" fmla="*/ 558563 w 673515"/>
                <a:gd name="connsiteY58" fmla="*/ 439431 h 447791"/>
                <a:gd name="connsiteX59" fmla="*/ 553861 w 673515"/>
                <a:gd name="connsiteY59" fmla="*/ 447791 h 447791"/>
                <a:gd name="connsiteX60" fmla="*/ 537140 w 673515"/>
                <a:gd name="connsiteY60" fmla="*/ 442044 h 447791"/>
                <a:gd name="connsiteX61" fmla="*/ 534005 w 673515"/>
                <a:gd name="connsiteY61" fmla="*/ 434728 h 447791"/>
                <a:gd name="connsiteX62" fmla="*/ 521465 w 673515"/>
                <a:gd name="connsiteY62" fmla="*/ 427936 h 447791"/>
                <a:gd name="connsiteX63" fmla="*/ 477574 w 673515"/>
                <a:gd name="connsiteY63" fmla="*/ 431594 h 447791"/>
                <a:gd name="connsiteX64" fmla="*/ 463989 w 673515"/>
                <a:gd name="connsiteY64" fmla="*/ 437341 h 447791"/>
                <a:gd name="connsiteX65" fmla="*/ 460331 w 673515"/>
                <a:gd name="connsiteY65" fmla="*/ 434206 h 447791"/>
                <a:gd name="connsiteX66" fmla="*/ 445179 w 673515"/>
                <a:gd name="connsiteY66" fmla="*/ 415918 h 447791"/>
                <a:gd name="connsiteX67" fmla="*/ 421666 w 673515"/>
                <a:gd name="connsiteY67" fmla="*/ 425846 h 447791"/>
                <a:gd name="connsiteX68" fmla="*/ 418008 w 673515"/>
                <a:gd name="connsiteY68" fmla="*/ 432638 h 447791"/>
                <a:gd name="connsiteX69" fmla="*/ 411738 w 673515"/>
                <a:gd name="connsiteY69" fmla="*/ 430548 h 447791"/>
                <a:gd name="connsiteX70" fmla="*/ 407035 w 673515"/>
                <a:gd name="connsiteY70" fmla="*/ 422711 h 447791"/>
                <a:gd name="connsiteX71" fmla="*/ 375685 w 673515"/>
                <a:gd name="connsiteY71" fmla="*/ 416441 h 447791"/>
                <a:gd name="connsiteX72" fmla="*/ 364190 w 673515"/>
                <a:gd name="connsiteY72" fmla="*/ 420621 h 447791"/>
                <a:gd name="connsiteX73" fmla="*/ 352694 w 673515"/>
                <a:gd name="connsiteY73" fmla="*/ 417486 h 447791"/>
                <a:gd name="connsiteX74" fmla="*/ 345379 w 673515"/>
                <a:gd name="connsiteY74" fmla="*/ 427936 h 447791"/>
                <a:gd name="connsiteX75" fmla="*/ 340677 w 673515"/>
                <a:gd name="connsiteY75" fmla="*/ 419576 h 447791"/>
                <a:gd name="connsiteX76" fmla="*/ 333884 w 673515"/>
                <a:gd name="connsiteY76" fmla="*/ 416963 h 447791"/>
                <a:gd name="connsiteX77" fmla="*/ 315596 w 673515"/>
                <a:gd name="connsiteY77" fmla="*/ 417486 h 447791"/>
                <a:gd name="connsiteX78" fmla="*/ 309326 w 673515"/>
                <a:gd name="connsiteY78" fmla="*/ 415396 h 447791"/>
                <a:gd name="connsiteX79" fmla="*/ 298353 w 673515"/>
                <a:gd name="connsiteY79" fmla="*/ 402333 h 447791"/>
                <a:gd name="connsiteX80" fmla="*/ 284245 w 673515"/>
                <a:gd name="connsiteY80" fmla="*/ 402333 h 447791"/>
                <a:gd name="connsiteX81" fmla="*/ 246625 w 673515"/>
                <a:gd name="connsiteY81" fmla="*/ 396585 h 447791"/>
                <a:gd name="connsiteX82" fmla="*/ 206391 w 673515"/>
                <a:gd name="connsiteY82" fmla="*/ 387180 h 447791"/>
                <a:gd name="connsiteX83" fmla="*/ 158321 w 673515"/>
                <a:gd name="connsiteY83" fmla="*/ 384568 h 447791"/>
                <a:gd name="connsiteX84" fmla="*/ 143690 w 673515"/>
                <a:gd name="connsiteY84" fmla="*/ 385090 h 447791"/>
                <a:gd name="connsiteX85" fmla="*/ 129582 w 673515"/>
                <a:gd name="connsiteY85" fmla="*/ 388225 h 447791"/>
                <a:gd name="connsiteX86" fmla="*/ 93529 w 673515"/>
                <a:gd name="connsiteY86" fmla="*/ 391360 h 447791"/>
                <a:gd name="connsiteX87" fmla="*/ 88827 w 673515"/>
                <a:gd name="connsiteY87" fmla="*/ 399720 h 447791"/>
                <a:gd name="connsiteX88" fmla="*/ 78899 w 673515"/>
                <a:gd name="connsiteY88" fmla="*/ 409648 h 447791"/>
                <a:gd name="connsiteX89" fmla="*/ 67404 w 673515"/>
                <a:gd name="connsiteY89" fmla="*/ 416963 h 447791"/>
                <a:gd name="connsiteX90" fmla="*/ 60611 w 673515"/>
                <a:gd name="connsiteY90" fmla="*/ 413828 h 447791"/>
                <a:gd name="connsiteX91" fmla="*/ 49116 w 673515"/>
                <a:gd name="connsiteY91" fmla="*/ 411738 h 447791"/>
                <a:gd name="connsiteX92" fmla="*/ 40756 w 673515"/>
                <a:gd name="connsiteY92" fmla="*/ 416441 h 447791"/>
                <a:gd name="connsiteX93" fmla="*/ 41278 w 673515"/>
                <a:gd name="connsiteY93" fmla="*/ 424801 h 447791"/>
                <a:gd name="connsiteX94" fmla="*/ 35008 w 673515"/>
                <a:gd name="connsiteY94" fmla="*/ 414873 h 447791"/>
                <a:gd name="connsiteX95" fmla="*/ 34486 w 673515"/>
                <a:gd name="connsiteY95" fmla="*/ 407036 h 447791"/>
                <a:gd name="connsiteX96" fmla="*/ 39188 w 673515"/>
                <a:gd name="connsiteY96" fmla="*/ 397630 h 447791"/>
                <a:gd name="connsiteX97" fmla="*/ 36576 w 673515"/>
                <a:gd name="connsiteY97" fmla="*/ 390837 h 447791"/>
                <a:gd name="connsiteX98" fmla="*/ 37621 w 673515"/>
                <a:gd name="connsiteY98" fmla="*/ 376207 h 447791"/>
                <a:gd name="connsiteX99" fmla="*/ 32918 w 673515"/>
                <a:gd name="connsiteY99" fmla="*/ 369937 h 447791"/>
                <a:gd name="connsiteX100" fmla="*/ 21945 w 673515"/>
                <a:gd name="connsiteY100" fmla="*/ 363667 h 447791"/>
                <a:gd name="connsiteX101" fmla="*/ 1567 w 673515"/>
                <a:gd name="connsiteY101" fmla="*/ 355830 h 447791"/>
                <a:gd name="connsiteX102" fmla="*/ 1567 w 673515"/>
                <a:gd name="connsiteY102" fmla="*/ 348514 h 447791"/>
                <a:gd name="connsiteX103" fmla="*/ 14108 w 673515"/>
                <a:gd name="connsiteY103" fmla="*/ 331794 h 447791"/>
                <a:gd name="connsiteX104" fmla="*/ 18810 w 673515"/>
                <a:gd name="connsiteY104" fmla="*/ 328659 h 447791"/>
                <a:gd name="connsiteX105" fmla="*/ 43368 w 673515"/>
                <a:gd name="connsiteY105" fmla="*/ 318209 h 447791"/>
                <a:gd name="connsiteX106" fmla="*/ 47026 w 673515"/>
                <a:gd name="connsiteY106" fmla="*/ 308281 h 447791"/>
                <a:gd name="connsiteX107" fmla="*/ 41278 w 673515"/>
                <a:gd name="connsiteY107" fmla="*/ 284246 h 447791"/>
                <a:gd name="connsiteX108" fmla="*/ 30828 w 673515"/>
                <a:gd name="connsiteY108" fmla="*/ 262300 h 447791"/>
                <a:gd name="connsiteX109" fmla="*/ 13063 w 673515"/>
                <a:gd name="connsiteY109" fmla="*/ 231995 h 447791"/>
                <a:gd name="connsiteX110" fmla="*/ 0 w 673515"/>
                <a:gd name="connsiteY110" fmla="*/ 200644 h 447791"/>
                <a:gd name="connsiteX111" fmla="*/ 17765 w 673515"/>
                <a:gd name="connsiteY111" fmla="*/ 203257 h 447791"/>
                <a:gd name="connsiteX112" fmla="*/ 27693 w 673515"/>
                <a:gd name="connsiteY112" fmla="*/ 201166 h 447791"/>
                <a:gd name="connsiteX113" fmla="*/ 50684 w 673515"/>
                <a:gd name="connsiteY113" fmla="*/ 199077 h 447791"/>
                <a:gd name="connsiteX114" fmla="*/ 60611 w 673515"/>
                <a:gd name="connsiteY114" fmla="*/ 204824 h 447791"/>
                <a:gd name="connsiteX115" fmla="*/ 80989 w 673515"/>
                <a:gd name="connsiteY115" fmla="*/ 196986 h 447791"/>
                <a:gd name="connsiteX116" fmla="*/ 91962 w 673515"/>
                <a:gd name="connsiteY116" fmla="*/ 197509 h 447791"/>
                <a:gd name="connsiteX117" fmla="*/ 96664 w 673515"/>
                <a:gd name="connsiteY117" fmla="*/ 181311 h 447791"/>
                <a:gd name="connsiteX118" fmla="*/ 109204 w 673515"/>
                <a:gd name="connsiteY118" fmla="*/ 182356 h 447791"/>
                <a:gd name="connsiteX119" fmla="*/ 117565 w 673515"/>
                <a:gd name="connsiteY119" fmla="*/ 175041 h 447791"/>
                <a:gd name="connsiteX120" fmla="*/ 130628 w 673515"/>
                <a:gd name="connsiteY120" fmla="*/ 171906 h 447791"/>
                <a:gd name="connsiteX121" fmla="*/ 136898 w 673515"/>
                <a:gd name="connsiteY121" fmla="*/ 167726 h 447791"/>
                <a:gd name="connsiteX122" fmla="*/ 147348 w 673515"/>
                <a:gd name="connsiteY122" fmla="*/ 181833 h 447791"/>
                <a:gd name="connsiteX123" fmla="*/ 159888 w 673515"/>
                <a:gd name="connsiteY123" fmla="*/ 180789 h 447791"/>
                <a:gd name="connsiteX124" fmla="*/ 159888 w 673515"/>
                <a:gd name="connsiteY124" fmla="*/ 174519 h 447791"/>
                <a:gd name="connsiteX125" fmla="*/ 154140 w 673515"/>
                <a:gd name="connsiteY125" fmla="*/ 167726 h 447791"/>
                <a:gd name="connsiteX126" fmla="*/ 142645 w 673515"/>
                <a:gd name="connsiteY126" fmla="*/ 164591 h 447791"/>
                <a:gd name="connsiteX127" fmla="*/ 145780 w 673515"/>
                <a:gd name="connsiteY127" fmla="*/ 152051 h 447791"/>
                <a:gd name="connsiteX128" fmla="*/ 152050 w 673515"/>
                <a:gd name="connsiteY128" fmla="*/ 142645 h 447791"/>
                <a:gd name="connsiteX129" fmla="*/ 149438 w 673515"/>
                <a:gd name="connsiteY129" fmla="*/ 128538 h 447791"/>
                <a:gd name="connsiteX130" fmla="*/ 156230 w 673515"/>
                <a:gd name="connsiteY130" fmla="*/ 110250 h 447791"/>
                <a:gd name="connsiteX131" fmla="*/ 172428 w 673515"/>
                <a:gd name="connsiteY131" fmla="*/ 106592 h 447791"/>
                <a:gd name="connsiteX132" fmla="*/ 177131 w 673515"/>
                <a:gd name="connsiteY132" fmla="*/ 102935 h 447791"/>
                <a:gd name="connsiteX133" fmla="*/ 183401 w 673515"/>
                <a:gd name="connsiteY133" fmla="*/ 90394 h 447791"/>
                <a:gd name="connsiteX134" fmla="*/ 205346 w 673515"/>
                <a:gd name="connsiteY134" fmla="*/ 90917 h 447791"/>
                <a:gd name="connsiteX135" fmla="*/ 207959 w 673515"/>
                <a:gd name="connsiteY135" fmla="*/ 84124 h 447791"/>
                <a:gd name="connsiteX136" fmla="*/ 215797 w 673515"/>
                <a:gd name="connsiteY136" fmla="*/ 77854 h 447791"/>
                <a:gd name="connsiteX137" fmla="*/ 191761 w 673515"/>
                <a:gd name="connsiteY137" fmla="*/ 71584 h 447791"/>
                <a:gd name="connsiteX138" fmla="*/ 195941 w 673515"/>
                <a:gd name="connsiteY138" fmla="*/ 52774 h 447791"/>
                <a:gd name="connsiteX139" fmla="*/ 195941 w 673515"/>
                <a:gd name="connsiteY139" fmla="*/ 41801 h 447791"/>
                <a:gd name="connsiteX140" fmla="*/ 212139 w 673515"/>
                <a:gd name="connsiteY140" fmla="*/ 38143 h 447791"/>
                <a:gd name="connsiteX141" fmla="*/ 219454 w 673515"/>
                <a:gd name="connsiteY141" fmla="*/ 28738 h 447791"/>
                <a:gd name="connsiteX142" fmla="*/ 226247 w 673515"/>
                <a:gd name="connsiteY142" fmla="*/ 26648 h 447791"/>
                <a:gd name="connsiteX143" fmla="*/ 244535 w 673515"/>
                <a:gd name="connsiteY143" fmla="*/ 29261 h 447791"/>
                <a:gd name="connsiteX144" fmla="*/ 263345 w 673515"/>
                <a:gd name="connsiteY144" fmla="*/ 29783 h 447791"/>
                <a:gd name="connsiteX145" fmla="*/ 265957 w 673515"/>
                <a:gd name="connsiteY145" fmla="*/ 19333 h 447791"/>
                <a:gd name="connsiteX146" fmla="*/ 281110 w 673515"/>
                <a:gd name="connsiteY146" fmla="*/ 4703 h 447791"/>
                <a:gd name="connsiteX147" fmla="*/ 289470 w 673515"/>
                <a:gd name="connsiteY147" fmla="*/ 0 h 447791"/>
                <a:gd name="connsiteX148" fmla="*/ 298353 w 673515"/>
                <a:gd name="connsiteY148" fmla="*/ 523 h 447791"/>
                <a:gd name="connsiteX149" fmla="*/ 298353 w 673515"/>
                <a:gd name="connsiteY149" fmla="*/ 523 h 44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673515" h="447791">
                  <a:moveTo>
                    <a:pt x="298353" y="523"/>
                  </a:moveTo>
                  <a:lnTo>
                    <a:pt x="309326" y="8360"/>
                  </a:lnTo>
                  <a:lnTo>
                    <a:pt x="316641" y="5748"/>
                  </a:lnTo>
                  <a:lnTo>
                    <a:pt x="328136" y="5225"/>
                  </a:lnTo>
                  <a:lnTo>
                    <a:pt x="346947" y="18810"/>
                  </a:lnTo>
                  <a:lnTo>
                    <a:pt x="356874" y="13063"/>
                  </a:lnTo>
                  <a:lnTo>
                    <a:pt x="366279" y="10973"/>
                  </a:lnTo>
                  <a:lnTo>
                    <a:pt x="388225" y="18288"/>
                  </a:lnTo>
                  <a:lnTo>
                    <a:pt x="389270" y="32396"/>
                  </a:lnTo>
                  <a:lnTo>
                    <a:pt x="399720" y="41801"/>
                  </a:lnTo>
                  <a:lnTo>
                    <a:pt x="412783" y="33963"/>
                  </a:lnTo>
                  <a:lnTo>
                    <a:pt x="429503" y="27171"/>
                  </a:lnTo>
                  <a:lnTo>
                    <a:pt x="450404" y="27171"/>
                  </a:lnTo>
                  <a:lnTo>
                    <a:pt x="467124" y="32918"/>
                  </a:lnTo>
                  <a:lnTo>
                    <a:pt x="481754" y="43891"/>
                  </a:lnTo>
                  <a:lnTo>
                    <a:pt x="503177" y="52251"/>
                  </a:lnTo>
                  <a:lnTo>
                    <a:pt x="505790" y="67404"/>
                  </a:lnTo>
                  <a:lnTo>
                    <a:pt x="502132" y="78377"/>
                  </a:lnTo>
                  <a:lnTo>
                    <a:pt x="515195" y="91439"/>
                  </a:lnTo>
                  <a:lnTo>
                    <a:pt x="518330" y="99277"/>
                  </a:lnTo>
                  <a:lnTo>
                    <a:pt x="510492" y="111817"/>
                  </a:lnTo>
                  <a:lnTo>
                    <a:pt x="510492" y="124357"/>
                  </a:lnTo>
                  <a:lnTo>
                    <a:pt x="535573" y="136898"/>
                  </a:lnTo>
                  <a:lnTo>
                    <a:pt x="538708" y="140033"/>
                  </a:lnTo>
                  <a:lnTo>
                    <a:pt x="535573" y="151006"/>
                  </a:lnTo>
                  <a:lnTo>
                    <a:pt x="543933" y="154663"/>
                  </a:lnTo>
                  <a:lnTo>
                    <a:pt x="554906" y="169293"/>
                  </a:lnTo>
                  <a:lnTo>
                    <a:pt x="564311" y="177653"/>
                  </a:lnTo>
                  <a:lnTo>
                    <a:pt x="594616" y="190716"/>
                  </a:lnTo>
                  <a:lnTo>
                    <a:pt x="598796" y="195419"/>
                  </a:lnTo>
                  <a:lnTo>
                    <a:pt x="596184" y="212662"/>
                  </a:lnTo>
                  <a:lnTo>
                    <a:pt x="628580" y="215797"/>
                  </a:lnTo>
                  <a:lnTo>
                    <a:pt x="648435" y="223634"/>
                  </a:lnTo>
                  <a:lnTo>
                    <a:pt x="648435" y="230427"/>
                  </a:lnTo>
                  <a:lnTo>
                    <a:pt x="652615" y="237220"/>
                  </a:lnTo>
                  <a:lnTo>
                    <a:pt x="669858" y="245580"/>
                  </a:lnTo>
                  <a:lnTo>
                    <a:pt x="673515" y="256030"/>
                  </a:lnTo>
                  <a:lnTo>
                    <a:pt x="657318" y="262300"/>
                  </a:lnTo>
                  <a:lnTo>
                    <a:pt x="655227" y="268048"/>
                  </a:lnTo>
                  <a:lnTo>
                    <a:pt x="636940" y="279021"/>
                  </a:lnTo>
                  <a:lnTo>
                    <a:pt x="615517" y="277975"/>
                  </a:lnTo>
                  <a:lnTo>
                    <a:pt x="600887" y="268570"/>
                  </a:lnTo>
                  <a:lnTo>
                    <a:pt x="583121" y="269093"/>
                  </a:lnTo>
                  <a:lnTo>
                    <a:pt x="574761" y="285813"/>
                  </a:lnTo>
                  <a:lnTo>
                    <a:pt x="598796" y="306191"/>
                  </a:lnTo>
                  <a:lnTo>
                    <a:pt x="602454" y="312461"/>
                  </a:lnTo>
                  <a:lnTo>
                    <a:pt x="601409" y="321866"/>
                  </a:lnTo>
                  <a:lnTo>
                    <a:pt x="607679" y="331272"/>
                  </a:lnTo>
                  <a:lnTo>
                    <a:pt x="610814" y="351649"/>
                  </a:lnTo>
                  <a:lnTo>
                    <a:pt x="620742" y="360010"/>
                  </a:lnTo>
                  <a:lnTo>
                    <a:pt x="628580" y="370982"/>
                  </a:lnTo>
                  <a:lnTo>
                    <a:pt x="597751" y="370460"/>
                  </a:lnTo>
                  <a:lnTo>
                    <a:pt x="589391" y="375162"/>
                  </a:lnTo>
                  <a:lnTo>
                    <a:pt x="578941" y="372550"/>
                  </a:lnTo>
                  <a:lnTo>
                    <a:pt x="572149" y="375685"/>
                  </a:lnTo>
                  <a:lnTo>
                    <a:pt x="558563" y="389793"/>
                  </a:lnTo>
                  <a:lnTo>
                    <a:pt x="553861" y="397108"/>
                  </a:lnTo>
                  <a:lnTo>
                    <a:pt x="547591" y="417486"/>
                  </a:lnTo>
                  <a:lnTo>
                    <a:pt x="558563" y="439431"/>
                  </a:lnTo>
                  <a:lnTo>
                    <a:pt x="553861" y="447791"/>
                  </a:lnTo>
                  <a:lnTo>
                    <a:pt x="537140" y="442044"/>
                  </a:lnTo>
                  <a:lnTo>
                    <a:pt x="534005" y="434728"/>
                  </a:lnTo>
                  <a:lnTo>
                    <a:pt x="521465" y="427936"/>
                  </a:lnTo>
                  <a:lnTo>
                    <a:pt x="477574" y="431594"/>
                  </a:lnTo>
                  <a:lnTo>
                    <a:pt x="463989" y="437341"/>
                  </a:lnTo>
                  <a:lnTo>
                    <a:pt x="460331" y="434206"/>
                  </a:lnTo>
                  <a:lnTo>
                    <a:pt x="445179" y="415918"/>
                  </a:lnTo>
                  <a:lnTo>
                    <a:pt x="421666" y="425846"/>
                  </a:lnTo>
                  <a:lnTo>
                    <a:pt x="418008" y="432638"/>
                  </a:lnTo>
                  <a:lnTo>
                    <a:pt x="411738" y="430548"/>
                  </a:lnTo>
                  <a:lnTo>
                    <a:pt x="407035" y="422711"/>
                  </a:lnTo>
                  <a:lnTo>
                    <a:pt x="375685" y="416441"/>
                  </a:lnTo>
                  <a:lnTo>
                    <a:pt x="364190" y="420621"/>
                  </a:lnTo>
                  <a:lnTo>
                    <a:pt x="352694" y="417486"/>
                  </a:lnTo>
                  <a:lnTo>
                    <a:pt x="345379" y="427936"/>
                  </a:lnTo>
                  <a:lnTo>
                    <a:pt x="340677" y="419576"/>
                  </a:lnTo>
                  <a:lnTo>
                    <a:pt x="333884" y="416963"/>
                  </a:lnTo>
                  <a:lnTo>
                    <a:pt x="315596" y="417486"/>
                  </a:lnTo>
                  <a:lnTo>
                    <a:pt x="309326" y="415396"/>
                  </a:lnTo>
                  <a:lnTo>
                    <a:pt x="298353" y="402333"/>
                  </a:lnTo>
                  <a:lnTo>
                    <a:pt x="284245" y="402333"/>
                  </a:lnTo>
                  <a:lnTo>
                    <a:pt x="246625" y="396585"/>
                  </a:lnTo>
                  <a:lnTo>
                    <a:pt x="206391" y="387180"/>
                  </a:lnTo>
                  <a:lnTo>
                    <a:pt x="158321" y="384568"/>
                  </a:lnTo>
                  <a:lnTo>
                    <a:pt x="143690" y="385090"/>
                  </a:lnTo>
                  <a:lnTo>
                    <a:pt x="129582" y="388225"/>
                  </a:lnTo>
                  <a:lnTo>
                    <a:pt x="93529" y="391360"/>
                  </a:lnTo>
                  <a:lnTo>
                    <a:pt x="88827" y="399720"/>
                  </a:lnTo>
                  <a:lnTo>
                    <a:pt x="78899" y="409648"/>
                  </a:lnTo>
                  <a:lnTo>
                    <a:pt x="67404" y="416963"/>
                  </a:lnTo>
                  <a:lnTo>
                    <a:pt x="60611" y="413828"/>
                  </a:lnTo>
                  <a:lnTo>
                    <a:pt x="49116" y="411738"/>
                  </a:lnTo>
                  <a:lnTo>
                    <a:pt x="40756" y="416441"/>
                  </a:lnTo>
                  <a:lnTo>
                    <a:pt x="41278" y="424801"/>
                  </a:lnTo>
                  <a:lnTo>
                    <a:pt x="35008" y="414873"/>
                  </a:lnTo>
                  <a:lnTo>
                    <a:pt x="34486" y="407036"/>
                  </a:lnTo>
                  <a:lnTo>
                    <a:pt x="39188" y="397630"/>
                  </a:lnTo>
                  <a:lnTo>
                    <a:pt x="36576" y="390837"/>
                  </a:lnTo>
                  <a:lnTo>
                    <a:pt x="37621" y="376207"/>
                  </a:lnTo>
                  <a:lnTo>
                    <a:pt x="32918" y="369937"/>
                  </a:lnTo>
                  <a:lnTo>
                    <a:pt x="21945" y="363667"/>
                  </a:lnTo>
                  <a:lnTo>
                    <a:pt x="1567" y="355830"/>
                  </a:lnTo>
                  <a:lnTo>
                    <a:pt x="1567" y="348514"/>
                  </a:lnTo>
                  <a:lnTo>
                    <a:pt x="14108" y="331794"/>
                  </a:lnTo>
                  <a:lnTo>
                    <a:pt x="18810" y="328659"/>
                  </a:lnTo>
                  <a:lnTo>
                    <a:pt x="43368" y="318209"/>
                  </a:lnTo>
                  <a:lnTo>
                    <a:pt x="47026" y="308281"/>
                  </a:lnTo>
                  <a:lnTo>
                    <a:pt x="41278" y="284246"/>
                  </a:lnTo>
                  <a:lnTo>
                    <a:pt x="30828" y="262300"/>
                  </a:lnTo>
                  <a:lnTo>
                    <a:pt x="13063" y="231995"/>
                  </a:lnTo>
                  <a:lnTo>
                    <a:pt x="0" y="200644"/>
                  </a:lnTo>
                  <a:lnTo>
                    <a:pt x="17765" y="203257"/>
                  </a:lnTo>
                  <a:lnTo>
                    <a:pt x="27693" y="201166"/>
                  </a:lnTo>
                  <a:lnTo>
                    <a:pt x="50684" y="199077"/>
                  </a:lnTo>
                  <a:lnTo>
                    <a:pt x="60611" y="204824"/>
                  </a:lnTo>
                  <a:lnTo>
                    <a:pt x="80989" y="196986"/>
                  </a:lnTo>
                  <a:lnTo>
                    <a:pt x="91962" y="197509"/>
                  </a:lnTo>
                  <a:lnTo>
                    <a:pt x="96664" y="181311"/>
                  </a:lnTo>
                  <a:lnTo>
                    <a:pt x="109204" y="182356"/>
                  </a:lnTo>
                  <a:lnTo>
                    <a:pt x="117565" y="175041"/>
                  </a:lnTo>
                  <a:lnTo>
                    <a:pt x="130628" y="171906"/>
                  </a:lnTo>
                  <a:lnTo>
                    <a:pt x="136898" y="167726"/>
                  </a:lnTo>
                  <a:lnTo>
                    <a:pt x="147348" y="181833"/>
                  </a:lnTo>
                  <a:lnTo>
                    <a:pt x="159888" y="180789"/>
                  </a:lnTo>
                  <a:lnTo>
                    <a:pt x="159888" y="174519"/>
                  </a:lnTo>
                  <a:lnTo>
                    <a:pt x="154140" y="167726"/>
                  </a:lnTo>
                  <a:lnTo>
                    <a:pt x="142645" y="164591"/>
                  </a:lnTo>
                  <a:lnTo>
                    <a:pt x="145780" y="152051"/>
                  </a:lnTo>
                  <a:lnTo>
                    <a:pt x="152050" y="142645"/>
                  </a:lnTo>
                  <a:lnTo>
                    <a:pt x="149438" y="128538"/>
                  </a:lnTo>
                  <a:lnTo>
                    <a:pt x="156230" y="110250"/>
                  </a:lnTo>
                  <a:lnTo>
                    <a:pt x="172428" y="106592"/>
                  </a:lnTo>
                  <a:lnTo>
                    <a:pt x="177131" y="102935"/>
                  </a:lnTo>
                  <a:lnTo>
                    <a:pt x="183401" y="90394"/>
                  </a:lnTo>
                  <a:lnTo>
                    <a:pt x="205346" y="90917"/>
                  </a:lnTo>
                  <a:lnTo>
                    <a:pt x="207959" y="84124"/>
                  </a:lnTo>
                  <a:lnTo>
                    <a:pt x="215797" y="77854"/>
                  </a:lnTo>
                  <a:lnTo>
                    <a:pt x="191761" y="71584"/>
                  </a:lnTo>
                  <a:lnTo>
                    <a:pt x="195941" y="52774"/>
                  </a:lnTo>
                  <a:lnTo>
                    <a:pt x="195941" y="41801"/>
                  </a:lnTo>
                  <a:lnTo>
                    <a:pt x="212139" y="38143"/>
                  </a:lnTo>
                  <a:lnTo>
                    <a:pt x="219454" y="28738"/>
                  </a:lnTo>
                  <a:lnTo>
                    <a:pt x="226247" y="26648"/>
                  </a:lnTo>
                  <a:lnTo>
                    <a:pt x="244535" y="29261"/>
                  </a:lnTo>
                  <a:lnTo>
                    <a:pt x="263345" y="29783"/>
                  </a:lnTo>
                  <a:lnTo>
                    <a:pt x="265957" y="19333"/>
                  </a:lnTo>
                  <a:lnTo>
                    <a:pt x="281110" y="4703"/>
                  </a:lnTo>
                  <a:lnTo>
                    <a:pt x="289470" y="0"/>
                  </a:lnTo>
                  <a:lnTo>
                    <a:pt x="298353" y="523"/>
                  </a:lnTo>
                  <a:lnTo>
                    <a:pt x="298353" y="523"/>
                  </a:lnTo>
                  <a:close/>
                </a:path>
              </a:pathLst>
            </a:custGeom>
            <a:solidFill>
              <a:srgbClr val="D9D9D9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Switzerland — 52%">
              <a:extLst>
                <a:ext uri="{FF2B5EF4-FFF2-40B4-BE49-F238E27FC236}">
                  <a16:creationId xmlns:a16="http://schemas.microsoft.com/office/drawing/2014/main" id="{3EB34C65-9EBB-7ADC-4522-AA2FD362912A}"/>
                </a:ext>
              </a:extLst>
            </p:cNvPr>
            <p:cNvSpPr/>
            <p:nvPr/>
          </p:nvSpPr>
          <p:spPr>
            <a:xfrm>
              <a:off x="3976861" y="3513678"/>
              <a:ext cx="334928" cy="182878"/>
            </a:xfrm>
            <a:custGeom>
              <a:avLst/>
              <a:gdLst>
                <a:gd name="connsiteX0" fmla="*/ 235652 w 334928"/>
                <a:gd name="connsiteY0" fmla="*/ 7838 h 182878"/>
                <a:gd name="connsiteX1" fmla="*/ 240355 w 334928"/>
                <a:gd name="connsiteY1" fmla="*/ 14630 h 182878"/>
                <a:gd name="connsiteX2" fmla="*/ 256552 w 334928"/>
                <a:gd name="connsiteY2" fmla="*/ 22468 h 182878"/>
                <a:gd name="connsiteX3" fmla="*/ 263868 w 334928"/>
                <a:gd name="connsiteY3" fmla="*/ 22468 h 182878"/>
                <a:gd name="connsiteX4" fmla="*/ 269615 w 334928"/>
                <a:gd name="connsiteY4" fmla="*/ 26648 h 182878"/>
                <a:gd name="connsiteX5" fmla="*/ 263345 w 334928"/>
                <a:gd name="connsiteY5" fmla="*/ 44936 h 182878"/>
                <a:gd name="connsiteX6" fmla="*/ 260210 w 334928"/>
                <a:gd name="connsiteY6" fmla="*/ 54341 h 182878"/>
                <a:gd name="connsiteX7" fmla="*/ 260733 w 334928"/>
                <a:gd name="connsiteY7" fmla="*/ 64791 h 182878"/>
                <a:gd name="connsiteX8" fmla="*/ 268048 w 334928"/>
                <a:gd name="connsiteY8" fmla="*/ 65314 h 182878"/>
                <a:gd name="connsiteX9" fmla="*/ 288425 w 334928"/>
                <a:gd name="connsiteY9" fmla="*/ 70016 h 182878"/>
                <a:gd name="connsiteX10" fmla="*/ 291038 w 334928"/>
                <a:gd name="connsiteY10" fmla="*/ 76286 h 182878"/>
                <a:gd name="connsiteX11" fmla="*/ 300443 w 334928"/>
                <a:gd name="connsiteY11" fmla="*/ 80989 h 182878"/>
                <a:gd name="connsiteX12" fmla="*/ 314551 w 334928"/>
                <a:gd name="connsiteY12" fmla="*/ 83602 h 182878"/>
                <a:gd name="connsiteX13" fmla="*/ 327091 w 334928"/>
                <a:gd name="connsiteY13" fmla="*/ 72106 h 182878"/>
                <a:gd name="connsiteX14" fmla="*/ 331794 w 334928"/>
                <a:gd name="connsiteY14" fmla="*/ 74197 h 182878"/>
                <a:gd name="connsiteX15" fmla="*/ 334929 w 334928"/>
                <a:gd name="connsiteY15" fmla="*/ 83602 h 182878"/>
                <a:gd name="connsiteX16" fmla="*/ 331794 w 334928"/>
                <a:gd name="connsiteY16" fmla="*/ 102412 h 182878"/>
                <a:gd name="connsiteX17" fmla="*/ 334929 w 334928"/>
                <a:gd name="connsiteY17" fmla="*/ 113385 h 182878"/>
                <a:gd name="connsiteX18" fmla="*/ 323434 w 334928"/>
                <a:gd name="connsiteY18" fmla="*/ 112340 h 182878"/>
                <a:gd name="connsiteX19" fmla="*/ 317164 w 334928"/>
                <a:gd name="connsiteY19" fmla="*/ 106592 h 182878"/>
                <a:gd name="connsiteX20" fmla="*/ 309326 w 334928"/>
                <a:gd name="connsiteY20" fmla="*/ 108682 h 182878"/>
                <a:gd name="connsiteX21" fmla="*/ 305146 w 334928"/>
                <a:gd name="connsiteY21" fmla="*/ 120177 h 182878"/>
                <a:gd name="connsiteX22" fmla="*/ 314551 w 334928"/>
                <a:gd name="connsiteY22" fmla="*/ 141600 h 182878"/>
                <a:gd name="connsiteX23" fmla="*/ 307236 w 334928"/>
                <a:gd name="connsiteY23" fmla="*/ 143690 h 182878"/>
                <a:gd name="connsiteX24" fmla="*/ 298876 w 334928"/>
                <a:gd name="connsiteY24" fmla="*/ 132195 h 182878"/>
                <a:gd name="connsiteX25" fmla="*/ 294696 w 334928"/>
                <a:gd name="connsiteY25" fmla="*/ 131673 h 182878"/>
                <a:gd name="connsiteX26" fmla="*/ 276930 w 334928"/>
                <a:gd name="connsiteY26" fmla="*/ 138465 h 182878"/>
                <a:gd name="connsiteX27" fmla="*/ 264390 w 334928"/>
                <a:gd name="connsiteY27" fmla="*/ 133762 h 182878"/>
                <a:gd name="connsiteX28" fmla="*/ 259687 w 334928"/>
                <a:gd name="connsiteY28" fmla="*/ 120700 h 182878"/>
                <a:gd name="connsiteX29" fmla="*/ 247147 w 334928"/>
                <a:gd name="connsiteY29" fmla="*/ 121222 h 182878"/>
                <a:gd name="connsiteX30" fmla="*/ 247147 w 334928"/>
                <a:gd name="connsiteY30" fmla="*/ 138988 h 182878"/>
                <a:gd name="connsiteX31" fmla="*/ 244012 w 334928"/>
                <a:gd name="connsiteY31" fmla="*/ 145780 h 182878"/>
                <a:gd name="connsiteX32" fmla="*/ 230427 w 334928"/>
                <a:gd name="connsiteY32" fmla="*/ 161978 h 182878"/>
                <a:gd name="connsiteX33" fmla="*/ 229382 w 334928"/>
                <a:gd name="connsiteY33" fmla="*/ 168248 h 182878"/>
                <a:gd name="connsiteX34" fmla="*/ 233562 w 334928"/>
                <a:gd name="connsiteY34" fmla="*/ 178699 h 182878"/>
                <a:gd name="connsiteX35" fmla="*/ 226247 w 334928"/>
                <a:gd name="connsiteY35" fmla="*/ 182879 h 182878"/>
                <a:gd name="connsiteX36" fmla="*/ 220499 w 334928"/>
                <a:gd name="connsiteY36" fmla="*/ 174519 h 182878"/>
                <a:gd name="connsiteX37" fmla="*/ 212662 w 334928"/>
                <a:gd name="connsiteY37" fmla="*/ 167203 h 182878"/>
                <a:gd name="connsiteX38" fmla="*/ 215274 w 334928"/>
                <a:gd name="connsiteY38" fmla="*/ 159888 h 182878"/>
                <a:gd name="connsiteX39" fmla="*/ 201689 w 334928"/>
                <a:gd name="connsiteY39" fmla="*/ 156231 h 182878"/>
                <a:gd name="connsiteX40" fmla="*/ 187059 w 334928"/>
                <a:gd name="connsiteY40" fmla="*/ 143690 h 182878"/>
                <a:gd name="connsiteX41" fmla="*/ 186014 w 334928"/>
                <a:gd name="connsiteY41" fmla="*/ 128537 h 182878"/>
                <a:gd name="connsiteX42" fmla="*/ 179743 w 334928"/>
                <a:gd name="connsiteY42" fmla="*/ 124880 h 182878"/>
                <a:gd name="connsiteX43" fmla="*/ 158843 w 334928"/>
                <a:gd name="connsiteY43" fmla="*/ 142645 h 182878"/>
                <a:gd name="connsiteX44" fmla="*/ 162501 w 334928"/>
                <a:gd name="connsiteY44" fmla="*/ 152050 h 182878"/>
                <a:gd name="connsiteX45" fmla="*/ 152573 w 334928"/>
                <a:gd name="connsiteY45" fmla="*/ 165636 h 182878"/>
                <a:gd name="connsiteX46" fmla="*/ 137943 w 334928"/>
                <a:gd name="connsiteY46" fmla="*/ 173996 h 182878"/>
                <a:gd name="connsiteX47" fmla="*/ 119132 w 334928"/>
                <a:gd name="connsiteY47" fmla="*/ 169293 h 182878"/>
                <a:gd name="connsiteX48" fmla="*/ 102934 w 334928"/>
                <a:gd name="connsiteY48" fmla="*/ 175563 h 182878"/>
                <a:gd name="connsiteX49" fmla="*/ 88304 w 334928"/>
                <a:gd name="connsiteY49" fmla="*/ 178699 h 182878"/>
                <a:gd name="connsiteX50" fmla="*/ 79944 w 334928"/>
                <a:gd name="connsiteY50" fmla="*/ 174519 h 182878"/>
                <a:gd name="connsiteX51" fmla="*/ 74196 w 334928"/>
                <a:gd name="connsiteY51" fmla="*/ 166158 h 182878"/>
                <a:gd name="connsiteX52" fmla="*/ 60089 w 334928"/>
                <a:gd name="connsiteY52" fmla="*/ 152050 h 182878"/>
                <a:gd name="connsiteX53" fmla="*/ 63224 w 334928"/>
                <a:gd name="connsiteY53" fmla="*/ 141600 h 182878"/>
                <a:gd name="connsiteX54" fmla="*/ 58521 w 334928"/>
                <a:gd name="connsiteY54" fmla="*/ 128015 h 182878"/>
                <a:gd name="connsiteX55" fmla="*/ 44936 w 334928"/>
                <a:gd name="connsiteY55" fmla="*/ 125925 h 182878"/>
                <a:gd name="connsiteX56" fmla="*/ 33441 w 334928"/>
                <a:gd name="connsiteY56" fmla="*/ 126448 h 182878"/>
                <a:gd name="connsiteX57" fmla="*/ 19333 w 334928"/>
                <a:gd name="connsiteY57" fmla="*/ 135853 h 182878"/>
                <a:gd name="connsiteX58" fmla="*/ 22468 w 334928"/>
                <a:gd name="connsiteY58" fmla="*/ 143690 h 182878"/>
                <a:gd name="connsiteX59" fmla="*/ 8360 w 334928"/>
                <a:gd name="connsiteY59" fmla="*/ 153618 h 182878"/>
                <a:gd name="connsiteX60" fmla="*/ 0 w 334928"/>
                <a:gd name="connsiteY60" fmla="*/ 153095 h 182878"/>
                <a:gd name="connsiteX61" fmla="*/ 0 w 334928"/>
                <a:gd name="connsiteY61" fmla="*/ 146825 h 182878"/>
                <a:gd name="connsiteX62" fmla="*/ 9405 w 334928"/>
                <a:gd name="connsiteY62" fmla="*/ 140555 h 182878"/>
                <a:gd name="connsiteX63" fmla="*/ 11495 w 334928"/>
                <a:gd name="connsiteY63" fmla="*/ 131150 h 182878"/>
                <a:gd name="connsiteX64" fmla="*/ 6793 w 334928"/>
                <a:gd name="connsiteY64" fmla="*/ 126970 h 182878"/>
                <a:gd name="connsiteX65" fmla="*/ 13585 w 334928"/>
                <a:gd name="connsiteY65" fmla="*/ 109205 h 182878"/>
                <a:gd name="connsiteX66" fmla="*/ 31873 w 334928"/>
                <a:gd name="connsiteY66" fmla="*/ 95619 h 182878"/>
                <a:gd name="connsiteX67" fmla="*/ 35008 w 334928"/>
                <a:gd name="connsiteY67" fmla="*/ 77854 h 182878"/>
                <a:gd name="connsiteX68" fmla="*/ 48071 w 334928"/>
                <a:gd name="connsiteY68" fmla="*/ 72106 h 182878"/>
                <a:gd name="connsiteX69" fmla="*/ 71584 w 334928"/>
                <a:gd name="connsiteY69" fmla="*/ 47548 h 182878"/>
                <a:gd name="connsiteX70" fmla="*/ 75241 w 334928"/>
                <a:gd name="connsiteY70" fmla="*/ 41801 h 182878"/>
                <a:gd name="connsiteX71" fmla="*/ 67404 w 334928"/>
                <a:gd name="connsiteY71" fmla="*/ 35008 h 182878"/>
                <a:gd name="connsiteX72" fmla="*/ 78377 w 334928"/>
                <a:gd name="connsiteY72" fmla="*/ 26648 h 182878"/>
                <a:gd name="connsiteX73" fmla="*/ 85169 w 334928"/>
                <a:gd name="connsiteY73" fmla="*/ 26648 h 182878"/>
                <a:gd name="connsiteX74" fmla="*/ 89872 w 334928"/>
                <a:gd name="connsiteY74" fmla="*/ 31351 h 182878"/>
                <a:gd name="connsiteX75" fmla="*/ 106592 w 334928"/>
                <a:gd name="connsiteY75" fmla="*/ 29260 h 182878"/>
                <a:gd name="connsiteX76" fmla="*/ 111295 w 334928"/>
                <a:gd name="connsiteY76" fmla="*/ 20900 h 182878"/>
                <a:gd name="connsiteX77" fmla="*/ 120700 w 334928"/>
                <a:gd name="connsiteY77" fmla="*/ 16720 h 182878"/>
                <a:gd name="connsiteX78" fmla="*/ 126970 w 334928"/>
                <a:gd name="connsiteY78" fmla="*/ 18810 h 182878"/>
                <a:gd name="connsiteX79" fmla="*/ 144213 w 334928"/>
                <a:gd name="connsiteY79" fmla="*/ 19333 h 182878"/>
                <a:gd name="connsiteX80" fmla="*/ 164591 w 334928"/>
                <a:gd name="connsiteY80" fmla="*/ 15675 h 182878"/>
                <a:gd name="connsiteX81" fmla="*/ 180789 w 334928"/>
                <a:gd name="connsiteY81" fmla="*/ 16720 h 182878"/>
                <a:gd name="connsiteX82" fmla="*/ 179743 w 334928"/>
                <a:gd name="connsiteY82" fmla="*/ 7315 h 182878"/>
                <a:gd name="connsiteX83" fmla="*/ 187581 w 334928"/>
                <a:gd name="connsiteY83" fmla="*/ 0 h 182878"/>
                <a:gd name="connsiteX84" fmla="*/ 195419 w 334928"/>
                <a:gd name="connsiteY84" fmla="*/ 0 h 182878"/>
                <a:gd name="connsiteX85" fmla="*/ 203779 w 334928"/>
                <a:gd name="connsiteY85" fmla="*/ 6270 h 182878"/>
                <a:gd name="connsiteX86" fmla="*/ 208482 w 334928"/>
                <a:gd name="connsiteY86" fmla="*/ 5225 h 182878"/>
                <a:gd name="connsiteX87" fmla="*/ 215274 w 334928"/>
                <a:gd name="connsiteY87" fmla="*/ 10973 h 182878"/>
                <a:gd name="connsiteX88" fmla="*/ 235652 w 334928"/>
                <a:gd name="connsiteY88" fmla="*/ 7838 h 182878"/>
                <a:gd name="connsiteX89" fmla="*/ 235652 w 334928"/>
                <a:gd name="connsiteY89" fmla="*/ 7838 h 182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334928" h="182878">
                  <a:moveTo>
                    <a:pt x="235652" y="7838"/>
                  </a:moveTo>
                  <a:lnTo>
                    <a:pt x="240355" y="14630"/>
                  </a:lnTo>
                  <a:lnTo>
                    <a:pt x="256552" y="22468"/>
                  </a:lnTo>
                  <a:lnTo>
                    <a:pt x="263868" y="22468"/>
                  </a:lnTo>
                  <a:lnTo>
                    <a:pt x="269615" y="26648"/>
                  </a:lnTo>
                  <a:lnTo>
                    <a:pt x="263345" y="44936"/>
                  </a:lnTo>
                  <a:lnTo>
                    <a:pt x="260210" y="54341"/>
                  </a:lnTo>
                  <a:lnTo>
                    <a:pt x="260733" y="64791"/>
                  </a:lnTo>
                  <a:lnTo>
                    <a:pt x="268048" y="65314"/>
                  </a:lnTo>
                  <a:lnTo>
                    <a:pt x="288425" y="70016"/>
                  </a:lnTo>
                  <a:lnTo>
                    <a:pt x="291038" y="76286"/>
                  </a:lnTo>
                  <a:lnTo>
                    <a:pt x="300443" y="80989"/>
                  </a:lnTo>
                  <a:lnTo>
                    <a:pt x="314551" y="83602"/>
                  </a:lnTo>
                  <a:lnTo>
                    <a:pt x="327091" y="72106"/>
                  </a:lnTo>
                  <a:lnTo>
                    <a:pt x="331794" y="74197"/>
                  </a:lnTo>
                  <a:lnTo>
                    <a:pt x="334929" y="83602"/>
                  </a:lnTo>
                  <a:lnTo>
                    <a:pt x="331794" y="102412"/>
                  </a:lnTo>
                  <a:lnTo>
                    <a:pt x="334929" y="113385"/>
                  </a:lnTo>
                  <a:lnTo>
                    <a:pt x="323434" y="112340"/>
                  </a:lnTo>
                  <a:lnTo>
                    <a:pt x="317164" y="106592"/>
                  </a:lnTo>
                  <a:lnTo>
                    <a:pt x="309326" y="108682"/>
                  </a:lnTo>
                  <a:lnTo>
                    <a:pt x="305146" y="120177"/>
                  </a:lnTo>
                  <a:lnTo>
                    <a:pt x="314551" y="141600"/>
                  </a:lnTo>
                  <a:lnTo>
                    <a:pt x="307236" y="143690"/>
                  </a:lnTo>
                  <a:lnTo>
                    <a:pt x="298876" y="132195"/>
                  </a:lnTo>
                  <a:lnTo>
                    <a:pt x="294696" y="131673"/>
                  </a:lnTo>
                  <a:lnTo>
                    <a:pt x="276930" y="138465"/>
                  </a:lnTo>
                  <a:lnTo>
                    <a:pt x="264390" y="133762"/>
                  </a:lnTo>
                  <a:lnTo>
                    <a:pt x="259687" y="120700"/>
                  </a:lnTo>
                  <a:lnTo>
                    <a:pt x="247147" y="121222"/>
                  </a:lnTo>
                  <a:lnTo>
                    <a:pt x="247147" y="138988"/>
                  </a:lnTo>
                  <a:lnTo>
                    <a:pt x="244012" y="145780"/>
                  </a:lnTo>
                  <a:lnTo>
                    <a:pt x="230427" y="161978"/>
                  </a:lnTo>
                  <a:lnTo>
                    <a:pt x="229382" y="168248"/>
                  </a:lnTo>
                  <a:lnTo>
                    <a:pt x="233562" y="178699"/>
                  </a:lnTo>
                  <a:lnTo>
                    <a:pt x="226247" y="182879"/>
                  </a:lnTo>
                  <a:lnTo>
                    <a:pt x="220499" y="174519"/>
                  </a:lnTo>
                  <a:lnTo>
                    <a:pt x="212662" y="167203"/>
                  </a:lnTo>
                  <a:lnTo>
                    <a:pt x="215274" y="159888"/>
                  </a:lnTo>
                  <a:lnTo>
                    <a:pt x="201689" y="156231"/>
                  </a:lnTo>
                  <a:lnTo>
                    <a:pt x="187059" y="143690"/>
                  </a:lnTo>
                  <a:lnTo>
                    <a:pt x="186014" y="128537"/>
                  </a:lnTo>
                  <a:lnTo>
                    <a:pt x="179743" y="124880"/>
                  </a:lnTo>
                  <a:lnTo>
                    <a:pt x="158843" y="142645"/>
                  </a:lnTo>
                  <a:lnTo>
                    <a:pt x="162501" y="152050"/>
                  </a:lnTo>
                  <a:lnTo>
                    <a:pt x="152573" y="165636"/>
                  </a:lnTo>
                  <a:lnTo>
                    <a:pt x="137943" y="173996"/>
                  </a:lnTo>
                  <a:lnTo>
                    <a:pt x="119132" y="169293"/>
                  </a:lnTo>
                  <a:lnTo>
                    <a:pt x="102934" y="175563"/>
                  </a:lnTo>
                  <a:lnTo>
                    <a:pt x="88304" y="178699"/>
                  </a:lnTo>
                  <a:lnTo>
                    <a:pt x="79944" y="174519"/>
                  </a:lnTo>
                  <a:lnTo>
                    <a:pt x="74196" y="166158"/>
                  </a:lnTo>
                  <a:lnTo>
                    <a:pt x="60089" y="152050"/>
                  </a:lnTo>
                  <a:lnTo>
                    <a:pt x="63224" y="141600"/>
                  </a:lnTo>
                  <a:lnTo>
                    <a:pt x="58521" y="128015"/>
                  </a:lnTo>
                  <a:lnTo>
                    <a:pt x="44936" y="125925"/>
                  </a:lnTo>
                  <a:lnTo>
                    <a:pt x="33441" y="126448"/>
                  </a:lnTo>
                  <a:lnTo>
                    <a:pt x="19333" y="135853"/>
                  </a:lnTo>
                  <a:lnTo>
                    <a:pt x="22468" y="143690"/>
                  </a:lnTo>
                  <a:lnTo>
                    <a:pt x="8360" y="153618"/>
                  </a:lnTo>
                  <a:lnTo>
                    <a:pt x="0" y="153095"/>
                  </a:lnTo>
                  <a:lnTo>
                    <a:pt x="0" y="146825"/>
                  </a:lnTo>
                  <a:lnTo>
                    <a:pt x="9405" y="140555"/>
                  </a:lnTo>
                  <a:lnTo>
                    <a:pt x="11495" y="131150"/>
                  </a:lnTo>
                  <a:lnTo>
                    <a:pt x="6793" y="126970"/>
                  </a:lnTo>
                  <a:lnTo>
                    <a:pt x="13585" y="109205"/>
                  </a:lnTo>
                  <a:lnTo>
                    <a:pt x="31873" y="95619"/>
                  </a:lnTo>
                  <a:lnTo>
                    <a:pt x="35008" y="77854"/>
                  </a:lnTo>
                  <a:lnTo>
                    <a:pt x="48071" y="72106"/>
                  </a:lnTo>
                  <a:lnTo>
                    <a:pt x="71584" y="47548"/>
                  </a:lnTo>
                  <a:lnTo>
                    <a:pt x="75241" y="41801"/>
                  </a:lnTo>
                  <a:lnTo>
                    <a:pt x="67404" y="35008"/>
                  </a:lnTo>
                  <a:lnTo>
                    <a:pt x="78377" y="26648"/>
                  </a:lnTo>
                  <a:lnTo>
                    <a:pt x="85169" y="26648"/>
                  </a:lnTo>
                  <a:lnTo>
                    <a:pt x="89872" y="31351"/>
                  </a:lnTo>
                  <a:lnTo>
                    <a:pt x="106592" y="29260"/>
                  </a:lnTo>
                  <a:lnTo>
                    <a:pt x="111295" y="20900"/>
                  </a:lnTo>
                  <a:lnTo>
                    <a:pt x="120700" y="16720"/>
                  </a:lnTo>
                  <a:lnTo>
                    <a:pt x="126970" y="18810"/>
                  </a:lnTo>
                  <a:lnTo>
                    <a:pt x="144213" y="19333"/>
                  </a:lnTo>
                  <a:lnTo>
                    <a:pt x="164591" y="15675"/>
                  </a:lnTo>
                  <a:lnTo>
                    <a:pt x="180789" y="16720"/>
                  </a:lnTo>
                  <a:lnTo>
                    <a:pt x="179743" y="7315"/>
                  </a:lnTo>
                  <a:lnTo>
                    <a:pt x="187581" y="0"/>
                  </a:lnTo>
                  <a:lnTo>
                    <a:pt x="195419" y="0"/>
                  </a:lnTo>
                  <a:lnTo>
                    <a:pt x="203779" y="6270"/>
                  </a:lnTo>
                  <a:lnTo>
                    <a:pt x="208482" y="5225"/>
                  </a:lnTo>
                  <a:lnTo>
                    <a:pt x="215274" y="10973"/>
                  </a:lnTo>
                  <a:lnTo>
                    <a:pt x="235652" y="7838"/>
                  </a:lnTo>
                  <a:lnTo>
                    <a:pt x="235652" y="7838"/>
                  </a:lnTo>
                  <a:close/>
                </a:path>
              </a:pathLst>
            </a:custGeom>
            <a:solidFill>
              <a:srgbClr val="85063E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Czech Republic — 28%">
              <a:extLst>
                <a:ext uri="{FF2B5EF4-FFF2-40B4-BE49-F238E27FC236}">
                  <a16:creationId xmlns:a16="http://schemas.microsoft.com/office/drawing/2014/main" id="{3A0A8C06-FF03-B84A-55EE-195C1CEB111B}"/>
                </a:ext>
              </a:extLst>
            </p:cNvPr>
            <p:cNvSpPr/>
            <p:nvPr/>
          </p:nvSpPr>
          <p:spPr>
            <a:xfrm>
              <a:off x="4418382" y="3204875"/>
              <a:ext cx="503177" cy="230949"/>
            </a:xfrm>
            <a:custGeom>
              <a:avLst/>
              <a:gdLst>
                <a:gd name="connsiteX0" fmla="*/ 192284 w 503177"/>
                <a:gd name="connsiteY0" fmla="*/ 17765 h 230949"/>
                <a:gd name="connsiteX1" fmla="*/ 205347 w 503177"/>
                <a:gd name="connsiteY1" fmla="*/ 15153 h 230949"/>
                <a:gd name="connsiteX2" fmla="*/ 204824 w 503177"/>
                <a:gd name="connsiteY2" fmla="*/ 3657 h 230949"/>
                <a:gd name="connsiteX3" fmla="*/ 225202 w 503177"/>
                <a:gd name="connsiteY3" fmla="*/ 8360 h 230949"/>
                <a:gd name="connsiteX4" fmla="*/ 227292 w 503177"/>
                <a:gd name="connsiteY4" fmla="*/ 15153 h 230949"/>
                <a:gd name="connsiteX5" fmla="*/ 233562 w 503177"/>
                <a:gd name="connsiteY5" fmla="*/ 21945 h 230949"/>
                <a:gd name="connsiteX6" fmla="*/ 261778 w 503177"/>
                <a:gd name="connsiteY6" fmla="*/ 28738 h 230949"/>
                <a:gd name="connsiteX7" fmla="*/ 278498 w 503177"/>
                <a:gd name="connsiteY7" fmla="*/ 35531 h 230949"/>
                <a:gd name="connsiteX8" fmla="*/ 283200 w 503177"/>
                <a:gd name="connsiteY8" fmla="*/ 41278 h 230949"/>
                <a:gd name="connsiteX9" fmla="*/ 303056 w 503177"/>
                <a:gd name="connsiteY9" fmla="*/ 37098 h 230949"/>
                <a:gd name="connsiteX10" fmla="*/ 314029 w 503177"/>
                <a:gd name="connsiteY10" fmla="*/ 44413 h 230949"/>
                <a:gd name="connsiteX11" fmla="*/ 309849 w 503177"/>
                <a:gd name="connsiteY11" fmla="*/ 51206 h 230949"/>
                <a:gd name="connsiteX12" fmla="*/ 299921 w 503177"/>
                <a:gd name="connsiteY12" fmla="*/ 58521 h 230949"/>
                <a:gd name="connsiteX13" fmla="*/ 309849 w 503177"/>
                <a:gd name="connsiteY13" fmla="*/ 64269 h 230949"/>
                <a:gd name="connsiteX14" fmla="*/ 322389 w 503177"/>
                <a:gd name="connsiteY14" fmla="*/ 75241 h 230949"/>
                <a:gd name="connsiteX15" fmla="*/ 331794 w 503177"/>
                <a:gd name="connsiteY15" fmla="*/ 86737 h 230949"/>
                <a:gd name="connsiteX16" fmla="*/ 338064 w 503177"/>
                <a:gd name="connsiteY16" fmla="*/ 89349 h 230949"/>
                <a:gd name="connsiteX17" fmla="*/ 359487 w 503177"/>
                <a:gd name="connsiteY17" fmla="*/ 74196 h 230949"/>
                <a:gd name="connsiteX18" fmla="*/ 349037 w 503177"/>
                <a:gd name="connsiteY18" fmla="*/ 59566 h 230949"/>
                <a:gd name="connsiteX19" fmla="*/ 356875 w 503177"/>
                <a:gd name="connsiteY19" fmla="*/ 59566 h 230949"/>
                <a:gd name="connsiteX20" fmla="*/ 370460 w 503177"/>
                <a:gd name="connsiteY20" fmla="*/ 63224 h 230949"/>
                <a:gd name="connsiteX21" fmla="*/ 390838 w 503177"/>
                <a:gd name="connsiteY21" fmla="*/ 74719 h 230949"/>
                <a:gd name="connsiteX22" fmla="*/ 412783 w 503177"/>
                <a:gd name="connsiteY22" fmla="*/ 70539 h 230949"/>
                <a:gd name="connsiteX23" fmla="*/ 412783 w 503177"/>
                <a:gd name="connsiteY23" fmla="*/ 80466 h 230949"/>
                <a:gd name="connsiteX24" fmla="*/ 404423 w 503177"/>
                <a:gd name="connsiteY24" fmla="*/ 83602 h 230949"/>
                <a:gd name="connsiteX25" fmla="*/ 421143 w 503177"/>
                <a:gd name="connsiteY25" fmla="*/ 97709 h 230949"/>
                <a:gd name="connsiteX26" fmla="*/ 427413 w 503177"/>
                <a:gd name="connsiteY26" fmla="*/ 101367 h 230949"/>
                <a:gd name="connsiteX27" fmla="*/ 438386 w 503177"/>
                <a:gd name="connsiteY27" fmla="*/ 95097 h 230949"/>
                <a:gd name="connsiteX28" fmla="*/ 459809 w 503177"/>
                <a:gd name="connsiteY28" fmla="*/ 106069 h 230949"/>
                <a:gd name="connsiteX29" fmla="*/ 462944 w 503177"/>
                <a:gd name="connsiteY29" fmla="*/ 105024 h 230949"/>
                <a:gd name="connsiteX30" fmla="*/ 479664 w 503177"/>
                <a:gd name="connsiteY30" fmla="*/ 109727 h 230949"/>
                <a:gd name="connsiteX31" fmla="*/ 482799 w 503177"/>
                <a:gd name="connsiteY31" fmla="*/ 120700 h 230949"/>
                <a:gd name="connsiteX32" fmla="*/ 500042 w 503177"/>
                <a:gd name="connsiteY32" fmla="*/ 134285 h 230949"/>
                <a:gd name="connsiteX33" fmla="*/ 503177 w 503177"/>
                <a:gd name="connsiteY33" fmla="*/ 144213 h 230949"/>
                <a:gd name="connsiteX34" fmla="*/ 485934 w 503177"/>
                <a:gd name="connsiteY34" fmla="*/ 146303 h 230949"/>
                <a:gd name="connsiteX35" fmla="*/ 473394 w 503177"/>
                <a:gd name="connsiteY35" fmla="*/ 155708 h 230949"/>
                <a:gd name="connsiteX36" fmla="*/ 469737 w 503177"/>
                <a:gd name="connsiteY36" fmla="*/ 160410 h 230949"/>
                <a:gd name="connsiteX37" fmla="*/ 455629 w 503177"/>
                <a:gd name="connsiteY37" fmla="*/ 167726 h 230949"/>
                <a:gd name="connsiteX38" fmla="*/ 451449 w 503177"/>
                <a:gd name="connsiteY38" fmla="*/ 186013 h 230949"/>
                <a:gd name="connsiteX39" fmla="*/ 441521 w 503177"/>
                <a:gd name="connsiteY39" fmla="*/ 190716 h 230949"/>
                <a:gd name="connsiteX40" fmla="*/ 428458 w 503177"/>
                <a:gd name="connsiteY40" fmla="*/ 202211 h 230949"/>
                <a:gd name="connsiteX41" fmla="*/ 419053 w 503177"/>
                <a:gd name="connsiteY41" fmla="*/ 206391 h 230949"/>
                <a:gd name="connsiteX42" fmla="*/ 408603 w 503177"/>
                <a:gd name="connsiteY42" fmla="*/ 207436 h 230949"/>
                <a:gd name="connsiteX43" fmla="*/ 386657 w 503177"/>
                <a:gd name="connsiteY43" fmla="*/ 204301 h 230949"/>
                <a:gd name="connsiteX44" fmla="*/ 378297 w 503177"/>
                <a:gd name="connsiteY44" fmla="*/ 211617 h 230949"/>
                <a:gd name="connsiteX45" fmla="*/ 371505 w 503177"/>
                <a:gd name="connsiteY45" fmla="*/ 228859 h 230949"/>
                <a:gd name="connsiteX46" fmla="*/ 365235 w 503177"/>
                <a:gd name="connsiteY46" fmla="*/ 218932 h 230949"/>
                <a:gd name="connsiteX47" fmla="*/ 333884 w 503177"/>
                <a:gd name="connsiteY47" fmla="*/ 209526 h 230949"/>
                <a:gd name="connsiteX48" fmla="*/ 326569 w 503177"/>
                <a:gd name="connsiteY48" fmla="*/ 215274 h 230949"/>
                <a:gd name="connsiteX49" fmla="*/ 303056 w 503177"/>
                <a:gd name="connsiteY49" fmla="*/ 214229 h 230949"/>
                <a:gd name="connsiteX50" fmla="*/ 284768 w 503177"/>
                <a:gd name="connsiteY50" fmla="*/ 203779 h 230949"/>
                <a:gd name="connsiteX51" fmla="*/ 275363 w 503177"/>
                <a:gd name="connsiteY51" fmla="*/ 204301 h 230949"/>
                <a:gd name="connsiteX52" fmla="*/ 246102 w 503177"/>
                <a:gd name="connsiteY52" fmla="*/ 193851 h 230949"/>
                <a:gd name="connsiteX53" fmla="*/ 237742 w 503177"/>
                <a:gd name="connsiteY53" fmla="*/ 196464 h 230949"/>
                <a:gd name="connsiteX54" fmla="*/ 227814 w 503177"/>
                <a:gd name="connsiteY54" fmla="*/ 191761 h 230949"/>
                <a:gd name="connsiteX55" fmla="*/ 220499 w 503177"/>
                <a:gd name="connsiteY55" fmla="*/ 192806 h 230949"/>
                <a:gd name="connsiteX56" fmla="*/ 218409 w 503177"/>
                <a:gd name="connsiteY56" fmla="*/ 212661 h 230949"/>
                <a:gd name="connsiteX57" fmla="*/ 211094 w 503177"/>
                <a:gd name="connsiteY57" fmla="*/ 212661 h 230949"/>
                <a:gd name="connsiteX58" fmla="*/ 203256 w 503177"/>
                <a:gd name="connsiteY58" fmla="*/ 222589 h 230949"/>
                <a:gd name="connsiteX59" fmla="*/ 202734 w 503177"/>
                <a:gd name="connsiteY59" fmla="*/ 229382 h 230949"/>
                <a:gd name="connsiteX60" fmla="*/ 187581 w 503177"/>
                <a:gd name="connsiteY60" fmla="*/ 226769 h 230949"/>
                <a:gd name="connsiteX61" fmla="*/ 179221 w 503177"/>
                <a:gd name="connsiteY61" fmla="*/ 230949 h 230949"/>
                <a:gd name="connsiteX62" fmla="*/ 155185 w 503177"/>
                <a:gd name="connsiteY62" fmla="*/ 228337 h 230949"/>
                <a:gd name="connsiteX63" fmla="*/ 150483 w 503177"/>
                <a:gd name="connsiteY63" fmla="*/ 220499 h 230949"/>
                <a:gd name="connsiteX64" fmla="*/ 136898 w 503177"/>
                <a:gd name="connsiteY64" fmla="*/ 213184 h 230949"/>
                <a:gd name="connsiteX65" fmla="*/ 133240 w 503177"/>
                <a:gd name="connsiteY65" fmla="*/ 209004 h 230949"/>
                <a:gd name="connsiteX66" fmla="*/ 115475 w 503177"/>
                <a:gd name="connsiteY66" fmla="*/ 195419 h 230949"/>
                <a:gd name="connsiteX67" fmla="*/ 107637 w 503177"/>
                <a:gd name="connsiteY67" fmla="*/ 195419 h 230949"/>
                <a:gd name="connsiteX68" fmla="*/ 99799 w 503177"/>
                <a:gd name="connsiteY68" fmla="*/ 185491 h 230949"/>
                <a:gd name="connsiteX69" fmla="*/ 84647 w 503177"/>
                <a:gd name="connsiteY69" fmla="*/ 176086 h 230949"/>
                <a:gd name="connsiteX70" fmla="*/ 66881 w 503177"/>
                <a:gd name="connsiteY70" fmla="*/ 159888 h 230949"/>
                <a:gd name="connsiteX71" fmla="*/ 59044 w 503177"/>
                <a:gd name="connsiteY71" fmla="*/ 159888 h 230949"/>
                <a:gd name="connsiteX72" fmla="*/ 44936 w 503177"/>
                <a:gd name="connsiteY72" fmla="*/ 147348 h 230949"/>
                <a:gd name="connsiteX73" fmla="*/ 33963 w 503177"/>
                <a:gd name="connsiteY73" fmla="*/ 130628 h 230949"/>
                <a:gd name="connsiteX74" fmla="*/ 25603 w 503177"/>
                <a:gd name="connsiteY74" fmla="*/ 121222 h 230949"/>
                <a:gd name="connsiteX75" fmla="*/ 32918 w 503177"/>
                <a:gd name="connsiteY75" fmla="*/ 110772 h 230949"/>
                <a:gd name="connsiteX76" fmla="*/ 29261 w 503177"/>
                <a:gd name="connsiteY76" fmla="*/ 100844 h 230949"/>
                <a:gd name="connsiteX77" fmla="*/ 15153 w 503177"/>
                <a:gd name="connsiteY77" fmla="*/ 93007 h 230949"/>
                <a:gd name="connsiteX78" fmla="*/ 0 w 503177"/>
                <a:gd name="connsiteY78" fmla="*/ 72106 h 230949"/>
                <a:gd name="connsiteX79" fmla="*/ 3135 w 503177"/>
                <a:gd name="connsiteY79" fmla="*/ 67926 h 230949"/>
                <a:gd name="connsiteX80" fmla="*/ 14630 w 503177"/>
                <a:gd name="connsiteY80" fmla="*/ 80466 h 230949"/>
                <a:gd name="connsiteX81" fmla="*/ 26126 w 503177"/>
                <a:gd name="connsiteY81" fmla="*/ 64269 h 230949"/>
                <a:gd name="connsiteX82" fmla="*/ 32918 w 503177"/>
                <a:gd name="connsiteY82" fmla="*/ 60611 h 230949"/>
                <a:gd name="connsiteX83" fmla="*/ 49116 w 503177"/>
                <a:gd name="connsiteY83" fmla="*/ 56953 h 230949"/>
                <a:gd name="connsiteX84" fmla="*/ 62179 w 503177"/>
                <a:gd name="connsiteY84" fmla="*/ 59566 h 230949"/>
                <a:gd name="connsiteX85" fmla="*/ 66881 w 503177"/>
                <a:gd name="connsiteY85" fmla="*/ 51728 h 230949"/>
                <a:gd name="connsiteX86" fmla="*/ 79421 w 503177"/>
                <a:gd name="connsiteY86" fmla="*/ 49638 h 230949"/>
                <a:gd name="connsiteX87" fmla="*/ 83079 w 503177"/>
                <a:gd name="connsiteY87" fmla="*/ 43368 h 230949"/>
                <a:gd name="connsiteX88" fmla="*/ 93007 w 503177"/>
                <a:gd name="connsiteY88" fmla="*/ 39188 h 230949"/>
                <a:gd name="connsiteX89" fmla="*/ 99799 w 503177"/>
                <a:gd name="connsiteY89" fmla="*/ 39711 h 230949"/>
                <a:gd name="connsiteX90" fmla="*/ 103457 w 503177"/>
                <a:gd name="connsiteY90" fmla="*/ 32395 h 230949"/>
                <a:gd name="connsiteX91" fmla="*/ 130628 w 503177"/>
                <a:gd name="connsiteY91" fmla="*/ 26126 h 230949"/>
                <a:gd name="connsiteX92" fmla="*/ 152050 w 503177"/>
                <a:gd name="connsiteY92" fmla="*/ 16720 h 230949"/>
                <a:gd name="connsiteX93" fmla="*/ 163546 w 503177"/>
                <a:gd name="connsiteY93" fmla="*/ 13063 h 230949"/>
                <a:gd name="connsiteX94" fmla="*/ 154140 w 503177"/>
                <a:gd name="connsiteY94" fmla="*/ 3657 h 230949"/>
                <a:gd name="connsiteX95" fmla="*/ 158843 w 503177"/>
                <a:gd name="connsiteY95" fmla="*/ 0 h 230949"/>
                <a:gd name="connsiteX96" fmla="*/ 172428 w 503177"/>
                <a:gd name="connsiteY96" fmla="*/ 2613 h 230949"/>
                <a:gd name="connsiteX97" fmla="*/ 181834 w 503177"/>
                <a:gd name="connsiteY97" fmla="*/ 12018 h 230949"/>
                <a:gd name="connsiteX98" fmla="*/ 181834 w 503177"/>
                <a:gd name="connsiteY98" fmla="*/ 17765 h 230949"/>
                <a:gd name="connsiteX99" fmla="*/ 190194 w 503177"/>
                <a:gd name="connsiteY99" fmla="*/ 21423 h 230949"/>
                <a:gd name="connsiteX100" fmla="*/ 192284 w 503177"/>
                <a:gd name="connsiteY100" fmla="*/ 17765 h 230949"/>
                <a:gd name="connsiteX101" fmla="*/ 192284 w 503177"/>
                <a:gd name="connsiteY101" fmla="*/ 17765 h 23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03177" h="230949">
                  <a:moveTo>
                    <a:pt x="192284" y="17765"/>
                  </a:moveTo>
                  <a:lnTo>
                    <a:pt x="205347" y="15153"/>
                  </a:lnTo>
                  <a:lnTo>
                    <a:pt x="204824" y="3657"/>
                  </a:lnTo>
                  <a:lnTo>
                    <a:pt x="225202" y="8360"/>
                  </a:lnTo>
                  <a:lnTo>
                    <a:pt x="227292" y="15153"/>
                  </a:lnTo>
                  <a:lnTo>
                    <a:pt x="233562" y="21945"/>
                  </a:lnTo>
                  <a:lnTo>
                    <a:pt x="261778" y="28738"/>
                  </a:lnTo>
                  <a:lnTo>
                    <a:pt x="278498" y="35531"/>
                  </a:lnTo>
                  <a:lnTo>
                    <a:pt x="283200" y="41278"/>
                  </a:lnTo>
                  <a:lnTo>
                    <a:pt x="303056" y="37098"/>
                  </a:lnTo>
                  <a:lnTo>
                    <a:pt x="314029" y="44413"/>
                  </a:lnTo>
                  <a:lnTo>
                    <a:pt x="309849" y="51206"/>
                  </a:lnTo>
                  <a:lnTo>
                    <a:pt x="299921" y="58521"/>
                  </a:lnTo>
                  <a:lnTo>
                    <a:pt x="309849" y="64269"/>
                  </a:lnTo>
                  <a:lnTo>
                    <a:pt x="322389" y="75241"/>
                  </a:lnTo>
                  <a:lnTo>
                    <a:pt x="331794" y="86737"/>
                  </a:lnTo>
                  <a:lnTo>
                    <a:pt x="338064" y="89349"/>
                  </a:lnTo>
                  <a:lnTo>
                    <a:pt x="359487" y="74196"/>
                  </a:lnTo>
                  <a:lnTo>
                    <a:pt x="349037" y="59566"/>
                  </a:lnTo>
                  <a:lnTo>
                    <a:pt x="356875" y="59566"/>
                  </a:lnTo>
                  <a:lnTo>
                    <a:pt x="370460" y="63224"/>
                  </a:lnTo>
                  <a:lnTo>
                    <a:pt x="390838" y="74719"/>
                  </a:lnTo>
                  <a:lnTo>
                    <a:pt x="412783" y="70539"/>
                  </a:lnTo>
                  <a:lnTo>
                    <a:pt x="412783" y="80466"/>
                  </a:lnTo>
                  <a:lnTo>
                    <a:pt x="404423" y="83602"/>
                  </a:lnTo>
                  <a:lnTo>
                    <a:pt x="421143" y="97709"/>
                  </a:lnTo>
                  <a:lnTo>
                    <a:pt x="427413" y="101367"/>
                  </a:lnTo>
                  <a:lnTo>
                    <a:pt x="438386" y="95097"/>
                  </a:lnTo>
                  <a:lnTo>
                    <a:pt x="459809" y="106069"/>
                  </a:lnTo>
                  <a:lnTo>
                    <a:pt x="462944" y="105024"/>
                  </a:lnTo>
                  <a:lnTo>
                    <a:pt x="479664" y="109727"/>
                  </a:lnTo>
                  <a:lnTo>
                    <a:pt x="482799" y="120700"/>
                  </a:lnTo>
                  <a:lnTo>
                    <a:pt x="500042" y="134285"/>
                  </a:lnTo>
                  <a:lnTo>
                    <a:pt x="503177" y="144213"/>
                  </a:lnTo>
                  <a:lnTo>
                    <a:pt x="485934" y="146303"/>
                  </a:lnTo>
                  <a:lnTo>
                    <a:pt x="473394" y="155708"/>
                  </a:lnTo>
                  <a:lnTo>
                    <a:pt x="469737" y="160410"/>
                  </a:lnTo>
                  <a:lnTo>
                    <a:pt x="455629" y="167726"/>
                  </a:lnTo>
                  <a:lnTo>
                    <a:pt x="451449" y="186013"/>
                  </a:lnTo>
                  <a:lnTo>
                    <a:pt x="441521" y="190716"/>
                  </a:lnTo>
                  <a:lnTo>
                    <a:pt x="428458" y="202211"/>
                  </a:lnTo>
                  <a:lnTo>
                    <a:pt x="419053" y="206391"/>
                  </a:lnTo>
                  <a:lnTo>
                    <a:pt x="408603" y="207436"/>
                  </a:lnTo>
                  <a:lnTo>
                    <a:pt x="386657" y="204301"/>
                  </a:lnTo>
                  <a:lnTo>
                    <a:pt x="378297" y="211617"/>
                  </a:lnTo>
                  <a:lnTo>
                    <a:pt x="371505" y="228859"/>
                  </a:lnTo>
                  <a:lnTo>
                    <a:pt x="365235" y="218932"/>
                  </a:lnTo>
                  <a:lnTo>
                    <a:pt x="333884" y="209526"/>
                  </a:lnTo>
                  <a:lnTo>
                    <a:pt x="326569" y="215274"/>
                  </a:lnTo>
                  <a:lnTo>
                    <a:pt x="303056" y="214229"/>
                  </a:lnTo>
                  <a:lnTo>
                    <a:pt x="284768" y="203779"/>
                  </a:lnTo>
                  <a:lnTo>
                    <a:pt x="275363" y="204301"/>
                  </a:lnTo>
                  <a:lnTo>
                    <a:pt x="246102" y="193851"/>
                  </a:lnTo>
                  <a:lnTo>
                    <a:pt x="237742" y="196464"/>
                  </a:lnTo>
                  <a:lnTo>
                    <a:pt x="227814" y="191761"/>
                  </a:lnTo>
                  <a:lnTo>
                    <a:pt x="220499" y="192806"/>
                  </a:lnTo>
                  <a:lnTo>
                    <a:pt x="218409" y="212661"/>
                  </a:lnTo>
                  <a:lnTo>
                    <a:pt x="211094" y="212661"/>
                  </a:lnTo>
                  <a:lnTo>
                    <a:pt x="203256" y="222589"/>
                  </a:lnTo>
                  <a:lnTo>
                    <a:pt x="202734" y="229382"/>
                  </a:lnTo>
                  <a:lnTo>
                    <a:pt x="187581" y="226769"/>
                  </a:lnTo>
                  <a:lnTo>
                    <a:pt x="179221" y="230949"/>
                  </a:lnTo>
                  <a:lnTo>
                    <a:pt x="155185" y="228337"/>
                  </a:lnTo>
                  <a:lnTo>
                    <a:pt x="150483" y="220499"/>
                  </a:lnTo>
                  <a:lnTo>
                    <a:pt x="136898" y="213184"/>
                  </a:lnTo>
                  <a:lnTo>
                    <a:pt x="133240" y="209004"/>
                  </a:lnTo>
                  <a:lnTo>
                    <a:pt x="115475" y="195419"/>
                  </a:lnTo>
                  <a:lnTo>
                    <a:pt x="107637" y="195419"/>
                  </a:lnTo>
                  <a:lnTo>
                    <a:pt x="99799" y="185491"/>
                  </a:lnTo>
                  <a:lnTo>
                    <a:pt x="84647" y="176086"/>
                  </a:lnTo>
                  <a:lnTo>
                    <a:pt x="66881" y="159888"/>
                  </a:lnTo>
                  <a:lnTo>
                    <a:pt x="59044" y="159888"/>
                  </a:lnTo>
                  <a:lnTo>
                    <a:pt x="44936" y="147348"/>
                  </a:lnTo>
                  <a:lnTo>
                    <a:pt x="33963" y="130628"/>
                  </a:lnTo>
                  <a:lnTo>
                    <a:pt x="25603" y="121222"/>
                  </a:lnTo>
                  <a:lnTo>
                    <a:pt x="32918" y="110772"/>
                  </a:lnTo>
                  <a:lnTo>
                    <a:pt x="29261" y="100844"/>
                  </a:lnTo>
                  <a:lnTo>
                    <a:pt x="15153" y="93007"/>
                  </a:lnTo>
                  <a:lnTo>
                    <a:pt x="0" y="72106"/>
                  </a:lnTo>
                  <a:lnTo>
                    <a:pt x="3135" y="67926"/>
                  </a:lnTo>
                  <a:lnTo>
                    <a:pt x="14630" y="80466"/>
                  </a:lnTo>
                  <a:lnTo>
                    <a:pt x="26126" y="64269"/>
                  </a:lnTo>
                  <a:lnTo>
                    <a:pt x="32918" y="60611"/>
                  </a:lnTo>
                  <a:lnTo>
                    <a:pt x="49116" y="56953"/>
                  </a:lnTo>
                  <a:lnTo>
                    <a:pt x="62179" y="59566"/>
                  </a:lnTo>
                  <a:lnTo>
                    <a:pt x="66881" y="51728"/>
                  </a:lnTo>
                  <a:lnTo>
                    <a:pt x="79421" y="49638"/>
                  </a:lnTo>
                  <a:lnTo>
                    <a:pt x="83079" y="43368"/>
                  </a:lnTo>
                  <a:lnTo>
                    <a:pt x="93007" y="39188"/>
                  </a:lnTo>
                  <a:lnTo>
                    <a:pt x="99799" y="39711"/>
                  </a:lnTo>
                  <a:lnTo>
                    <a:pt x="103457" y="32395"/>
                  </a:lnTo>
                  <a:lnTo>
                    <a:pt x="130628" y="26126"/>
                  </a:lnTo>
                  <a:lnTo>
                    <a:pt x="152050" y="16720"/>
                  </a:lnTo>
                  <a:lnTo>
                    <a:pt x="163546" y="13063"/>
                  </a:lnTo>
                  <a:lnTo>
                    <a:pt x="154140" y="3657"/>
                  </a:lnTo>
                  <a:lnTo>
                    <a:pt x="158843" y="0"/>
                  </a:lnTo>
                  <a:lnTo>
                    <a:pt x="172428" y="2613"/>
                  </a:lnTo>
                  <a:lnTo>
                    <a:pt x="181834" y="12018"/>
                  </a:lnTo>
                  <a:lnTo>
                    <a:pt x="181834" y="17765"/>
                  </a:lnTo>
                  <a:lnTo>
                    <a:pt x="190194" y="21423"/>
                  </a:lnTo>
                  <a:lnTo>
                    <a:pt x="192284" y="17765"/>
                  </a:lnTo>
                  <a:lnTo>
                    <a:pt x="192284" y="17765"/>
                  </a:lnTo>
                  <a:close/>
                </a:path>
              </a:pathLst>
            </a:custGeom>
            <a:solidFill>
              <a:schemeClr val="accent6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Germany — 38%">
              <a:extLst>
                <a:ext uri="{FF2B5EF4-FFF2-40B4-BE49-F238E27FC236}">
                  <a16:creationId xmlns:a16="http://schemas.microsoft.com/office/drawing/2014/main" id="{6DA2F3D6-E9B9-3C37-0BFF-ABF0D15443ED}"/>
                </a:ext>
              </a:extLst>
            </p:cNvPr>
            <p:cNvSpPr/>
            <p:nvPr/>
          </p:nvSpPr>
          <p:spPr>
            <a:xfrm>
              <a:off x="3954393" y="2847478"/>
              <a:ext cx="668290" cy="710613"/>
            </a:xfrm>
            <a:custGeom>
              <a:avLst/>
              <a:gdLst>
                <a:gd name="connsiteX0" fmla="*/ 588869 w 668290"/>
                <a:gd name="connsiteY0" fmla="*/ 96664 h 710613"/>
                <a:gd name="connsiteX1" fmla="*/ 567969 w 668290"/>
                <a:gd name="connsiteY1" fmla="*/ 96142 h 710613"/>
                <a:gd name="connsiteX2" fmla="*/ 566923 w 668290"/>
                <a:gd name="connsiteY2" fmla="*/ 85692 h 710613"/>
                <a:gd name="connsiteX3" fmla="*/ 560131 w 668290"/>
                <a:gd name="connsiteY3" fmla="*/ 79422 h 710613"/>
                <a:gd name="connsiteX4" fmla="*/ 559608 w 668290"/>
                <a:gd name="connsiteY4" fmla="*/ 73151 h 710613"/>
                <a:gd name="connsiteX5" fmla="*/ 588346 w 668290"/>
                <a:gd name="connsiteY5" fmla="*/ 89349 h 710613"/>
                <a:gd name="connsiteX6" fmla="*/ 588869 w 668290"/>
                <a:gd name="connsiteY6" fmla="*/ 96664 h 710613"/>
                <a:gd name="connsiteX7" fmla="*/ 374640 w 668290"/>
                <a:gd name="connsiteY7" fmla="*/ 47026 h 710613"/>
                <a:gd name="connsiteX8" fmla="*/ 363667 w 668290"/>
                <a:gd name="connsiteY8" fmla="*/ 47026 h 710613"/>
                <a:gd name="connsiteX9" fmla="*/ 355307 w 668290"/>
                <a:gd name="connsiteY9" fmla="*/ 42846 h 710613"/>
                <a:gd name="connsiteX10" fmla="*/ 360010 w 668290"/>
                <a:gd name="connsiteY10" fmla="*/ 36576 h 710613"/>
                <a:gd name="connsiteX11" fmla="*/ 370460 w 668290"/>
                <a:gd name="connsiteY11" fmla="*/ 39188 h 710613"/>
                <a:gd name="connsiteX12" fmla="*/ 374640 w 668290"/>
                <a:gd name="connsiteY12" fmla="*/ 47026 h 710613"/>
                <a:gd name="connsiteX13" fmla="*/ 374640 w 668290"/>
                <a:gd name="connsiteY13" fmla="*/ 47026 h 710613"/>
                <a:gd name="connsiteX14" fmla="*/ 548636 w 668290"/>
                <a:gd name="connsiteY14" fmla="*/ 50161 h 710613"/>
                <a:gd name="connsiteX15" fmla="*/ 540798 w 668290"/>
                <a:gd name="connsiteY15" fmla="*/ 54341 h 710613"/>
                <a:gd name="connsiteX16" fmla="*/ 532960 w 668290"/>
                <a:gd name="connsiteY16" fmla="*/ 54341 h 710613"/>
                <a:gd name="connsiteX17" fmla="*/ 525123 w 668290"/>
                <a:gd name="connsiteY17" fmla="*/ 62179 h 710613"/>
                <a:gd name="connsiteX18" fmla="*/ 512060 w 668290"/>
                <a:gd name="connsiteY18" fmla="*/ 55386 h 710613"/>
                <a:gd name="connsiteX19" fmla="*/ 508925 w 668290"/>
                <a:gd name="connsiteY19" fmla="*/ 48593 h 710613"/>
                <a:gd name="connsiteX20" fmla="*/ 509447 w 668290"/>
                <a:gd name="connsiteY20" fmla="*/ 35008 h 710613"/>
                <a:gd name="connsiteX21" fmla="*/ 513105 w 668290"/>
                <a:gd name="connsiteY21" fmla="*/ 26648 h 710613"/>
                <a:gd name="connsiteX22" fmla="*/ 525645 w 668290"/>
                <a:gd name="connsiteY22" fmla="*/ 20900 h 710613"/>
                <a:gd name="connsiteX23" fmla="*/ 531393 w 668290"/>
                <a:gd name="connsiteY23" fmla="*/ 28216 h 710613"/>
                <a:gd name="connsiteX24" fmla="*/ 541843 w 668290"/>
                <a:gd name="connsiteY24" fmla="*/ 31873 h 710613"/>
                <a:gd name="connsiteX25" fmla="*/ 538708 w 668290"/>
                <a:gd name="connsiteY25" fmla="*/ 42323 h 710613"/>
                <a:gd name="connsiteX26" fmla="*/ 548636 w 668290"/>
                <a:gd name="connsiteY26" fmla="*/ 50161 h 710613"/>
                <a:gd name="connsiteX27" fmla="*/ 548636 w 668290"/>
                <a:gd name="connsiteY27" fmla="*/ 50161 h 710613"/>
                <a:gd name="connsiteX28" fmla="*/ 262300 w 668290"/>
                <a:gd name="connsiteY28" fmla="*/ 9405 h 710613"/>
                <a:gd name="connsiteX29" fmla="*/ 273273 w 668290"/>
                <a:gd name="connsiteY29" fmla="*/ 13585 h 710613"/>
                <a:gd name="connsiteX30" fmla="*/ 283201 w 668290"/>
                <a:gd name="connsiteY30" fmla="*/ 23513 h 710613"/>
                <a:gd name="connsiteX31" fmla="*/ 283723 w 668290"/>
                <a:gd name="connsiteY31" fmla="*/ 31873 h 710613"/>
                <a:gd name="connsiteX32" fmla="*/ 273273 w 668290"/>
                <a:gd name="connsiteY32" fmla="*/ 41801 h 710613"/>
                <a:gd name="connsiteX33" fmla="*/ 293128 w 668290"/>
                <a:gd name="connsiteY33" fmla="*/ 39711 h 710613"/>
                <a:gd name="connsiteX34" fmla="*/ 297831 w 668290"/>
                <a:gd name="connsiteY34" fmla="*/ 47026 h 710613"/>
                <a:gd name="connsiteX35" fmla="*/ 308281 w 668290"/>
                <a:gd name="connsiteY35" fmla="*/ 44413 h 710613"/>
                <a:gd name="connsiteX36" fmla="*/ 335974 w 668290"/>
                <a:gd name="connsiteY36" fmla="*/ 55386 h 710613"/>
                <a:gd name="connsiteX37" fmla="*/ 355829 w 668290"/>
                <a:gd name="connsiteY37" fmla="*/ 49638 h 710613"/>
                <a:gd name="connsiteX38" fmla="*/ 360010 w 668290"/>
                <a:gd name="connsiteY38" fmla="*/ 57998 h 710613"/>
                <a:gd name="connsiteX39" fmla="*/ 356352 w 668290"/>
                <a:gd name="connsiteY39" fmla="*/ 67404 h 710613"/>
                <a:gd name="connsiteX40" fmla="*/ 342767 w 668290"/>
                <a:gd name="connsiteY40" fmla="*/ 77331 h 710613"/>
                <a:gd name="connsiteX41" fmla="*/ 351127 w 668290"/>
                <a:gd name="connsiteY41" fmla="*/ 84647 h 710613"/>
                <a:gd name="connsiteX42" fmla="*/ 364190 w 668290"/>
                <a:gd name="connsiteY42" fmla="*/ 83602 h 710613"/>
                <a:gd name="connsiteX43" fmla="*/ 386135 w 668290"/>
                <a:gd name="connsiteY43" fmla="*/ 89349 h 710613"/>
                <a:gd name="connsiteX44" fmla="*/ 406513 w 668290"/>
                <a:gd name="connsiteY44" fmla="*/ 74197 h 710613"/>
                <a:gd name="connsiteX45" fmla="*/ 413306 w 668290"/>
                <a:gd name="connsiteY45" fmla="*/ 71061 h 710613"/>
                <a:gd name="connsiteX46" fmla="*/ 435251 w 668290"/>
                <a:gd name="connsiteY46" fmla="*/ 68971 h 710613"/>
                <a:gd name="connsiteX47" fmla="*/ 466602 w 668290"/>
                <a:gd name="connsiteY47" fmla="*/ 41278 h 710613"/>
                <a:gd name="connsiteX48" fmla="*/ 498997 w 668290"/>
                <a:gd name="connsiteY48" fmla="*/ 47026 h 710613"/>
                <a:gd name="connsiteX49" fmla="*/ 508402 w 668290"/>
                <a:gd name="connsiteY49" fmla="*/ 58521 h 710613"/>
                <a:gd name="connsiteX50" fmla="*/ 531393 w 668290"/>
                <a:gd name="connsiteY50" fmla="*/ 71584 h 710613"/>
                <a:gd name="connsiteX51" fmla="*/ 551248 w 668290"/>
                <a:gd name="connsiteY51" fmla="*/ 70539 h 710613"/>
                <a:gd name="connsiteX52" fmla="*/ 559086 w 668290"/>
                <a:gd name="connsiteY52" fmla="*/ 83079 h 710613"/>
                <a:gd name="connsiteX53" fmla="*/ 563789 w 668290"/>
                <a:gd name="connsiteY53" fmla="*/ 98232 h 710613"/>
                <a:gd name="connsiteX54" fmla="*/ 575284 w 668290"/>
                <a:gd name="connsiteY54" fmla="*/ 106069 h 710613"/>
                <a:gd name="connsiteX55" fmla="*/ 592527 w 668290"/>
                <a:gd name="connsiteY55" fmla="*/ 109205 h 710613"/>
                <a:gd name="connsiteX56" fmla="*/ 596707 w 668290"/>
                <a:gd name="connsiteY56" fmla="*/ 125402 h 710613"/>
                <a:gd name="connsiteX57" fmla="*/ 607679 w 668290"/>
                <a:gd name="connsiteY57" fmla="*/ 150483 h 710613"/>
                <a:gd name="connsiteX58" fmla="*/ 605589 w 668290"/>
                <a:gd name="connsiteY58" fmla="*/ 167203 h 710613"/>
                <a:gd name="connsiteX59" fmla="*/ 594094 w 668290"/>
                <a:gd name="connsiteY59" fmla="*/ 178176 h 710613"/>
                <a:gd name="connsiteX60" fmla="*/ 589914 w 668290"/>
                <a:gd name="connsiteY60" fmla="*/ 188104 h 710613"/>
                <a:gd name="connsiteX61" fmla="*/ 599842 w 668290"/>
                <a:gd name="connsiteY61" fmla="*/ 196464 h 710613"/>
                <a:gd name="connsiteX62" fmla="*/ 620220 w 668290"/>
                <a:gd name="connsiteY62" fmla="*/ 209526 h 710613"/>
                <a:gd name="connsiteX63" fmla="*/ 628580 w 668290"/>
                <a:gd name="connsiteY63" fmla="*/ 219977 h 710613"/>
                <a:gd name="connsiteX64" fmla="*/ 624922 w 668290"/>
                <a:gd name="connsiteY64" fmla="*/ 236175 h 710613"/>
                <a:gd name="connsiteX65" fmla="*/ 637462 w 668290"/>
                <a:gd name="connsiteY65" fmla="*/ 250282 h 710613"/>
                <a:gd name="connsiteX66" fmla="*/ 642165 w 668290"/>
                <a:gd name="connsiteY66" fmla="*/ 261777 h 710613"/>
                <a:gd name="connsiteX67" fmla="*/ 637985 w 668290"/>
                <a:gd name="connsiteY67" fmla="*/ 277975 h 710613"/>
                <a:gd name="connsiteX68" fmla="*/ 633282 w 668290"/>
                <a:gd name="connsiteY68" fmla="*/ 284768 h 710613"/>
                <a:gd name="connsiteX69" fmla="*/ 644778 w 668290"/>
                <a:gd name="connsiteY69" fmla="*/ 303578 h 710613"/>
                <a:gd name="connsiteX70" fmla="*/ 644778 w 668290"/>
                <a:gd name="connsiteY70" fmla="*/ 313506 h 710613"/>
                <a:gd name="connsiteX71" fmla="*/ 658363 w 668290"/>
                <a:gd name="connsiteY71" fmla="*/ 319254 h 710613"/>
                <a:gd name="connsiteX72" fmla="*/ 668291 w 668290"/>
                <a:gd name="connsiteY72" fmla="*/ 339109 h 710613"/>
                <a:gd name="connsiteX73" fmla="*/ 665678 w 668290"/>
                <a:gd name="connsiteY73" fmla="*/ 353217 h 710613"/>
                <a:gd name="connsiteX74" fmla="*/ 655750 w 668290"/>
                <a:gd name="connsiteY74" fmla="*/ 375162 h 710613"/>
                <a:gd name="connsiteX75" fmla="*/ 650003 w 668290"/>
                <a:gd name="connsiteY75" fmla="*/ 379342 h 710613"/>
                <a:gd name="connsiteX76" fmla="*/ 641642 w 668290"/>
                <a:gd name="connsiteY76" fmla="*/ 375685 h 710613"/>
                <a:gd name="connsiteX77" fmla="*/ 641642 w 668290"/>
                <a:gd name="connsiteY77" fmla="*/ 369937 h 710613"/>
                <a:gd name="connsiteX78" fmla="*/ 632237 w 668290"/>
                <a:gd name="connsiteY78" fmla="*/ 360532 h 710613"/>
                <a:gd name="connsiteX79" fmla="*/ 618652 w 668290"/>
                <a:gd name="connsiteY79" fmla="*/ 357919 h 710613"/>
                <a:gd name="connsiteX80" fmla="*/ 613949 w 668290"/>
                <a:gd name="connsiteY80" fmla="*/ 361577 h 710613"/>
                <a:gd name="connsiteX81" fmla="*/ 623355 w 668290"/>
                <a:gd name="connsiteY81" fmla="*/ 370982 h 710613"/>
                <a:gd name="connsiteX82" fmla="*/ 611859 w 668290"/>
                <a:gd name="connsiteY82" fmla="*/ 374640 h 710613"/>
                <a:gd name="connsiteX83" fmla="*/ 590436 w 668290"/>
                <a:gd name="connsiteY83" fmla="*/ 384045 h 710613"/>
                <a:gd name="connsiteX84" fmla="*/ 563266 w 668290"/>
                <a:gd name="connsiteY84" fmla="*/ 390315 h 710613"/>
                <a:gd name="connsiteX85" fmla="*/ 559608 w 668290"/>
                <a:gd name="connsiteY85" fmla="*/ 397630 h 710613"/>
                <a:gd name="connsiteX86" fmla="*/ 552816 w 668290"/>
                <a:gd name="connsiteY86" fmla="*/ 397108 h 710613"/>
                <a:gd name="connsiteX87" fmla="*/ 542888 w 668290"/>
                <a:gd name="connsiteY87" fmla="*/ 401288 h 710613"/>
                <a:gd name="connsiteX88" fmla="*/ 539231 w 668290"/>
                <a:gd name="connsiteY88" fmla="*/ 407558 h 710613"/>
                <a:gd name="connsiteX89" fmla="*/ 526690 w 668290"/>
                <a:gd name="connsiteY89" fmla="*/ 409648 h 710613"/>
                <a:gd name="connsiteX90" fmla="*/ 521988 w 668290"/>
                <a:gd name="connsiteY90" fmla="*/ 417486 h 710613"/>
                <a:gd name="connsiteX91" fmla="*/ 508925 w 668290"/>
                <a:gd name="connsiteY91" fmla="*/ 414873 h 710613"/>
                <a:gd name="connsiteX92" fmla="*/ 492727 w 668290"/>
                <a:gd name="connsiteY92" fmla="*/ 418530 h 710613"/>
                <a:gd name="connsiteX93" fmla="*/ 485934 w 668290"/>
                <a:gd name="connsiteY93" fmla="*/ 422188 h 710613"/>
                <a:gd name="connsiteX94" fmla="*/ 474439 w 668290"/>
                <a:gd name="connsiteY94" fmla="*/ 438386 h 710613"/>
                <a:gd name="connsiteX95" fmla="*/ 462944 w 668290"/>
                <a:gd name="connsiteY95" fmla="*/ 425846 h 710613"/>
                <a:gd name="connsiteX96" fmla="*/ 459809 w 668290"/>
                <a:gd name="connsiteY96" fmla="*/ 430026 h 710613"/>
                <a:gd name="connsiteX97" fmla="*/ 474962 w 668290"/>
                <a:gd name="connsiteY97" fmla="*/ 450926 h 710613"/>
                <a:gd name="connsiteX98" fmla="*/ 489069 w 668290"/>
                <a:gd name="connsiteY98" fmla="*/ 458764 h 710613"/>
                <a:gd name="connsiteX99" fmla="*/ 492727 w 668290"/>
                <a:gd name="connsiteY99" fmla="*/ 468692 h 710613"/>
                <a:gd name="connsiteX100" fmla="*/ 485412 w 668290"/>
                <a:gd name="connsiteY100" fmla="*/ 479142 h 710613"/>
                <a:gd name="connsiteX101" fmla="*/ 493772 w 668290"/>
                <a:gd name="connsiteY101" fmla="*/ 488547 h 710613"/>
                <a:gd name="connsiteX102" fmla="*/ 504745 w 668290"/>
                <a:gd name="connsiteY102" fmla="*/ 505267 h 710613"/>
                <a:gd name="connsiteX103" fmla="*/ 518853 w 668290"/>
                <a:gd name="connsiteY103" fmla="*/ 517807 h 710613"/>
                <a:gd name="connsiteX104" fmla="*/ 526690 w 668290"/>
                <a:gd name="connsiteY104" fmla="*/ 517807 h 710613"/>
                <a:gd name="connsiteX105" fmla="*/ 544456 w 668290"/>
                <a:gd name="connsiteY105" fmla="*/ 534005 h 710613"/>
                <a:gd name="connsiteX106" fmla="*/ 559608 w 668290"/>
                <a:gd name="connsiteY106" fmla="*/ 543411 h 710613"/>
                <a:gd name="connsiteX107" fmla="*/ 567446 w 668290"/>
                <a:gd name="connsiteY107" fmla="*/ 553338 h 710613"/>
                <a:gd name="connsiteX108" fmla="*/ 575284 w 668290"/>
                <a:gd name="connsiteY108" fmla="*/ 553338 h 710613"/>
                <a:gd name="connsiteX109" fmla="*/ 593049 w 668290"/>
                <a:gd name="connsiteY109" fmla="*/ 566923 h 710613"/>
                <a:gd name="connsiteX110" fmla="*/ 596707 w 668290"/>
                <a:gd name="connsiteY110" fmla="*/ 571103 h 710613"/>
                <a:gd name="connsiteX111" fmla="*/ 595662 w 668290"/>
                <a:gd name="connsiteY111" fmla="*/ 588346 h 710613"/>
                <a:gd name="connsiteX112" fmla="*/ 587824 w 668290"/>
                <a:gd name="connsiteY112" fmla="*/ 594094 h 710613"/>
                <a:gd name="connsiteX113" fmla="*/ 573716 w 668290"/>
                <a:gd name="connsiteY113" fmla="*/ 588346 h 710613"/>
                <a:gd name="connsiteX114" fmla="*/ 569536 w 668290"/>
                <a:gd name="connsiteY114" fmla="*/ 606112 h 710613"/>
                <a:gd name="connsiteX115" fmla="*/ 563266 w 668290"/>
                <a:gd name="connsiteY115" fmla="*/ 612382 h 710613"/>
                <a:gd name="connsiteX116" fmla="*/ 545501 w 668290"/>
                <a:gd name="connsiteY116" fmla="*/ 617084 h 710613"/>
                <a:gd name="connsiteX117" fmla="*/ 526690 w 668290"/>
                <a:gd name="connsiteY117" fmla="*/ 628057 h 710613"/>
                <a:gd name="connsiteX118" fmla="*/ 523033 w 668290"/>
                <a:gd name="connsiteY118" fmla="*/ 635895 h 710613"/>
                <a:gd name="connsiteX119" fmla="*/ 538185 w 668290"/>
                <a:gd name="connsiteY119" fmla="*/ 653138 h 710613"/>
                <a:gd name="connsiteX120" fmla="*/ 538708 w 668290"/>
                <a:gd name="connsiteY120" fmla="*/ 660975 h 710613"/>
                <a:gd name="connsiteX121" fmla="*/ 535050 w 668290"/>
                <a:gd name="connsiteY121" fmla="*/ 668813 h 710613"/>
                <a:gd name="connsiteX122" fmla="*/ 545501 w 668290"/>
                <a:gd name="connsiteY122" fmla="*/ 670903 h 710613"/>
                <a:gd name="connsiteX123" fmla="*/ 547591 w 668290"/>
                <a:gd name="connsiteY123" fmla="*/ 682398 h 710613"/>
                <a:gd name="connsiteX124" fmla="*/ 545501 w 668290"/>
                <a:gd name="connsiteY124" fmla="*/ 691804 h 710613"/>
                <a:gd name="connsiteX125" fmla="*/ 535050 w 668290"/>
                <a:gd name="connsiteY125" fmla="*/ 689191 h 710613"/>
                <a:gd name="connsiteX126" fmla="*/ 527735 w 668290"/>
                <a:gd name="connsiteY126" fmla="*/ 683443 h 710613"/>
                <a:gd name="connsiteX127" fmla="*/ 526690 w 668290"/>
                <a:gd name="connsiteY127" fmla="*/ 676651 h 710613"/>
                <a:gd name="connsiteX128" fmla="*/ 519898 w 668290"/>
                <a:gd name="connsiteY128" fmla="*/ 673516 h 710613"/>
                <a:gd name="connsiteX129" fmla="*/ 504745 w 668290"/>
                <a:gd name="connsiteY129" fmla="*/ 676651 h 710613"/>
                <a:gd name="connsiteX130" fmla="*/ 495340 w 668290"/>
                <a:gd name="connsiteY130" fmla="*/ 671948 h 710613"/>
                <a:gd name="connsiteX131" fmla="*/ 482799 w 668290"/>
                <a:gd name="connsiteY131" fmla="*/ 669858 h 710613"/>
                <a:gd name="connsiteX132" fmla="*/ 482277 w 668290"/>
                <a:gd name="connsiteY132" fmla="*/ 678218 h 710613"/>
                <a:gd name="connsiteX133" fmla="*/ 447269 w 668290"/>
                <a:gd name="connsiteY133" fmla="*/ 681353 h 710613"/>
                <a:gd name="connsiteX134" fmla="*/ 423233 w 668290"/>
                <a:gd name="connsiteY134" fmla="*/ 690758 h 710613"/>
                <a:gd name="connsiteX135" fmla="*/ 416441 w 668290"/>
                <a:gd name="connsiteY135" fmla="*/ 696506 h 710613"/>
                <a:gd name="connsiteX136" fmla="*/ 392928 w 668290"/>
                <a:gd name="connsiteY136" fmla="*/ 699641 h 710613"/>
                <a:gd name="connsiteX137" fmla="*/ 384567 w 668290"/>
                <a:gd name="connsiteY137" fmla="*/ 688146 h 710613"/>
                <a:gd name="connsiteX138" fmla="*/ 367847 w 668290"/>
                <a:gd name="connsiteY138" fmla="*/ 685533 h 710613"/>
                <a:gd name="connsiteX139" fmla="*/ 350604 w 668290"/>
                <a:gd name="connsiteY139" fmla="*/ 686056 h 710613"/>
                <a:gd name="connsiteX140" fmla="*/ 349559 w 668290"/>
                <a:gd name="connsiteY140" fmla="*/ 697551 h 710613"/>
                <a:gd name="connsiteX141" fmla="*/ 343289 w 668290"/>
                <a:gd name="connsiteY141" fmla="*/ 707479 h 710613"/>
                <a:gd name="connsiteX142" fmla="*/ 333362 w 668290"/>
                <a:gd name="connsiteY142" fmla="*/ 710614 h 710613"/>
                <a:gd name="connsiteX143" fmla="*/ 333884 w 668290"/>
                <a:gd name="connsiteY143" fmla="*/ 702776 h 710613"/>
                <a:gd name="connsiteX144" fmla="*/ 326569 w 668290"/>
                <a:gd name="connsiteY144" fmla="*/ 700686 h 710613"/>
                <a:gd name="connsiteX145" fmla="*/ 320821 w 668290"/>
                <a:gd name="connsiteY145" fmla="*/ 692326 h 710613"/>
                <a:gd name="connsiteX146" fmla="*/ 299398 w 668290"/>
                <a:gd name="connsiteY146" fmla="*/ 682398 h 710613"/>
                <a:gd name="connsiteX147" fmla="*/ 295218 w 668290"/>
                <a:gd name="connsiteY147" fmla="*/ 685533 h 710613"/>
                <a:gd name="connsiteX148" fmla="*/ 281633 w 668290"/>
                <a:gd name="connsiteY148" fmla="*/ 678218 h 710613"/>
                <a:gd name="connsiteX149" fmla="*/ 250282 w 668290"/>
                <a:gd name="connsiteY149" fmla="*/ 664110 h 710613"/>
                <a:gd name="connsiteX150" fmla="*/ 256552 w 668290"/>
                <a:gd name="connsiteY150" fmla="*/ 674038 h 710613"/>
                <a:gd name="connsiteX151" fmla="*/ 233562 w 668290"/>
                <a:gd name="connsiteY151" fmla="*/ 675083 h 710613"/>
                <a:gd name="connsiteX152" fmla="*/ 226770 w 668290"/>
                <a:gd name="connsiteY152" fmla="*/ 669335 h 710613"/>
                <a:gd name="connsiteX153" fmla="*/ 222067 w 668290"/>
                <a:gd name="connsiteY153" fmla="*/ 670380 h 710613"/>
                <a:gd name="connsiteX154" fmla="*/ 213707 w 668290"/>
                <a:gd name="connsiteY154" fmla="*/ 664110 h 710613"/>
                <a:gd name="connsiteX155" fmla="*/ 205869 w 668290"/>
                <a:gd name="connsiteY155" fmla="*/ 664110 h 710613"/>
                <a:gd name="connsiteX156" fmla="*/ 198031 w 668290"/>
                <a:gd name="connsiteY156" fmla="*/ 671425 h 710613"/>
                <a:gd name="connsiteX157" fmla="*/ 199076 w 668290"/>
                <a:gd name="connsiteY157" fmla="*/ 680831 h 710613"/>
                <a:gd name="connsiteX158" fmla="*/ 182879 w 668290"/>
                <a:gd name="connsiteY158" fmla="*/ 679786 h 710613"/>
                <a:gd name="connsiteX159" fmla="*/ 162501 w 668290"/>
                <a:gd name="connsiteY159" fmla="*/ 683443 h 710613"/>
                <a:gd name="connsiteX160" fmla="*/ 145258 w 668290"/>
                <a:gd name="connsiteY160" fmla="*/ 682921 h 710613"/>
                <a:gd name="connsiteX161" fmla="*/ 138988 w 668290"/>
                <a:gd name="connsiteY161" fmla="*/ 680831 h 710613"/>
                <a:gd name="connsiteX162" fmla="*/ 132195 w 668290"/>
                <a:gd name="connsiteY162" fmla="*/ 672993 h 710613"/>
                <a:gd name="connsiteX163" fmla="*/ 132195 w 668290"/>
                <a:gd name="connsiteY163" fmla="*/ 663588 h 710613"/>
                <a:gd name="connsiteX164" fmla="*/ 135853 w 668290"/>
                <a:gd name="connsiteY164" fmla="*/ 651047 h 710613"/>
                <a:gd name="connsiteX165" fmla="*/ 134808 w 668290"/>
                <a:gd name="connsiteY165" fmla="*/ 636417 h 710613"/>
                <a:gd name="connsiteX166" fmla="*/ 136898 w 668290"/>
                <a:gd name="connsiteY166" fmla="*/ 627012 h 710613"/>
                <a:gd name="connsiteX167" fmla="*/ 143168 w 668290"/>
                <a:gd name="connsiteY167" fmla="*/ 616040 h 710613"/>
                <a:gd name="connsiteX168" fmla="*/ 151528 w 668290"/>
                <a:gd name="connsiteY168" fmla="*/ 582076 h 710613"/>
                <a:gd name="connsiteX169" fmla="*/ 172951 w 668290"/>
                <a:gd name="connsiteY169" fmla="*/ 558563 h 710613"/>
                <a:gd name="connsiteX170" fmla="*/ 172428 w 668290"/>
                <a:gd name="connsiteY170" fmla="*/ 550726 h 710613"/>
                <a:gd name="connsiteX171" fmla="*/ 162501 w 668290"/>
                <a:gd name="connsiteY171" fmla="*/ 547068 h 710613"/>
                <a:gd name="connsiteX172" fmla="*/ 133240 w 668290"/>
                <a:gd name="connsiteY172" fmla="*/ 542365 h 710613"/>
                <a:gd name="connsiteX173" fmla="*/ 120700 w 668290"/>
                <a:gd name="connsiteY173" fmla="*/ 534005 h 710613"/>
                <a:gd name="connsiteX174" fmla="*/ 102412 w 668290"/>
                <a:gd name="connsiteY174" fmla="*/ 537663 h 710613"/>
                <a:gd name="connsiteX175" fmla="*/ 89349 w 668290"/>
                <a:gd name="connsiteY175" fmla="*/ 537140 h 710613"/>
                <a:gd name="connsiteX176" fmla="*/ 87259 w 668290"/>
                <a:gd name="connsiteY176" fmla="*/ 531393 h 710613"/>
                <a:gd name="connsiteX177" fmla="*/ 78899 w 668290"/>
                <a:gd name="connsiteY177" fmla="*/ 528780 h 710613"/>
                <a:gd name="connsiteX178" fmla="*/ 67926 w 668290"/>
                <a:gd name="connsiteY178" fmla="*/ 532960 h 710613"/>
                <a:gd name="connsiteX179" fmla="*/ 46504 w 668290"/>
                <a:gd name="connsiteY179" fmla="*/ 506312 h 710613"/>
                <a:gd name="connsiteX180" fmla="*/ 38143 w 668290"/>
                <a:gd name="connsiteY180" fmla="*/ 505790 h 710613"/>
                <a:gd name="connsiteX181" fmla="*/ 41801 w 668290"/>
                <a:gd name="connsiteY181" fmla="*/ 487502 h 710613"/>
                <a:gd name="connsiteX182" fmla="*/ 47548 w 668290"/>
                <a:gd name="connsiteY182" fmla="*/ 481754 h 710613"/>
                <a:gd name="connsiteX183" fmla="*/ 47548 w 668290"/>
                <a:gd name="connsiteY183" fmla="*/ 473394 h 710613"/>
                <a:gd name="connsiteX184" fmla="*/ 30306 w 668290"/>
                <a:gd name="connsiteY184" fmla="*/ 466601 h 710613"/>
                <a:gd name="connsiteX185" fmla="*/ 20900 w 668290"/>
                <a:gd name="connsiteY185" fmla="*/ 456674 h 710613"/>
                <a:gd name="connsiteX186" fmla="*/ 18810 w 668290"/>
                <a:gd name="connsiteY186" fmla="*/ 443089 h 710613"/>
                <a:gd name="connsiteX187" fmla="*/ 22468 w 668290"/>
                <a:gd name="connsiteY187" fmla="*/ 432638 h 710613"/>
                <a:gd name="connsiteX188" fmla="*/ 36576 w 668290"/>
                <a:gd name="connsiteY188" fmla="*/ 424801 h 710613"/>
                <a:gd name="connsiteX189" fmla="*/ 33963 w 668290"/>
                <a:gd name="connsiteY189" fmla="*/ 412261 h 710613"/>
                <a:gd name="connsiteX190" fmla="*/ 23513 w 668290"/>
                <a:gd name="connsiteY190" fmla="*/ 408080 h 710613"/>
                <a:gd name="connsiteX191" fmla="*/ 26126 w 668290"/>
                <a:gd name="connsiteY191" fmla="*/ 398675 h 710613"/>
                <a:gd name="connsiteX192" fmla="*/ 7838 w 668290"/>
                <a:gd name="connsiteY192" fmla="*/ 384567 h 710613"/>
                <a:gd name="connsiteX193" fmla="*/ 11495 w 668290"/>
                <a:gd name="connsiteY193" fmla="*/ 369937 h 710613"/>
                <a:gd name="connsiteX194" fmla="*/ 0 w 668290"/>
                <a:gd name="connsiteY194" fmla="*/ 362622 h 710613"/>
                <a:gd name="connsiteX195" fmla="*/ 3135 w 668290"/>
                <a:gd name="connsiteY195" fmla="*/ 357919 h 710613"/>
                <a:gd name="connsiteX196" fmla="*/ 16720 w 668290"/>
                <a:gd name="connsiteY196" fmla="*/ 347992 h 710613"/>
                <a:gd name="connsiteX197" fmla="*/ 12540 w 668290"/>
                <a:gd name="connsiteY197" fmla="*/ 340677 h 710613"/>
                <a:gd name="connsiteX198" fmla="*/ 20378 w 668290"/>
                <a:gd name="connsiteY198" fmla="*/ 323434 h 710613"/>
                <a:gd name="connsiteX199" fmla="*/ 20378 w 668290"/>
                <a:gd name="connsiteY199" fmla="*/ 316119 h 710613"/>
                <a:gd name="connsiteX200" fmla="*/ 1568 w 668290"/>
                <a:gd name="connsiteY200" fmla="*/ 291038 h 710613"/>
                <a:gd name="connsiteX201" fmla="*/ 5748 w 668290"/>
                <a:gd name="connsiteY201" fmla="*/ 284246 h 710613"/>
                <a:gd name="connsiteX202" fmla="*/ 16720 w 668290"/>
                <a:gd name="connsiteY202" fmla="*/ 280065 h 710613"/>
                <a:gd name="connsiteX203" fmla="*/ 30828 w 668290"/>
                <a:gd name="connsiteY203" fmla="*/ 284768 h 710613"/>
                <a:gd name="connsiteX204" fmla="*/ 58521 w 668290"/>
                <a:gd name="connsiteY204" fmla="*/ 276930 h 710613"/>
                <a:gd name="connsiteX205" fmla="*/ 62701 w 668290"/>
                <a:gd name="connsiteY205" fmla="*/ 270660 h 710613"/>
                <a:gd name="connsiteX206" fmla="*/ 56431 w 668290"/>
                <a:gd name="connsiteY206" fmla="*/ 264913 h 710613"/>
                <a:gd name="connsiteX207" fmla="*/ 58521 w 668290"/>
                <a:gd name="connsiteY207" fmla="*/ 259165 h 710613"/>
                <a:gd name="connsiteX208" fmla="*/ 74719 w 668290"/>
                <a:gd name="connsiteY208" fmla="*/ 249237 h 710613"/>
                <a:gd name="connsiteX209" fmla="*/ 78377 w 668290"/>
                <a:gd name="connsiteY209" fmla="*/ 233039 h 710613"/>
                <a:gd name="connsiteX210" fmla="*/ 73674 w 668290"/>
                <a:gd name="connsiteY210" fmla="*/ 226770 h 710613"/>
                <a:gd name="connsiteX211" fmla="*/ 57476 w 668290"/>
                <a:gd name="connsiteY211" fmla="*/ 224679 h 710613"/>
                <a:gd name="connsiteX212" fmla="*/ 53296 w 668290"/>
                <a:gd name="connsiteY212" fmla="*/ 218409 h 710613"/>
                <a:gd name="connsiteX213" fmla="*/ 56954 w 668290"/>
                <a:gd name="connsiteY213" fmla="*/ 208482 h 710613"/>
                <a:gd name="connsiteX214" fmla="*/ 75764 w 668290"/>
                <a:gd name="connsiteY214" fmla="*/ 209004 h 710613"/>
                <a:gd name="connsiteX215" fmla="*/ 82557 w 668290"/>
                <a:gd name="connsiteY215" fmla="*/ 185491 h 710613"/>
                <a:gd name="connsiteX216" fmla="*/ 86737 w 668290"/>
                <a:gd name="connsiteY216" fmla="*/ 175041 h 710613"/>
                <a:gd name="connsiteX217" fmla="*/ 86214 w 668290"/>
                <a:gd name="connsiteY217" fmla="*/ 148393 h 710613"/>
                <a:gd name="connsiteX218" fmla="*/ 75764 w 668290"/>
                <a:gd name="connsiteY218" fmla="*/ 140033 h 710613"/>
                <a:gd name="connsiteX219" fmla="*/ 78899 w 668290"/>
                <a:gd name="connsiteY219" fmla="*/ 123312 h 710613"/>
                <a:gd name="connsiteX220" fmla="*/ 85692 w 668290"/>
                <a:gd name="connsiteY220" fmla="*/ 114952 h 710613"/>
                <a:gd name="connsiteX221" fmla="*/ 91439 w 668290"/>
                <a:gd name="connsiteY221" fmla="*/ 112340 h 710613"/>
                <a:gd name="connsiteX222" fmla="*/ 115997 w 668290"/>
                <a:gd name="connsiteY222" fmla="*/ 110250 h 710613"/>
                <a:gd name="connsiteX223" fmla="*/ 143690 w 668290"/>
                <a:gd name="connsiteY223" fmla="*/ 110772 h 710613"/>
                <a:gd name="connsiteX224" fmla="*/ 155186 w 668290"/>
                <a:gd name="connsiteY224" fmla="*/ 124357 h 710613"/>
                <a:gd name="connsiteX225" fmla="*/ 151528 w 668290"/>
                <a:gd name="connsiteY225" fmla="*/ 131673 h 710613"/>
                <a:gd name="connsiteX226" fmla="*/ 161456 w 668290"/>
                <a:gd name="connsiteY226" fmla="*/ 133762 h 710613"/>
                <a:gd name="connsiteX227" fmla="*/ 167203 w 668290"/>
                <a:gd name="connsiteY227" fmla="*/ 119132 h 710613"/>
                <a:gd name="connsiteX228" fmla="*/ 175563 w 668290"/>
                <a:gd name="connsiteY228" fmla="*/ 123835 h 710613"/>
                <a:gd name="connsiteX229" fmla="*/ 182356 w 668290"/>
                <a:gd name="connsiteY229" fmla="*/ 123312 h 710613"/>
                <a:gd name="connsiteX230" fmla="*/ 179221 w 668290"/>
                <a:gd name="connsiteY230" fmla="*/ 112862 h 710613"/>
                <a:gd name="connsiteX231" fmla="*/ 180266 w 668290"/>
                <a:gd name="connsiteY231" fmla="*/ 102935 h 710613"/>
                <a:gd name="connsiteX232" fmla="*/ 186014 w 668290"/>
                <a:gd name="connsiteY232" fmla="*/ 94574 h 710613"/>
                <a:gd name="connsiteX233" fmla="*/ 206391 w 668290"/>
                <a:gd name="connsiteY233" fmla="*/ 98232 h 710613"/>
                <a:gd name="connsiteX234" fmla="*/ 228337 w 668290"/>
                <a:gd name="connsiteY234" fmla="*/ 96142 h 710613"/>
                <a:gd name="connsiteX235" fmla="*/ 228860 w 668290"/>
                <a:gd name="connsiteY235" fmla="*/ 92484 h 710613"/>
                <a:gd name="connsiteX236" fmla="*/ 211617 w 668290"/>
                <a:gd name="connsiteY236" fmla="*/ 89349 h 710613"/>
                <a:gd name="connsiteX237" fmla="*/ 205869 w 668290"/>
                <a:gd name="connsiteY237" fmla="*/ 82557 h 710613"/>
                <a:gd name="connsiteX238" fmla="*/ 204824 w 668290"/>
                <a:gd name="connsiteY238" fmla="*/ 58521 h 710613"/>
                <a:gd name="connsiteX239" fmla="*/ 195419 w 668290"/>
                <a:gd name="connsiteY239" fmla="*/ 53818 h 710613"/>
                <a:gd name="connsiteX240" fmla="*/ 185491 w 668290"/>
                <a:gd name="connsiteY240" fmla="*/ 55909 h 710613"/>
                <a:gd name="connsiteX241" fmla="*/ 185491 w 668290"/>
                <a:gd name="connsiteY241" fmla="*/ 46504 h 710613"/>
                <a:gd name="connsiteX242" fmla="*/ 206391 w 668290"/>
                <a:gd name="connsiteY242" fmla="*/ 39711 h 710613"/>
                <a:gd name="connsiteX243" fmla="*/ 206391 w 668290"/>
                <a:gd name="connsiteY243" fmla="*/ 33441 h 710613"/>
                <a:gd name="connsiteX244" fmla="*/ 185491 w 668290"/>
                <a:gd name="connsiteY244" fmla="*/ 9928 h 710613"/>
                <a:gd name="connsiteX245" fmla="*/ 184446 w 668290"/>
                <a:gd name="connsiteY245" fmla="*/ 0 h 710613"/>
                <a:gd name="connsiteX246" fmla="*/ 201166 w 668290"/>
                <a:gd name="connsiteY246" fmla="*/ 522 h 710613"/>
                <a:gd name="connsiteX247" fmla="*/ 233040 w 668290"/>
                <a:gd name="connsiteY247" fmla="*/ 8360 h 710613"/>
                <a:gd name="connsiteX248" fmla="*/ 251850 w 668290"/>
                <a:gd name="connsiteY248" fmla="*/ 4180 h 710613"/>
                <a:gd name="connsiteX249" fmla="*/ 262300 w 668290"/>
                <a:gd name="connsiteY249" fmla="*/ 9405 h 710613"/>
                <a:gd name="connsiteX250" fmla="*/ 262300 w 668290"/>
                <a:gd name="connsiteY250" fmla="*/ 9405 h 710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</a:cxnLst>
              <a:rect l="l" t="t" r="r" b="b"/>
              <a:pathLst>
                <a:path w="668290" h="710613">
                  <a:moveTo>
                    <a:pt x="588869" y="96664"/>
                  </a:moveTo>
                  <a:lnTo>
                    <a:pt x="567969" y="96142"/>
                  </a:lnTo>
                  <a:lnTo>
                    <a:pt x="566923" y="85692"/>
                  </a:lnTo>
                  <a:lnTo>
                    <a:pt x="560131" y="79422"/>
                  </a:lnTo>
                  <a:lnTo>
                    <a:pt x="559608" y="73151"/>
                  </a:lnTo>
                  <a:lnTo>
                    <a:pt x="588346" y="89349"/>
                  </a:lnTo>
                  <a:lnTo>
                    <a:pt x="588869" y="96664"/>
                  </a:lnTo>
                  <a:close/>
                  <a:moveTo>
                    <a:pt x="374640" y="47026"/>
                  </a:moveTo>
                  <a:lnTo>
                    <a:pt x="363667" y="47026"/>
                  </a:lnTo>
                  <a:lnTo>
                    <a:pt x="355307" y="42846"/>
                  </a:lnTo>
                  <a:lnTo>
                    <a:pt x="360010" y="36576"/>
                  </a:lnTo>
                  <a:lnTo>
                    <a:pt x="370460" y="39188"/>
                  </a:lnTo>
                  <a:lnTo>
                    <a:pt x="374640" y="47026"/>
                  </a:lnTo>
                  <a:lnTo>
                    <a:pt x="374640" y="47026"/>
                  </a:lnTo>
                  <a:close/>
                  <a:moveTo>
                    <a:pt x="548636" y="50161"/>
                  </a:moveTo>
                  <a:lnTo>
                    <a:pt x="540798" y="54341"/>
                  </a:lnTo>
                  <a:lnTo>
                    <a:pt x="532960" y="54341"/>
                  </a:lnTo>
                  <a:lnTo>
                    <a:pt x="525123" y="62179"/>
                  </a:lnTo>
                  <a:lnTo>
                    <a:pt x="512060" y="55386"/>
                  </a:lnTo>
                  <a:lnTo>
                    <a:pt x="508925" y="48593"/>
                  </a:lnTo>
                  <a:lnTo>
                    <a:pt x="509447" y="35008"/>
                  </a:lnTo>
                  <a:lnTo>
                    <a:pt x="513105" y="26648"/>
                  </a:lnTo>
                  <a:lnTo>
                    <a:pt x="525645" y="20900"/>
                  </a:lnTo>
                  <a:lnTo>
                    <a:pt x="531393" y="28216"/>
                  </a:lnTo>
                  <a:lnTo>
                    <a:pt x="541843" y="31873"/>
                  </a:lnTo>
                  <a:lnTo>
                    <a:pt x="538708" y="42323"/>
                  </a:lnTo>
                  <a:lnTo>
                    <a:pt x="548636" y="50161"/>
                  </a:lnTo>
                  <a:lnTo>
                    <a:pt x="548636" y="50161"/>
                  </a:lnTo>
                  <a:close/>
                  <a:moveTo>
                    <a:pt x="262300" y="9405"/>
                  </a:moveTo>
                  <a:lnTo>
                    <a:pt x="273273" y="13585"/>
                  </a:lnTo>
                  <a:lnTo>
                    <a:pt x="283201" y="23513"/>
                  </a:lnTo>
                  <a:lnTo>
                    <a:pt x="283723" y="31873"/>
                  </a:lnTo>
                  <a:lnTo>
                    <a:pt x="273273" y="41801"/>
                  </a:lnTo>
                  <a:lnTo>
                    <a:pt x="293128" y="39711"/>
                  </a:lnTo>
                  <a:lnTo>
                    <a:pt x="297831" y="47026"/>
                  </a:lnTo>
                  <a:lnTo>
                    <a:pt x="308281" y="44413"/>
                  </a:lnTo>
                  <a:lnTo>
                    <a:pt x="335974" y="55386"/>
                  </a:lnTo>
                  <a:lnTo>
                    <a:pt x="355829" y="49638"/>
                  </a:lnTo>
                  <a:lnTo>
                    <a:pt x="360010" y="57998"/>
                  </a:lnTo>
                  <a:lnTo>
                    <a:pt x="356352" y="67404"/>
                  </a:lnTo>
                  <a:lnTo>
                    <a:pt x="342767" y="77331"/>
                  </a:lnTo>
                  <a:lnTo>
                    <a:pt x="351127" y="84647"/>
                  </a:lnTo>
                  <a:lnTo>
                    <a:pt x="364190" y="83602"/>
                  </a:lnTo>
                  <a:lnTo>
                    <a:pt x="386135" y="89349"/>
                  </a:lnTo>
                  <a:lnTo>
                    <a:pt x="406513" y="74197"/>
                  </a:lnTo>
                  <a:lnTo>
                    <a:pt x="413306" y="71061"/>
                  </a:lnTo>
                  <a:lnTo>
                    <a:pt x="435251" y="68971"/>
                  </a:lnTo>
                  <a:lnTo>
                    <a:pt x="466602" y="41278"/>
                  </a:lnTo>
                  <a:lnTo>
                    <a:pt x="498997" y="47026"/>
                  </a:lnTo>
                  <a:lnTo>
                    <a:pt x="508402" y="58521"/>
                  </a:lnTo>
                  <a:lnTo>
                    <a:pt x="531393" y="71584"/>
                  </a:lnTo>
                  <a:lnTo>
                    <a:pt x="551248" y="70539"/>
                  </a:lnTo>
                  <a:lnTo>
                    <a:pt x="559086" y="83079"/>
                  </a:lnTo>
                  <a:lnTo>
                    <a:pt x="563789" y="98232"/>
                  </a:lnTo>
                  <a:lnTo>
                    <a:pt x="575284" y="106069"/>
                  </a:lnTo>
                  <a:lnTo>
                    <a:pt x="592527" y="109205"/>
                  </a:lnTo>
                  <a:lnTo>
                    <a:pt x="596707" y="125402"/>
                  </a:lnTo>
                  <a:lnTo>
                    <a:pt x="607679" y="150483"/>
                  </a:lnTo>
                  <a:lnTo>
                    <a:pt x="605589" y="167203"/>
                  </a:lnTo>
                  <a:lnTo>
                    <a:pt x="594094" y="178176"/>
                  </a:lnTo>
                  <a:lnTo>
                    <a:pt x="589914" y="188104"/>
                  </a:lnTo>
                  <a:lnTo>
                    <a:pt x="599842" y="196464"/>
                  </a:lnTo>
                  <a:lnTo>
                    <a:pt x="620220" y="209526"/>
                  </a:lnTo>
                  <a:lnTo>
                    <a:pt x="628580" y="219977"/>
                  </a:lnTo>
                  <a:lnTo>
                    <a:pt x="624922" y="236175"/>
                  </a:lnTo>
                  <a:lnTo>
                    <a:pt x="637462" y="250282"/>
                  </a:lnTo>
                  <a:lnTo>
                    <a:pt x="642165" y="261777"/>
                  </a:lnTo>
                  <a:lnTo>
                    <a:pt x="637985" y="277975"/>
                  </a:lnTo>
                  <a:lnTo>
                    <a:pt x="633282" y="284768"/>
                  </a:lnTo>
                  <a:lnTo>
                    <a:pt x="644778" y="303578"/>
                  </a:lnTo>
                  <a:lnTo>
                    <a:pt x="644778" y="313506"/>
                  </a:lnTo>
                  <a:lnTo>
                    <a:pt x="658363" y="319254"/>
                  </a:lnTo>
                  <a:lnTo>
                    <a:pt x="668291" y="339109"/>
                  </a:lnTo>
                  <a:lnTo>
                    <a:pt x="665678" y="353217"/>
                  </a:lnTo>
                  <a:lnTo>
                    <a:pt x="655750" y="375162"/>
                  </a:lnTo>
                  <a:lnTo>
                    <a:pt x="650003" y="379342"/>
                  </a:lnTo>
                  <a:lnTo>
                    <a:pt x="641642" y="375685"/>
                  </a:lnTo>
                  <a:lnTo>
                    <a:pt x="641642" y="369937"/>
                  </a:lnTo>
                  <a:lnTo>
                    <a:pt x="632237" y="360532"/>
                  </a:lnTo>
                  <a:lnTo>
                    <a:pt x="618652" y="357919"/>
                  </a:lnTo>
                  <a:lnTo>
                    <a:pt x="613949" y="361577"/>
                  </a:lnTo>
                  <a:lnTo>
                    <a:pt x="623355" y="370982"/>
                  </a:lnTo>
                  <a:lnTo>
                    <a:pt x="611859" y="374640"/>
                  </a:lnTo>
                  <a:lnTo>
                    <a:pt x="590436" y="384045"/>
                  </a:lnTo>
                  <a:lnTo>
                    <a:pt x="563266" y="390315"/>
                  </a:lnTo>
                  <a:lnTo>
                    <a:pt x="559608" y="397630"/>
                  </a:lnTo>
                  <a:lnTo>
                    <a:pt x="552816" y="397108"/>
                  </a:lnTo>
                  <a:lnTo>
                    <a:pt x="542888" y="401288"/>
                  </a:lnTo>
                  <a:lnTo>
                    <a:pt x="539231" y="407558"/>
                  </a:lnTo>
                  <a:lnTo>
                    <a:pt x="526690" y="409648"/>
                  </a:lnTo>
                  <a:lnTo>
                    <a:pt x="521988" y="417486"/>
                  </a:lnTo>
                  <a:lnTo>
                    <a:pt x="508925" y="414873"/>
                  </a:lnTo>
                  <a:lnTo>
                    <a:pt x="492727" y="418530"/>
                  </a:lnTo>
                  <a:lnTo>
                    <a:pt x="485934" y="422188"/>
                  </a:lnTo>
                  <a:lnTo>
                    <a:pt x="474439" y="438386"/>
                  </a:lnTo>
                  <a:lnTo>
                    <a:pt x="462944" y="425846"/>
                  </a:lnTo>
                  <a:lnTo>
                    <a:pt x="459809" y="430026"/>
                  </a:lnTo>
                  <a:lnTo>
                    <a:pt x="474962" y="450926"/>
                  </a:lnTo>
                  <a:lnTo>
                    <a:pt x="489069" y="458764"/>
                  </a:lnTo>
                  <a:lnTo>
                    <a:pt x="492727" y="468692"/>
                  </a:lnTo>
                  <a:lnTo>
                    <a:pt x="485412" y="479142"/>
                  </a:lnTo>
                  <a:lnTo>
                    <a:pt x="493772" y="488547"/>
                  </a:lnTo>
                  <a:lnTo>
                    <a:pt x="504745" y="505267"/>
                  </a:lnTo>
                  <a:lnTo>
                    <a:pt x="518853" y="517807"/>
                  </a:lnTo>
                  <a:lnTo>
                    <a:pt x="526690" y="517807"/>
                  </a:lnTo>
                  <a:lnTo>
                    <a:pt x="544456" y="534005"/>
                  </a:lnTo>
                  <a:lnTo>
                    <a:pt x="559608" y="543411"/>
                  </a:lnTo>
                  <a:lnTo>
                    <a:pt x="567446" y="553338"/>
                  </a:lnTo>
                  <a:lnTo>
                    <a:pt x="575284" y="553338"/>
                  </a:lnTo>
                  <a:lnTo>
                    <a:pt x="593049" y="566923"/>
                  </a:lnTo>
                  <a:lnTo>
                    <a:pt x="596707" y="571103"/>
                  </a:lnTo>
                  <a:lnTo>
                    <a:pt x="595662" y="588346"/>
                  </a:lnTo>
                  <a:lnTo>
                    <a:pt x="587824" y="594094"/>
                  </a:lnTo>
                  <a:lnTo>
                    <a:pt x="573716" y="588346"/>
                  </a:lnTo>
                  <a:lnTo>
                    <a:pt x="569536" y="606112"/>
                  </a:lnTo>
                  <a:lnTo>
                    <a:pt x="563266" y="612382"/>
                  </a:lnTo>
                  <a:lnTo>
                    <a:pt x="545501" y="617084"/>
                  </a:lnTo>
                  <a:lnTo>
                    <a:pt x="526690" y="628057"/>
                  </a:lnTo>
                  <a:lnTo>
                    <a:pt x="523033" y="635895"/>
                  </a:lnTo>
                  <a:lnTo>
                    <a:pt x="538185" y="653138"/>
                  </a:lnTo>
                  <a:lnTo>
                    <a:pt x="538708" y="660975"/>
                  </a:lnTo>
                  <a:lnTo>
                    <a:pt x="535050" y="668813"/>
                  </a:lnTo>
                  <a:lnTo>
                    <a:pt x="545501" y="670903"/>
                  </a:lnTo>
                  <a:lnTo>
                    <a:pt x="547591" y="682398"/>
                  </a:lnTo>
                  <a:lnTo>
                    <a:pt x="545501" y="691804"/>
                  </a:lnTo>
                  <a:lnTo>
                    <a:pt x="535050" y="689191"/>
                  </a:lnTo>
                  <a:lnTo>
                    <a:pt x="527735" y="683443"/>
                  </a:lnTo>
                  <a:lnTo>
                    <a:pt x="526690" y="676651"/>
                  </a:lnTo>
                  <a:lnTo>
                    <a:pt x="519898" y="673516"/>
                  </a:lnTo>
                  <a:lnTo>
                    <a:pt x="504745" y="676651"/>
                  </a:lnTo>
                  <a:lnTo>
                    <a:pt x="495340" y="671948"/>
                  </a:lnTo>
                  <a:lnTo>
                    <a:pt x="482799" y="669858"/>
                  </a:lnTo>
                  <a:lnTo>
                    <a:pt x="482277" y="678218"/>
                  </a:lnTo>
                  <a:lnTo>
                    <a:pt x="447269" y="681353"/>
                  </a:lnTo>
                  <a:lnTo>
                    <a:pt x="423233" y="690758"/>
                  </a:lnTo>
                  <a:lnTo>
                    <a:pt x="416441" y="696506"/>
                  </a:lnTo>
                  <a:lnTo>
                    <a:pt x="392928" y="699641"/>
                  </a:lnTo>
                  <a:lnTo>
                    <a:pt x="384567" y="688146"/>
                  </a:lnTo>
                  <a:lnTo>
                    <a:pt x="367847" y="685533"/>
                  </a:lnTo>
                  <a:lnTo>
                    <a:pt x="350604" y="686056"/>
                  </a:lnTo>
                  <a:lnTo>
                    <a:pt x="349559" y="697551"/>
                  </a:lnTo>
                  <a:lnTo>
                    <a:pt x="343289" y="707479"/>
                  </a:lnTo>
                  <a:lnTo>
                    <a:pt x="333362" y="710614"/>
                  </a:lnTo>
                  <a:lnTo>
                    <a:pt x="333884" y="702776"/>
                  </a:lnTo>
                  <a:lnTo>
                    <a:pt x="326569" y="700686"/>
                  </a:lnTo>
                  <a:lnTo>
                    <a:pt x="320821" y="692326"/>
                  </a:lnTo>
                  <a:lnTo>
                    <a:pt x="299398" y="682398"/>
                  </a:lnTo>
                  <a:lnTo>
                    <a:pt x="295218" y="685533"/>
                  </a:lnTo>
                  <a:lnTo>
                    <a:pt x="281633" y="678218"/>
                  </a:lnTo>
                  <a:lnTo>
                    <a:pt x="250282" y="664110"/>
                  </a:lnTo>
                  <a:lnTo>
                    <a:pt x="256552" y="674038"/>
                  </a:lnTo>
                  <a:lnTo>
                    <a:pt x="233562" y="675083"/>
                  </a:lnTo>
                  <a:lnTo>
                    <a:pt x="226770" y="669335"/>
                  </a:lnTo>
                  <a:lnTo>
                    <a:pt x="222067" y="670380"/>
                  </a:lnTo>
                  <a:lnTo>
                    <a:pt x="213707" y="664110"/>
                  </a:lnTo>
                  <a:lnTo>
                    <a:pt x="205869" y="664110"/>
                  </a:lnTo>
                  <a:lnTo>
                    <a:pt x="198031" y="671425"/>
                  </a:lnTo>
                  <a:lnTo>
                    <a:pt x="199076" y="680831"/>
                  </a:lnTo>
                  <a:lnTo>
                    <a:pt x="182879" y="679786"/>
                  </a:lnTo>
                  <a:lnTo>
                    <a:pt x="162501" y="683443"/>
                  </a:lnTo>
                  <a:lnTo>
                    <a:pt x="145258" y="682921"/>
                  </a:lnTo>
                  <a:lnTo>
                    <a:pt x="138988" y="680831"/>
                  </a:lnTo>
                  <a:lnTo>
                    <a:pt x="132195" y="672993"/>
                  </a:lnTo>
                  <a:lnTo>
                    <a:pt x="132195" y="663588"/>
                  </a:lnTo>
                  <a:lnTo>
                    <a:pt x="135853" y="651047"/>
                  </a:lnTo>
                  <a:lnTo>
                    <a:pt x="134808" y="636417"/>
                  </a:lnTo>
                  <a:lnTo>
                    <a:pt x="136898" y="627012"/>
                  </a:lnTo>
                  <a:lnTo>
                    <a:pt x="143168" y="616040"/>
                  </a:lnTo>
                  <a:lnTo>
                    <a:pt x="151528" y="582076"/>
                  </a:lnTo>
                  <a:lnTo>
                    <a:pt x="172951" y="558563"/>
                  </a:lnTo>
                  <a:lnTo>
                    <a:pt x="172428" y="550726"/>
                  </a:lnTo>
                  <a:lnTo>
                    <a:pt x="162501" y="547068"/>
                  </a:lnTo>
                  <a:lnTo>
                    <a:pt x="133240" y="542365"/>
                  </a:lnTo>
                  <a:lnTo>
                    <a:pt x="120700" y="534005"/>
                  </a:lnTo>
                  <a:lnTo>
                    <a:pt x="102412" y="537663"/>
                  </a:lnTo>
                  <a:lnTo>
                    <a:pt x="89349" y="537140"/>
                  </a:lnTo>
                  <a:lnTo>
                    <a:pt x="87259" y="531393"/>
                  </a:lnTo>
                  <a:lnTo>
                    <a:pt x="78899" y="528780"/>
                  </a:lnTo>
                  <a:lnTo>
                    <a:pt x="67926" y="532960"/>
                  </a:lnTo>
                  <a:lnTo>
                    <a:pt x="46504" y="506312"/>
                  </a:lnTo>
                  <a:lnTo>
                    <a:pt x="38143" y="505790"/>
                  </a:lnTo>
                  <a:lnTo>
                    <a:pt x="41801" y="487502"/>
                  </a:lnTo>
                  <a:lnTo>
                    <a:pt x="47548" y="481754"/>
                  </a:lnTo>
                  <a:lnTo>
                    <a:pt x="47548" y="473394"/>
                  </a:lnTo>
                  <a:lnTo>
                    <a:pt x="30306" y="466601"/>
                  </a:lnTo>
                  <a:lnTo>
                    <a:pt x="20900" y="456674"/>
                  </a:lnTo>
                  <a:lnTo>
                    <a:pt x="18810" y="443089"/>
                  </a:lnTo>
                  <a:lnTo>
                    <a:pt x="22468" y="432638"/>
                  </a:lnTo>
                  <a:lnTo>
                    <a:pt x="36576" y="424801"/>
                  </a:lnTo>
                  <a:lnTo>
                    <a:pt x="33963" y="412261"/>
                  </a:lnTo>
                  <a:lnTo>
                    <a:pt x="23513" y="408080"/>
                  </a:lnTo>
                  <a:lnTo>
                    <a:pt x="26126" y="398675"/>
                  </a:lnTo>
                  <a:lnTo>
                    <a:pt x="7838" y="384567"/>
                  </a:lnTo>
                  <a:lnTo>
                    <a:pt x="11495" y="369937"/>
                  </a:lnTo>
                  <a:lnTo>
                    <a:pt x="0" y="362622"/>
                  </a:lnTo>
                  <a:lnTo>
                    <a:pt x="3135" y="357919"/>
                  </a:lnTo>
                  <a:lnTo>
                    <a:pt x="16720" y="347992"/>
                  </a:lnTo>
                  <a:lnTo>
                    <a:pt x="12540" y="340677"/>
                  </a:lnTo>
                  <a:lnTo>
                    <a:pt x="20378" y="323434"/>
                  </a:lnTo>
                  <a:lnTo>
                    <a:pt x="20378" y="316119"/>
                  </a:lnTo>
                  <a:lnTo>
                    <a:pt x="1568" y="291038"/>
                  </a:lnTo>
                  <a:lnTo>
                    <a:pt x="5748" y="284246"/>
                  </a:lnTo>
                  <a:lnTo>
                    <a:pt x="16720" y="280065"/>
                  </a:lnTo>
                  <a:lnTo>
                    <a:pt x="30828" y="284768"/>
                  </a:lnTo>
                  <a:lnTo>
                    <a:pt x="58521" y="276930"/>
                  </a:lnTo>
                  <a:lnTo>
                    <a:pt x="62701" y="270660"/>
                  </a:lnTo>
                  <a:lnTo>
                    <a:pt x="56431" y="264913"/>
                  </a:lnTo>
                  <a:lnTo>
                    <a:pt x="58521" y="259165"/>
                  </a:lnTo>
                  <a:lnTo>
                    <a:pt x="74719" y="249237"/>
                  </a:lnTo>
                  <a:lnTo>
                    <a:pt x="78377" y="233039"/>
                  </a:lnTo>
                  <a:lnTo>
                    <a:pt x="73674" y="226770"/>
                  </a:lnTo>
                  <a:lnTo>
                    <a:pt x="57476" y="224679"/>
                  </a:lnTo>
                  <a:lnTo>
                    <a:pt x="53296" y="218409"/>
                  </a:lnTo>
                  <a:lnTo>
                    <a:pt x="56954" y="208482"/>
                  </a:lnTo>
                  <a:lnTo>
                    <a:pt x="75764" y="209004"/>
                  </a:lnTo>
                  <a:lnTo>
                    <a:pt x="82557" y="185491"/>
                  </a:lnTo>
                  <a:lnTo>
                    <a:pt x="86737" y="175041"/>
                  </a:lnTo>
                  <a:lnTo>
                    <a:pt x="86214" y="148393"/>
                  </a:lnTo>
                  <a:lnTo>
                    <a:pt x="75764" y="140033"/>
                  </a:lnTo>
                  <a:lnTo>
                    <a:pt x="78899" y="123312"/>
                  </a:lnTo>
                  <a:lnTo>
                    <a:pt x="85692" y="114952"/>
                  </a:lnTo>
                  <a:lnTo>
                    <a:pt x="91439" y="112340"/>
                  </a:lnTo>
                  <a:lnTo>
                    <a:pt x="115997" y="110250"/>
                  </a:lnTo>
                  <a:lnTo>
                    <a:pt x="143690" y="110772"/>
                  </a:lnTo>
                  <a:lnTo>
                    <a:pt x="155186" y="124357"/>
                  </a:lnTo>
                  <a:lnTo>
                    <a:pt x="151528" y="131673"/>
                  </a:lnTo>
                  <a:lnTo>
                    <a:pt x="161456" y="133762"/>
                  </a:lnTo>
                  <a:lnTo>
                    <a:pt x="167203" y="119132"/>
                  </a:lnTo>
                  <a:lnTo>
                    <a:pt x="175563" y="123835"/>
                  </a:lnTo>
                  <a:lnTo>
                    <a:pt x="182356" y="123312"/>
                  </a:lnTo>
                  <a:lnTo>
                    <a:pt x="179221" y="112862"/>
                  </a:lnTo>
                  <a:lnTo>
                    <a:pt x="180266" y="102935"/>
                  </a:lnTo>
                  <a:lnTo>
                    <a:pt x="186014" y="94574"/>
                  </a:lnTo>
                  <a:lnTo>
                    <a:pt x="206391" y="98232"/>
                  </a:lnTo>
                  <a:lnTo>
                    <a:pt x="228337" y="96142"/>
                  </a:lnTo>
                  <a:lnTo>
                    <a:pt x="228860" y="92484"/>
                  </a:lnTo>
                  <a:lnTo>
                    <a:pt x="211617" y="89349"/>
                  </a:lnTo>
                  <a:lnTo>
                    <a:pt x="205869" y="82557"/>
                  </a:lnTo>
                  <a:lnTo>
                    <a:pt x="204824" y="58521"/>
                  </a:lnTo>
                  <a:lnTo>
                    <a:pt x="195419" y="53818"/>
                  </a:lnTo>
                  <a:lnTo>
                    <a:pt x="185491" y="55909"/>
                  </a:lnTo>
                  <a:lnTo>
                    <a:pt x="185491" y="46504"/>
                  </a:lnTo>
                  <a:lnTo>
                    <a:pt x="206391" y="39711"/>
                  </a:lnTo>
                  <a:lnTo>
                    <a:pt x="206391" y="33441"/>
                  </a:lnTo>
                  <a:lnTo>
                    <a:pt x="185491" y="9928"/>
                  </a:lnTo>
                  <a:lnTo>
                    <a:pt x="184446" y="0"/>
                  </a:lnTo>
                  <a:lnTo>
                    <a:pt x="201166" y="522"/>
                  </a:lnTo>
                  <a:lnTo>
                    <a:pt x="233040" y="8360"/>
                  </a:lnTo>
                  <a:lnTo>
                    <a:pt x="251850" y="4180"/>
                  </a:lnTo>
                  <a:lnTo>
                    <a:pt x="262300" y="9405"/>
                  </a:lnTo>
                  <a:lnTo>
                    <a:pt x="262300" y="9405"/>
                  </a:lnTo>
                  <a:close/>
                </a:path>
              </a:pathLst>
            </a:custGeom>
            <a:solidFill>
              <a:schemeClr val="accent3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Denmark — 25%">
              <a:extLst>
                <a:ext uri="{FF2B5EF4-FFF2-40B4-BE49-F238E27FC236}">
                  <a16:creationId xmlns:a16="http://schemas.microsoft.com/office/drawing/2014/main" id="{EF2179E4-C0F7-E5F9-7CEC-7B7035403DC6}"/>
                </a:ext>
              </a:extLst>
            </p:cNvPr>
            <p:cNvSpPr/>
            <p:nvPr/>
          </p:nvSpPr>
          <p:spPr>
            <a:xfrm>
              <a:off x="4094948" y="2594583"/>
              <a:ext cx="503177" cy="280065"/>
            </a:xfrm>
            <a:custGeom>
              <a:avLst/>
              <a:gdLst>
                <a:gd name="connsiteX0" fmla="*/ 236697 w 503177"/>
                <a:gd name="connsiteY0" fmla="*/ 256030 h 280065"/>
                <a:gd name="connsiteX1" fmla="*/ 249760 w 503177"/>
                <a:gd name="connsiteY1" fmla="*/ 262300 h 280065"/>
                <a:gd name="connsiteX2" fmla="*/ 264390 w 503177"/>
                <a:gd name="connsiteY2" fmla="*/ 264390 h 280065"/>
                <a:gd name="connsiteX3" fmla="*/ 267003 w 503177"/>
                <a:gd name="connsiteY3" fmla="*/ 275885 h 280065"/>
                <a:gd name="connsiteX4" fmla="*/ 245580 w 503177"/>
                <a:gd name="connsiteY4" fmla="*/ 280065 h 280065"/>
                <a:gd name="connsiteX5" fmla="*/ 214229 w 503177"/>
                <a:gd name="connsiteY5" fmla="*/ 267003 h 280065"/>
                <a:gd name="connsiteX6" fmla="*/ 214752 w 503177"/>
                <a:gd name="connsiteY6" fmla="*/ 251850 h 280065"/>
                <a:gd name="connsiteX7" fmla="*/ 228859 w 503177"/>
                <a:gd name="connsiteY7" fmla="*/ 250805 h 280065"/>
                <a:gd name="connsiteX8" fmla="*/ 236697 w 503177"/>
                <a:gd name="connsiteY8" fmla="*/ 256030 h 280065"/>
                <a:gd name="connsiteX9" fmla="*/ 236697 w 503177"/>
                <a:gd name="connsiteY9" fmla="*/ 256030 h 280065"/>
                <a:gd name="connsiteX10" fmla="*/ 320821 w 503177"/>
                <a:gd name="connsiteY10" fmla="*/ 249237 h 280065"/>
                <a:gd name="connsiteX11" fmla="*/ 306713 w 503177"/>
                <a:gd name="connsiteY11" fmla="*/ 249760 h 280065"/>
                <a:gd name="connsiteX12" fmla="*/ 295218 w 503177"/>
                <a:gd name="connsiteY12" fmla="*/ 256030 h 280065"/>
                <a:gd name="connsiteX13" fmla="*/ 293128 w 503177"/>
                <a:gd name="connsiteY13" fmla="*/ 248715 h 280065"/>
                <a:gd name="connsiteX14" fmla="*/ 303056 w 503177"/>
                <a:gd name="connsiteY14" fmla="*/ 242445 h 280065"/>
                <a:gd name="connsiteX15" fmla="*/ 310371 w 503177"/>
                <a:gd name="connsiteY15" fmla="*/ 243490 h 280065"/>
                <a:gd name="connsiteX16" fmla="*/ 320821 w 503177"/>
                <a:gd name="connsiteY16" fmla="*/ 249237 h 280065"/>
                <a:gd name="connsiteX17" fmla="*/ 143690 w 503177"/>
                <a:gd name="connsiteY17" fmla="*/ 256552 h 280065"/>
                <a:gd name="connsiteX18" fmla="*/ 136375 w 503177"/>
                <a:gd name="connsiteY18" fmla="*/ 257598 h 280065"/>
                <a:gd name="connsiteX19" fmla="*/ 125925 w 503177"/>
                <a:gd name="connsiteY19" fmla="*/ 254462 h 280065"/>
                <a:gd name="connsiteX20" fmla="*/ 122267 w 503177"/>
                <a:gd name="connsiteY20" fmla="*/ 240354 h 280065"/>
                <a:gd name="connsiteX21" fmla="*/ 138988 w 503177"/>
                <a:gd name="connsiteY21" fmla="*/ 247147 h 280065"/>
                <a:gd name="connsiteX22" fmla="*/ 143690 w 503177"/>
                <a:gd name="connsiteY22" fmla="*/ 256552 h 280065"/>
                <a:gd name="connsiteX23" fmla="*/ 143690 w 503177"/>
                <a:gd name="connsiteY23" fmla="*/ 256552 h 280065"/>
                <a:gd name="connsiteX24" fmla="*/ 193329 w 503177"/>
                <a:gd name="connsiteY24" fmla="*/ 269093 h 280065"/>
                <a:gd name="connsiteX25" fmla="*/ 184969 w 503177"/>
                <a:gd name="connsiteY25" fmla="*/ 259687 h 280065"/>
                <a:gd name="connsiteX26" fmla="*/ 200121 w 503177"/>
                <a:gd name="connsiteY26" fmla="*/ 241922 h 280065"/>
                <a:gd name="connsiteX27" fmla="*/ 204301 w 503177"/>
                <a:gd name="connsiteY27" fmla="*/ 240877 h 280065"/>
                <a:gd name="connsiteX28" fmla="*/ 193329 w 503177"/>
                <a:gd name="connsiteY28" fmla="*/ 269093 h 280065"/>
                <a:gd name="connsiteX29" fmla="*/ 501087 w 503177"/>
                <a:gd name="connsiteY29" fmla="*/ 244535 h 280065"/>
                <a:gd name="connsiteX30" fmla="*/ 486457 w 503177"/>
                <a:gd name="connsiteY30" fmla="*/ 243490 h 280065"/>
                <a:gd name="connsiteX31" fmla="*/ 471827 w 503177"/>
                <a:gd name="connsiteY31" fmla="*/ 237220 h 280065"/>
                <a:gd name="connsiteX32" fmla="*/ 472349 w 503177"/>
                <a:gd name="connsiteY32" fmla="*/ 224679 h 280065"/>
                <a:gd name="connsiteX33" fmla="*/ 475484 w 503177"/>
                <a:gd name="connsiteY33" fmla="*/ 218932 h 280065"/>
                <a:gd name="connsiteX34" fmla="*/ 503177 w 503177"/>
                <a:gd name="connsiteY34" fmla="*/ 233040 h 280065"/>
                <a:gd name="connsiteX35" fmla="*/ 501087 w 503177"/>
                <a:gd name="connsiteY35" fmla="*/ 244535 h 280065"/>
                <a:gd name="connsiteX36" fmla="*/ 501087 w 503177"/>
                <a:gd name="connsiteY36" fmla="*/ 244535 h 280065"/>
                <a:gd name="connsiteX37" fmla="*/ 180788 w 503177"/>
                <a:gd name="connsiteY37" fmla="*/ 190716 h 280065"/>
                <a:gd name="connsiteX38" fmla="*/ 194896 w 503177"/>
                <a:gd name="connsiteY38" fmla="*/ 217364 h 280065"/>
                <a:gd name="connsiteX39" fmla="*/ 194374 w 503177"/>
                <a:gd name="connsiteY39" fmla="*/ 234607 h 280065"/>
                <a:gd name="connsiteX40" fmla="*/ 183401 w 503177"/>
                <a:gd name="connsiteY40" fmla="*/ 241922 h 280065"/>
                <a:gd name="connsiteX41" fmla="*/ 170338 w 503177"/>
                <a:gd name="connsiteY41" fmla="*/ 241922 h 280065"/>
                <a:gd name="connsiteX42" fmla="*/ 136898 w 503177"/>
                <a:gd name="connsiteY42" fmla="*/ 231472 h 280065"/>
                <a:gd name="connsiteX43" fmla="*/ 126447 w 503177"/>
                <a:gd name="connsiteY43" fmla="*/ 213707 h 280065"/>
                <a:gd name="connsiteX44" fmla="*/ 125925 w 503177"/>
                <a:gd name="connsiteY44" fmla="*/ 199599 h 280065"/>
                <a:gd name="connsiteX45" fmla="*/ 155185 w 503177"/>
                <a:gd name="connsiteY45" fmla="*/ 191239 h 280065"/>
                <a:gd name="connsiteX46" fmla="*/ 171383 w 503177"/>
                <a:gd name="connsiteY46" fmla="*/ 195941 h 280065"/>
                <a:gd name="connsiteX47" fmla="*/ 180788 w 503177"/>
                <a:gd name="connsiteY47" fmla="*/ 190716 h 280065"/>
                <a:gd name="connsiteX48" fmla="*/ 323956 w 503177"/>
                <a:gd name="connsiteY48" fmla="*/ 192284 h 280065"/>
                <a:gd name="connsiteX49" fmla="*/ 317686 w 503177"/>
                <a:gd name="connsiteY49" fmla="*/ 195941 h 280065"/>
                <a:gd name="connsiteX50" fmla="*/ 313506 w 503177"/>
                <a:gd name="connsiteY50" fmla="*/ 190194 h 280065"/>
                <a:gd name="connsiteX51" fmla="*/ 319254 w 503177"/>
                <a:gd name="connsiteY51" fmla="*/ 184446 h 280065"/>
                <a:gd name="connsiteX52" fmla="*/ 323956 w 503177"/>
                <a:gd name="connsiteY52" fmla="*/ 192284 h 280065"/>
                <a:gd name="connsiteX53" fmla="*/ 323956 w 503177"/>
                <a:gd name="connsiteY53" fmla="*/ 192284 h 280065"/>
                <a:gd name="connsiteX54" fmla="*/ 177131 w 503177"/>
                <a:gd name="connsiteY54" fmla="*/ 175041 h 280065"/>
                <a:gd name="connsiteX55" fmla="*/ 171383 w 503177"/>
                <a:gd name="connsiteY55" fmla="*/ 175041 h 280065"/>
                <a:gd name="connsiteX56" fmla="*/ 171383 w 503177"/>
                <a:gd name="connsiteY56" fmla="*/ 156753 h 280065"/>
                <a:gd name="connsiteX57" fmla="*/ 180788 w 503177"/>
                <a:gd name="connsiteY57" fmla="*/ 166681 h 280065"/>
                <a:gd name="connsiteX58" fmla="*/ 177131 w 503177"/>
                <a:gd name="connsiteY58" fmla="*/ 175041 h 280065"/>
                <a:gd name="connsiteX59" fmla="*/ 316119 w 503177"/>
                <a:gd name="connsiteY59" fmla="*/ 175041 h 280065"/>
                <a:gd name="connsiteX60" fmla="*/ 316641 w 503177"/>
                <a:gd name="connsiteY60" fmla="*/ 184446 h 280065"/>
                <a:gd name="connsiteX61" fmla="*/ 312461 w 503177"/>
                <a:gd name="connsiteY61" fmla="*/ 188626 h 280065"/>
                <a:gd name="connsiteX62" fmla="*/ 299921 w 503177"/>
                <a:gd name="connsiteY62" fmla="*/ 192806 h 280065"/>
                <a:gd name="connsiteX63" fmla="*/ 293128 w 503177"/>
                <a:gd name="connsiteY63" fmla="*/ 203779 h 280065"/>
                <a:gd name="connsiteX64" fmla="*/ 305668 w 503177"/>
                <a:gd name="connsiteY64" fmla="*/ 211094 h 280065"/>
                <a:gd name="connsiteX65" fmla="*/ 308803 w 503177"/>
                <a:gd name="connsiteY65" fmla="*/ 220499 h 280065"/>
                <a:gd name="connsiteX66" fmla="*/ 302533 w 503177"/>
                <a:gd name="connsiteY66" fmla="*/ 224679 h 280065"/>
                <a:gd name="connsiteX67" fmla="*/ 286335 w 503177"/>
                <a:gd name="connsiteY67" fmla="*/ 228860 h 280065"/>
                <a:gd name="connsiteX68" fmla="*/ 286335 w 503177"/>
                <a:gd name="connsiteY68" fmla="*/ 263345 h 280065"/>
                <a:gd name="connsiteX69" fmla="*/ 272750 w 503177"/>
                <a:gd name="connsiteY69" fmla="*/ 267003 h 280065"/>
                <a:gd name="connsiteX70" fmla="*/ 263345 w 503177"/>
                <a:gd name="connsiteY70" fmla="*/ 253940 h 280065"/>
                <a:gd name="connsiteX71" fmla="*/ 262823 w 503177"/>
                <a:gd name="connsiteY71" fmla="*/ 248192 h 280065"/>
                <a:gd name="connsiteX72" fmla="*/ 254985 w 503177"/>
                <a:gd name="connsiteY72" fmla="*/ 229382 h 280065"/>
                <a:gd name="connsiteX73" fmla="*/ 242445 w 503177"/>
                <a:gd name="connsiteY73" fmla="*/ 226769 h 280065"/>
                <a:gd name="connsiteX74" fmla="*/ 228859 w 503177"/>
                <a:gd name="connsiteY74" fmla="*/ 227292 h 280065"/>
                <a:gd name="connsiteX75" fmla="*/ 219454 w 503177"/>
                <a:gd name="connsiteY75" fmla="*/ 216319 h 280065"/>
                <a:gd name="connsiteX76" fmla="*/ 219977 w 503177"/>
                <a:gd name="connsiteY76" fmla="*/ 203256 h 280065"/>
                <a:gd name="connsiteX77" fmla="*/ 213707 w 503177"/>
                <a:gd name="connsiteY77" fmla="*/ 190716 h 280065"/>
                <a:gd name="connsiteX78" fmla="*/ 205869 w 503177"/>
                <a:gd name="connsiteY78" fmla="*/ 187059 h 280065"/>
                <a:gd name="connsiteX79" fmla="*/ 208482 w 503177"/>
                <a:gd name="connsiteY79" fmla="*/ 178698 h 280065"/>
                <a:gd name="connsiteX80" fmla="*/ 227292 w 503177"/>
                <a:gd name="connsiteY80" fmla="*/ 177653 h 280065"/>
                <a:gd name="connsiteX81" fmla="*/ 236697 w 503177"/>
                <a:gd name="connsiteY81" fmla="*/ 166158 h 280065"/>
                <a:gd name="connsiteX82" fmla="*/ 236697 w 503177"/>
                <a:gd name="connsiteY82" fmla="*/ 160411 h 280065"/>
                <a:gd name="connsiteX83" fmla="*/ 247670 w 503177"/>
                <a:gd name="connsiteY83" fmla="*/ 159366 h 280065"/>
                <a:gd name="connsiteX84" fmla="*/ 252372 w 503177"/>
                <a:gd name="connsiteY84" fmla="*/ 163546 h 280065"/>
                <a:gd name="connsiteX85" fmla="*/ 252895 w 503177"/>
                <a:gd name="connsiteY85" fmla="*/ 179743 h 280065"/>
                <a:gd name="connsiteX86" fmla="*/ 262823 w 503177"/>
                <a:gd name="connsiteY86" fmla="*/ 182878 h 280065"/>
                <a:gd name="connsiteX87" fmla="*/ 269615 w 503177"/>
                <a:gd name="connsiteY87" fmla="*/ 165113 h 280065"/>
                <a:gd name="connsiteX88" fmla="*/ 263868 w 503177"/>
                <a:gd name="connsiteY88" fmla="*/ 158321 h 280065"/>
                <a:gd name="connsiteX89" fmla="*/ 287903 w 503177"/>
                <a:gd name="connsiteY89" fmla="*/ 144735 h 280065"/>
                <a:gd name="connsiteX90" fmla="*/ 294696 w 503177"/>
                <a:gd name="connsiteY90" fmla="*/ 144213 h 280065"/>
                <a:gd name="connsiteX91" fmla="*/ 312984 w 503177"/>
                <a:gd name="connsiteY91" fmla="*/ 149960 h 280065"/>
                <a:gd name="connsiteX92" fmla="*/ 310371 w 503177"/>
                <a:gd name="connsiteY92" fmla="*/ 163023 h 280065"/>
                <a:gd name="connsiteX93" fmla="*/ 316119 w 503177"/>
                <a:gd name="connsiteY93" fmla="*/ 175041 h 280065"/>
                <a:gd name="connsiteX94" fmla="*/ 316119 w 503177"/>
                <a:gd name="connsiteY94" fmla="*/ 175041 h 280065"/>
                <a:gd name="connsiteX95" fmla="*/ 121745 w 503177"/>
                <a:gd name="connsiteY95" fmla="*/ 262300 h 280065"/>
                <a:gd name="connsiteX96" fmla="*/ 112340 w 503177"/>
                <a:gd name="connsiteY96" fmla="*/ 259687 h 280065"/>
                <a:gd name="connsiteX97" fmla="*/ 93529 w 503177"/>
                <a:gd name="connsiteY97" fmla="*/ 263867 h 280065"/>
                <a:gd name="connsiteX98" fmla="*/ 61656 w 503177"/>
                <a:gd name="connsiteY98" fmla="*/ 256030 h 280065"/>
                <a:gd name="connsiteX99" fmla="*/ 44936 w 503177"/>
                <a:gd name="connsiteY99" fmla="*/ 255507 h 280065"/>
                <a:gd name="connsiteX100" fmla="*/ 41801 w 503177"/>
                <a:gd name="connsiteY100" fmla="*/ 242445 h 280065"/>
                <a:gd name="connsiteX101" fmla="*/ 37098 w 503177"/>
                <a:gd name="connsiteY101" fmla="*/ 234085 h 280065"/>
                <a:gd name="connsiteX102" fmla="*/ 43891 w 503177"/>
                <a:gd name="connsiteY102" fmla="*/ 231994 h 280065"/>
                <a:gd name="connsiteX103" fmla="*/ 38143 w 503177"/>
                <a:gd name="connsiteY103" fmla="*/ 207959 h 280065"/>
                <a:gd name="connsiteX104" fmla="*/ 18288 w 503177"/>
                <a:gd name="connsiteY104" fmla="*/ 200121 h 280065"/>
                <a:gd name="connsiteX105" fmla="*/ 3135 w 503177"/>
                <a:gd name="connsiteY105" fmla="*/ 191761 h 280065"/>
                <a:gd name="connsiteX106" fmla="*/ 6270 w 503177"/>
                <a:gd name="connsiteY106" fmla="*/ 157276 h 280065"/>
                <a:gd name="connsiteX107" fmla="*/ 0 w 503177"/>
                <a:gd name="connsiteY107" fmla="*/ 143168 h 280065"/>
                <a:gd name="connsiteX108" fmla="*/ 522 w 503177"/>
                <a:gd name="connsiteY108" fmla="*/ 100844 h 280065"/>
                <a:gd name="connsiteX109" fmla="*/ 8360 w 503177"/>
                <a:gd name="connsiteY109" fmla="*/ 100322 h 280065"/>
                <a:gd name="connsiteX110" fmla="*/ 27170 w 503177"/>
                <a:gd name="connsiteY110" fmla="*/ 105025 h 280065"/>
                <a:gd name="connsiteX111" fmla="*/ 36576 w 503177"/>
                <a:gd name="connsiteY111" fmla="*/ 110772 h 280065"/>
                <a:gd name="connsiteX112" fmla="*/ 40233 w 503177"/>
                <a:gd name="connsiteY112" fmla="*/ 99277 h 280065"/>
                <a:gd name="connsiteX113" fmla="*/ 50161 w 503177"/>
                <a:gd name="connsiteY113" fmla="*/ 89349 h 280065"/>
                <a:gd name="connsiteX114" fmla="*/ 62701 w 503177"/>
                <a:gd name="connsiteY114" fmla="*/ 84647 h 280065"/>
                <a:gd name="connsiteX115" fmla="*/ 72629 w 503177"/>
                <a:gd name="connsiteY115" fmla="*/ 92484 h 280065"/>
                <a:gd name="connsiteX116" fmla="*/ 74719 w 503177"/>
                <a:gd name="connsiteY116" fmla="*/ 64791 h 280065"/>
                <a:gd name="connsiteX117" fmla="*/ 64791 w 503177"/>
                <a:gd name="connsiteY117" fmla="*/ 61656 h 280065"/>
                <a:gd name="connsiteX118" fmla="*/ 56954 w 503177"/>
                <a:gd name="connsiteY118" fmla="*/ 64269 h 280065"/>
                <a:gd name="connsiteX119" fmla="*/ 49116 w 503177"/>
                <a:gd name="connsiteY119" fmla="*/ 75764 h 280065"/>
                <a:gd name="connsiteX120" fmla="*/ 42846 w 503177"/>
                <a:gd name="connsiteY120" fmla="*/ 90394 h 280065"/>
                <a:gd name="connsiteX121" fmla="*/ 31351 w 503177"/>
                <a:gd name="connsiteY121" fmla="*/ 91439 h 280065"/>
                <a:gd name="connsiteX122" fmla="*/ 21945 w 503177"/>
                <a:gd name="connsiteY122" fmla="*/ 95619 h 280065"/>
                <a:gd name="connsiteX123" fmla="*/ 7315 w 503177"/>
                <a:gd name="connsiteY123" fmla="*/ 87259 h 280065"/>
                <a:gd name="connsiteX124" fmla="*/ 7838 w 503177"/>
                <a:gd name="connsiteY124" fmla="*/ 78899 h 280065"/>
                <a:gd name="connsiteX125" fmla="*/ 17765 w 503177"/>
                <a:gd name="connsiteY125" fmla="*/ 67404 h 280065"/>
                <a:gd name="connsiteX126" fmla="*/ 30306 w 503177"/>
                <a:gd name="connsiteY126" fmla="*/ 55908 h 280065"/>
                <a:gd name="connsiteX127" fmla="*/ 43891 w 503177"/>
                <a:gd name="connsiteY127" fmla="*/ 55908 h 280065"/>
                <a:gd name="connsiteX128" fmla="*/ 53818 w 503177"/>
                <a:gd name="connsiteY128" fmla="*/ 52251 h 280065"/>
                <a:gd name="connsiteX129" fmla="*/ 77854 w 503177"/>
                <a:gd name="connsiteY129" fmla="*/ 52774 h 280065"/>
                <a:gd name="connsiteX130" fmla="*/ 95097 w 503177"/>
                <a:gd name="connsiteY130" fmla="*/ 44936 h 280065"/>
                <a:gd name="connsiteX131" fmla="*/ 112340 w 503177"/>
                <a:gd name="connsiteY131" fmla="*/ 22990 h 280065"/>
                <a:gd name="connsiteX132" fmla="*/ 121745 w 503177"/>
                <a:gd name="connsiteY132" fmla="*/ 13585 h 280065"/>
                <a:gd name="connsiteX133" fmla="*/ 142123 w 503177"/>
                <a:gd name="connsiteY133" fmla="*/ 10450 h 280065"/>
                <a:gd name="connsiteX134" fmla="*/ 160411 w 503177"/>
                <a:gd name="connsiteY134" fmla="*/ 0 h 280065"/>
                <a:gd name="connsiteX135" fmla="*/ 155708 w 503177"/>
                <a:gd name="connsiteY135" fmla="*/ 15153 h 280065"/>
                <a:gd name="connsiteX136" fmla="*/ 163023 w 503177"/>
                <a:gd name="connsiteY136" fmla="*/ 25603 h 280065"/>
                <a:gd name="connsiteX137" fmla="*/ 163023 w 503177"/>
                <a:gd name="connsiteY137" fmla="*/ 43891 h 280065"/>
                <a:gd name="connsiteX138" fmla="*/ 157275 w 503177"/>
                <a:gd name="connsiteY138" fmla="*/ 50161 h 280065"/>
                <a:gd name="connsiteX139" fmla="*/ 148915 w 503177"/>
                <a:gd name="connsiteY139" fmla="*/ 65314 h 280065"/>
                <a:gd name="connsiteX140" fmla="*/ 149960 w 503177"/>
                <a:gd name="connsiteY140" fmla="*/ 99799 h 280065"/>
                <a:gd name="connsiteX141" fmla="*/ 165113 w 503177"/>
                <a:gd name="connsiteY141" fmla="*/ 109205 h 280065"/>
                <a:gd name="connsiteX142" fmla="*/ 190194 w 503177"/>
                <a:gd name="connsiteY142" fmla="*/ 109205 h 280065"/>
                <a:gd name="connsiteX143" fmla="*/ 196464 w 503177"/>
                <a:gd name="connsiteY143" fmla="*/ 115997 h 280065"/>
                <a:gd name="connsiteX144" fmla="*/ 192284 w 503177"/>
                <a:gd name="connsiteY144" fmla="*/ 129582 h 280065"/>
                <a:gd name="connsiteX145" fmla="*/ 176086 w 503177"/>
                <a:gd name="connsiteY145" fmla="*/ 137943 h 280065"/>
                <a:gd name="connsiteX146" fmla="*/ 170338 w 503177"/>
                <a:gd name="connsiteY146" fmla="*/ 137943 h 280065"/>
                <a:gd name="connsiteX147" fmla="*/ 161978 w 503177"/>
                <a:gd name="connsiteY147" fmla="*/ 131150 h 280065"/>
                <a:gd name="connsiteX148" fmla="*/ 155185 w 503177"/>
                <a:gd name="connsiteY148" fmla="*/ 136898 h 280065"/>
                <a:gd name="connsiteX149" fmla="*/ 147870 w 503177"/>
                <a:gd name="connsiteY149" fmla="*/ 168248 h 280065"/>
                <a:gd name="connsiteX150" fmla="*/ 135330 w 503177"/>
                <a:gd name="connsiteY150" fmla="*/ 167726 h 280065"/>
                <a:gd name="connsiteX151" fmla="*/ 128015 w 503177"/>
                <a:gd name="connsiteY151" fmla="*/ 170861 h 280065"/>
                <a:gd name="connsiteX152" fmla="*/ 136375 w 503177"/>
                <a:gd name="connsiteY152" fmla="*/ 178176 h 280065"/>
                <a:gd name="connsiteX153" fmla="*/ 128537 w 503177"/>
                <a:gd name="connsiteY153" fmla="*/ 182878 h 280065"/>
                <a:gd name="connsiteX154" fmla="*/ 107637 w 503177"/>
                <a:gd name="connsiteY154" fmla="*/ 201689 h 280065"/>
                <a:gd name="connsiteX155" fmla="*/ 114430 w 503177"/>
                <a:gd name="connsiteY155" fmla="*/ 222589 h 280065"/>
                <a:gd name="connsiteX156" fmla="*/ 113385 w 503177"/>
                <a:gd name="connsiteY156" fmla="*/ 228337 h 280065"/>
                <a:gd name="connsiteX157" fmla="*/ 103979 w 503177"/>
                <a:gd name="connsiteY157" fmla="*/ 236174 h 280065"/>
                <a:gd name="connsiteX158" fmla="*/ 100322 w 503177"/>
                <a:gd name="connsiteY158" fmla="*/ 242967 h 280065"/>
                <a:gd name="connsiteX159" fmla="*/ 114430 w 503177"/>
                <a:gd name="connsiteY159" fmla="*/ 245057 h 280065"/>
                <a:gd name="connsiteX160" fmla="*/ 121745 w 503177"/>
                <a:gd name="connsiteY160" fmla="*/ 262300 h 280065"/>
                <a:gd name="connsiteX161" fmla="*/ 121745 w 503177"/>
                <a:gd name="connsiteY161" fmla="*/ 262300 h 280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503177" h="280065">
                  <a:moveTo>
                    <a:pt x="236697" y="256030"/>
                  </a:moveTo>
                  <a:lnTo>
                    <a:pt x="249760" y="262300"/>
                  </a:lnTo>
                  <a:lnTo>
                    <a:pt x="264390" y="264390"/>
                  </a:lnTo>
                  <a:lnTo>
                    <a:pt x="267003" y="275885"/>
                  </a:lnTo>
                  <a:lnTo>
                    <a:pt x="245580" y="280065"/>
                  </a:lnTo>
                  <a:lnTo>
                    <a:pt x="214229" y="267003"/>
                  </a:lnTo>
                  <a:lnTo>
                    <a:pt x="214752" y="251850"/>
                  </a:lnTo>
                  <a:lnTo>
                    <a:pt x="228859" y="250805"/>
                  </a:lnTo>
                  <a:lnTo>
                    <a:pt x="236697" y="256030"/>
                  </a:lnTo>
                  <a:lnTo>
                    <a:pt x="236697" y="256030"/>
                  </a:lnTo>
                  <a:close/>
                  <a:moveTo>
                    <a:pt x="320821" y="249237"/>
                  </a:moveTo>
                  <a:lnTo>
                    <a:pt x="306713" y="249760"/>
                  </a:lnTo>
                  <a:lnTo>
                    <a:pt x="295218" y="256030"/>
                  </a:lnTo>
                  <a:lnTo>
                    <a:pt x="293128" y="248715"/>
                  </a:lnTo>
                  <a:lnTo>
                    <a:pt x="303056" y="242445"/>
                  </a:lnTo>
                  <a:lnTo>
                    <a:pt x="310371" y="243490"/>
                  </a:lnTo>
                  <a:lnTo>
                    <a:pt x="320821" y="249237"/>
                  </a:lnTo>
                  <a:close/>
                  <a:moveTo>
                    <a:pt x="143690" y="256552"/>
                  </a:moveTo>
                  <a:lnTo>
                    <a:pt x="136375" y="257598"/>
                  </a:lnTo>
                  <a:lnTo>
                    <a:pt x="125925" y="254462"/>
                  </a:lnTo>
                  <a:lnTo>
                    <a:pt x="122267" y="240354"/>
                  </a:lnTo>
                  <a:lnTo>
                    <a:pt x="138988" y="247147"/>
                  </a:lnTo>
                  <a:lnTo>
                    <a:pt x="143690" y="256552"/>
                  </a:lnTo>
                  <a:lnTo>
                    <a:pt x="143690" y="256552"/>
                  </a:lnTo>
                  <a:close/>
                  <a:moveTo>
                    <a:pt x="193329" y="269093"/>
                  </a:moveTo>
                  <a:lnTo>
                    <a:pt x="184969" y="259687"/>
                  </a:lnTo>
                  <a:lnTo>
                    <a:pt x="200121" y="241922"/>
                  </a:lnTo>
                  <a:lnTo>
                    <a:pt x="204301" y="240877"/>
                  </a:lnTo>
                  <a:lnTo>
                    <a:pt x="193329" y="269093"/>
                  </a:lnTo>
                  <a:close/>
                  <a:moveTo>
                    <a:pt x="501087" y="244535"/>
                  </a:moveTo>
                  <a:lnTo>
                    <a:pt x="486457" y="243490"/>
                  </a:lnTo>
                  <a:lnTo>
                    <a:pt x="471827" y="237220"/>
                  </a:lnTo>
                  <a:lnTo>
                    <a:pt x="472349" y="224679"/>
                  </a:lnTo>
                  <a:lnTo>
                    <a:pt x="475484" y="218932"/>
                  </a:lnTo>
                  <a:lnTo>
                    <a:pt x="503177" y="233040"/>
                  </a:lnTo>
                  <a:lnTo>
                    <a:pt x="501087" y="244535"/>
                  </a:lnTo>
                  <a:lnTo>
                    <a:pt x="501087" y="244535"/>
                  </a:lnTo>
                  <a:close/>
                  <a:moveTo>
                    <a:pt x="180788" y="190716"/>
                  </a:moveTo>
                  <a:lnTo>
                    <a:pt x="194896" y="217364"/>
                  </a:lnTo>
                  <a:lnTo>
                    <a:pt x="194374" y="234607"/>
                  </a:lnTo>
                  <a:lnTo>
                    <a:pt x="183401" y="241922"/>
                  </a:lnTo>
                  <a:lnTo>
                    <a:pt x="170338" y="241922"/>
                  </a:lnTo>
                  <a:lnTo>
                    <a:pt x="136898" y="231472"/>
                  </a:lnTo>
                  <a:lnTo>
                    <a:pt x="126447" y="213707"/>
                  </a:lnTo>
                  <a:lnTo>
                    <a:pt x="125925" y="199599"/>
                  </a:lnTo>
                  <a:lnTo>
                    <a:pt x="155185" y="191239"/>
                  </a:lnTo>
                  <a:lnTo>
                    <a:pt x="171383" y="195941"/>
                  </a:lnTo>
                  <a:lnTo>
                    <a:pt x="180788" y="190716"/>
                  </a:lnTo>
                  <a:close/>
                  <a:moveTo>
                    <a:pt x="323956" y="192284"/>
                  </a:moveTo>
                  <a:lnTo>
                    <a:pt x="317686" y="195941"/>
                  </a:lnTo>
                  <a:lnTo>
                    <a:pt x="313506" y="190194"/>
                  </a:lnTo>
                  <a:lnTo>
                    <a:pt x="319254" y="184446"/>
                  </a:lnTo>
                  <a:lnTo>
                    <a:pt x="323956" y="192284"/>
                  </a:lnTo>
                  <a:lnTo>
                    <a:pt x="323956" y="192284"/>
                  </a:lnTo>
                  <a:close/>
                  <a:moveTo>
                    <a:pt x="177131" y="175041"/>
                  </a:moveTo>
                  <a:lnTo>
                    <a:pt x="171383" y="175041"/>
                  </a:lnTo>
                  <a:lnTo>
                    <a:pt x="171383" y="156753"/>
                  </a:lnTo>
                  <a:lnTo>
                    <a:pt x="180788" y="166681"/>
                  </a:lnTo>
                  <a:lnTo>
                    <a:pt x="177131" y="175041"/>
                  </a:lnTo>
                  <a:close/>
                  <a:moveTo>
                    <a:pt x="316119" y="175041"/>
                  </a:moveTo>
                  <a:lnTo>
                    <a:pt x="316641" y="184446"/>
                  </a:lnTo>
                  <a:lnTo>
                    <a:pt x="312461" y="188626"/>
                  </a:lnTo>
                  <a:lnTo>
                    <a:pt x="299921" y="192806"/>
                  </a:lnTo>
                  <a:lnTo>
                    <a:pt x="293128" y="203779"/>
                  </a:lnTo>
                  <a:lnTo>
                    <a:pt x="305668" y="211094"/>
                  </a:lnTo>
                  <a:lnTo>
                    <a:pt x="308803" y="220499"/>
                  </a:lnTo>
                  <a:lnTo>
                    <a:pt x="302533" y="224679"/>
                  </a:lnTo>
                  <a:lnTo>
                    <a:pt x="286335" y="228860"/>
                  </a:lnTo>
                  <a:lnTo>
                    <a:pt x="286335" y="263345"/>
                  </a:lnTo>
                  <a:lnTo>
                    <a:pt x="272750" y="267003"/>
                  </a:lnTo>
                  <a:lnTo>
                    <a:pt x="263345" y="253940"/>
                  </a:lnTo>
                  <a:lnTo>
                    <a:pt x="262823" y="248192"/>
                  </a:lnTo>
                  <a:lnTo>
                    <a:pt x="254985" y="229382"/>
                  </a:lnTo>
                  <a:lnTo>
                    <a:pt x="242445" y="226769"/>
                  </a:lnTo>
                  <a:lnTo>
                    <a:pt x="228859" y="227292"/>
                  </a:lnTo>
                  <a:lnTo>
                    <a:pt x="219454" y="216319"/>
                  </a:lnTo>
                  <a:lnTo>
                    <a:pt x="219977" y="203256"/>
                  </a:lnTo>
                  <a:lnTo>
                    <a:pt x="213707" y="190716"/>
                  </a:lnTo>
                  <a:lnTo>
                    <a:pt x="205869" y="187059"/>
                  </a:lnTo>
                  <a:lnTo>
                    <a:pt x="208482" y="178698"/>
                  </a:lnTo>
                  <a:lnTo>
                    <a:pt x="227292" y="177653"/>
                  </a:lnTo>
                  <a:lnTo>
                    <a:pt x="236697" y="166158"/>
                  </a:lnTo>
                  <a:lnTo>
                    <a:pt x="236697" y="160411"/>
                  </a:lnTo>
                  <a:lnTo>
                    <a:pt x="247670" y="159366"/>
                  </a:lnTo>
                  <a:lnTo>
                    <a:pt x="252372" y="163546"/>
                  </a:lnTo>
                  <a:lnTo>
                    <a:pt x="252895" y="179743"/>
                  </a:lnTo>
                  <a:lnTo>
                    <a:pt x="262823" y="182878"/>
                  </a:lnTo>
                  <a:lnTo>
                    <a:pt x="269615" y="165113"/>
                  </a:lnTo>
                  <a:lnTo>
                    <a:pt x="263868" y="158321"/>
                  </a:lnTo>
                  <a:lnTo>
                    <a:pt x="287903" y="144735"/>
                  </a:lnTo>
                  <a:lnTo>
                    <a:pt x="294696" y="144213"/>
                  </a:lnTo>
                  <a:lnTo>
                    <a:pt x="312984" y="149960"/>
                  </a:lnTo>
                  <a:lnTo>
                    <a:pt x="310371" y="163023"/>
                  </a:lnTo>
                  <a:lnTo>
                    <a:pt x="316119" y="175041"/>
                  </a:lnTo>
                  <a:lnTo>
                    <a:pt x="316119" y="175041"/>
                  </a:lnTo>
                  <a:close/>
                  <a:moveTo>
                    <a:pt x="121745" y="262300"/>
                  </a:moveTo>
                  <a:lnTo>
                    <a:pt x="112340" y="259687"/>
                  </a:lnTo>
                  <a:lnTo>
                    <a:pt x="93529" y="263867"/>
                  </a:lnTo>
                  <a:lnTo>
                    <a:pt x="61656" y="256030"/>
                  </a:lnTo>
                  <a:lnTo>
                    <a:pt x="44936" y="255507"/>
                  </a:lnTo>
                  <a:lnTo>
                    <a:pt x="41801" y="242445"/>
                  </a:lnTo>
                  <a:lnTo>
                    <a:pt x="37098" y="234085"/>
                  </a:lnTo>
                  <a:lnTo>
                    <a:pt x="43891" y="231994"/>
                  </a:lnTo>
                  <a:lnTo>
                    <a:pt x="38143" y="207959"/>
                  </a:lnTo>
                  <a:lnTo>
                    <a:pt x="18288" y="200121"/>
                  </a:lnTo>
                  <a:lnTo>
                    <a:pt x="3135" y="191761"/>
                  </a:lnTo>
                  <a:lnTo>
                    <a:pt x="6270" y="157276"/>
                  </a:lnTo>
                  <a:lnTo>
                    <a:pt x="0" y="143168"/>
                  </a:lnTo>
                  <a:lnTo>
                    <a:pt x="522" y="100844"/>
                  </a:lnTo>
                  <a:lnTo>
                    <a:pt x="8360" y="100322"/>
                  </a:lnTo>
                  <a:lnTo>
                    <a:pt x="27170" y="105025"/>
                  </a:lnTo>
                  <a:lnTo>
                    <a:pt x="36576" y="110772"/>
                  </a:lnTo>
                  <a:lnTo>
                    <a:pt x="40233" y="99277"/>
                  </a:lnTo>
                  <a:lnTo>
                    <a:pt x="50161" y="89349"/>
                  </a:lnTo>
                  <a:lnTo>
                    <a:pt x="62701" y="84647"/>
                  </a:lnTo>
                  <a:lnTo>
                    <a:pt x="72629" y="92484"/>
                  </a:lnTo>
                  <a:lnTo>
                    <a:pt x="74719" y="64791"/>
                  </a:lnTo>
                  <a:lnTo>
                    <a:pt x="64791" y="61656"/>
                  </a:lnTo>
                  <a:lnTo>
                    <a:pt x="56954" y="64269"/>
                  </a:lnTo>
                  <a:lnTo>
                    <a:pt x="49116" y="75764"/>
                  </a:lnTo>
                  <a:lnTo>
                    <a:pt x="42846" y="90394"/>
                  </a:lnTo>
                  <a:lnTo>
                    <a:pt x="31351" y="91439"/>
                  </a:lnTo>
                  <a:lnTo>
                    <a:pt x="21945" y="95619"/>
                  </a:lnTo>
                  <a:lnTo>
                    <a:pt x="7315" y="87259"/>
                  </a:lnTo>
                  <a:lnTo>
                    <a:pt x="7838" y="78899"/>
                  </a:lnTo>
                  <a:lnTo>
                    <a:pt x="17765" y="67404"/>
                  </a:lnTo>
                  <a:lnTo>
                    <a:pt x="30306" y="55908"/>
                  </a:lnTo>
                  <a:lnTo>
                    <a:pt x="43891" y="55908"/>
                  </a:lnTo>
                  <a:lnTo>
                    <a:pt x="53818" y="52251"/>
                  </a:lnTo>
                  <a:lnTo>
                    <a:pt x="77854" y="52774"/>
                  </a:lnTo>
                  <a:lnTo>
                    <a:pt x="95097" y="44936"/>
                  </a:lnTo>
                  <a:lnTo>
                    <a:pt x="112340" y="22990"/>
                  </a:lnTo>
                  <a:lnTo>
                    <a:pt x="121745" y="13585"/>
                  </a:lnTo>
                  <a:lnTo>
                    <a:pt x="142123" y="10450"/>
                  </a:lnTo>
                  <a:lnTo>
                    <a:pt x="160411" y="0"/>
                  </a:lnTo>
                  <a:lnTo>
                    <a:pt x="155708" y="15153"/>
                  </a:lnTo>
                  <a:lnTo>
                    <a:pt x="163023" y="25603"/>
                  </a:lnTo>
                  <a:lnTo>
                    <a:pt x="163023" y="43891"/>
                  </a:lnTo>
                  <a:lnTo>
                    <a:pt x="157275" y="50161"/>
                  </a:lnTo>
                  <a:lnTo>
                    <a:pt x="148915" y="65314"/>
                  </a:lnTo>
                  <a:lnTo>
                    <a:pt x="149960" y="99799"/>
                  </a:lnTo>
                  <a:lnTo>
                    <a:pt x="165113" y="109205"/>
                  </a:lnTo>
                  <a:lnTo>
                    <a:pt x="190194" y="109205"/>
                  </a:lnTo>
                  <a:lnTo>
                    <a:pt x="196464" y="115997"/>
                  </a:lnTo>
                  <a:lnTo>
                    <a:pt x="192284" y="129582"/>
                  </a:lnTo>
                  <a:lnTo>
                    <a:pt x="176086" y="137943"/>
                  </a:lnTo>
                  <a:lnTo>
                    <a:pt x="170338" y="137943"/>
                  </a:lnTo>
                  <a:lnTo>
                    <a:pt x="161978" y="131150"/>
                  </a:lnTo>
                  <a:lnTo>
                    <a:pt x="155185" y="136898"/>
                  </a:lnTo>
                  <a:lnTo>
                    <a:pt x="147870" y="168248"/>
                  </a:lnTo>
                  <a:lnTo>
                    <a:pt x="135330" y="167726"/>
                  </a:lnTo>
                  <a:lnTo>
                    <a:pt x="128015" y="170861"/>
                  </a:lnTo>
                  <a:lnTo>
                    <a:pt x="136375" y="178176"/>
                  </a:lnTo>
                  <a:lnTo>
                    <a:pt x="128537" y="182878"/>
                  </a:lnTo>
                  <a:lnTo>
                    <a:pt x="107637" y="201689"/>
                  </a:lnTo>
                  <a:lnTo>
                    <a:pt x="114430" y="222589"/>
                  </a:lnTo>
                  <a:lnTo>
                    <a:pt x="113385" y="228337"/>
                  </a:lnTo>
                  <a:lnTo>
                    <a:pt x="103979" y="236174"/>
                  </a:lnTo>
                  <a:lnTo>
                    <a:pt x="100322" y="242967"/>
                  </a:lnTo>
                  <a:lnTo>
                    <a:pt x="114430" y="245057"/>
                  </a:lnTo>
                  <a:lnTo>
                    <a:pt x="121745" y="262300"/>
                  </a:lnTo>
                  <a:lnTo>
                    <a:pt x="121745" y="262300"/>
                  </a:lnTo>
                  <a:close/>
                </a:path>
              </a:pathLst>
            </a:custGeom>
            <a:solidFill>
              <a:schemeClr val="accent6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Estonia — 14%">
              <a:extLst>
                <a:ext uri="{FF2B5EF4-FFF2-40B4-BE49-F238E27FC236}">
                  <a16:creationId xmlns:a16="http://schemas.microsoft.com/office/drawing/2014/main" id="{838305BB-1138-F3CF-CA18-920F37003940}"/>
                </a:ext>
              </a:extLst>
            </p:cNvPr>
            <p:cNvSpPr/>
            <p:nvPr/>
          </p:nvSpPr>
          <p:spPr>
            <a:xfrm>
              <a:off x="5030763" y="2424245"/>
              <a:ext cx="418530" cy="188103"/>
            </a:xfrm>
            <a:custGeom>
              <a:avLst/>
              <a:gdLst>
                <a:gd name="connsiteX0" fmla="*/ 51206 w 418530"/>
                <a:gd name="connsiteY0" fmla="*/ 89872 h 188103"/>
                <a:gd name="connsiteX1" fmla="*/ 75242 w 418530"/>
                <a:gd name="connsiteY1" fmla="*/ 90917 h 188103"/>
                <a:gd name="connsiteX2" fmla="*/ 99800 w 418530"/>
                <a:gd name="connsiteY2" fmla="*/ 101889 h 188103"/>
                <a:gd name="connsiteX3" fmla="*/ 88827 w 418530"/>
                <a:gd name="connsiteY3" fmla="*/ 106069 h 188103"/>
                <a:gd name="connsiteX4" fmla="*/ 65836 w 418530"/>
                <a:gd name="connsiteY4" fmla="*/ 121222 h 188103"/>
                <a:gd name="connsiteX5" fmla="*/ 63746 w 418530"/>
                <a:gd name="connsiteY5" fmla="*/ 124357 h 188103"/>
                <a:gd name="connsiteX6" fmla="*/ 47549 w 418530"/>
                <a:gd name="connsiteY6" fmla="*/ 123835 h 188103"/>
                <a:gd name="connsiteX7" fmla="*/ 39188 w 418530"/>
                <a:gd name="connsiteY7" fmla="*/ 124880 h 188103"/>
                <a:gd name="connsiteX8" fmla="*/ 32918 w 418530"/>
                <a:gd name="connsiteY8" fmla="*/ 130628 h 188103"/>
                <a:gd name="connsiteX9" fmla="*/ 27171 w 418530"/>
                <a:gd name="connsiteY9" fmla="*/ 147870 h 188103"/>
                <a:gd name="connsiteX10" fmla="*/ 17243 w 418530"/>
                <a:gd name="connsiteY10" fmla="*/ 151005 h 188103"/>
                <a:gd name="connsiteX11" fmla="*/ 15153 w 418530"/>
                <a:gd name="connsiteY11" fmla="*/ 145258 h 188103"/>
                <a:gd name="connsiteX12" fmla="*/ 25080 w 418530"/>
                <a:gd name="connsiteY12" fmla="*/ 134285 h 188103"/>
                <a:gd name="connsiteX13" fmla="*/ 15675 w 418530"/>
                <a:gd name="connsiteY13" fmla="*/ 125925 h 188103"/>
                <a:gd name="connsiteX14" fmla="*/ 4180 w 418530"/>
                <a:gd name="connsiteY14" fmla="*/ 121745 h 188103"/>
                <a:gd name="connsiteX15" fmla="*/ 9928 w 418530"/>
                <a:gd name="connsiteY15" fmla="*/ 110772 h 188103"/>
                <a:gd name="connsiteX16" fmla="*/ 0 w 418530"/>
                <a:gd name="connsiteY16" fmla="*/ 100844 h 188103"/>
                <a:gd name="connsiteX17" fmla="*/ 9405 w 418530"/>
                <a:gd name="connsiteY17" fmla="*/ 99799 h 188103"/>
                <a:gd name="connsiteX18" fmla="*/ 15675 w 418530"/>
                <a:gd name="connsiteY18" fmla="*/ 102935 h 188103"/>
                <a:gd name="connsiteX19" fmla="*/ 28216 w 418530"/>
                <a:gd name="connsiteY19" fmla="*/ 99799 h 188103"/>
                <a:gd name="connsiteX20" fmla="*/ 31351 w 418530"/>
                <a:gd name="connsiteY20" fmla="*/ 93529 h 188103"/>
                <a:gd name="connsiteX21" fmla="*/ 51206 w 418530"/>
                <a:gd name="connsiteY21" fmla="*/ 89872 h 188103"/>
                <a:gd name="connsiteX22" fmla="*/ 51206 w 418530"/>
                <a:gd name="connsiteY22" fmla="*/ 89872 h 188103"/>
                <a:gd name="connsiteX23" fmla="*/ 102412 w 418530"/>
                <a:gd name="connsiteY23" fmla="*/ 96142 h 188103"/>
                <a:gd name="connsiteX24" fmla="*/ 96664 w 418530"/>
                <a:gd name="connsiteY24" fmla="*/ 97187 h 188103"/>
                <a:gd name="connsiteX25" fmla="*/ 82034 w 418530"/>
                <a:gd name="connsiteY25" fmla="*/ 90394 h 188103"/>
                <a:gd name="connsiteX26" fmla="*/ 88304 w 418530"/>
                <a:gd name="connsiteY26" fmla="*/ 84124 h 188103"/>
                <a:gd name="connsiteX27" fmla="*/ 99800 w 418530"/>
                <a:gd name="connsiteY27" fmla="*/ 87259 h 188103"/>
                <a:gd name="connsiteX28" fmla="*/ 102412 w 418530"/>
                <a:gd name="connsiteY28" fmla="*/ 96142 h 188103"/>
                <a:gd name="connsiteX29" fmla="*/ 68971 w 418530"/>
                <a:gd name="connsiteY29" fmla="*/ 71584 h 188103"/>
                <a:gd name="connsiteX30" fmla="*/ 64269 w 418530"/>
                <a:gd name="connsiteY30" fmla="*/ 75764 h 188103"/>
                <a:gd name="connsiteX31" fmla="*/ 58521 w 418530"/>
                <a:gd name="connsiteY31" fmla="*/ 72106 h 188103"/>
                <a:gd name="connsiteX32" fmla="*/ 52774 w 418530"/>
                <a:gd name="connsiteY32" fmla="*/ 82034 h 188103"/>
                <a:gd name="connsiteX33" fmla="*/ 44936 w 418530"/>
                <a:gd name="connsiteY33" fmla="*/ 84124 h 188103"/>
                <a:gd name="connsiteX34" fmla="*/ 33441 w 418530"/>
                <a:gd name="connsiteY34" fmla="*/ 68971 h 188103"/>
                <a:gd name="connsiteX35" fmla="*/ 15675 w 418530"/>
                <a:gd name="connsiteY35" fmla="*/ 65836 h 188103"/>
                <a:gd name="connsiteX36" fmla="*/ 7838 w 418530"/>
                <a:gd name="connsiteY36" fmla="*/ 61656 h 188103"/>
                <a:gd name="connsiteX37" fmla="*/ 35531 w 418530"/>
                <a:gd name="connsiteY37" fmla="*/ 59044 h 188103"/>
                <a:gd name="connsiteX38" fmla="*/ 42846 w 418530"/>
                <a:gd name="connsiteY38" fmla="*/ 49116 h 188103"/>
                <a:gd name="connsiteX39" fmla="*/ 50684 w 418530"/>
                <a:gd name="connsiteY39" fmla="*/ 49638 h 188103"/>
                <a:gd name="connsiteX40" fmla="*/ 53296 w 418530"/>
                <a:gd name="connsiteY40" fmla="*/ 55386 h 188103"/>
                <a:gd name="connsiteX41" fmla="*/ 66359 w 418530"/>
                <a:gd name="connsiteY41" fmla="*/ 57476 h 188103"/>
                <a:gd name="connsiteX42" fmla="*/ 72106 w 418530"/>
                <a:gd name="connsiteY42" fmla="*/ 63746 h 188103"/>
                <a:gd name="connsiteX43" fmla="*/ 68971 w 418530"/>
                <a:gd name="connsiteY43" fmla="*/ 71584 h 188103"/>
                <a:gd name="connsiteX44" fmla="*/ 68971 w 418530"/>
                <a:gd name="connsiteY44" fmla="*/ 71584 h 188103"/>
                <a:gd name="connsiteX45" fmla="*/ 396063 w 418530"/>
                <a:gd name="connsiteY45" fmla="*/ 188104 h 188103"/>
                <a:gd name="connsiteX46" fmla="*/ 384568 w 418530"/>
                <a:gd name="connsiteY46" fmla="*/ 187059 h 188103"/>
                <a:gd name="connsiteX47" fmla="*/ 363667 w 418530"/>
                <a:gd name="connsiteY47" fmla="*/ 180789 h 188103"/>
                <a:gd name="connsiteX48" fmla="*/ 339109 w 418530"/>
                <a:gd name="connsiteY48" fmla="*/ 188104 h 188103"/>
                <a:gd name="connsiteX49" fmla="*/ 321866 w 418530"/>
                <a:gd name="connsiteY49" fmla="*/ 181311 h 188103"/>
                <a:gd name="connsiteX50" fmla="*/ 300443 w 418530"/>
                <a:gd name="connsiteY50" fmla="*/ 164591 h 188103"/>
                <a:gd name="connsiteX51" fmla="*/ 296786 w 418530"/>
                <a:gd name="connsiteY51" fmla="*/ 160411 h 188103"/>
                <a:gd name="connsiteX52" fmla="*/ 282678 w 418530"/>
                <a:gd name="connsiteY52" fmla="*/ 157276 h 188103"/>
                <a:gd name="connsiteX53" fmla="*/ 248192 w 418530"/>
                <a:gd name="connsiteY53" fmla="*/ 142123 h 188103"/>
                <a:gd name="connsiteX54" fmla="*/ 241400 w 418530"/>
                <a:gd name="connsiteY54" fmla="*/ 146303 h 188103"/>
                <a:gd name="connsiteX55" fmla="*/ 231995 w 418530"/>
                <a:gd name="connsiteY55" fmla="*/ 140033 h 188103"/>
                <a:gd name="connsiteX56" fmla="*/ 180266 w 418530"/>
                <a:gd name="connsiteY56" fmla="*/ 157276 h 188103"/>
                <a:gd name="connsiteX57" fmla="*/ 186536 w 418530"/>
                <a:gd name="connsiteY57" fmla="*/ 136375 h 188103"/>
                <a:gd name="connsiteX58" fmla="*/ 187059 w 418530"/>
                <a:gd name="connsiteY58" fmla="*/ 114430 h 188103"/>
                <a:gd name="connsiteX59" fmla="*/ 172951 w 418530"/>
                <a:gd name="connsiteY59" fmla="*/ 111817 h 188103"/>
                <a:gd name="connsiteX60" fmla="*/ 167203 w 418530"/>
                <a:gd name="connsiteY60" fmla="*/ 119655 h 188103"/>
                <a:gd name="connsiteX61" fmla="*/ 159366 w 418530"/>
                <a:gd name="connsiteY61" fmla="*/ 121745 h 188103"/>
                <a:gd name="connsiteX62" fmla="*/ 134285 w 418530"/>
                <a:gd name="connsiteY62" fmla="*/ 113907 h 188103"/>
                <a:gd name="connsiteX63" fmla="*/ 126970 w 418530"/>
                <a:gd name="connsiteY63" fmla="*/ 100844 h 188103"/>
                <a:gd name="connsiteX64" fmla="*/ 117042 w 418530"/>
                <a:gd name="connsiteY64" fmla="*/ 94052 h 188103"/>
                <a:gd name="connsiteX65" fmla="*/ 112340 w 418530"/>
                <a:gd name="connsiteY65" fmla="*/ 86737 h 188103"/>
                <a:gd name="connsiteX66" fmla="*/ 112340 w 418530"/>
                <a:gd name="connsiteY66" fmla="*/ 75764 h 188103"/>
                <a:gd name="connsiteX67" fmla="*/ 102935 w 418530"/>
                <a:gd name="connsiteY67" fmla="*/ 63224 h 188103"/>
                <a:gd name="connsiteX68" fmla="*/ 107115 w 418530"/>
                <a:gd name="connsiteY68" fmla="*/ 56431 h 188103"/>
                <a:gd name="connsiteX69" fmla="*/ 102935 w 418530"/>
                <a:gd name="connsiteY69" fmla="*/ 39188 h 188103"/>
                <a:gd name="connsiteX70" fmla="*/ 121222 w 418530"/>
                <a:gd name="connsiteY70" fmla="*/ 31873 h 188103"/>
                <a:gd name="connsiteX71" fmla="*/ 141600 w 418530"/>
                <a:gd name="connsiteY71" fmla="*/ 30828 h 188103"/>
                <a:gd name="connsiteX72" fmla="*/ 147348 w 418530"/>
                <a:gd name="connsiteY72" fmla="*/ 22990 h 188103"/>
                <a:gd name="connsiteX73" fmla="*/ 159888 w 418530"/>
                <a:gd name="connsiteY73" fmla="*/ 15153 h 188103"/>
                <a:gd name="connsiteX74" fmla="*/ 173996 w 418530"/>
                <a:gd name="connsiteY74" fmla="*/ 16198 h 188103"/>
                <a:gd name="connsiteX75" fmla="*/ 192806 w 418530"/>
                <a:gd name="connsiteY75" fmla="*/ 9928 h 188103"/>
                <a:gd name="connsiteX76" fmla="*/ 231472 w 418530"/>
                <a:gd name="connsiteY76" fmla="*/ 10450 h 188103"/>
                <a:gd name="connsiteX77" fmla="*/ 234084 w 418530"/>
                <a:gd name="connsiteY77" fmla="*/ 0 h 188103"/>
                <a:gd name="connsiteX78" fmla="*/ 253940 w 418530"/>
                <a:gd name="connsiteY78" fmla="*/ 0 h 188103"/>
                <a:gd name="connsiteX79" fmla="*/ 300443 w 418530"/>
                <a:gd name="connsiteY79" fmla="*/ 7315 h 188103"/>
                <a:gd name="connsiteX80" fmla="*/ 311416 w 418530"/>
                <a:gd name="connsiteY80" fmla="*/ 7315 h 188103"/>
                <a:gd name="connsiteX81" fmla="*/ 328659 w 418530"/>
                <a:gd name="connsiteY81" fmla="*/ 14630 h 188103"/>
                <a:gd name="connsiteX82" fmla="*/ 337019 w 418530"/>
                <a:gd name="connsiteY82" fmla="*/ 16720 h 188103"/>
                <a:gd name="connsiteX83" fmla="*/ 361577 w 418530"/>
                <a:gd name="connsiteY83" fmla="*/ 16720 h 188103"/>
                <a:gd name="connsiteX84" fmla="*/ 400243 w 418530"/>
                <a:gd name="connsiteY84" fmla="*/ 19855 h 188103"/>
                <a:gd name="connsiteX85" fmla="*/ 407558 w 418530"/>
                <a:gd name="connsiteY85" fmla="*/ 13585 h 188103"/>
                <a:gd name="connsiteX86" fmla="*/ 416963 w 418530"/>
                <a:gd name="connsiteY86" fmla="*/ 20900 h 188103"/>
                <a:gd name="connsiteX87" fmla="*/ 410693 w 418530"/>
                <a:gd name="connsiteY87" fmla="*/ 29261 h 188103"/>
                <a:gd name="connsiteX88" fmla="*/ 403378 w 418530"/>
                <a:gd name="connsiteY88" fmla="*/ 31873 h 188103"/>
                <a:gd name="connsiteX89" fmla="*/ 397630 w 418530"/>
                <a:gd name="connsiteY89" fmla="*/ 51728 h 188103"/>
                <a:gd name="connsiteX90" fmla="*/ 392928 w 418530"/>
                <a:gd name="connsiteY90" fmla="*/ 57999 h 188103"/>
                <a:gd name="connsiteX91" fmla="*/ 382477 w 418530"/>
                <a:gd name="connsiteY91" fmla="*/ 55909 h 188103"/>
                <a:gd name="connsiteX92" fmla="*/ 367325 w 418530"/>
                <a:gd name="connsiteY92" fmla="*/ 56954 h 188103"/>
                <a:gd name="connsiteX93" fmla="*/ 354784 w 418530"/>
                <a:gd name="connsiteY93" fmla="*/ 60089 h 188103"/>
                <a:gd name="connsiteX94" fmla="*/ 346947 w 418530"/>
                <a:gd name="connsiteY94" fmla="*/ 66881 h 188103"/>
                <a:gd name="connsiteX95" fmla="*/ 347469 w 418530"/>
                <a:gd name="connsiteY95" fmla="*/ 73674 h 188103"/>
                <a:gd name="connsiteX96" fmla="*/ 363667 w 418530"/>
                <a:gd name="connsiteY96" fmla="*/ 87782 h 188103"/>
                <a:gd name="connsiteX97" fmla="*/ 372027 w 418530"/>
                <a:gd name="connsiteY97" fmla="*/ 105025 h 188103"/>
                <a:gd name="connsiteX98" fmla="*/ 388225 w 418530"/>
                <a:gd name="connsiteY98" fmla="*/ 118610 h 188103"/>
                <a:gd name="connsiteX99" fmla="*/ 392928 w 418530"/>
                <a:gd name="connsiteY99" fmla="*/ 126448 h 188103"/>
                <a:gd name="connsiteX100" fmla="*/ 407558 w 418530"/>
                <a:gd name="connsiteY100" fmla="*/ 144213 h 188103"/>
                <a:gd name="connsiteX101" fmla="*/ 418531 w 418530"/>
                <a:gd name="connsiteY101" fmla="*/ 159366 h 188103"/>
                <a:gd name="connsiteX102" fmla="*/ 404423 w 418530"/>
                <a:gd name="connsiteY102" fmla="*/ 163023 h 188103"/>
                <a:gd name="connsiteX103" fmla="*/ 397108 w 418530"/>
                <a:gd name="connsiteY103" fmla="*/ 175563 h 188103"/>
                <a:gd name="connsiteX104" fmla="*/ 396063 w 418530"/>
                <a:gd name="connsiteY104" fmla="*/ 188104 h 188103"/>
                <a:gd name="connsiteX105" fmla="*/ 396063 w 418530"/>
                <a:gd name="connsiteY105" fmla="*/ 188104 h 18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418530" h="188103">
                  <a:moveTo>
                    <a:pt x="51206" y="89872"/>
                  </a:moveTo>
                  <a:lnTo>
                    <a:pt x="75242" y="90917"/>
                  </a:lnTo>
                  <a:lnTo>
                    <a:pt x="99800" y="101889"/>
                  </a:lnTo>
                  <a:lnTo>
                    <a:pt x="88827" y="106069"/>
                  </a:lnTo>
                  <a:lnTo>
                    <a:pt x="65836" y="121222"/>
                  </a:lnTo>
                  <a:lnTo>
                    <a:pt x="63746" y="124357"/>
                  </a:lnTo>
                  <a:lnTo>
                    <a:pt x="47549" y="123835"/>
                  </a:lnTo>
                  <a:lnTo>
                    <a:pt x="39188" y="124880"/>
                  </a:lnTo>
                  <a:lnTo>
                    <a:pt x="32918" y="130628"/>
                  </a:lnTo>
                  <a:lnTo>
                    <a:pt x="27171" y="147870"/>
                  </a:lnTo>
                  <a:lnTo>
                    <a:pt x="17243" y="151005"/>
                  </a:lnTo>
                  <a:lnTo>
                    <a:pt x="15153" y="145258"/>
                  </a:lnTo>
                  <a:lnTo>
                    <a:pt x="25080" y="134285"/>
                  </a:lnTo>
                  <a:lnTo>
                    <a:pt x="15675" y="125925"/>
                  </a:lnTo>
                  <a:lnTo>
                    <a:pt x="4180" y="121745"/>
                  </a:lnTo>
                  <a:lnTo>
                    <a:pt x="9928" y="110772"/>
                  </a:lnTo>
                  <a:lnTo>
                    <a:pt x="0" y="100844"/>
                  </a:lnTo>
                  <a:lnTo>
                    <a:pt x="9405" y="99799"/>
                  </a:lnTo>
                  <a:lnTo>
                    <a:pt x="15675" y="102935"/>
                  </a:lnTo>
                  <a:lnTo>
                    <a:pt x="28216" y="99799"/>
                  </a:lnTo>
                  <a:lnTo>
                    <a:pt x="31351" y="93529"/>
                  </a:lnTo>
                  <a:lnTo>
                    <a:pt x="51206" y="89872"/>
                  </a:lnTo>
                  <a:lnTo>
                    <a:pt x="51206" y="89872"/>
                  </a:lnTo>
                  <a:close/>
                  <a:moveTo>
                    <a:pt x="102412" y="96142"/>
                  </a:moveTo>
                  <a:lnTo>
                    <a:pt x="96664" y="97187"/>
                  </a:lnTo>
                  <a:lnTo>
                    <a:pt x="82034" y="90394"/>
                  </a:lnTo>
                  <a:lnTo>
                    <a:pt x="88304" y="84124"/>
                  </a:lnTo>
                  <a:lnTo>
                    <a:pt x="99800" y="87259"/>
                  </a:lnTo>
                  <a:lnTo>
                    <a:pt x="102412" y="96142"/>
                  </a:lnTo>
                  <a:close/>
                  <a:moveTo>
                    <a:pt x="68971" y="71584"/>
                  </a:moveTo>
                  <a:lnTo>
                    <a:pt x="64269" y="75764"/>
                  </a:lnTo>
                  <a:lnTo>
                    <a:pt x="58521" y="72106"/>
                  </a:lnTo>
                  <a:lnTo>
                    <a:pt x="52774" y="82034"/>
                  </a:lnTo>
                  <a:lnTo>
                    <a:pt x="44936" y="84124"/>
                  </a:lnTo>
                  <a:lnTo>
                    <a:pt x="33441" y="68971"/>
                  </a:lnTo>
                  <a:lnTo>
                    <a:pt x="15675" y="65836"/>
                  </a:lnTo>
                  <a:lnTo>
                    <a:pt x="7838" y="61656"/>
                  </a:lnTo>
                  <a:lnTo>
                    <a:pt x="35531" y="59044"/>
                  </a:lnTo>
                  <a:lnTo>
                    <a:pt x="42846" y="49116"/>
                  </a:lnTo>
                  <a:lnTo>
                    <a:pt x="50684" y="49638"/>
                  </a:lnTo>
                  <a:lnTo>
                    <a:pt x="53296" y="55386"/>
                  </a:lnTo>
                  <a:lnTo>
                    <a:pt x="66359" y="57476"/>
                  </a:lnTo>
                  <a:lnTo>
                    <a:pt x="72106" y="63746"/>
                  </a:lnTo>
                  <a:lnTo>
                    <a:pt x="68971" y="71584"/>
                  </a:lnTo>
                  <a:lnTo>
                    <a:pt x="68971" y="71584"/>
                  </a:lnTo>
                  <a:close/>
                  <a:moveTo>
                    <a:pt x="396063" y="188104"/>
                  </a:moveTo>
                  <a:lnTo>
                    <a:pt x="384568" y="187059"/>
                  </a:lnTo>
                  <a:lnTo>
                    <a:pt x="363667" y="180789"/>
                  </a:lnTo>
                  <a:lnTo>
                    <a:pt x="339109" y="188104"/>
                  </a:lnTo>
                  <a:lnTo>
                    <a:pt x="321866" y="181311"/>
                  </a:lnTo>
                  <a:lnTo>
                    <a:pt x="300443" y="164591"/>
                  </a:lnTo>
                  <a:lnTo>
                    <a:pt x="296786" y="160411"/>
                  </a:lnTo>
                  <a:lnTo>
                    <a:pt x="282678" y="157276"/>
                  </a:lnTo>
                  <a:lnTo>
                    <a:pt x="248192" y="142123"/>
                  </a:lnTo>
                  <a:lnTo>
                    <a:pt x="241400" y="146303"/>
                  </a:lnTo>
                  <a:lnTo>
                    <a:pt x="231995" y="140033"/>
                  </a:lnTo>
                  <a:lnTo>
                    <a:pt x="180266" y="157276"/>
                  </a:lnTo>
                  <a:lnTo>
                    <a:pt x="186536" y="136375"/>
                  </a:lnTo>
                  <a:lnTo>
                    <a:pt x="187059" y="114430"/>
                  </a:lnTo>
                  <a:lnTo>
                    <a:pt x="172951" y="111817"/>
                  </a:lnTo>
                  <a:lnTo>
                    <a:pt x="167203" y="119655"/>
                  </a:lnTo>
                  <a:lnTo>
                    <a:pt x="159366" y="121745"/>
                  </a:lnTo>
                  <a:lnTo>
                    <a:pt x="134285" y="113907"/>
                  </a:lnTo>
                  <a:lnTo>
                    <a:pt x="126970" y="100844"/>
                  </a:lnTo>
                  <a:lnTo>
                    <a:pt x="117042" y="94052"/>
                  </a:lnTo>
                  <a:lnTo>
                    <a:pt x="112340" y="86737"/>
                  </a:lnTo>
                  <a:lnTo>
                    <a:pt x="112340" y="75764"/>
                  </a:lnTo>
                  <a:lnTo>
                    <a:pt x="102935" y="63224"/>
                  </a:lnTo>
                  <a:lnTo>
                    <a:pt x="107115" y="56431"/>
                  </a:lnTo>
                  <a:lnTo>
                    <a:pt x="102935" y="39188"/>
                  </a:lnTo>
                  <a:lnTo>
                    <a:pt x="121222" y="31873"/>
                  </a:lnTo>
                  <a:lnTo>
                    <a:pt x="141600" y="30828"/>
                  </a:lnTo>
                  <a:lnTo>
                    <a:pt x="147348" y="22990"/>
                  </a:lnTo>
                  <a:lnTo>
                    <a:pt x="159888" y="15153"/>
                  </a:lnTo>
                  <a:lnTo>
                    <a:pt x="173996" y="16198"/>
                  </a:lnTo>
                  <a:lnTo>
                    <a:pt x="192806" y="9928"/>
                  </a:lnTo>
                  <a:lnTo>
                    <a:pt x="231472" y="10450"/>
                  </a:lnTo>
                  <a:lnTo>
                    <a:pt x="234084" y="0"/>
                  </a:lnTo>
                  <a:lnTo>
                    <a:pt x="253940" y="0"/>
                  </a:lnTo>
                  <a:lnTo>
                    <a:pt x="300443" y="7315"/>
                  </a:lnTo>
                  <a:lnTo>
                    <a:pt x="311416" y="7315"/>
                  </a:lnTo>
                  <a:lnTo>
                    <a:pt x="328659" y="14630"/>
                  </a:lnTo>
                  <a:lnTo>
                    <a:pt x="337019" y="16720"/>
                  </a:lnTo>
                  <a:lnTo>
                    <a:pt x="361577" y="16720"/>
                  </a:lnTo>
                  <a:lnTo>
                    <a:pt x="400243" y="19855"/>
                  </a:lnTo>
                  <a:lnTo>
                    <a:pt x="407558" y="13585"/>
                  </a:lnTo>
                  <a:lnTo>
                    <a:pt x="416963" y="20900"/>
                  </a:lnTo>
                  <a:lnTo>
                    <a:pt x="410693" y="29261"/>
                  </a:lnTo>
                  <a:lnTo>
                    <a:pt x="403378" y="31873"/>
                  </a:lnTo>
                  <a:lnTo>
                    <a:pt x="397630" y="51728"/>
                  </a:lnTo>
                  <a:lnTo>
                    <a:pt x="392928" y="57999"/>
                  </a:lnTo>
                  <a:lnTo>
                    <a:pt x="382477" y="55909"/>
                  </a:lnTo>
                  <a:lnTo>
                    <a:pt x="367325" y="56954"/>
                  </a:lnTo>
                  <a:lnTo>
                    <a:pt x="354784" y="60089"/>
                  </a:lnTo>
                  <a:lnTo>
                    <a:pt x="346947" y="66881"/>
                  </a:lnTo>
                  <a:lnTo>
                    <a:pt x="347469" y="73674"/>
                  </a:lnTo>
                  <a:lnTo>
                    <a:pt x="363667" y="87782"/>
                  </a:lnTo>
                  <a:lnTo>
                    <a:pt x="372027" y="105025"/>
                  </a:lnTo>
                  <a:lnTo>
                    <a:pt x="388225" y="118610"/>
                  </a:lnTo>
                  <a:lnTo>
                    <a:pt x="392928" y="126448"/>
                  </a:lnTo>
                  <a:lnTo>
                    <a:pt x="407558" y="144213"/>
                  </a:lnTo>
                  <a:lnTo>
                    <a:pt x="418531" y="159366"/>
                  </a:lnTo>
                  <a:lnTo>
                    <a:pt x="404423" y="163023"/>
                  </a:lnTo>
                  <a:lnTo>
                    <a:pt x="397108" y="175563"/>
                  </a:lnTo>
                  <a:lnTo>
                    <a:pt x="396063" y="188104"/>
                  </a:lnTo>
                  <a:lnTo>
                    <a:pt x="396063" y="188104"/>
                  </a:lnTo>
                  <a:close/>
                </a:path>
              </a:pathLst>
            </a:custGeom>
            <a:solidFill>
              <a:schemeClr val="accent4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UK — 49%">
              <a:extLst>
                <a:ext uri="{FF2B5EF4-FFF2-40B4-BE49-F238E27FC236}">
                  <a16:creationId xmlns:a16="http://schemas.microsoft.com/office/drawing/2014/main" id="{1831A585-2FF4-2A62-A2AD-09580C7FFA5B}"/>
                </a:ext>
              </a:extLst>
            </p:cNvPr>
            <p:cNvSpPr/>
            <p:nvPr/>
          </p:nvSpPr>
          <p:spPr>
            <a:xfrm>
              <a:off x="2942291" y="2334896"/>
              <a:ext cx="708001" cy="966121"/>
            </a:xfrm>
            <a:custGeom>
              <a:avLst/>
              <a:gdLst>
                <a:gd name="connsiteX0" fmla="*/ 501610 w 708001"/>
                <a:gd name="connsiteY0" fmla="*/ 903943 h 966121"/>
                <a:gd name="connsiteX1" fmla="*/ 491682 w 708001"/>
                <a:gd name="connsiteY1" fmla="*/ 911780 h 966121"/>
                <a:gd name="connsiteX2" fmla="*/ 483844 w 708001"/>
                <a:gd name="connsiteY2" fmla="*/ 912825 h 966121"/>
                <a:gd name="connsiteX3" fmla="*/ 468691 w 708001"/>
                <a:gd name="connsiteY3" fmla="*/ 905510 h 966121"/>
                <a:gd name="connsiteX4" fmla="*/ 468691 w 708001"/>
                <a:gd name="connsiteY4" fmla="*/ 902375 h 966121"/>
                <a:gd name="connsiteX5" fmla="*/ 483844 w 708001"/>
                <a:gd name="connsiteY5" fmla="*/ 895582 h 966121"/>
                <a:gd name="connsiteX6" fmla="*/ 496385 w 708001"/>
                <a:gd name="connsiteY6" fmla="*/ 899240 h 966121"/>
                <a:gd name="connsiteX7" fmla="*/ 501610 w 708001"/>
                <a:gd name="connsiteY7" fmla="*/ 903943 h 966121"/>
                <a:gd name="connsiteX8" fmla="*/ 276930 w 708001"/>
                <a:gd name="connsiteY8" fmla="*/ 659930 h 966121"/>
                <a:gd name="connsiteX9" fmla="*/ 284768 w 708001"/>
                <a:gd name="connsiteY9" fmla="*/ 665678 h 966121"/>
                <a:gd name="connsiteX10" fmla="*/ 263868 w 708001"/>
                <a:gd name="connsiteY10" fmla="*/ 677173 h 966121"/>
                <a:gd name="connsiteX11" fmla="*/ 256552 w 708001"/>
                <a:gd name="connsiteY11" fmla="*/ 673516 h 966121"/>
                <a:gd name="connsiteX12" fmla="*/ 250805 w 708001"/>
                <a:gd name="connsiteY12" fmla="*/ 666201 h 966121"/>
                <a:gd name="connsiteX13" fmla="*/ 250282 w 708001"/>
                <a:gd name="connsiteY13" fmla="*/ 654705 h 966121"/>
                <a:gd name="connsiteX14" fmla="*/ 257597 w 708001"/>
                <a:gd name="connsiteY14" fmla="*/ 651570 h 966121"/>
                <a:gd name="connsiteX15" fmla="*/ 268570 w 708001"/>
                <a:gd name="connsiteY15" fmla="*/ 651570 h 966121"/>
                <a:gd name="connsiteX16" fmla="*/ 276930 w 708001"/>
                <a:gd name="connsiteY16" fmla="*/ 659930 h 966121"/>
                <a:gd name="connsiteX17" fmla="*/ 276930 w 708001"/>
                <a:gd name="connsiteY17" fmla="*/ 659930 h 966121"/>
                <a:gd name="connsiteX18" fmla="*/ 133763 w 708001"/>
                <a:gd name="connsiteY18" fmla="*/ 589392 h 966121"/>
                <a:gd name="connsiteX19" fmla="*/ 120700 w 708001"/>
                <a:gd name="connsiteY19" fmla="*/ 592004 h 966121"/>
                <a:gd name="connsiteX20" fmla="*/ 102934 w 708001"/>
                <a:gd name="connsiteY20" fmla="*/ 592004 h 966121"/>
                <a:gd name="connsiteX21" fmla="*/ 103457 w 708001"/>
                <a:gd name="connsiteY21" fmla="*/ 582599 h 966121"/>
                <a:gd name="connsiteX22" fmla="*/ 95097 w 708001"/>
                <a:gd name="connsiteY22" fmla="*/ 579464 h 966121"/>
                <a:gd name="connsiteX23" fmla="*/ 84124 w 708001"/>
                <a:gd name="connsiteY23" fmla="*/ 562743 h 966121"/>
                <a:gd name="connsiteX24" fmla="*/ 76286 w 708001"/>
                <a:gd name="connsiteY24" fmla="*/ 559608 h 966121"/>
                <a:gd name="connsiteX25" fmla="*/ 64791 w 708001"/>
                <a:gd name="connsiteY25" fmla="*/ 569536 h 966121"/>
                <a:gd name="connsiteX26" fmla="*/ 67926 w 708001"/>
                <a:gd name="connsiteY26" fmla="*/ 575284 h 966121"/>
                <a:gd name="connsiteX27" fmla="*/ 53296 w 708001"/>
                <a:gd name="connsiteY27" fmla="*/ 586256 h 966121"/>
                <a:gd name="connsiteX28" fmla="*/ 35531 w 708001"/>
                <a:gd name="connsiteY28" fmla="*/ 584166 h 966121"/>
                <a:gd name="connsiteX29" fmla="*/ 30828 w 708001"/>
                <a:gd name="connsiteY29" fmla="*/ 579986 h 966121"/>
                <a:gd name="connsiteX30" fmla="*/ 17765 w 708001"/>
                <a:gd name="connsiteY30" fmla="*/ 577374 h 966121"/>
                <a:gd name="connsiteX31" fmla="*/ 16720 w 708001"/>
                <a:gd name="connsiteY31" fmla="*/ 571104 h 966121"/>
                <a:gd name="connsiteX32" fmla="*/ 0 w 708001"/>
                <a:gd name="connsiteY32" fmla="*/ 558563 h 966121"/>
                <a:gd name="connsiteX33" fmla="*/ 6270 w 708001"/>
                <a:gd name="connsiteY33" fmla="*/ 550203 h 966121"/>
                <a:gd name="connsiteX34" fmla="*/ 24035 w 708001"/>
                <a:gd name="connsiteY34" fmla="*/ 544455 h 966121"/>
                <a:gd name="connsiteX35" fmla="*/ 17765 w 708001"/>
                <a:gd name="connsiteY35" fmla="*/ 536095 h 966121"/>
                <a:gd name="connsiteX36" fmla="*/ 18810 w 708001"/>
                <a:gd name="connsiteY36" fmla="*/ 531393 h 966121"/>
                <a:gd name="connsiteX37" fmla="*/ 28738 w 708001"/>
                <a:gd name="connsiteY37" fmla="*/ 531915 h 966121"/>
                <a:gd name="connsiteX38" fmla="*/ 42323 w 708001"/>
                <a:gd name="connsiteY38" fmla="*/ 527213 h 966121"/>
                <a:gd name="connsiteX39" fmla="*/ 49638 w 708001"/>
                <a:gd name="connsiteY39" fmla="*/ 517285 h 966121"/>
                <a:gd name="connsiteX40" fmla="*/ 55909 w 708001"/>
                <a:gd name="connsiteY40" fmla="*/ 503177 h 966121"/>
                <a:gd name="connsiteX41" fmla="*/ 67404 w 708001"/>
                <a:gd name="connsiteY41" fmla="*/ 497430 h 966121"/>
                <a:gd name="connsiteX42" fmla="*/ 75241 w 708001"/>
                <a:gd name="connsiteY42" fmla="*/ 501087 h 966121"/>
                <a:gd name="connsiteX43" fmla="*/ 86737 w 708001"/>
                <a:gd name="connsiteY43" fmla="*/ 488547 h 966121"/>
                <a:gd name="connsiteX44" fmla="*/ 103979 w 708001"/>
                <a:gd name="connsiteY44" fmla="*/ 488024 h 966121"/>
                <a:gd name="connsiteX45" fmla="*/ 120700 w 708001"/>
                <a:gd name="connsiteY45" fmla="*/ 483844 h 966121"/>
                <a:gd name="connsiteX46" fmla="*/ 144735 w 708001"/>
                <a:gd name="connsiteY46" fmla="*/ 485935 h 966121"/>
                <a:gd name="connsiteX47" fmla="*/ 151528 w 708001"/>
                <a:gd name="connsiteY47" fmla="*/ 492727 h 966121"/>
                <a:gd name="connsiteX48" fmla="*/ 154663 w 708001"/>
                <a:gd name="connsiteY48" fmla="*/ 503177 h 966121"/>
                <a:gd name="connsiteX49" fmla="*/ 162501 w 708001"/>
                <a:gd name="connsiteY49" fmla="*/ 513628 h 966121"/>
                <a:gd name="connsiteX50" fmla="*/ 172951 w 708001"/>
                <a:gd name="connsiteY50" fmla="*/ 521988 h 966121"/>
                <a:gd name="connsiteX51" fmla="*/ 172951 w 708001"/>
                <a:gd name="connsiteY51" fmla="*/ 527735 h 966121"/>
                <a:gd name="connsiteX52" fmla="*/ 160411 w 708001"/>
                <a:gd name="connsiteY52" fmla="*/ 534528 h 966121"/>
                <a:gd name="connsiteX53" fmla="*/ 181833 w 708001"/>
                <a:gd name="connsiteY53" fmla="*/ 536618 h 966121"/>
                <a:gd name="connsiteX54" fmla="*/ 189149 w 708001"/>
                <a:gd name="connsiteY54" fmla="*/ 551771 h 966121"/>
                <a:gd name="connsiteX55" fmla="*/ 176086 w 708001"/>
                <a:gd name="connsiteY55" fmla="*/ 553861 h 966121"/>
                <a:gd name="connsiteX56" fmla="*/ 175563 w 708001"/>
                <a:gd name="connsiteY56" fmla="*/ 562221 h 966121"/>
                <a:gd name="connsiteX57" fmla="*/ 182356 w 708001"/>
                <a:gd name="connsiteY57" fmla="*/ 563266 h 966121"/>
                <a:gd name="connsiteX58" fmla="*/ 178698 w 708001"/>
                <a:gd name="connsiteY58" fmla="*/ 571626 h 966121"/>
                <a:gd name="connsiteX59" fmla="*/ 162501 w 708001"/>
                <a:gd name="connsiteY59" fmla="*/ 575284 h 966121"/>
                <a:gd name="connsiteX60" fmla="*/ 154140 w 708001"/>
                <a:gd name="connsiteY60" fmla="*/ 588869 h 966121"/>
                <a:gd name="connsiteX61" fmla="*/ 147870 w 708001"/>
                <a:gd name="connsiteY61" fmla="*/ 592004 h 966121"/>
                <a:gd name="connsiteX62" fmla="*/ 133763 w 708001"/>
                <a:gd name="connsiteY62" fmla="*/ 589392 h 966121"/>
                <a:gd name="connsiteX63" fmla="*/ 133763 w 708001"/>
                <a:gd name="connsiteY63" fmla="*/ 589392 h 966121"/>
                <a:gd name="connsiteX64" fmla="*/ 217887 w 708001"/>
                <a:gd name="connsiteY64" fmla="*/ 465557 h 966121"/>
                <a:gd name="connsiteX65" fmla="*/ 201689 w 708001"/>
                <a:gd name="connsiteY65" fmla="*/ 462422 h 966121"/>
                <a:gd name="connsiteX66" fmla="*/ 198031 w 708001"/>
                <a:gd name="connsiteY66" fmla="*/ 449881 h 966121"/>
                <a:gd name="connsiteX67" fmla="*/ 203779 w 708001"/>
                <a:gd name="connsiteY67" fmla="*/ 441521 h 966121"/>
                <a:gd name="connsiteX68" fmla="*/ 214752 w 708001"/>
                <a:gd name="connsiteY68" fmla="*/ 445701 h 966121"/>
                <a:gd name="connsiteX69" fmla="*/ 218409 w 708001"/>
                <a:gd name="connsiteY69" fmla="*/ 453539 h 966121"/>
                <a:gd name="connsiteX70" fmla="*/ 217887 w 708001"/>
                <a:gd name="connsiteY70" fmla="*/ 465557 h 966121"/>
                <a:gd name="connsiteX71" fmla="*/ 217887 w 708001"/>
                <a:gd name="connsiteY71" fmla="*/ 465557 h 966121"/>
                <a:gd name="connsiteX72" fmla="*/ 147348 w 708001"/>
                <a:gd name="connsiteY72" fmla="*/ 421666 h 966121"/>
                <a:gd name="connsiteX73" fmla="*/ 151528 w 708001"/>
                <a:gd name="connsiteY73" fmla="*/ 442566 h 966121"/>
                <a:gd name="connsiteX74" fmla="*/ 136898 w 708001"/>
                <a:gd name="connsiteY74" fmla="*/ 450404 h 966121"/>
                <a:gd name="connsiteX75" fmla="*/ 132195 w 708001"/>
                <a:gd name="connsiteY75" fmla="*/ 435773 h 966121"/>
                <a:gd name="connsiteX76" fmla="*/ 123835 w 708001"/>
                <a:gd name="connsiteY76" fmla="*/ 442044 h 966121"/>
                <a:gd name="connsiteX77" fmla="*/ 124880 w 708001"/>
                <a:gd name="connsiteY77" fmla="*/ 430548 h 966121"/>
                <a:gd name="connsiteX78" fmla="*/ 134285 w 708001"/>
                <a:gd name="connsiteY78" fmla="*/ 428458 h 966121"/>
                <a:gd name="connsiteX79" fmla="*/ 147348 w 708001"/>
                <a:gd name="connsiteY79" fmla="*/ 421666 h 966121"/>
                <a:gd name="connsiteX80" fmla="*/ 147348 w 708001"/>
                <a:gd name="connsiteY80" fmla="*/ 421666 h 966121"/>
                <a:gd name="connsiteX81" fmla="*/ 157798 w 708001"/>
                <a:gd name="connsiteY81" fmla="*/ 432116 h 966121"/>
                <a:gd name="connsiteX82" fmla="*/ 151005 w 708001"/>
                <a:gd name="connsiteY82" fmla="*/ 424801 h 966121"/>
                <a:gd name="connsiteX83" fmla="*/ 160933 w 708001"/>
                <a:gd name="connsiteY83" fmla="*/ 411216 h 966121"/>
                <a:gd name="connsiteX84" fmla="*/ 171383 w 708001"/>
                <a:gd name="connsiteY84" fmla="*/ 404945 h 966121"/>
                <a:gd name="connsiteX85" fmla="*/ 170861 w 708001"/>
                <a:gd name="connsiteY85" fmla="*/ 414873 h 966121"/>
                <a:gd name="connsiteX86" fmla="*/ 157798 w 708001"/>
                <a:gd name="connsiteY86" fmla="*/ 432116 h 966121"/>
                <a:gd name="connsiteX87" fmla="*/ 157798 w 708001"/>
                <a:gd name="connsiteY87" fmla="*/ 432116 h 966121"/>
                <a:gd name="connsiteX88" fmla="*/ 172951 w 708001"/>
                <a:gd name="connsiteY88" fmla="*/ 384045 h 966121"/>
                <a:gd name="connsiteX89" fmla="*/ 144735 w 708001"/>
                <a:gd name="connsiteY89" fmla="*/ 388747 h 966121"/>
                <a:gd name="connsiteX90" fmla="*/ 148393 w 708001"/>
                <a:gd name="connsiteY90" fmla="*/ 370460 h 966121"/>
                <a:gd name="connsiteX91" fmla="*/ 136898 w 708001"/>
                <a:gd name="connsiteY91" fmla="*/ 364712 h 966121"/>
                <a:gd name="connsiteX92" fmla="*/ 138988 w 708001"/>
                <a:gd name="connsiteY92" fmla="*/ 358965 h 966121"/>
                <a:gd name="connsiteX93" fmla="*/ 152050 w 708001"/>
                <a:gd name="connsiteY93" fmla="*/ 355829 h 966121"/>
                <a:gd name="connsiteX94" fmla="*/ 162501 w 708001"/>
                <a:gd name="connsiteY94" fmla="*/ 366280 h 966121"/>
                <a:gd name="connsiteX95" fmla="*/ 175563 w 708001"/>
                <a:gd name="connsiteY95" fmla="*/ 369937 h 966121"/>
                <a:gd name="connsiteX96" fmla="*/ 172951 w 708001"/>
                <a:gd name="connsiteY96" fmla="*/ 384045 h 966121"/>
                <a:gd name="connsiteX97" fmla="*/ 172951 w 708001"/>
                <a:gd name="connsiteY97" fmla="*/ 384045 h 966121"/>
                <a:gd name="connsiteX98" fmla="*/ 73151 w 708001"/>
                <a:gd name="connsiteY98" fmla="*/ 314029 h 966121"/>
                <a:gd name="connsiteX99" fmla="*/ 63746 w 708001"/>
                <a:gd name="connsiteY99" fmla="*/ 312984 h 966121"/>
                <a:gd name="connsiteX100" fmla="*/ 61134 w 708001"/>
                <a:gd name="connsiteY100" fmla="*/ 304623 h 966121"/>
                <a:gd name="connsiteX101" fmla="*/ 62179 w 708001"/>
                <a:gd name="connsiteY101" fmla="*/ 290516 h 966121"/>
                <a:gd name="connsiteX102" fmla="*/ 72106 w 708001"/>
                <a:gd name="connsiteY102" fmla="*/ 291561 h 966121"/>
                <a:gd name="connsiteX103" fmla="*/ 73151 w 708001"/>
                <a:gd name="connsiteY103" fmla="*/ 314029 h 966121"/>
                <a:gd name="connsiteX104" fmla="*/ 73151 w 708001"/>
                <a:gd name="connsiteY104" fmla="*/ 314029 h 966121"/>
                <a:gd name="connsiteX105" fmla="*/ 152050 w 708001"/>
                <a:gd name="connsiteY105" fmla="*/ 279020 h 966121"/>
                <a:gd name="connsiteX106" fmla="*/ 151528 w 708001"/>
                <a:gd name="connsiteY106" fmla="*/ 296263 h 966121"/>
                <a:gd name="connsiteX107" fmla="*/ 169293 w 708001"/>
                <a:gd name="connsiteY107" fmla="*/ 300966 h 966121"/>
                <a:gd name="connsiteX108" fmla="*/ 181833 w 708001"/>
                <a:gd name="connsiteY108" fmla="*/ 300443 h 966121"/>
                <a:gd name="connsiteX109" fmla="*/ 184446 w 708001"/>
                <a:gd name="connsiteY109" fmla="*/ 304101 h 966121"/>
                <a:gd name="connsiteX110" fmla="*/ 164068 w 708001"/>
                <a:gd name="connsiteY110" fmla="*/ 320821 h 966121"/>
                <a:gd name="connsiteX111" fmla="*/ 159888 w 708001"/>
                <a:gd name="connsiteY111" fmla="*/ 320299 h 966121"/>
                <a:gd name="connsiteX112" fmla="*/ 158843 w 708001"/>
                <a:gd name="connsiteY112" fmla="*/ 306714 h 966121"/>
                <a:gd name="connsiteX113" fmla="*/ 150483 w 708001"/>
                <a:gd name="connsiteY113" fmla="*/ 308804 h 966121"/>
                <a:gd name="connsiteX114" fmla="*/ 138988 w 708001"/>
                <a:gd name="connsiteY114" fmla="*/ 306714 h 966121"/>
                <a:gd name="connsiteX115" fmla="*/ 131673 w 708001"/>
                <a:gd name="connsiteY115" fmla="*/ 295218 h 966121"/>
                <a:gd name="connsiteX116" fmla="*/ 114952 w 708001"/>
                <a:gd name="connsiteY116" fmla="*/ 292083 h 966121"/>
                <a:gd name="connsiteX117" fmla="*/ 109205 w 708001"/>
                <a:gd name="connsiteY117" fmla="*/ 285291 h 966121"/>
                <a:gd name="connsiteX118" fmla="*/ 117565 w 708001"/>
                <a:gd name="connsiteY118" fmla="*/ 281633 h 966121"/>
                <a:gd name="connsiteX119" fmla="*/ 119655 w 708001"/>
                <a:gd name="connsiteY119" fmla="*/ 274318 h 966121"/>
                <a:gd name="connsiteX120" fmla="*/ 136898 w 708001"/>
                <a:gd name="connsiteY120" fmla="*/ 270660 h 966121"/>
                <a:gd name="connsiteX121" fmla="*/ 146303 w 708001"/>
                <a:gd name="connsiteY121" fmla="*/ 266480 h 966121"/>
                <a:gd name="connsiteX122" fmla="*/ 152050 w 708001"/>
                <a:gd name="connsiteY122" fmla="*/ 272750 h 966121"/>
                <a:gd name="connsiteX123" fmla="*/ 152050 w 708001"/>
                <a:gd name="connsiteY123" fmla="*/ 279020 h 966121"/>
                <a:gd name="connsiteX124" fmla="*/ 152050 w 708001"/>
                <a:gd name="connsiteY124" fmla="*/ 279020 h 966121"/>
                <a:gd name="connsiteX125" fmla="*/ 78899 w 708001"/>
                <a:gd name="connsiteY125" fmla="*/ 263345 h 966121"/>
                <a:gd name="connsiteX126" fmla="*/ 86214 w 708001"/>
                <a:gd name="connsiteY126" fmla="*/ 269093 h 966121"/>
                <a:gd name="connsiteX127" fmla="*/ 79422 w 708001"/>
                <a:gd name="connsiteY127" fmla="*/ 276930 h 966121"/>
                <a:gd name="connsiteX128" fmla="*/ 70016 w 708001"/>
                <a:gd name="connsiteY128" fmla="*/ 276930 h 966121"/>
                <a:gd name="connsiteX129" fmla="*/ 56431 w 708001"/>
                <a:gd name="connsiteY129" fmla="*/ 270660 h 966121"/>
                <a:gd name="connsiteX130" fmla="*/ 57476 w 708001"/>
                <a:gd name="connsiteY130" fmla="*/ 267525 h 966121"/>
                <a:gd name="connsiteX131" fmla="*/ 78899 w 708001"/>
                <a:gd name="connsiteY131" fmla="*/ 263345 h 966121"/>
                <a:gd name="connsiteX132" fmla="*/ 78899 w 708001"/>
                <a:gd name="connsiteY132" fmla="*/ 263345 h 966121"/>
                <a:gd name="connsiteX133" fmla="*/ 151528 w 708001"/>
                <a:gd name="connsiteY133" fmla="*/ 202211 h 966121"/>
                <a:gd name="connsiteX134" fmla="*/ 141600 w 708001"/>
                <a:gd name="connsiteY134" fmla="*/ 218409 h 966121"/>
                <a:gd name="connsiteX135" fmla="*/ 135330 w 708001"/>
                <a:gd name="connsiteY135" fmla="*/ 222589 h 966121"/>
                <a:gd name="connsiteX136" fmla="*/ 134285 w 708001"/>
                <a:gd name="connsiteY136" fmla="*/ 233040 h 966121"/>
                <a:gd name="connsiteX137" fmla="*/ 115997 w 708001"/>
                <a:gd name="connsiteY137" fmla="*/ 242967 h 966121"/>
                <a:gd name="connsiteX138" fmla="*/ 96142 w 708001"/>
                <a:gd name="connsiteY138" fmla="*/ 257598 h 966121"/>
                <a:gd name="connsiteX139" fmla="*/ 87782 w 708001"/>
                <a:gd name="connsiteY139" fmla="*/ 251327 h 966121"/>
                <a:gd name="connsiteX140" fmla="*/ 103979 w 708001"/>
                <a:gd name="connsiteY140" fmla="*/ 240877 h 966121"/>
                <a:gd name="connsiteX141" fmla="*/ 90917 w 708001"/>
                <a:gd name="connsiteY141" fmla="*/ 234607 h 966121"/>
                <a:gd name="connsiteX142" fmla="*/ 89872 w 708001"/>
                <a:gd name="connsiteY142" fmla="*/ 218409 h 966121"/>
                <a:gd name="connsiteX143" fmla="*/ 94574 w 708001"/>
                <a:gd name="connsiteY143" fmla="*/ 214229 h 966121"/>
                <a:gd name="connsiteX144" fmla="*/ 102934 w 708001"/>
                <a:gd name="connsiteY144" fmla="*/ 218409 h 966121"/>
                <a:gd name="connsiteX145" fmla="*/ 114430 w 708001"/>
                <a:gd name="connsiteY145" fmla="*/ 216319 h 966121"/>
                <a:gd name="connsiteX146" fmla="*/ 110250 w 708001"/>
                <a:gd name="connsiteY146" fmla="*/ 209004 h 966121"/>
                <a:gd name="connsiteX147" fmla="*/ 148915 w 708001"/>
                <a:gd name="connsiteY147" fmla="*/ 189149 h 966121"/>
                <a:gd name="connsiteX148" fmla="*/ 151528 w 708001"/>
                <a:gd name="connsiteY148" fmla="*/ 202211 h 966121"/>
                <a:gd name="connsiteX149" fmla="*/ 151528 w 708001"/>
                <a:gd name="connsiteY149" fmla="*/ 202211 h 966121"/>
                <a:gd name="connsiteX150" fmla="*/ 365235 w 708001"/>
                <a:gd name="connsiteY150" fmla="*/ 188626 h 966121"/>
                <a:gd name="connsiteX151" fmla="*/ 365235 w 708001"/>
                <a:gd name="connsiteY151" fmla="*/ 195941 h 966121"/>
                <a:gd name="connsiteX152" fmla="*/ 357397 w 708001"/>
                <a:gd name="connsiteY152" fmla="*/ 205869 h 966121"/>
                <a:gd name="connsiteX153" fmla="*/ 343812 w 708001"/>
                <a:gd name="connsiteY153" fmla="*/ 213184 h 966121"/>
                <a:gd name="connsiteX154" fmla="*/ 318209 w 708001"/>
                <a:gd name="connsiteY154" fmla="*/ 230427 h 966121"/>
                <a:gd name="connsiteX155" fmla="*/ 303056 w 708001"/>
                <a:gd name="connsiteY155" fmla="*/ 238265 h 966121"/>
                <a:gd name="connsiteX156" fmla="*/ 299921 w 708001"/>
                <a:gd name="connsiteY156" fmla="*/ 248192 h 966121"/>
                <a:gd name="connsiteX157" fmla="*/ 308281 w 708001"/>
                <a:gd name="connsiteY157" fmla="*/ 248715 h 966121"/>
                <a:gd name="connsiteX158" fmla="*/ 309326 w 708001"/>
                <a:gd name="connsiteY158" fmla="*/ 253417 h 966121"/>
                <a:gd name="connsiteX159" fmla="*/ 295741 w 708001"/>
                <a:gd name="connsiteY159" fmla="*/ 263345 h 966121"/>
                <a:gd name="connsiteX160" fmla="*/ 292083 w 708001"/>
                <a:gd name="connsiteY160" fmla="*/ 272750 h 966121"/>
                <a:gd name="connsiteX161" fmla="*/ 310371 w 708001"/>
                <a:gd name="connsiteY161" fmla="*/ 270138 h 966121"/>
                <a:gd name="connsiteX162" fmla="*/ 342767 w 708001"/>
                <a:gd name="connsiteY162" fmla="*/ 260733 h 966121"/>
                <a:gd name="connsiteX163" fmla="*/ 364712 w 708001"/>
                <a:gd name="connsiteY163" fmla="*/ 263868 h 966121"/>
                <a:gd name="connsiteX164" fmla="*/ 380910 w 708001"/>
                <a:gd name="connsiteY164" fmla="*/ 261778 h 966121"/>
                <a:gd name="connsiteX165" fmla="*/ 423233 w 708001"/>
                <a:gd name="connsiteY165" fmla="*/ 262823 h 966121"/>
                <a:gd name="connsiteX166" fmla="*/ 434728 w 708001"/>
                <a:gd name="connsiteY166" fmla="*/ 260733 h 966121"/>
                <a:gd name="connsiteX167" fmla="*/ 448836 w 708001"/>
                <a:gd name="connsiteY167" fmla="*/ 268570 h 966121"/>
                <a:gd name="connsiteX168" fmla="*/ 455106 w 708001"/>
                <a:gd name="connsiteY168" fmla="*/ 279020 h 966121"/>
                <a:gd name="connsiteX169" fmla="*/ 437863 w 708001"/>
                <a:gd name="connsiteY169" fmla="*/ 299921 h 966121"/>
                <a:gd name="connsiteX170" fmla="*/ 433161 w 708001"/>
                <a:gd name="connsiteY170" fmla="*/ 314029 h 966121"/>
                <a:gd name="connsiteX171" fmla="*/ 420621 w 708001"/>
                <a:gd name="connsiteY171" fmla="*/ 335452 h 966121"/>
                <a:gd name="connsiteX172" fmla="*/ 409125 w 708001"/>
                <a:gd name="connsiteY172" fmla="*/ 347992 h 966121"/>
                <a:gd name="connsiteX173" fmla="*/ 396585 w 708001"/>
                <a:gd name="connsiteY173" fmla="*/ 363145 h 966121"/>
                <a:gd name="connsiteX174" fmla="*/ 383522 w 708001"/>
                <a:gd name="connsiteY174" fmla="*/ 369937 h 966121"/>
                <a:gd name="connsiteX175" fmla="*/ 364712 w 708001"/>
                <a:gd name="connsiteY175" fmla="*/ 373072 h 966121"/>
                <a:gd name="connsiteX176" fmla="*/ 392405 w 708001"/>
                <a:gd name="connsiteY176" fmla="*/ 384567 h 966121"/>
                <a:gd name="connsiteX177" fmla="*/ 384045 w 708001"/>
                <a:gd name="connsiteY177" fmla="*/ 395540 h 966121"/>
                <a:gd name="connsiteX178" fmla="*/ 369415 w 708001"/>
                <a:gd name="connsiteY178" fmla="*/ 396063 h 966121"/>
                <a:gd name="connsiteX179" fmla="*/ 355307 w 708001"/>
                <a:gd name="connsiteY179" fmla="*/ 406513 h 966121"/>
                <a:gd name="connsiteX180" fmla="*/ 342244 w 708001"/>
                <a:gd name="connsiteY180" fmla="*/ 410693 h 966121"/>
                <a:gd name="connsiteX181" fmla="*/ 364189 w 708001"/>
                <a:gd name="connsiteY181" fmla="*/ 417486 h 966121"/>
                <a:gd name="connsiteX182" fmla="*/ 378820 w 708001"/>
                <a:gd name="connsiteY182" fmla="*/ 411216 h 966121"/>
                <a:gd name="connsiteX183" fmla="*/ 395540 w 708001"/>
                <a:gd name="connsiteY183" fmla="*/ 410693 h 966121"/>
                <a:gd name="connsiteX184" fmla="*/ 427413 w 708001"/>
                <a:gd name="connsiteY184" fmla="*/ 422188 h 966121"/>
                <a:gd name="connsiteX185" fmla="*/ 449359 w 708001"/>
                <a:gd name="connsiteY185" fmla="*/ 443089 h 966121"/>
                <a:gd name="connsiteX186" fmla="*/ 461899 w 708001"/>
                <a:gd name="connsiteY186" fmla="*/ 452494 h 966121"/>
                <a:gd name="connsiteX187" fmla="*/ 465034 w 708001"/>
                <a:gd name="connsiteY187" fmla="*/ 459286 h 966121"/>
                <a:gd name="connsiteX188" fmla="*/ 478097 w 708001"/>
                <a:gd name="connsiteY188" fmla="*/ 501610 h 966121"/>
                <a:gd name="connsiteX189" fmla="*/ 487502 w 708001"/>
                <a:gd name="connsiteY189" fmla="*/ 525123 h 966121"/>
                <a:gd name="connsiteX190" fmla="*/ 497430 w 708001"/>
                <a:gd name="connsiteY190" fmla="*/ 536095 h 966121"/>
                <a:gd name="connsiteX191" fmla="*/ 525123 w 708001"/>
                <a:gd name="connsiteY191" fmla="*/ 546023 h 966121"/>
                <a:gd name="connsiteX192" fmla="*/ 531915 w 708001"/>
                <a:gd name="connsiteY192" fmla="*/ 549681 h 966121"/>
                <a:gd name="connsiteX193" fmla="*/ 552816 w 708001"/>
                <a:gd name="connsiteY193" fmla="*/ 570059 h 966121"/>
                <a:gd name="connsiteX194" fmla="*/ 573716 w 708001"/>
                <a:gd name="connsiteY194" fmla="*/ 584689 h 966121"/>
                <a:gd name="connsiteX195" fmla="*/ 565356 w 708001"/>
                <a:gd name="connsiteY195" fmla="*/ 594094 h 966121"/>
                <a:gd name="connsiteX196" fmla="*/ 567968 w 708001"/>
                <a:gd name="connsiteY196" fmla="*/ 601409 h 966121"/>
                <a:gd name="connsiteX197" fmla="*/ 581031 w 708001"/>
                <a:gd name="connsiteY197" fmla="*/ 619175 h 966121"/>
                <a:gd name="connsiteX198" fmla="*/ 583121 w 708001"/>
                <a:gd name="connsiteY198" fmla="*/ 629102 h 966121"/>
                <a:gd name="connsiteX199" fmla="*/ 575284 w 708001"/>
                <a:gd name="connsiteY199" fmla="*/ 628580 h 966121"/>
                <a:gd name="connsiteX200" fmla="*/ 561176 w 708001"/>
                <a:gd name="connsiteY200" fmla="*/ 620219 h 966121"/>
                <a:gd name="connsiteX201" fmla="*/ 559086 w 708001"/>
                <a:gd name="connsiteY201" fmla="*/ 624400 h 966121"/>
                <a:gd name="connsiteX202" fmla="*/ 589914 w 708001"/>
                <a:gd name="connsiteY202" fmla="*/ 644777 h 966121"/>
                <a:gd name="connsiteX203" fmla="*/ 599842 w 708001"/>
                <a:gd name="connsiteY203" fmla="*/ 657318 h 966121"/>
                <a:gd name="connsiteX204" fmla="*/ 606112 w 708001"/>
                <a:gd name="connsiteY204" fmla="*/ 674038 h 966121"/>
                <a:gd name="connsiteX205" fmla="*/ 602454 w 708001"/>
                <a:gd name="connsiteY205" fmla="*/ 680831 h 966121"/>
                <a:gd name="connsiteX206" fmla="*/ 584166 w 708001"/>
                <a:gd name="connsiteY206" fmla="*/ 697551 h 966121"/>
                <a:gd name="connsiteX207" fmla="*/ 601409 w 708001"/>
                <a:gd name="connsiteY207" fmla="*/ 705911 h 966121"/>
                <a:gd name="connsiteX208" fmla="*/ 608724 w 708001"/>
                <a:gd name="connsiteY208" fmla="*/ 704866 h 966121"/>
                <a:gd name="connsiteX209" fmla="*/ 621264 w 708001"/>
                <a:gd name="connsiteY209" fmla="*/ 691803 h 966121"/>
                <a:gd name="connsiteX210" fmla="*/ 631715 w 708001"/>
                <a:gd name="connsiteY210" fmla="*/ 690758 h 966121"/>
                <a:gd name="connsiteX211" fmla="*/ 657318 w 708001"/>
                <a:gd name="connsiteY211" fmla="*/ 692848 h 966121"/>
                <a:gd name="connsiteX212" fmla="*/ 680831 w 708001"/>
                <a:gd name="connsiteY212" fmla="*/ 699119 h 966121"/>
                <a:gd name="connsiteX213" fmla="*/ 701208 w 708001"/>
                <a:gd name="connsiteY213" fmla="*/ 712181 h 966121"/>
                <a:gd name="connsiteX214" fmla="*/ 705389 w 708001"/>
                <a:gd name="connsiteY214" fmla="*/ 718974 h 966121"/>
                <a:gd name="connsiteX215" fmla="*/ 708001 w 708001"/>
                <a:gd name="connsiteY215" fmla="*/ 737784 h 966121"/>
                <a:gd name="connsiteX216" fmla="*/ 694416 w 708001"/>
                <a:gd name="connsiteY216" fmla="*/ 773315 h 966121"/>
                <a:gd name="connsiteX217" fmla="*/ 677173 w 708001"/>
                <a:gd name="connsiteY217" fmla="*/ 784810 h 966121"/>
                <a:gd name="connsiteX218" fmla="*/ 674038 w 708001"/>
                <a:gd name="connsiteY218" fmla="*/ 795260 h 966121"/>
                <a:gd name="connsiteX219" fmla="*/ 660975 w 708001"/>
                <a:gd name="connsiteY219" fmla="*/ 801008 h 966121"/>
                <a:gd name="connsiteX220" fmla="*/ 650525 w 708001"/>
                <a:gd name="connsiteY220" fmla="*/ 798918 h 966121"/>
                <a:gd name="connsiteX221" fmla="*/ 635895 w 708001"/>
                <a:gd name="connsiteY221" fmla="*/ 806233 h 966121"/>
                <a:gd name="connsiteX222" fmla="*/ 646345 w 708001"/>
                <a:gd name="connsiteY222" fmla="*/ 809891 h 966121"/>
                <a:gd name="connsiteX223" fmla="*/ 646345 w 708001"/>
                <a:gd name="connsiteY223" fmla="*/ 820341 h 966121"/>
                <a:gd name="connsiteX224" fmla="*/ 639552 w 708001"/>
                <a:gd name="connsiteY224" fmla="*/ 823998 h 966121"/>
                <a:gd name="connsiteX225" fmla="*/ 624400 w 708001"/>
                <a:gd name="connsiteY225" fmla="*/ 825043 h 966121"/>
                <a:gd name="connsiteX226" fmla="*/ 631192 w 708001"/>
                <a:gd name="connsiteY226" fmla="*/ 837584 h 966121"/>
                <a:gd name="connsiteX227" fmla="*/ 646345 w 708001"/>
                <a:gd name="connsiteY227" fmla="*/ 840196 h 966121"/>
                <a:gd name="connsiteX228" fmla="*/ 672993 w 708001"/>
                <a:gd name="connsiteY228" fmla="*/ 839151 h 966121"/>
                <a:gd name="connsiteX229" fmla="*/ 684488 w 708001"/>
                <a:gd name="connsiteY229" fmla="*/ 840196 h 966121"/>
                <a:gd name="connsiteX230" fmla="*/ 683443 w 708001"/>
                <a:gd name="connsiteY230" fmla="*/ 856917 h 966121"/>
                <a:gd name="connsiteX231" fmla="*/ 680831 w 708001"/>
                <a:gd name="connsiteY231" fmla="*/ 859529 h 966121"/>
                <a:gd name="connsiteX232" fmla="*/ 657318 w 708001"/>
                <a:gd name="connsiteY232" fmla="*/ 869979 h 966121"/>
                <a:gd name="connsiteX233" fmla="*/ 651048 w 708001"/>
                <a:gd name="connsiteY233" fmla="*/ 880952 h 966121"/>
                <a:gd name="connsiteX234" fmla="*/ 637462 w 708001"/>
                <a:gd name="connsiteY234" fmla="*/ 880430 h 966121"/>
                <a:gd name="connsiteX235" fmla="*/ 630670 w 708001"/>
                <a:gd name="connsiteY235" fmla="*/ 884610 h 966121"/>
                <a:gd name="connsiteX236" fmla="*/ 595662 w 708001"/>
                <a:gd name="connsiteY236" fmla="*/ 896105 h 966121"/>
                <a:gd name="connsiteX237" fmla="*/ 565356 w 708001"/>
                <a:gd name="connsiteY237" fmla="*/ 891402 h 966121"/>
                <a:gd name="connsiteX238" fmla="*/ 547591 w 708001"/>
                <a:gd name="connsiteY238" fmla="*/ 891925 h 966121"/>
                <a:gd name="connsiteX239" fmla="*/ 523033 w 708001"/>
                <a:gd name="connsiteY239" fmla="*/ 895582 h 966121"/>
                <a:gd name="connsiteX240" fmla="*/ 497430 w 708001"/>
                <a:gd name="connsiteY240" fmla="*/ 888267 h 966121"/>
                <a:gd name="connsiteX241" fmla="*/ 486457 w 708001"/>
                <a:gd name="connsiteY241" fmla="*/ 887222 h 966121"/>
                <a:gd name="connsiteX242" fmla="*/ 469214 w 708001"/>
                <a:gd name="connsiteY242" fmla="*/ 897672 h 966121"/>
                <a:gd name="connsiteX243" fmla="*/ 443611 w 708001"/>
                <a:gd name="connsiteY243" fmla="*/ 900807 h 966121"/>
                <a:gd name="connsiteX244" fmla="*/ 431071 w 708001"/>
                <a:gd name="connsiteY244" fmla="*/ 899762 h 966121"/>
                <a:gd name="connsiteX245" fmla="*/ 436818 w 708001"/>
                <a:gd name="connsiteY245" fmla="*/ 909168 h 966121"/>
                <a:gd name="connsiteX246" fmla="*/ 431071 w 708001"/>
                <a:gd name="connsiteY246" fmla="*/ 911780 h 966121"/>
                <a:gd name="connsiteX247" fmla="*/ 407558 w 708001"/>
                <a:gd name="connsiteY247" fmla="*/ 908645 h 966121"/>
                <a:gd name="connsiteX248" fmla="*/ 401288 w 708001"/>
                <a:gd name="connsiteY248" fmla="*/ 911780 h 966121"/>
                <a:gd name="connsiteX249" fmla="*/ 392928 w 708001"/>
                <a:gd name="connsiteY249" fmla="*/ 910735 h 966121"/>
                <a:gd name="connsiteX250" fmla="*/ 376207 w 708001"/>
                <a:gd name="connsiteY250" fmla="*/ 902375 h 966121"/>
                <a:gd name="connsiteX251" fmla="*/ 360009 w 708001"/>
                <a:gd name="connsiteY251" fmla="*/ 901852 h 966121"/>
                <a:gd name="connsiteX252" fmla="*/ 329704 w 708001"/>
                <a:gd name="connsiteY252" fmla="*/ 909168 h 966121"/>
                <a:gd name="connsiteX253" fmla="*/ 323434 w 708001"/>
                <a:gd name="connsiteY253" fmla="*/ 917005 h 966121"/>
                <a:gd name="connsiteX254" fmla="*/ 315596 w 708001"/>
                <a:gd name="connsiteY254" fmla="*/ 938428 h 966121"/>
                <a:gd name="connsiteX255" fmla="*/ 308804 w 708001"/>
                <a:gd name="connsiteY255" fmla="*/ 945743 h 966121"/>
                <a:gd name="connsiteX256" fmla="*/ 300443 w 708001"/>
                <a:gd name="connsiteY256" fmla="*/ 946788 h 966121"/>
                <a:gd name="connsiteX257" fmla="*/ 272750 w 708001"/>
                <a:gd name="connsiteY257" fmla="*/ 931636 h 966121"/>
                <a:gd name="connsiteX258" fmla="*/ 263345 w 708001"/>
                <a:gd name="connsiteY258" fmla="*/ 934771 h 966121"/>
                <a:gd name="connsiteX259" fmla="*/ 248192 w 708001"/>
                <a:gd name="connsiteY259" fmla="*/ 936861 h 966121"/>
                <a:gd name="connsiteX260" fmla="*/ 231472 w 708001"/>
                <a:gd name="connsiteY260" fmla="*/ 941041 h 966121"/>
                <a:gd name="connsiteX261" fmla="*/ 207436 w 708001"/>
                <a:gd name="connsiteY261" fmla="*/ 955671 h 966121"/>
                <a:gd name="connsiteX262" fmla="*/ 201689 w 708001"/>
                <a:gd name="connsiteY262" fmla="*/ 965076 h 966121"/>
                <a:gd name="connsiteX263" fmla="*/ 193851 w 708001"/>
                <a:gd name="connsiteY263" fmla="*/ 966121 h 966121"/>
                <a:gd name="connsiteX264" fmla="*/ 187059 w 708001"/>
                <a:gd name="connsiteY264" fmla="*/ 960374 h 966121"/>
                <a:gd name="connsiteX265" fmla="*/ 178698 w 708001"/>
                <a:gd name="connsiteY265" fmla="*/ 958284 h 966121"/>
                <a:gd name="connsiteX266" fmla="*/ 164591 w 708001"/>
                <a:gd name="connsiteY266" fmla="*/ 962986 h 966121"/>
                <a:gd name="connsiteX267" fmla="*/ 162501 w 708001"/>
                <a:gd name="connsiteY267" fmla="*/ 955149 h 966121"/>
                <a:gd name="connsiteX268" fmla="*/ 168771 w 708001"/>
                <a:gd name="connsiteY268" fmla="*/ 948878 h 966121"/>
                <a:gd name="connsiteX269" fmla="*/ 186014 w 708001"/>
                <a:gd name="connsiteY269" fmla="*/ 944698 h 966121"/>
                <a:gd name="connsiteX270" fmla="*/ 201166 w 708001"/>
                <a:gd name="connsiteY270" fmla="*/ 933203 h 966121"/>
                <a:gd name="connsiteX271" fmla="*/ 214752 w 708001"/>
                <a:gd name="connsiteY271" fmla="*/ 919095 h 966121"/>
                <a:gd name="connsiteX272" fmla="*/ 242967 w 708001"/>
                <a:gd name="connsiteY272" fmla="*/ 895582 h 966121"/>
                <a:gd name="connsiteX273" fmla="*/ 247670 w 708001"/>
                <a:gd name="connsiteY273" fmla="*/ 876772 h 966121"/>
                <a:gd name="connsiteX274" fmla="*/ 264390 w 708001"/>
                <a:gd name="connsiteY274" fmla="*/ 872592 h 966121"/>
                <a:gd name="connsiteX275" fmla="*/ 272750 w 708001"/>
                <a:gd name="connsiteY275" fmla="*/ 857439 h 966121"/>
                <a:gd name="connsiteX276" fmla="*/ 297831 w 708001"/>
                <a:gd name="connsiteY276" fmla="*/ 853781 h 966121"/>
                <a:gd name="connsiteX277" fmla="*/ 315074 w 708001"/>
                <a:gd name="connsiteY277" fmla="*/ 853781 h 966121"/>
                <a:gd name="connsiteX278" fmla="*/ 332316 w 708001"/>
                <a:gd name="connsiteY278" fmla="*/ 856917 h 966121"/>
                <a:gd name="connsiteX279" fmla="*/ 350082 w 708001"/>
                <a:gd name="connsiteY279" fmla="*/ 856394 h 966121"/>
                <a:gd name="connsiteX280" fmla="*/ 356874 w 708001"/>
                <a:gd name="connsiteY280" fmla="*/ 852214 h 966121"/>
                <a:gd name="connsiteX281" fmla="*/ 368370 w 708001"/>
                <a:gd name="connsiteY281" fmla="*/ 837584 h 966121"/>
                <a:gd name="connsiteX282" fmla="*/ 390315 w 708001"/>
                <a:gd name="connsiteY282" fmla="*/ 819296 h 966121"/>
                <a:gd name="connsiteX283" fmla="*/ 361577 w 708001"/>
                <a:gd name="connsiteY283" fmla="*/ 825566 h 966121"/>
                <a:gd name="connsiteX284" fmla="*/ 338064 w 708001"/>
                <a:gd name="connsiteY284" fmla="*/ 839674 h 966121"/>
                <a:gd name="connsiteX285" fmla="*/ 318209 w 708001"/>
                <a:gd name="connsiteY285" fmla="*/ 837061 h 966121"/>
                <a:gd name="connsiteX286" fmla="*/ 304101 w 708001"/>
                <a:gd name="connsiteY286" fmla="*/ 825566 h 966121"/>
                <a:gd name="connsiteX287" fmla="*/ 291038 w 708001"/>
                <a:gd name="connsiteY287" fmla="*/ 820863 h 966121"/>
                <a:gd name="connsiteX288" fmla="*/ 277975 w 708001"/>
                <a:gd name="connsiteY288" fmla="*/ 823476 h 966121"/>
                <a:gd name="connsiteX289" fmla="*/ 273795 w 708001"/>
                <a:gd name="connsiteY289" fmla="*/ 817728 h 966121"/>
                <a:gd name="connsiteX290" fmla="*/ 259165 w 708001"/>
                <a:gd name="connsiteY290" fmla="*/ 807278 h 966121"/>
                <a:gd name="connsiteX291" fmla="*/ 242967 w 708001"/>
                <a:gd name="connsiteY291" fmla="*/ 807278 h 966121"/>
                <a:gd name="connsiteX292" fmla="*/ 221022 w 708001"/>
                <a:gd name="connsiteY292" fmla="*/ 817728 h 966121"/>
                <a:gd name="connsiteX293" fmla="*/ 204824 w 708001"/>
                <a:gd name="connsiteY293" fmla="*/ 810413 h 966121"/>
                <a:gd name="connsiteX294" fmla="*/ 199076 w 708001"/>
                <a:gd name="connsiteY294" fmla="*/ 796305 h 966121"/>
                <a:gd name="connsiteX295" fmla="*/ 201166 w 708001"/>
                <a:gd name="connsiteY295" fmla="*/ 787945 h 966121"/>
                <a:gd name="connsiteX296" fmla="*/ 207959 w 708001"/>
                <a:gd name="connsiteY296" fmla="*/ 783765 h 966121"/>
                <a:gd name="connsiteX297" fmla="*/ 223112 w 708001"/>
                <a:gd name="connsiteY297" fmla="*/ 780108 h 966121"/>
                <a:gd name="connsiteX298" fmla="*/ 246625 w 708001"/>
                <a:gd name="connsiteY298" fmla="*/ 769657 h 966121"/>
                <a:gd name="connsiteX299" fmla="*/ 260210 w 708001"/>
                <a:gd name="connsiteY299" fmla="*/ 765477 h 966121"/>
                <a:gd name="connsiteX300" fmla="*/ 277453 w 708001"/>
                <a:gd name="connsiteY300" fmla="*/ 753982 h 966121"/>
                <a:gd name="connsiteX301" fmla="*/ 284768 w 708001"/>
                <a:gd name="connsiteY301" fmla="*/ 739874 h 966121"/>
                <a:gd name="connsiteX302" fmla="*/ 282678 w 708001"/>
                <a:gd name="connsiteY302" fmla="*/ 727334 h 966121"/>
                <a:gd name="connsiteX303" fmla="*/ 285813 w 708001"/>
                <a:gd name="connsiteY303" fmla="*/ 718974 h 966121"/>
                <a:gd name="connsiteX304" fmla="*/ 280065 w 708001"/>
                <a:gd name="connsiteY304" fmla="*/ 708524 h 966121"/>
                <a:gd name="connsiteX305" fmla="*/ 282155 w 708001"/>
                <a:gd name="connsiteY305" fmla="*/ 699119 h 966121"/>
                <a:gd name="connsiteX306" fmla="*/ 263868 w 708001"/>
                <a:gd name="connsiteY306" fmla="*/ 701208 h 966121"/>
                <a:gd name="connsiteX307" fmla="*/ 247147 w 708001"/>
                <a:gd name="connsiteY307" fmla="*/ 708524 h 966121"/>
                <a:gd name="connsiteX308" fmla="*/ 242967 w 708001"/>
                <a:gd name="connsiteY308" fmla="*/ 701731 h 966121"/>
                <a:gd name="connsiteX309" fmla="*/ 260210 w 708001"/>
                <a:gd name="connsiteY309" fmla="*/ 690758 h 966121"/>
                <a:gd name="connsiteX310" fmla="*/ 266480 w 708001"/>
                <a:gd name="connsiteY310" fmla="*/ 682398 h 966121"/>
                <a:gd name="connsiteX311" fmla="*/ 282678 w 708001"/>
                <a:gd name="connsiteY311" fmla="*/ 671948 h 966121"/>
                <a:gd name="connsiteX312" fmla="*/ 304623 w 708001"/>
                <a:gd name="connsiteY312" fmla="*/ 664110 h 966121"/>
                <a:gd name="connsiteX313" fmla="*/ 316119 w 708001"/>
                <a:gd name="connsiteY313" fmla="*/ 664633 h 966121"/>
                <a:gd name="connsiteX314" fmla="*/ 339109 w 708001"/>
                <a:gd name="connsiteY314" fmla="*/ 660453 h 966121"/>
                <a:gd name="connsiteX315" fmla="*/ 355829 w 708001"/>
                <a:gd name="connsiteY315" fmla="*/ 668290 h 966121"/>
                <a:gd name="connsiteX316" fmla="*/ 351127 w 708001"/>
                <a:gd name="connsiteY316" fmla="*/ 655228 h 966121"/>
                <a:gd name="connsiteX317" fmla="*/ 358442 w 708001"/>
                <a:gd name="connsiteY317" fmla="*/ 652615 h 966121"/>
                <a:gd name="connsiteX318" fmla="*/ 358964 w 708001"/>
                <a:gd name="connsiteY318" fmla="*/ 637985 h 966121"/>
                <a:gd name="connsiteX319" fmla="*/ 368892 w 708001"/>
                <a:gd name="connsiteY319" fmla="*/ 624400 h 966121"/>
                <a:gd name="connsiteX320" fmla="*/ 361577 w 708001"/>
                <a:gd name="connsiteY320" fmla="*/ 620742 h 966121"/>
                <a:gd name="connsiteX321" fmla="*/ 362099 w 708001"/>
                <a:gd name="connsiteY321" fmla="*/ 608202 h 966121"/>
                <a:gd name="connsiteX322" fmla="*/ 371505 w 708001"/>
                <a:gd name="connsiteY322" fmla="*/ 603499 h 966121"/>
                <a:gd name="connsiteX323" fmla="*/ 375685 w 708001"/>
                <a:gd name="connsiteY323" fmla="*/ 587301 h 966121"/>
                <a:gd name="connsiteX324" fmla="*/ 365235 w 708001"/>
                <a:gd name="connsiteY324" fmla="*/ 584166 h 966121"/>
                <a:gd name="connsiteX325" fmla="*/ 352172 w 708001"/>
                <a:gd name="connsiteY325" fmla="*/ 587824 h 966121"/>
                <a:gd name="connsiteX326" fmla="*/ 341722 w 708001"/>
                <a:gd name="connsiteY326" fmla="*/ 578419 h 966121"/>
                <a:gd name="connsiteX327" fmla="*/ 324479 w 708001"/>
                <a:gd name="connsiteY327" fmla="*/ 556473 h 966121"/>
                <a:gd name="connsiteX328" fmla="*/ 322389 w 708001"/>
                <a:gd name="connsiteY328" fmla="*/ 548113 h 966121"/>
                <a:gd name="connsiteX329" fmla="*/ 332316 w 708001"/>
                <a:gd name="connsiteY329" fmla="*/ 529303 h 966121"/>
                <a:gd name="connsiteX330" fmla="*/ 346424 w 708001"/>
                <a:gd name="connsiteY330" fmla="*/ 516762 h 966121"/>
                <a:gd name="connsiteX331" fmla="*/ 334929 w 708001"/>
                <a:gd name="connsiteY331" fmla="*/ 512060 h 966121"/>
                <a:gd name="connsiteX332" fmla="*/ 326569 w 708001"/>
                <a:gd name="connsiteY332" fmla="*/ 513105 h 966121"/>
                <a:gd name="connsiteX333" fmla="*/ 309848 w 708001"/>
                <a:gd name="connsiteY333" fmla="*/ 520420 h 966121"/>
                <a:gd name="connsiteX334" fmla="*/ 297308 w 708001"/>
                <a:gd name="connsiteY334" fmla="*/ 528258 h 966121"/>
                <a:gd name="connsiteX335" fmla="*/ 284245 w 708001"/>
                <a:gd name="connsiteY335" fmla="*/ 528258 h 966121"/>
                <a:gd name="connsiteX336" fmla="*/ 279543 w 708001"/>
                <a:gd name="connsiteY336" fmla="*/ 522510 h 966121"/>
                <a:gd name="connsiteX337" fmla="*/ 272750 w 708001"/>
                <a:gd name="connsiteY337" fmla="*/ 523033 h 966121"/>
                <a:gd name="connsiteX338" fmla="*/ 257597 w 708001"/>
                <a:gd name="connsiteY338" fmla="*/ 529825 h 966121"/>
                <a:gd name="connsiteX339" fmla="*/ 236175 w 708001"/>
                <a:gd name="connsiteY339" fmla="*/ 521988 h 966121"/>
                <a:gd name="connsiteX340" fmla="*/ 229382 w 708001"/>
                <a:gd name="connsiteY340" fmla="*/ 536095 h 966121"/>
                <a:gd name="connsiteX341" fmla="*/ 213184 w 708001"/>
                <a:gd name="connsiteY341" fmla="*/ 520942 h 966121"/>
                <a:gd name="connsiteX342" fmla="*/ 211094 w 708001"/>
                <a:gd name="connsiteY342" fmla="*/ 509448 h 966121"/>
                <a:gd name="connsiteX343" fmla="*/ 218932 w 708001"/>
                <a:gd name="connsiteY343" fmla="*/ 509448 h 966121"/>
                <a:gd name="connsiteX344" fmla="*/ 226247 w 708001"/>
                <a:gd name="connsiteY344" fmla="*/ 494817 h 966121"/>
                <a:gd name="connsiteX345" fmla="*/ 244012 w 708001"/>
                <a:gd name="connsiteY345" fmla="*/ 470259 h 966121"/>
                <a:gd name="connsiteX346" fmla="*/ 247670 w 708001"/>
                <a:gd name="connsiteY346" fmla="*/ 462944 h 966121"/>
                <a:gd name="connsiteX347" fmla="*/ 244535 w 708001"/>
                <a:gd name="connsiteY347" fmla="*/ 454584 h 966121"/>
                <a:gd name="connsiteX348" fmla="*/ 233039 w 708001"/>
                <a:gd name="connsiteY348" fmla="*/ 445179 h 966121"/>
                <a:gd name="connsiteX349" fmla="*/ 235130 w 708001"/>
                <a:gd name="connsiteY349" fmla="*/ 428981 h 966121"/>
                <a:gd name="connsiteX350" fmla="*/ 239832 w 708001"/>
                <a:gd name="connsiteY350" fmla="*/ 422711 h 966121"/>
                <a:gd name="connsiteX351" fmla="*/ 249237 w 708001"/>
                <a:gd name="connsiteY351" fmla="*/ 420098 h 966121"/>
                <a:gd name="connsiteX352" fmla="*/ 237742 w 708001"/>
                <a:gd name="connsiteY352" fmla="*/ 412783 h 966121"/>
                <a:gd name="connsiteX353" fmla="*/ 219977 w 708001"/>
                <a:gd name="connsiteY353" fmla="*/ 418531 h 966121"/>
                <a:gd name="connsiteX354" fmla="*/ 209004 w 708001"/>
                <a:gd name="connsiteY354" fmla="*/ 424278 h 966121"/>
                <a:gd name="connsiteX355" fmla="*/ 211094 w 708001"/>
                <a:gd name="connsiteY355" fmla="*/ 411738 h 966121"/>
                <a:gd name="connsiteX356" fmla="*/ 207436 w 708001"/>
                <a:gd name="connsiteY356" fmla="*/ 409126 h 966121"/>
                <a:gd name="connsiteX357" fmla="*/ 198031 w 708001"/>
                <a:gd name="connsiteY357" fmla="*/ 417486 h 966121"/>
                <a:gd name="connsiteX358" fmla="*/ 198554 w 708001"/>
                <a:gd name="connsiteY358" fmla="*/ 437864 h 966121"/>
                <a:gd name="connsiteX359" fmla="*/ 185491 w 708001"/>
                <a:gd name="connsiteY359" fmla="*/ 472872 h 966121"/>
                <a:gd name="connsiteX360" fmla="*/ 178698 w 708001"/>
                <a:gd name="connsiteY360" fmla="*/ 478619 h 966121"/>
                <a:gd name="connsiteX361" fmla="*/ 170338 w 708001"/>
                <a:gd name="connsiteY361" fmla="*/ 475484 h 966121"/>
                <a:gd name="connsiteX362" fmla="*/ 177131 w 708001"/>
                <a:gd name="connsiteY362" fmla="*/ 451449 h 966121"/>
                <a:gd name="connsiteX363" fmla="*/ 185491 w 708001"/>
                <a:gd name="connsiteY363" fmla="*/ 436296 h 966121"/>
                <a:gd name="connsiteX364" fmla="*/ 181833 w 708001"/>
                <a:gd name="connsiteY364" fmla="*/ 434206 h 966121"/>
                <a:gd name="connsiteX365" fmla="*/ 183924 w 708001"/>
                <a:gd name="connsiteY365" fmla="*/ 412260 h 966121"/>
                <a:gd name="connsiteX366" fmla="*/ 190194 w 708001"/>
                <a:gd name="connsiteY366" fmla="*/ 394495 h 966121"/>
                <a:gd name="connsiteX367" fmla="*/ 200644 w 708001"/>
                <a:gd name="connsiteY367" fmla="*/ 370982 h 966121"/>
                <a:gd name="connsiteX368" fmla="*/ 214229 w 708001"/>
                <a:gd name="connsiteY368" fmla="*/ 349559 h 966121"/>
                <a:gd name="connsiteX369" fmla="*/ 189149 w 708001"/>
                <a:gd name="connsiteY369" fmla="*/ 366280 h 966121"/>
                <a:gd name="connsiteX370" fmla="*/ 182879 w 708001"/>
                <a:gd name="connsiteY370" fmla="*/ 369415 h 966121"/>
                <a:gd name="connsiteX371" fmla="*/ 168248 w 708001"/>
                <a:gd name="connsiteY371" fmla="*/ 366802 h 966121"/>
                <a:gd name="connsiteX372" fmla="*/ 163546 w 708001"/>
                <a:gd name="connsiteY372" fmla="*/ 362622 h 966121"/>
                <a:gd name="connsiteX373" fmla="*/ 157275 w 708001"/>
                <a:gd name="connsiteY373" fmla="*/ 348514 h 966121"/>
                <a:gd name="connsiteX374" fmla="*/ 168248 w 708001"/>
                <a:gd name="connsiteY374" fmla="*/ 347469 h 966121"/>
                <a:gd name="connsiteX375" fmla="*/ 178698 w 708001"/>
                <a:gd name="connsiteY375" fmla="*/ 340677 h 966121"/>
                <a:gd name="connsiteX376" fmla="*/ 169293 w 708001"/>
                <a:gd name="connsiteY376" fmla="*/ 336496 h 966121"/>
                <a:gd name="connsiteX377" fmla="*/ 178698 w 708001"/>
                <a:gd name="connsiteY377" fmla="*/ 330749 h 966121"/>
                <a:gd name="connsiteX378" fmla="*/ 189149 w 708001"/>
                <a:gd name="connsiteY378" fmla="*/ 317686 h 966121"/>
                <a:gd name="connsiteX379" fmla="*/ 191761 w 708001"/>
                <a:gd name="connsiteY379" fmla="*/ 306191 h 966121"/>
                <a:gd name="connsiteX380" fmla="*/ 185491 w 708001"/>
                <a:gd name="connsiteY380" fmla="*/ 296786 h 966121"/>
                <a:gd name="connsiteX381" fmla="*/ 175563 w 708001"/>
                <a:gd name="connsiteY381" fmla="*/ 293128 h 966121"/>
                <a:gd name="connsiteX382" fmla="*/ 174518 w 708001"/>
                <a:gd name="connsiteY382" fmla="*/ 287381 h 966121"/>
                <a:gd name="connsiteX383" fmla="*/ 184969 w 708001"/>
                <a:gd name="connsiteY383" fmla="*/ 275885 h 966121"/>
                <a:gd name="connsiteX384" fmla="*/ 180788 w 708001"/>
                <a:gd name="connsiteY384" fmla="*/ 266480 h 966121"/>
                <a:gd name="connsiteX385" fmla="*/ 190716 w 708001"/>
                <a:gd name="connsiteY385" fmla="*/ 247670 h 966121"/>
                <a:gd name="connsiteX386" fmla="*/ 209004 w 708001"/>
                <a:gd name="connsiteY386" fmla="*/ 248192 h 966121"/>
                <a:gd name="connsiteX387" fmla="*/ 220499 w 708001"/>
                <a:gd name="connsiteY387" fmla="*/ 245580 h 966121"/>
                <a:gd name="connsiteX388" fmla="*/ 206391 w 708001"/>
                <a:gd name="connsiteY388" fmla="*/ 233040 h 966121"/>
                <a:gd name="connsiteX389" fmla="*/ 210572 w 708001"/>
                <a:gd name="connsiteY389" fmla="*/ 215274 h 966121"/>
                <a:gd name="connsiteX390" fmla="*/ 233562 w 708001"/>
                <a:gd name="connsiteY390" fmla="*/ 213184 h 966121"/>
                <a:gd name="connsiteX391" fmla="*/ 228859 w 708001"/>
                <a:gd name="connsiteY391" fmla="*/ 202211 h 966121"/>
                <a:gd name="connsiteX392" fmla="*/ 230949 w 708001"/>
                <a:gd name="connsiteY392" fmla="*/ 189671 h 966121"/>
                <a:gd name="connsiteX393" fmla="*/ 240877 w 708001"/>
                <a:gd name="connsiteY393" fmla="*/ 183924 h 966121"/>
                <a:gd name="connsiteX394" fmla="*/ 248715 w 708001"/>
                <a:gd name="connsiteY394" fmla="*/ 184969 h 966121"/>
                <a:gd name="connsiteX395" fmla="*/ 254985 w 708001"/>
                <a:gd name="connsiteY395" fmla="*/ 190716 h 966121"/>
                <a:gd name="connsiteX396" fmla="*/ 271183 w 708001"/>
                <a:gd name="connsiteY396" fmla="*/ 184969 h 966121"/>
                <a:gd name="connsiteX397" fmla="*/ 274840 w 708001"/>
                <a:gd name="connsiteY397" fmla="*/ 189671 h 966121"/>
                <a:gd name="connsiteX398" fmla="*/ 292083 w 708001"/>
                <a:gd name="connsiteY398" fmla="*/ 186014 h 966121"/>
                <a:gd name="connsiteX399" fmla="*/ 315074 w 708001"/>
                <a:gd name="connsiteY399" fmla="*/ 183924 h 966121"/>
                <a:gd name="connsiteX400" fmla="*/ 342767 w 708001"/>
                <a:gd name="connsiteY400" fmla="*/ 180266 h 966121"/>
                <a:gd name="connsiteX401" fmla="*/ 356352 w 708001"/>
                <a:gd name="connsiteY401" fmla="*/ 177653 h 966121"/>
                <a:gd name="connsiteX402" fmla="*/ 370460 w 708001"/>
                <a:gd name="connsiteY402" fmla="*/ 178699 h 966121"/>
                <a:gd name="connsiteX403" fmla="*/ 365235 w 708001"/>
                <a:gd name="connsiteY403" fmla="*/ 188626 h 966121"/>
                <a:gd name="connsiteX404" fmla="*/ 365235 w 708001"/>
                <a:gd name="connsiteY404" fmla="*/ 188626 h 966121"/>
                <a:gd name="connsiteX405" fmla="*/ 361577 w 708001"/>
                <a:gd name="connsiteY405" fmla="*/ 164068 h 966121"/>
                <a:gd name="connsiteX406" fmla="*/ 353739 w 708001"/>
                <a:gd name="connsiteY406" fmla="*/ 164591 h 966121"/>
                <a:gd name="connsiteX407" fmla="*/ 345902 w 708001"/>
                <a:gd name="connsiteY407" fmla="*/ 156230 h 966121"/>
                <a:gd name="connsiteX408" fmla="*/ 355307 w 708001"/>
                <a:gd name="connsiteY408" fmla="*/ 154140 h 966121"/>
                <a:gd name="connsiteX409" fmla="*/ 361577 w 708001"/>
                <a:gd name="connsiteY409" fmla="*/ 164068 h 966121"/>
                <a:gd name="connsiteX410" fmla="*/ 361577 w 708001"/>
                <a:gd name="connsiteY410" fmla="*/ 164068 h 966121"/>
                <a:gd name="connsiteX411" fmla="*/ 369937 w 708001"/>
                <a:gd name="connsiteY411" fmla="*/ 143168 h 966121"/>
                <a:gd name="connsiteX412" fmla="*/ 386657 w 708001"/>
                <a:gd name="connsiteY412" fmla="*/ 146825 h 966121"/>
                <a:gd name="connsiteX413" fmla="*/ 383000 w 708001"/>
                <a:gd name="connsiteY413" fmla="*/ 155186 h 966121"/>
                <a:gd name="connsiteX414" fmla="*/ 374640 w 708001"/>
                <a:gd name="connsiteY414" fmla="*/ 151005 h 966121"/>
                <a:gd name="connsiteX415" fmla="*/ 362099 w 708001"/>
                <a:gd name="connsiteY415" fmla="*/ 153096 h 966121"/>
                <a:gd name="connsiteX416" fmla="*/ 350604 w 708001"/>
                <a:gd name="connsiteY416" fmla="*/ 146825 h 966121"/>
                <a:gd name="connsiteX417" fmla="*/ 353217 w 708001"/>
                <a:gd name="connsiteY417" fmla="*/ 133763 h 966121"/>
                <a:gd name="connsiteX418" fmla="*/ 363667 w 708001"/>
                <a:gd name="connsiteY418" fmla="*/ 133240 h 966121"/>
                <a:gd name="connsiteX419" fmla="*/ 370982 w 708001"/>
                <a:gd name="connsiteY419" fmla="*/ 136375 h 966121"/>
                <a:gd name="connsiteX420" fmla="*/ 369937 w 708001"/>
                <a:gd name="connsiteY420" fmla="*/ 143168 h 966121"/>
                <a:gd name="connsiteX421" fmla="*/ 369937 w 708001"/>
                <a:gd name="connsiteY421" fmla="*/ 143168 h 966121"/>
                <a:gd name="connsiteX422" fmla="*/ 392405 w 708001"/>
                <a:gd name="connsiteY422" fmla="*/ 129060 h 966121"/>
                <a:gd name="connsiteX423" fmla="*/ 386135 w 708001"/>
                <a:gd name="connsiteY423" fmla="*/ 131150 h 966121"/>
                <a:gd name="connsiteX424" fmla="*/ 383522 w 708001"/>
                <a:gd name="connsiteY424" fmla="*/ 123835 h 966121"/>
                <a:gd name="connsiteX425" fmla="*/ 373072 w 708001"/>
                <a:gd name="connsiteY425" fmla="*/ 120177 h 966121"/>
                <a:gd name="connsiteX426" fmla="*/ 375685 w 708001"/>
                <a:gd name="connsiteY426" fmla="*/ 115475 h 966121"/>
                <a:gd name="connsiteX427" fmla="*/ 392405 w 708001"/>
                <a:gd name="connsiteY427" fmla="*/ 129060 h 966121"/>
                <a:gd name="connsiteX428" fmla="*/ 392405 w 708001"/>
                <a:gd name="connsiteY428" fmla="*/ 129060 h 966121"/>
                <a:gd name="connsiteX429" fmla="*/ 491682 w 708001"/>
                <a:gd name="connsiteY429" fmla="*/ 8883 h 966121"/>
                <a:gd name="connsiteX430" fmla="*/ 501610 w 708001"/>
                <a:gd name="connsiteY430" fmla="*/ 19855 h 966121"/>
                <a:gd name="connsiteX431" fmla="*/ 507880 w 708001"/>
                <a:gd name="connsiteY431" fmla="*/ 22990 h 966121"/>
                <a:gd name="connsiteX432" fmla="*/ 500042 w 708001"/>
                <a:gd name="connsiteY432" fmla="*/ 46503 h 966121"/>
                <a:gd name="connsiteX433" fmla="*/ 498997 w 708001"/>
                <a:gd name="connsiteY433" fmla="*/ 56431 h 966121"/>
                <a:gd name="connsiteX434" fmla="*/ 492727 w 708001"/>
                <a:gd name="connsiteY434" fmla="*/ 66881 h 966121"/>
                <a:gd name="connsiteX435" fmla="*/ 488024 w 708001"/>
                <a:gd name="connsiteY435" fmla="*/ 64269 h 966121"/>
                <a:gd name="connsiteX436" fmla="*/ 493772 w 708001"/>
                <a:gd name="connsiteY436" fmla="*/ 46503 h 966121"/>
                <a:gd name="connsiteX437" fmla="*/ 490637 w 708001"/>
                <a:gd name="connsiteY437" fmla="*/ 39711 h 966121"/>
                <a:gd name="connsiteX438" fmla="*/ 480187 w 708001"/>
                <a:gd name="connsiteY438" fmla="*/ 41801 h 966121"/>
                <a:gd name="connsiteX439" fmla="*/ 477574 w 708001"/>
                <a:gd name="connsiteY439" fmla="*/ 36053 h 966121"/>
                <a:gd name="connsiteX440" fmla="*/ 487502 w 708001"/>
                <a:gd name="connsiteY440" fmla="*/ 27693 h 966121"/>
                <a:gd name="connsiteX441" fmla="*/ 482799 w 708001"/>
                <a:gd name="connsiteY441" fmla="*/ 15153 h 966121"/>
                <a:gd name="connsiteX442" fmla="*/ 476007 w 708001"/>
                <a:gd name="connsiteY442" fmla="*/ 14108 h 966121"/>
                <a:gd name="connsiteX443" fmla="*/ 485412 w 708001"/>
                <a:gd name="connsiteY443" fmla="*/ 4180 h 966121"/>
                <a:gd name="connsiteX444" fmla="*/ 491682 w 708001"/>
                <a:gd name="connsiteY444" fmla="*/ 8883 h 966121"/>
                <a:gd name="connsiteX445" fmla="*/ 491682 w 708001"/>
                <a:gd name="connsiteY445" fmla="*/ 8883 h 966121"/>
                <a:gd name="connsiteX446" fmla="*/ 509447 w 708001"/>
                <a:gd name="connsiteY446" fmla="*/ 11495 h 966121"/>
                <a:gd name="connsiteX447" fmla="*/ 501087 w 708001"/>
                <a:gd name="connsiteY447" fmla="*/ 3658 h 966121"/>
                <a:gd name="connsiteX448" fmla="*/ 508925 w 708001"/>
                <a:gd name="connsiteY448" fmla="*/ 0 h 966121"/>
                <a:gd name="connsiteX449" fmla="*/ 509447 w 708001"/>
                <a:gd name="connsiteY449" fmla="*/ 11495 h 966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</a:cxnLst>
              <a:rect l="l" t="t" r="r" b="b"/>
              <a:pathLst>
                <a:path w="708001" h="966121">
                  <a:moveTo>
                    <a:pt x="501610" y="903943"/>
                  </a:moveTo>
                  <a:lnTo>
                    <a:pt x="491682" y="911780"/>
                  </a:lnTo>
                  <a:lnTo>
                    <a:pt x="483844" y="912825"/>
                  </a:lnTo>
                  <a:lnTo>
                    <a:pt x="468691" y="905510"/>
                  </a:lnTo>
                  <a:lnTo>
                    <a:pt x="468691" y="902375"/>
                  </a:lnTo>
                  <a:lnTo>
                    <a:pt x="483844" y="895582"/>
                  </a:lnTo>
                  <a:lnTo>
                    <a:pt x="496385" y="899240"/>
                  </a:lnTo>
                  <a:lnTo>
                    <a:pt x="501610" y="903943"/>
                  </a:lnTo>
                  <a:close/>
                  <a:moveTo>
                    <a:pt x="276930" y="659930"/>
                  </a:moveTo>
                  <a:lnTo>
                    <a:pt x="284768" y="665678"/>
                  </a:lnTo>
                  <a:lnTo>
                    <a:pt x="263868" y="677173"/>
                  </a:lnTo>
                  <a:lnTo>
                    <a:pt x="256552" y="673516"/>
                  </a:lnTo>
                  <a:lnTo>
                    <a:pt x="250805" y="666201"/>
                  </a:lnTo>
                  <a:lnTo>
                    <a:pt x="250282" y="654705"/>
                  </a:lnTo>
                  <a:lnTo>
                    <a:pt x="257597" y="651570"/>
                  </a:lnTo>
                  <a:lnTo>
                    <a:pt x="268570" y="651570"/>
                  </a:lnTo>
                  <a:lnTo>
                    <a:pt x="276930" y="659930"/>
                  </a:lnTo>
                  <a:lnTo>
                    <a:pt x="276930" y="659930"/>
                  </a:lnTo>
                  <a:close/>
                  <a:moveTo>
                    <a:pt x="133763" y="589392"/>
                  </a:moveTo>
                  <a:lnTo>
                    <a:pt x="120700" y="592004"/>
                  </a:lnTo>
                  <a:lnTo>
                    <a:pt x="102934" y="592004"/>
                  </a:lnTo>
                  <a:lnTo>
                    <a:pt x="103457" y="582599"/>
                  </a:lnTo>
                  <a:lnTo>
                    <a:pt x="95097" y="579464"/>
                  </a:lnTo>
                  <a:lnTo>
                    <a:pt x="84124" y="562743"/>
                  </a:lnTo>
                  <a:lnTo>
                    <a:pt x="76286" y="559608"/>
                  </a:lnTo>
                  <a:lnTo>
                    <a:pt x="64791" y="569536"/>
                  </a:lnTo>
                  <a:lnTo>
                    <a:pt x="67926" y="575284"/>
                  </a:lnTo>
                  <a:lnTo>
                    <a:pt x="53296" y="586256"/>
                  </a:lnTo>
                  <a:lnTo>
                    <a:pt x="35531" y="584166"/>
                  </a:lnTo>
                  <a:lnTo>
                    <a:pt x="30828" y="579986"/>
                  </a:lnTo>
                  <a:lnTo>
                    <a:pt x="17765" y="577374"/>
                  </a:lnTo>
                  <a:lnTo>
                    <a:pt x="16720" y="571104"/>
                  </a:lnTo>
                  <a:lnTo>
                    <a:pt x="0" y="558563"/>
                  </a:lnTo>
                  <a:lnTo>
                    <a:pt x="6270" y="550203"/>
                  </a:lnTo>
                  <a:lnTo>
                    <a:pt x="24035" y="544455"/>
                  </a:lnTo>
                  <a:lnTo>
                    <a:pt x="17765" y="536095"/>
                  </a:lnTo>
                  <a:lnTo>
                    <a:pt x="18810" y="531393"/>
                  </a:lnTo>
                  <a:lnTo>
                    <a:pt x="28738" y="531915"/>
                  </a:lnTo>
                  <a:lnTo>
                    <a:pt x="42323" y="527213"/>
                  </a:lnTo>
                  <a:lnTo>
                    <a:pt x="49638" y="517285"/>
                  </a:lnTo>
                  <a:lnTo>
                    <a:pt x="55909" y="503177"/>
                  </a:lnTo>
                  <a:lnTo>
                    <a:pt x="67404" y="497430"/>
                  </a:lnTo>
                  <a:lnTo>
                    <a:pt x="75241" y="501087"/>
                  </a:lnTo>
                  <a:lnTo>
                    <a:pt x="86737" y="488547"/>
                  </a:lnTo>
                  <a:lnTo>
                    <a:pt x="103979" y="488024"/>
                  </a:lnTo>
                  <a:lnTo>
                    <a:pt x="120700" y="483844"/>
                  </a:lnTo>
                  <a:lnTo>
                    <a:pt x="144735" y="485935"/>
                  </a:lnTo>
                  <a:lnTo>
                    <a:pt x="151528" y="492727"/>
                  </a:lnTo>
                  <a:lnTo>
                    <a:pt x="154663" y="503177"/>
                  </a:lnTo>
                  <a:lnTo>
                    <a:pt x="162501" y="513628"/>
                  </a:lnTo>
                  <a:lnTo>
                    <a:pt x="172951" y="521988"/>
                  </a:lnTo>
                  <a:lnTo>
                    <a:pt x="172951" y="527735"/>
                  </a:lnTo>
                  <a:lnTo>
                    <a:pt x="160411" y="534528"/>
                  </a:lnTo>
                  <a:lnTo>
                    <a:pt x="181833" y="536618"/>
                  </a:lnTo>
                  <a:lnTo>
                    <a:pt x="189149" y="551771"/>
                  </a:lnTo>
                  <a:lnTo>
                    <a:pt x="176086" y="553861"/>
                  </a:lnTo>
                  <a:lnTo>
                    <a:pt x="175563" y="562221"/>
                  </a:lnTo>
                  <a:lnTo>
                    <a:pt x="182356" y="563266"/>
                  </a:lnTo>
                  <a:lnTo>
                    <a:pt x="178698" y="571626"/>
                  </a:lnTo>
                  <a:lnTo>
                    <a:pt x="162501" y="575284"/>
                  </a:lnTo>
                  <a:lnTo>
                    <a:pt x="154140" y="588869"/>
                  </a:lnTo>
                  <a:lnTo>
                    <a:pt x="147870" y="592004"/>
                  </a:lnTo>
                  <a:lnTo>
                    <a:pt x="133763" y="589392"/>
                  </a:lnTo>
                  <a:lnTo>
                    <a:pt x="133763" y="589392"/>
                  </a:lnTo>
                  <a:close/>
                  <a:moveTo>
                    <a:pt x="217887" y="465557"/>
                  </a:moveTo>
                  <a:lnTo>
                    <a:pt x="201689" y="462422"/>
                  </a:lnTo>
                  <a:lnTo>
                    <a:pt x="198031" y="449881"/>
                  </a:lnTo>
                  <a:lnTo>
                    <a:pt x="203779" y="441521"/>
                  </a:lnTo>
                  <a:lnTo>
                    <a:pt x="214752" y="445701"/>
                  </a:lnTo>
                  <a:lnTo>
                    <a:pt x="218409" y="453539"/>
                  </a:lnTo>
                  <a:lnTo>
                    <a:pt x="217887" y="465557"/>
                  </a:lnTo>
                  <a:lnTo>
                    <a:pt x="217887" y="465557"/>
                  </a:lnTo>
                  <a:close/>
                  <a:moveTo>
                    <a:pt x="147348" y="421666"/>
                  </a:moveTo>
                  <a:lnTo>
                    <a:pt x="151528" y="442566"/>
                  </a:lnTo>
                  <a:lnTo>
                    <a:pt x="136898" y="450404"/>
                  </a:lnTo>
                  <a:lnTo>
                    <a:pt x="132195" y="435773"/>
                  </a:lnTo>
                  <a:lnTo>
                    <a:pt x="123835" y="442044"/>
                  </a:lnTo>
                  <a:lnTo>
                    <a:pt x="124880" y="430548"/>
                  </a:lnTo>
                  <a:lnTo>
                    <a:pt x="134285" y="428458"/>
                  </a:lnTo>
                  <a:lnTo>
                    <a:pt x="147348" y="421666"/>
                  </a:lnTo>
                  <a:lnTo>
                    <a:pt x="147348" y="421666"/>
                  </a:lnTo>
                  <a:close/>
                  <a:moveTo>
                    <a:pt x="157798" y="432116"/>
                  </a:moveTo>
                  <a:lnTo>
                    <a:pt x="151005" y="424801"/>
                  </a:lnTo>
                  <a:lnTo>
                    <a:pt x="160933" y="411216"/>
                  </a:lnTo>
                  <a:lnTo>
                    <a:pt x="171383" y="404945"/>
                  </a:lnTo>
                  <a:lnTo>
                    <a:pt x="170861" y="414873"/>
                  </a:lnTo>
                  <a:lnTo>
                    <a:pt x="157798" y="432116"/>
                  </a:lnTo>
                  <a:lnTo>
                    <a:pt x="157798" y="432116"/>
                  </a:lnTo>
                  <a:close/>
                  <a:moveTo>
                    <a:pt x="172951" y="384045"/>
                  </a:moveTo>
                  <a:lnTo>
                    <a:pt x="144735" y="388747"/>
                  </a:lnTo>
                  <a:lnTo>
                    <a:pt x="148393" y="370460"/>
                  </a:lnTo>
                  <a:lnTo>
                    <a:pt x="136898" y="364712"/>
                  </a:lnTo>
                  <a:lnTo>
                    <a:pt x="138988" y="358965"/>
                  </a:lnTo>
                  <a:lnTo>
                    <a:pt x="152050" y="355829"/>
                  </a:lnTo>
                  <a:lnTo>
                    <a:pt x="162501" y="366280"/>
                  </a:lnTo>
                  <a:lnTo>
                    <a:pt x="175563" y="369937"/>
                  </a:lnTo>
                  <a:lnTo>
                    <a:pt x="172951" y="384045"/>
                  </a:lnTo>
                  <a:lnTo>
                    <a:pt x="172951" y="384045"/>
                  </a:lnTo>
                  <a:close/>
                  <a:moveTo>
                    <a:pt x="73151" y="314029"/>
                  </a:moveTo>
                  <a:lnTo>
                    <a:pt x="63746" y="312984"/>
                  </a:lnTo>
                  <a:lnTo>
                    <a:pt x="61134" y="304623"/>
                  </a:lnTo>
                  <a:lnTo>
                    <a:pt x="62179" y="290516"/>
                  </a:lnTo>
                  <a:lnTo>
                    <a:pt x="72106" y="291561"/>
                  </a:lnTo>
                  <a:lnTo>
                    <a:pt x="73151" y="314029"/>
                  </a:lnTo>
                  <a:lnTo>
                    <a:pt x="73151" y="314029"/>
                  </a:lnTo>
                  <a:close/>
                  <a:moveTo>
                    <a:pt x="152050" y="279020"/>
                  </a:moveTo>
                  <a:lnTo>
                    <a:pt x="151528" y="296263"/>
                  </a:lnTo>
                  <a:lnTo>
                    <a:pt x="169293" y="300966"/>
                  </a:lnTo>
                  <a:lnTo>
                    <a:pt x="181833" y="300443"/>
                  </a:lnTo>
                  <a:lnTo>
                    <a:pt x="184446" y="304101"/>
                  </a:lnTo>
                  <a:lnTo>
                    <a:pt x="164068" y="320821"/>
                  </a:lnTo>
                  <a:lnTo>
                    <a:pt x="159888" y="320299"/>
                  </a:lnTo>
                  <a:lnTo>
                    <a:pt x="158843" y="306714"/>
                  </a:lnTo>
                  <a:lnTo>
                    <a:pt x="150483" y="308804"/>
                  </a:lnTo>
                  <a:lnTo>
                    <a:pt x="138988" y="306714"/>
                  </a:lnTo>
                  <a:lnTo>
                    <a:pt x="131673" y="295218"/>
                  </a:lnTo>
                  <a:lnTo>
                    <a:pt x="114952" y="292083"/>
                  </a:lnTo>
                  <a:lnTo>
                    <a:pt x="109205" y="285291"/>
                  </a:lnTo>
                  <a:lnTo>
                    <a:pt x="117565" y="281633"/>
                  </a:lnTo>
                  <a:lnTo>
                    <a:pt x="119655" y="274318"/>
                  </a:lnTo>
                  <a:lnTo>
                    <a:pt x="136898" y="270660"/>
                  </a:lnTo>
                  <a:lnTo>
                    <a:pt x="146303" y="266480"/>
                  </a:lnTo>
                  <a:lnTo>
                    <a:pt x="152050" y="272750"/>
                  </a:lnTo>
                  <a:lnTo>
                    <a:pt x="152050" y="279020"/>
                  </a:lnTo>
                  <a:lnTo>
                    <a:pt x="152050" y="279020"/>
                  </a:lnTo>
                  <a:close/>
                  <a:moveTo>
                    <a:pt x="78899" y="263345"/>
                  </a:moveTo>
                  <a:lnTo>
                    <a:pt x="86214" y="269093"/>
                  </a:lnTo>
                  <a:lnTo>
                    <a:pt x="79422" y="276930"/>
                  </a:lnTo>
                  <a:lnTo>
                    <a:pt x="70016" y="276930"/>
                  </a:lnTo>
                  <a:lnTo>
                    <a:pt x="56431" y="270660"/>
                  </a:lnTo>
                  <a:lnTo>
                    <a:pt x="57476" y="267525"/>
                  </a:lnTo>
                  <a:lnTo>
                    <a:pt x="78899" y="263345"/>
                  </a:lnTo>
                  <a:lnTo>
                    <a:pt x="78899" y="263345"/>
                  </a:lnTo>
                  <a:close/>
                  <a:moveTo>
                    <a:pt x="151528" y="202211"/>
                  </a:moveTo>
                  <a:lnTo>
                    <a:pt x="141600" y="218409"/>
                  </a:lnTo>
                  <a:lnTo>
                    <a:pt x="135330" y="222589"/>
                  </a:lnTo>
                  <a:lnTo>
                    <a:pt x="134285" y="233040"/>
                  </a:lnTo>
                  <a:lnTo>
                    <a:pt x="115997" y="242967"/>
                  </a:lnTo>
                  <a:lnTo>
                    <a:pt x="96142" y="257598"/>
                  </a:lnTo>
                  <a:lnTo>
                    <a:pt x="87782" y="251327"/>
                  </a:lnTo>
                  <a:lnTo>
                    <a:pt x="103979" y="240877"/>
                  </a:lnTo>
                  <a:lnTo>
                    <a:pt x="90917" y="234607"/>
                  </a:lnTo>
                  <a:lnTo>
                    <a:pt x="89872" y="218409"/>
                  </a:lnTo>
                  <a:lnTo>
                    <a:pt x="94574" y="214229"/>
                  </a:lnTo>
                  <a:lnTo>
                    <a:pt x="102934" y="218409"/>
                  </a:lnTo>
                  <a:lnTo>
                    <a:pt x="114430" y="216319"/>
                  </a:lnTo>
                  <a:lnTo>
                    <a:pt x="110250" y="209004"/>
                  </a:lnTo>
                  <a:lnTo>
                    <a:pt x="148915" y="189149"/>
                  </a:lnTo>
                  <a:lnTo>
                    <a:pt x="151528" y="202211"/>
                  </a:lnTo>
                  <a:lnTo>
                    <a:pt x="151528" y="202211"/>
                  </a:lnTo>
                  <a:close/>
                  <a:moveTo>
                    <a:pt x="365235" y="188626"/>
                  </a:moveTo>
                  <a:lnTo>
                    <a:pt x="365235" y="195941"/>
                  </a:lnTo>
                  <a:lnTo>
                    <a:pt x="357397" y="205869"/>
                  </a:lnTo>
                  <a:lnTo>
                    <a:pt x="343812" y="213184"/>
                  </a:lnTo>
                  <a:lnTo>
                    <a:pt x="318209" y="230427"/>
                  </a:lnTo>
                  <a:lnTo>
                    <a:pt x="303056" y="238265"/>
                  </a:lnTo>
                  <a:lnTo>
                    <a:pt x="299921" y="248192"/>
                  </a:lnTo>
                  <a:lnTo>
                    <a:pt x="308281" y="248715"/>
                  </a:lnTo>
                  <a:lnTo>
                    <a:pt x="309326" y="253417"/>
                  </a:lnTo>
                  <a:lnTo>
                    <a:pt x="295741" y="263345"/>
                  </a:lnTo>
                  <a:lnTo>
                    <a:pt x="292083" y="272750"/>
                  </a:lnTo>
                  <a:lnTo>
                    <a:pt x="310371" y="270138"/>
                  </a:lnTo>
                  <a:lnTo>
                    <a:pt x="342767" y="260733"/>
                  </a:lnTo>
                  <a:lnTo>
                    <a:pt x="364712" y="263868"/>
                  </a:lnTo>
                  <a:lnTo>
                    <a:pt x="380910" y="261778"/>
                  </a:lnTo>
                  <a:lnTo>
                    <a:pt x="423233" y="262823"/>
                  </a:lnTo>
                  <a:lnTo>
                    <a:pt x="434728" y="260733"/>
                  </a:lnTo>
                  <a:lnTo>
                    <a:pt x="448836" y="268570"/>
                  </a:lnTo>
                  <a:lnTo>
                    <a:pt x="455106" y="279020"/>
                  </a:lnTo>
                  <a:lnTo>
                    <a:pt x="437863" y="299921"/>
                  </a:lnTo>
                  <a:lnTo>
                    <a:pt x="433161" y="314029"/>
                  </a:lnTo>
                  <a:lnTo>
                    <a:pt x="420621" y="335452"/>
                  </a:lnTo>
                  <a:lnTo>
                    <a:pt x="409125" y="347992"/>
                  </a:lnTo>
                  <a:lnTo>
                    <a:pt x="396585" y="363145"/>
                  </a:lnTo>
                  <a:lnTo>
                    <a:pt x="383522" y="369937"/>
                  </a:lnTo>
                  <a:lnTo>
                    <a:pt x="364712" y="373072"/>
                  </a:lnTo>
                  <a:lnTo>
                    <a:pt x="392405" y="384567"/>
                  </a:lnTo>
                  <a:lnTo>
                    <a:pt x="384045" y="395540"/>
                  </a:lnTo>
                  <a:lnTo>
                    <a:pt x="369415" y="396063"/>
                  </a:lnTo>
                  <a:lnTo>
                    <a:pt x="355307" y="406513"/>
                  </a:lnTo>
                  <a:lnTo>
                    <a:pt x="342244" y="410693"/>
                  </a:lnTo>
                  <a:lnTo>
                    <a:pt x="364189" y="417486"/>
                  </a:lnTo>
                  <a:lnTo>
                    <a:pt x="378820" y="411216"/>
                  </a:lnTo>
                  <a:lnTo>
                    <a:pt x="395540" y="410693"/>
                  </a:lnTo>
                  <a:lnTo>
                    <a:pt x="427413" y="422188"/>
                  </a:lnTo>
                  <a:lnTo>
                    <a:pt x="449359" y="443089"/>
                  </a:lnTo>
                  <a:lnTo>
                    <a:pt x="461899" y="452494"/>
                  </a:lnTo>
                  <a:lnTo>
                    <a:pt x="465034" y="459286"/>
                  </a:lnTo>
                  <a:lnTo>
                    <a:pt x="478097" y="501610"/>
                  </a:lnTo>
                  <a:lnTo>
                    <a:pt x="487502" y="525123"/>
                  </a:lnTo>
                  <a:lnTo>
                    <a:pt x="497430" y="536095"/>
                  </a:lnTo>
                  <a:lnTo>
                    <a:pt x="525123" y="546023"/>
                  </a:lnTo>
                  <a:lnTo>
                    <a:pt x="531915" y="549681"/>
                  </a:lnTo>
                  <a:lnTo>
                    <a:pt x="552816" y="570059"/>
                  </a:lnTo>
                  <a:lnTo>
                    <a:pt x="573716" y="584689"/>
                  </a:lnTo>
                  <a:lnTo>
                    <a:pt x="565356" y="594094"/>
                  </a:lnTo>
                  <a:lnTo>
                    <a:pt x="567968" y="601409"/>
                  </a:lnTo>
                  <a:lnTo>
                    <a:pt x="581031" y="619175"/>
                  </a:lnTo>
                  <a:lnTo>
                    <a:pt x="583121" y="629102"/>
                  </a:lnTo>
                  <a:lnTo>
                    <a:pt x="575284" y="628580"/>
                  </a:lnTo>
                  <a:lnTo>
                    <a:pt x="561176" y="620219"/>
                  </a:lnTo>
                  <a:lnTo>
                    <a:pt x="559086" y="624400"/>
                  </a:lnTo>
                  <a:lnTo>
                    <a:pt x="589914" y="644777"/>
                  </a:lnTo>
                  <a:lnTo>
                    <a:pt x="599842" y="657318"/>
                  </a:lnTo>
                  <a:lnTo>
                    <a:pt x="606112" y="674038"/>
                  </a:lnTo>
                  <a:lnTo>
                    <a:pt x="602454" y="680831"/>
                  </a:lnTo>
                  <a:lnTo>
                    <a:pt x="584166" y="697551"/>
                  </a:lnTo>
                  <a:lnTo>
                    <a:pt x="601409" y="705911"/>
                  </a:lnTo>
                  <a:lnTo>
                    <a:pt x="608724" y="704866"/>
                  </a:lnTo>
                  <a:lnTo>
                    <a:pt x="621264" y="691803"/>
                  </a:lnTo>
                  <a:lnTo>
                    <a:pt x="631715" y="690758"/>
                  </a:lnTo>
                  <a:lnTo>
                    <a:pt x="657318" y="692848"/>
                  </a:lnTo>
                  <a:lnTo>
                    <a:pt x="680831" y="699119"/>
                  </a:lnTo>
                  <a:lnTo>
                    <a:pt x="701208" y="712181"/>
                  </a:lnTo>
                  <a:lnTo>
                    <a:pt x="705389" y="718974"/>
                  </a:lnTo>
                  <a:lnTo>
                    <a:pt x="708001" y="737784"/>
                  </a:lnTo>
                  <a:lnTo>
                    <a:pt x="694416" y="773315"/>
                  </a:lnTo>
                  <a:lnTo>
                    <a:pt x="677173" y="784810"/>
                  </a:lnTo>
                  <a:lnTo>
                    <a:pt x="674038" y="795260"/>
                  </a:lnTo>
                  <a:lnTo>
                    <a:pt x="660975" y="801008"/>
                  </a:lnTo>
                  <a:lnTo>
                    <a:pt x="650525" y="798918"/>
                  </a:lnTo>
                  <a:lnTo>
                    <a:pt x="635895" y="806233"/>
                  </a:lnTo>
                  <a:lnTo>
                    <a:pt x="646345" y="809891"/>
                  </a:lnTo>
                  <a:lnTo>
                    <a:pt x="646345" y="820341"/>
                  </a:lnTo>
                  <a:lnTo>
                    <a:pt x="639552" y="823998"/>
                  </a:lnTo>
                  <a:lnTo>
                    <a:pt x="624400" y="825043"/>
                  </a:lnTo>
                  <a:lnTo>
                    <a:pt x="631192" y="837584"/>
                  </a:lnTo>
                  <a:lnTo>
                    <a:pt x="646345" y="840196"/>
                  </a:lnTo>
                  <a:lnTo>
                    <a:pt x="672993" y="839151"/>
                  </a:lnTo>
                  <a:lnTo>
                    <a:pt x="684488" y="840196"/>
                  </a:lnTo>
                  <a:lnTo>
                    <a:pt x="683443" y="856917"/>
                  </a:lnTo>
                  <a:lnTo>
                    <a:pt x="680831" y="859529"/>
                  </a:lnTo>
                  <a:lnTo>
                    <a:pt x="657318" y="869979"/>
                  </a:lnTo>
                  <a:lnTo>
                    <a:pt x="651048" y="880952"/>
                  </a:lnTo>
                  <a:lnTo>
                    <a:pt x="637462" y="880430"/>
                  </a:lnTo>
                  <a:lnTo>
                    <a:pt x="630670" y="884610"/>
                  </a:lnTo>
                  <a:lnTo>
                    <a:pt x="595662" y="896105"/>
                  </a:lnTo>
                  <a:lnTo>
                    <a:pt x="565356" y="891402"/>
                  </a:lnTo>
                  <a:lnTo>
                    <a:pt x="547591" y="891925"/>
                  </a:lnTo>
                  <a:lnTo>
                    <a:pt x="523033" y="895582"/>
                  </a:lnTo>
                  <a:lnTo>
                    <a:pt x="497430" y="888267"/>
                  </a:lnTo>
                  <a:lnTo>
                    <a:pt x="486457" y="887222"/>
                  </a:lnTo>
                  <a:lnTo>
                    <a:pt x="469214" y="897672"/>
                  </a:lnTo>
                  <a:lnTo>
                    <a:pt x="443611" y="900807"/>
                  </a:lnTo>
                  <a:lnTo>
                    <a:pt x="431071" y="899762"/>
                  </a:lnTo>
                  <a:lnTo>
                    <a:pt x="436818" y="909168"/>
                  </a:lnTo>
                  <a:lnTo>
                    <a:pt x="431071" y="911780"/>
                  </a:lnTo>
                  <a:lnTo>
                    <a:pt x="407558" y="908645"/>
                  </a:lnTo>
                  <a:lnTo>
                    <a:pt x="401288" y="911780"/>
                  </a:lnTo>
                  <a:lnTo>
                    <a:pt x="392928" y="910735"/>
                  </a:lnTo>
                  <a:lnTo>
                    <a:pt x="376207" y="902375"/>
                  </a:lnTo>
                  <a:lnTo>
                    <a:pt x="360009" y="901852"/>
                  </a:lnTo>
                  <a:lnTo>
                    <a:pt x="329704" y="909168"/>
                  </a:lnTo>
                  <a:lnTo>
                    <a:pt x="323434" y="917005"/>
                  </a:lnTo>
                  <a:lnTo>
                    <a:pt x="315596" y="938428"/>
                  </a:lnTo>
                  <a:lnTo>
                    <a:pt x="308804" y="945743"/>
                  </a:lnTo>
                  <a:lnTo>
                    <a:pt x="300443" y="946788"/>
                  </a:lnTo>
                  <a:lnTo>
                    <a:pt x="272750" y="931636"/>
                  </a:lnTo>
                  <a:lnTo>
                    <a:pt x="263345" y="934771"/>
                  </a:lnTo>
                  <a:lnTo>
                    <a:pt x="248192" y="936861"/>
                  </a:lnTo>
                  <a:lnTo>
                    <a:pt x="231472" y="941041"/>
                  </a:lnTo>
                  <a:lnTo>
                    <a:pt x="207436" y="955671"/>
                  </a:lnTo>
                  <a:lnTo>
                    <a:pt x="201689" y="965076"/>
                  </a:lnTo>
                  <a:lnTo>
                    <a:pt x="193851" y="966121"/>
                  </a:lnTo>
                  <a:lnTo>
                    <a:pt x="187059" y="960374"/>
                  </a:lnTo>
                  <a:lnTo>
                    <a:pt x="178698" y="958284"/>
                  </a:lnTo>
                  <a:lnTo>
                    <a:pt x="164591" y="962986"/>
                  </a:lnTo>
                  <a:lnTo>
                    <a:pt x="162501" y="955149"/>
                  </a:lnTo>
                  <a:lnTo>
                    <a:pt x="168771" y="948878"/>
                  </a:lnTo>
                  <a:lnTo>
                    <a:pt x="186014" y="944698"/>
                  </a:lnTo>
                  <a:lnTo>
                    <a:pt x="201166" y="933203"/>
                  </a:lnTo>
                  <a:lnTo>
                    <a:pt x="214752" y="919095"/>
                  </a:lnTo>
                  <a:lnTo>
                    <a:pt x="242967" y="895582"/>
                  </a:lnTo>
                  <a:lnTo>
                    <a:pt x="247670" y="876772"/>
                  </a:lnTo>
                  <a:lnTo>
                    <a:pt x="264390" y="872592"/>
                  </a:lnTo>
                  <a:lnTo>
                    <a:pt x="272750" y="857439"/>
                  </a:lnTo>
                  <a:lnTo>
                    <a:pt x="297831" y="853781"/>
                  </a:lnTo>
                  <a:lnTo>
                    <a:pt x="315074" y="853781"/>
                  </a:lnTo>
                  <a:lnTo>
                    <a:pt x="332316" y="856917"/>
                  </a:lnTo>
                  <a:lnTo>
                    <a:pt x="350082" y="856394"/>
                  </a:lnTo>
                  <a:lnTo>
                    <a:pt x="356874" y="852214"/>
                  </a:lnTo>
                  <a:lnTo>
                    <a:pt x="368370" y="837584"/>
                  </a:lnTo>
                  <a:lnTo>
                    <a:pt x="390315" y="819296"/>
                  </a:lnTo>
                  <a:lnTo>
                    <a:pt x="361577" y="825566"/>
                  </a:lnTo>
                  <a:lnTo>
                    <a:pt x="338064" y="839674"/>
                  </a:lnTo>
                  <a:lnTo>
                    <a:pt x="318209" y="837061"/>
                  </a:lnTo>
                  <a:lnTo>
                    <a:pt x="304101" y="825566"/>
                  </a:lnTo>
                  <a:lnTo>
                    <a:pt x="291038" y="820863"/>
                  </a:lnTo>
                  <a:lnTo>
                    <a:pt x="277975" y="823476"/>
                  </a:lnTo>
                  <a:lnTo>
                    <a:pt x="273795" y="817728"/>
                  </a:lnTo>
                  <a:lnTo>
                    <a:pt x="259165" y="807278"/>
                  </a:lnTo>
                  <a:lnTo>
                    <a:pt x="242967" y="807278"/>
                  </a:lnTo>
                  <a:lnTo>
                    <a:pt x="221022" y="817728"/>
                  </a:lnTo>
                  <a:lnTo>
                    <a:pt x="204824" y="810413"/>
                  </a:lnTo>
                  <a:lnTo>
                    <a:pt x="199076" y="796305"/>
                  </a:lnTo>
                  <a:lnTo>
                    <a:pt x="201166" y="787945"/>
                  </a:lnTo>
                  <a:lnTo>
                    <a:pt x="207959" y="783765"/>
                  </a:lnTo>
                  <a:lnTo>
                    <a:pt x="223112" y="780108"/>
                  </a:lnTo>
                  <a:lnTo>
                    <a:pt x="246625" y="769657"/>
                  </a:lnTo>
                  <a:lnTo>
                    <a:pt x="260210" y="765477"/>
                  </a:lnTo>
                  <a:lnTo>
                    <a:pt x="277453" y="753982"/>
                  </a:lnTo>
                  <a:lnTo>
                    <a:pt x="284768" y="739874"/>
                  </a:lnTo>
                  <a:lnTo>
                    <a:pt x="282678" y="727334"/>
                  </a:lnTo>
                  <a:lnTo>
                    <a:pt x="285813" y="718974"/>
                  </a:lnTo>
                  <a:lnTo>
                    <a:pt x="280065" y="708524"/>
                  </a:lnTo>
                  <a:lnTo>
                    <a:pt x="282155" y="699119"/>
                  </a:lnTo>
                  <a:lnTo>
                    <a:pt x="263868" y="701208"/>
                  </a:lnTo>
                  <a:lnTo>
                    <a:pt x="247147" y="708524"/>
                  </a:lnTo>
                  <a:lnTo>
                    <a:pt x="242967" y="701731"/>
                  </a:lnTo>
                  <a:lnTo>
                    <a:pt x="260210" y="690758"/>
                  </a:lnTo>
                  <a:lnTo>
                    <a:pt x="266480" y="682398"/>
                  </a:lnTo>
                  <a:lnTo>
                    <a:pt x="282678" y="671948"/>
                  </a:lnTo>
                  <a:lnTo>
                    <a:pt x="304623" y="664110"/>
                  </a:lnTo>
                  <a:lnTo>
                    <a:pt x="316119" y="664633"/>
                  </a:lnTo>
                  <a:lnTo>
                    <a:pt x="339109" y="660453"/>
                  </a:lnTo>
                  <a:lnTo>
                    <a:pt x="355829" y="668290"/>
                  </a:lnTo>
                  <a:lnTo>
                    <a:pt x="351127" y="655228"/>
                  </a:lnTo>
                  <a:lnTo>
                    <a:pt x="358442" y="652615"/>
                  </a:lnTo>
                  <a:lnTo>
                    <a:pt x="358964" y="637985"/>
                  </a:lnTo>
                  <a:lnTo>
                    <a:pt x="368892" y="624400"/>
                  </a:lnTo>
                  <a:lnTo>
                    <a:pt x="361577" y="620742"/>
                  </a:lnTo>
                  <a:lnTo>
                    <a:pt x="362099" y="608202"/>
                  </a:lnTo>
                  <a:lnTo>
                    <a:pt x="371505" y="603499"/>
                  </a:lnTo>
                  <a:lnTo>
                    <a:pt x="375685" y="587301"/>
                  </a:lnTo>
                  <a:lnTo>
                    <a:pt x="365235" y="584166"/>
                  </a:lnTo>
                  <a:lnTo>
                    <a:pt x="352172" y="587824"/>
                  </a:lnTo>
                  <a:lnTo>
                    <a:pt x="341722" y="578419"/>
                  </a:lnTo>
                  <a:lnTo>
                    <a:pt x="324479" y="556473"/>
                  </a:lnTo>
                  <a:lnTo>
                    <a:pt x="322389" y="548113"/>
                  </a:lnTo>
                  <a:lnTo>
                    <a:pt x="332316" y="529303"/>
                  </a:lnTo>
                  <a:lnTo>
                    <a:pt x="346424" y="516762"/>
                  </a:lnTo>
                  <a:lnTo>
                    <a:pt x="334929" y="512060"/>
                  </a:lnTo>
                  <a:lnTo>
                    <a:pt x="326569" y="513105"/>
                  </a:lnTo>
                  <a:lnTo>
                    <a:pt x="309848" y="520420"/>
                  </a:lnTo>
                  <a:lnTo>
                    <a:pt x="297308" y="528258"/>
                  </a:lnTo>
                  <a:lnTo>
                    <a:pt x="284245" y="528258"/>
                  </a:lnTo>
                  <a:lnTo>
                    <a:pt x="279543" y="522510"/>
                  </a:lnTo>
                  <a:lnTo>
                    <a:pt x="272750" y="523033"/>
                  </a:lnTo>
                  <a:lnTo>
                    <a:pt x="257597" y="529825"/>
                  </a:lnTo>
                  <a:lnTo>
                    <a:pt x="236175" y="521988"/>
                  </a:lnTo>
                  <a:lnTo>
                    <a:pt x="229382" y="536095"/>
                  </a:lnTo>
                  <a:lnTo>
                    <a:pt x="213184" y="520942"/>
                  </a:lnTo>
                  <a:lnTo>
                    <a:pt x="211094" y="509448"/>
                  </a:lnTo>
                  <a:lnTo>
                    <a:pt x="218932" y="509448"/>
                  </a:lnTo>
                  <a:lnTo>
                    <a:pt x="226247" y="494817"/>
                  </a:lnTo>
                  <a:lnTo>
                    <a:pt x="244012" y="470259"/>
                  </a:lnTo>
                  <a:lnTo>
                    <a:pt x="247670" y="462944"/>
                  </a:lnTo>
                  <a:lnTo>
                    <a:pt x="244535" y="454584"/>
                  </a:lnTo>
                  <a:lnTo>
                    <a:pt x="233039" y="445179"/>
                  </a:lnTo>
                  <a:lnTo>
                    <a:pt x="235130" y="428981"/>
                  </a:lnTo>
                  <a:lnTo>
                    <a:pt x="239832" y="422711"/>
                  </a:lnTo>
                  <a:lnTo>
                    <a:pt x="249237" y="420098"/>
                  </a:lnTo>
                  <a:lnTo>
                    <a:pt x="237742" y="412783"/>
                  </a:lnTo>
                  <a:lnTo>
                    <a:pt x="219977" y="418531"/>
                  </a:lnTo>
                  <a:lnTo>
                    <a:pt x="209004" y="424278"/>
                  </a:lnTo>
                  <a:lnTo>
                    <a:pt x="211094" y="411738"/>
                  </a:lnTo>
                  <a:lnTo>
                    <a:pt x="207436" y="409126"/>
                  </a:lnTo>
                  <a:lnTo>
                    <a:pt x="198031" y="417486"/>
                  </a:lnTo>
                  <a:lnTo>
                    <a:pt x="198554" y="437864"/>
                  </a:lnTo>
                  <a:lnTo>
                    <a:pt x="185491" y="472872"/>
                  </a:lnTo>
                  <a:lnTo>
                    <a:pt x="178698" y="478619"/>
                  </a:lnTo>
                  <a:lnTo>
                    <a:pt x="170338" y="475484"/>
                  </a:lnTo>
                  <a:lnTo>
                    <a:pt x="177131" y="451449"/>
                  </a:lnTo>
                  <a:lnTo>
                    <a:pt x="185491" y="436296"/>
                  </a:lnTo>
                  <a:lnTo>
                    <a:pt x="181833" y="434206"/>
                  </a:lnTo>
                  <a:lnTo>
                    <a:pt x="183924" y="412260"/>
                  </a:lnTo>
                  <a:lnTo>
                    <a:pt x="190194" y="394495"/>
                  </a:lnTo>
                  <a:lnTo>
                    <a:pt x="200644" y="370982"/>
                  </a:lnTo>
                  <a:lnTo>
                    <a:pt x="214229" y="349559"/>
                  </a:lnTo>
                  <a:lnTo>
                    <a:pt x="189149" y="366280"/>
                  </a:lnTo>
                  <a:lnTo>
                    <a:pt x="182879" y="369415"/>
                  </a:lnTo>
                  <a:lnTo>
                    <a:pt x="168248" y="366802"/>
                  </a:lnTo>
                  <a:lnTo>
                    <a:pt x="163546" y="362622"/>
                  </a:lnTo>
                  <a:lnTo>
                    <a:pt x="157275" y="348514"/>
                  </a:lnTo>
                  <a:lnTo>
                    <a:pt x="168248" y="347469"/>
                  </a:lnTo>
                  <a:lnTo>
                    <a:pt x="178698" y="340677"/>
                  </a:lnTo>
                  <a:lnTo>
                    <a:pt x="169293" y="336496"/>
                  </a:lnTo>
                  <a:lnTo>
                    <a:pt x="178698" y="330749"/>
                  </a:lnTo>
                  <a:lnTo>
                    <a:pt x="189149" y="317686"/>
                  </a:lnTo>
                  <a:lnTo>
                    <a:pt x="191761" y="306191"/>
                  </a:lnTo>
                  <a:lnTo>
                    <a:pt x="185491" y="296786"/>
                  </a:lnTo>
                  <a:lnTo>
                    <a:pt x="175563" y="293128"/>
                  </a:lnTo>
                  <a:lnTo>
                    <a:pt x="174518" y="287381"/>
                  </a:lnTo>
                  <a:lnTo>
                    <a:pt x="184969" y="275885"/>
                  </a:lnTo>
                  <a:lnTo>
                    <a:pt x="180788" y="266480"/>
                  </a:lnTo>
                  <a:lnTo>
                    <a:pt x="190716" y="247670"/>
                  </a:lnTo>
                  <a:lnTo>
                    <a:pt x="209004" y="248192"/>
                  </a:lnTo>
                  <a:lnTo>
                    <a:pt x="220499" y="245580"/>
                  </a:lnTo>
                  <a:lnTo>
                    <a:pt x="206391" y="233040"/>
                  </a:lnTo>
                  <a:lnTo>
                    <a:pt x="210572" y="215274"/>
                  </a:lnTo>
                  <a:lnTo>
                    <a:pt x="233562" y="213184"/>
                  </a:lnTo>
                  <a:lnTo>
                    <a:pt x="228859" y="202211"/>
                  </a:lnTo>
                  <a:lnTo>
                    <a:pt x="230949" y="189671"/>
                  </a:lnTo>
                  <a:lnTo>
                    <a:pt x="240877" y="183924"/>
                  </a:lnTo>
                  <a:lnTo>
                    <a:pt x="248715" y="184969"/>
                  </a:lnTo>
                  <a:lnTo>
                    <a:pt x="254985" y="190716"/>
                  </a:lnTo>
                  <a:lnTo>
                    <a:pt x="271183" y="184969"/>
                  </a:lnTo>
                  <a:lnTo>
                    <a:pt x="274840" y="189671"/>
                  </a:lnTo>
                  <a:lnTo>
                    <a:pt x="292083" y="186014"/>
                  </a:lnTo>
                  <a:lnTo>
                    <a:pt x="315074" y="183924"/>
                  </a:lnTo>
                  <a:lnTo>
                    <a:pt x="342767" y="180266"/>
                  </a:lnTo>
                  <a:lnTo>
                    <a:pt x="356352" y="177653"/>
                  </a:lnTo>
                  <a:lnTo>
                    <a:pt x="370460" y="178699"/>
                  </a:lnTo>
                  <a:lnTo>
                    <a:pt x="365235" y="188626"/>
                  </a:lnTo>
                  <a:lnTo>
                    <a:pt x="365235" y="188626"/>
                  </a:lnTo>
                  <a:close/>
                  <a:moveTo>
                    <a:pt x="361577" y="164068"/>
                  </a:moveTo>
                  <a:lnTo>
                    <a:pt x="353739" y="164591"/>
                  </a:lnTo>
                  <a:lnTo>
                    <a:pt x="345902" y="156230"/>
                  </a:lnTo>
                  <a:lnTo>
                    <a:pt x="355307" y="154140"/>
                  </a:lnTo>
                  <a:lnTo>
                    <a:pt x="361577" y="164068"/>
                  </a:lnTo>
                  <a:lnTo>
                    <a:pt x="361577" y="164068"/>
                  </a:lnTo>
                  <a:close/>
                  <a:moveTo>
                    <a:pt x="369937" y="143168"/>
                  </a:moveTo>
                  <a:lnTo>
                    <a:pt x="386657" y="146825"/>
                  </a:lnTo>
                  <a:lnTo>
                    <a:pt x="383000" y="155186"/>
                  </a:lnTo>
                  <a:lnTo>
                    <a:pt x="374640" y="151005"/>
                  </a:lnTo>
                  <a:lnTo>
                    <a:pt x="362099" y="153096"/>
                  </a:lnTo>
                  <a:lnTo>
                    <a:pt x="350604" y="146825"/>
                  </a:lnTo>
                  <a:lnTo>
                    <a:pt x="353217" y="133763"/>
                  </a:lnTo>
                  <a:lnTo>
                    <a:pt x="363667" y="133240"/>
                  </a:lnTo>
                  <a:lnTo>
                    <a:pt x="370982" y="136375"/>
                  </a:lnTo>
                  <a:lnTo>
                    <a:pt x="369937" y="143168"/>
                  </a:lnTo>
                  <a:lnTo>
                    <a:pt x="369937" y="143168"/>
                  </a:lnTo>
                  <a:close/>
                  <a:moveTo>
                    <a:pt x="392405" y="129060"/>
                  </a:moveTo>
                  <a:lnTo>
                    <a:pt x="386135" y="131150"/>
                  </a:lnTo>
                  <a:lnTo>
                    <a:pt x="383522" y="123835"/>
                  </a:lnTo>
                  <a:lnTo>
                    <a:pt x="373072" y="120177"/>
                  </a:lnTo>
                  <a:lnTo>
                    <a:pt x="375685" y="115475"/>
                  </a:lnTo>
                  <a:lnTo>
                    <a:pt x="392405" y="129060"/>
                  </a:lnTo>
                  <a:lnTo>
                    <a:pt x="392405" y="129060"/>
                  </a:lnTo>
                  <a:close/>
                  <a:moveTo>
                    <a:pt x="491682" y="8883"/>
                  </a:moveTo>
                  <a:lnTo>
                    <a:pt x="501610" y="19855"/>
                  </a:lnTo>
                  <a:lnTo>
                    <a:pt x="507880" y="22990"/>
                  </a:lnTo>
                  <a:lnTo>
                    <a:pt x="500042" y="46503"/>
                  </a:lnTo>
                  <a:lnTo>
                    <a:pt x="498997" y="56431"/>
                  </a:lnTo>
                  <a:lnTo>
                    <a:pt x="492727" y="66881"/>
                  </a:lnTo>
                  <a:lnTo>
                    <a:pt x="488024" y="64269"/>
                  </a:lnTo>
                  <a:lnTo>
                    <a:pt x="493772" y="46503"/>
                  </a:lnTo>
                  <a:lnTo>
                    <a:pt x="490637" y="39711"/>
                  </a:lnTo>
                  <a:lnTo>
                    <a:pt x="480187" y="41801"/>
                  </a:lnTo>
                  <a:lnTo>
                    <a:pt x="477574" y="36053"/>
                  </a:lnTo>
                  <a:lnTo>
                    <a:pt x="487502" y="27693"/>
                  </a:lnTo>
                  <a:lnTo>
                    <a:pt x="482799" y="15153"/>
                  </a:lnTo>
                  <a:lnTo>
                    <a:pt x="476007" y="14108"/>
                  </a:lnTo>
                  <a:lnTo>
                    <a:pt x="485412" y="4180"/>
                  </a:lnTo>
                  <a:lnTo>
                    <a:pt x="491682" y="8883"/>
                  </a:lnTo>
                  <a:lnTo>
                    <a:pt x="491682" y="8883"/>
                  </a:lnTo>
                  <a:close/>
                  <a:moveTo>
                    <a:pt x="509447" y="11495"/>
                  </a:moveTo>
                  <a:lnTo>
                    <a:pt x="501087" y="3658"/>
                  </a:lnTo>
                  <a:lnTo>
                    <a:pt x="508925" y="0"/>
                  </a:lnTo>
                  <a:lnTo>
                    <a:pt x="509447" y="1149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" name="Greece — 24%">
              <a:extLst>
                <a:ext uri="{FF2B5EF4-FFF2-40B4-BE49-F238E27FC236}">
                  <a16:creationId xmlns:a16="http://schemas.microsoft.com/office/drawing/2014/main" id="{62CEEA7B-19F1-74B0-3F83-7564C9515ABF}"/>
                </a:ext>
              </a:extLst>
            </p:cNvPr>
            <p:cNvSpPr/>
            <p:nvPr/>
          </p:nvSpPr>
          <p:spPr>
            <a:xfrm>
              <a:off x="5067862" y="4085305"/>
              <a:ext cx="711136" cy="654182"/>
            </a:xfrm>
            <a:custGeom>
              <a:avLst/>
              <a:gdLst>
                <a:gd name="connsiteX0" fmla="*/ 367325 w 711136"/>
                <a:gd name="connsiteY0" fmla="*/ 596184 h 654182"/>
                <a:gd name="connsiteX1" fmla="*/ 381432 w 711136"/>
                <a:gd name="connsiteY1" fmla="*/ 596184 h 654182"/>
                <a:gd name="connsiteX2" fmla="*/ 391883 w 711136"/>
                <a:gd name="connsiteY2" fmla="*/ 589914 h 654182"/>
                <a:gd name="connsiteX3" fmla="*/ 405468 w 711136"/>
                <a:gd name="connsiteY3" fmla="*/ 612904 h 654182"/>
                <a:gd name="connsiteX4" fmla="*/ 415918 w 711136"/>
                <a:gd name="connsiteY4" fmla="*/ 612382 h 654182"/>
                <a:gd name="connsiteX5" fmla="*/ 437341 w 711136"/>
                <a:gd name="connsiteY5" fmla="*/ 606634 h 654182"/>
                <a:gd name="connsiteX6" fmla="*/ 460331 w 711136"/>
                <a:gd name="connsiteY6" fmla="*/ 607679 h 654182"/>
                <a:gd name="connsiteX7" fmla="*/ 468691 w 711136"/>
                <a:gd name="connsiteY7" fmla="*/ 613949 h 654182"/>
                <a:gd name="connsiteX8" fmla="*/ 484889 w 711136"/>
                <a:gd name="connsiteY8" fmla="*/ 614994 h 654182"/>
                <a:gd name="connsiteX9" fmla="*/ 498997 w 711136"/>
                <a:gd name="connsiteY9" fmla="*/ 618129 h 654182"/>
                <a:gd name="connsiteX10" fmla="*/ 519375 w 711136"/>
                <a:gd name="connsiteY10" fmla="*/ 613949 h 654182"/>
                <a:gd name="connsiteX11" fmla="*/ 521987 w 711136"/>
                <a:gd name="connsiteY11" fmla="*/ 616562 h 654182"/>
                <a:gd name="connsiteX12" fmla="*/ 522510 w 711136"/>
                <a:gd name="connsiteY12" fmla="*/ 633805 h 654182"/>
                <a:gd name="connsiteX13" fmla="*/ 529825 w 711136"/>
                <a:gd name="connsiteY13" fmla="*/ 634850 h 654182"/>
                <a:gd name="connsiteX14" fmla="*/ 534005 w 711136"/>
                <a:gd name="connsiteY14" fmla="*/ 630669 h 654182"/>
                <a:gd name="connsiteX15" fmla="*/ 544455 w 711136"/>
                <a:gd name="connsiteY15" fmla="*/ 627012 h 654182"/>
                <a:gd name="connsiteX16" fmla="*/ 555428 w 711136"/>
                <a:gd name="connsiteY16" fmla="*/ 627012 h 654182"/>
                <a:gd name="connsiteX17" fmla="*/ 565356 w 711136"/>
                <a:gd name="connsiteY17" fmla="*/ 622309 h 654182"/>
                <a:gd name="connsiteX18" fmla="*/ 562743 w 711136"/>
                <a:gd name="connsiteY18" fmla="*/ 643732 h 654182"/>
                <a:gd name="connsiteX19" fmla="*/ 556996 w 711136"/>
                <a:gd name="connsiteY19" fmla="*/ 645822 h 654182"/>
                <a:gd name="connsiteX20" fmla="*/ 529825 w 711136"/>
                <a:gd name="connsiteY20" fmla="*/ 645300 h 654182"/>
                <a:gd name="connsiteX21" fmla="*/ 480187 w 711136"/>
                <a:gd name="connsiteY21" fmla="*/ 651570 h 654182"/>
                <a:gd name="connsiteX22" fmla="*/ 447791 w 711136"/>
                <a:gd name="connsiteY22" fmla="*/ 654182 h 654182"/>
                <a:gd name="connsiteX23" fmla="*/ 443611 w 711136"/>
                <a:gd name="connsiteY23" fmla="*/ 653138 h 654182"/>
                <a:gd name="connsiteX24" fmla="*/ 439431 w 711136"/>
                <a:gd name="connsiteY24" fmla="*/ 639552 h 654182"/>
                <a:gd name="connsiteX25" fmla="*/ 419053 w 711136"/>
                <a:gd name="connsiteY25" fmla="*/ 632760 h 654182"/>
                <a:gd name="connsiteX26" fmla="*/ 380910 w 711136"/>
                <a:gd name="connsiteY26" fmla="*/ 626489 h 654182"/>
                <a:gd name="connsiteX27" fmla="*/ 371505 w 711136"/>
                <a:gd name="connsiteY27" fmla="*/ 623877 h 654182"/>
                <a:gd name="connsiteX28" fmla="*/ 352694 w 711136"/>
                <a:gd name="connsiteY28" fmla="*/ 624922 h 654182"/>
                <a:gd name="connsiteX29" fmla="*/ 345901 w 711136"/>
                <a:gd name="connsiteY29" fmla="*/ 618652 h 654182"/>
                <a:gd name="connsiteX30" fmla="*/ 343289 w 711136"/>
                <a:gd name="connsiteY30" fmla="*/ 607679 h 654182"/>
                <a:gd name="connsiteX31" fmla="*/ 344334 w 711136"/>
                <a:gd name="connsiteY31" fmla="*/ 596184 h 654182"/>
                <a:gd name="connsiteX32" fmla="*/ 352694 w 711136"/>
                <a:gd name="connsiteY32" fmla="*/ 598274 h 654182"/>
                <a:gd name="connsiteX33" fmla="*/ 355307 w 711136"/>
                <a:gd name="connsiteY33" fmla="*/ 589914 h 654182"/>
                <a:gd name="connsiteX34" fmla="*/ 367325 w 711136"/>
                <a:gd name="connsiteY34" fmla="*/ 596184 h 654182"/>
                <a:gd name="connsiteX35" fmla="*/ 367325 w 711136"/>
                <a:gd name="connsiteY35" fmla="*/ 596184 h 654182"/>
                <a:gd name="connsiteX36" fmla="*/ 633805 w 711136"/>
                <a:gd name="connsiteY36" fmla="*/ 602976 h 654182"/>
                <a:gd name="connsiteX37" fmla="*/ 623877 w 711136"/>
                <a:gd name="connsiteY37" fmla="*/ 589914 h 654182"/>
                <a:gd name="connsiteX38" fmla="*/ 630669 w 711136"/>
                <a:gd name="connsiteY38" fmla="*/ 586779 h 654182"/>
                <a:gd name="connsiteX39" fmla="*/ 637985 w 711136"/>
                <a:gd name="connsiteY39" fmla="*/ 601409 h 654182"/>
                <a:gd name="connsiteX40" fmla="*/ 633805 w 711136"/>
                <a:gd name="connsiteY40" fmla="*/ 602976 h 654182"/>
                <a:gd name="connsiteX41" fmla="*/ 633805 w 711136"/>
                <a:gd name="connsiteY41" fmla="*/ 602976 h 654182"/>
                <a:gd name="connsiteX42" fmla="*/ 297831 w 711136"/>
                <a:gd name="connsiteY42" fmla="*/ 532960 h 654182"/>
                <a:gd name="connsiteX43" fmla="*/ 289470 w 711136"/>
                <a:gd name="connsiteY43" fmla="*/ 534005 h 654182"/>
                <a:gd name="connsiteX44" fmla="*/ 285290 w 711136"/>
                <a:gd name="connsiteY44" fmla="*/ 520420 h 654182"/>
                <a:gd name="connsiteX45" fmla="*/ 288425 w 711136"/>
                <a:gd name="connsiteY45" fmla="*/ 514150 h 654182"/>
                <a:gd name="connsiteX46" fmla="*/ 301488 w 711136"/>
                <a:gd name="connsiteY46" fmla="*/ 527213 h 654182"/>
                <a:gd name="connsiteX47" fmla="*/ 297831 w 711136"/>
                <a:gd name="connsiteY47" fmla="*/ 532960 h 654182"/>
                <a:gd name="connsiteX48" fmla="*/ 297831 w 711136"/>
                <a:gd name="connsiteY48" fmla="*/ 532960 h 654182"/>
                <a:gd name="connsiteX49" fmla="*/ 683443 w 711136"/>
                <a:gd name="connsiteY49" fmla="*/ 558041 h 654182"/>
                <a:gd name="connsiteX50" fmla="*/ 672993 w 711136"/>
                <a:gd name="connsiteY50" fmla="*/ 555428 h 654182"/>
                <a:gd name="connsiteX51" fmla="*/ 675606 w 711136"/>
                <a:gd name="connsiteY51" fmla="*/ 544455 h 654182"/>
                <a:gd name="connsiteX52" fmla="*/ 671425 w 711136"/>
                <a:gd name="connsiteY52" fmla="*/ 534528 h 654182"/>
                <a:gd name="connsiteX53" fmla="*/ 685533 w 711136"/>
                <a:gd name="connsiteY53" fmla="*/ 517807 h 654182"/>
                <a:gd name="connsiteX54" fmla="*/ 705389 w 711136"/>
                <a:gd name="connsiteY54" fmla="*/ 509970 h 654182"/>
                <a:gd name="connsiteX55" fmla="*/ 711136 w 711136"/>
                <a:gd name="connsiteY55" fmla="*/ 515717 h 654182"/>
                <a:gd name="connsiteX56" fmla="*/ 705389 w 711136"/>
                <a:gd name="connsiteY56" fmla="*/ 530870 h 654182"/>
                <a:gd name="connsiteX57" fmla="*/ 699641 w 711136"/>
                <a:gd name="connsiteY57" fmla="*/ 538708 h 654182"/>
                <a:gd name="connsiteX58" fmla="*/ 702253 w 711136"/>
                <a:gd name="connsiteY58" fmla="*/ 544978 h 654182"/>
                <a:gd name="connsiteX59" fmla="*/ 692326 w 711136"/>
                <a:gd name="connsiteY59" fmla="*/ 546023 h 654182"/>
                <a:gd name="connsiteX60" fmla="*/ 683443 w 711136"/>
                <a:gd name="connsiteY60" fmla="*/ 558041 h 654182"/>
                <a:gd name="connsiteX61" fmla="*/ 683443 w 711136"/>
                <a:gd name="connsiteY61" fmla="*/ 558041 h 654182"/>
                <a:gd name="connsiteX62" fmla="*/ 566401 w 711136"/>
                <a:gd name="connsiteY62" fmla="*/ 494817 h 654182"/>
                <a:gd name="connsiteX63" fmla="*/ 556996 w 711136"/>
                <a:gd name="connsiteY63" fmla="*/ 502132 h 654182"/>
                <a:gd name="connsiteX64" fmla="*/ 551248 w 711136"/>
                <a:gd name="connsiteY64" fmla="*/ 498474 h 654182"/>
                <a:gd name="connsiteX65" fmla="*/ 562743 w 711136"/>
                <a:gd name="connsiteY65" fmla="*/ 491159 h 654182"/>
                <a:gd name="connsiteX66" fmla="*/ 566401 w 711136"/>
                <a:gd name="connsiteY66" fmla="*/ 494817 h 654182"/>
                <a:gd name="connsiteX67" fmla="*/ 604544 w 711136"/>
                <a:gd name="connsiteY67" fmla="*/ 481232 h 654182"/>
                <a:gd name="connsiteX68" fmla="*/ 604544 w 711136"/>
                <a:gd name="connsiteY68" fmla="*/ 477052 h 654182"/>
                <a:gd name="connsiteX69" fmla="*/ 612382 w 711136"/>
                <a:gd name="connsiteY69" fmla="*/ 470259 h 654182"/>
                <a:gd name="connsiteX70" fmla="*/ 627535 w 711136"/>
                <a:gd name="connsiteY70" fmla="*/ 463989 h 654182"/>
                <a:gd name="connsiteX71" fmla="*/ 634850 w 711136"/>
                <a:gd name="connsiteY71" fmla="*/ 467647 h 654182"/>
                <a:gd name="connsiteX72" fmla="*/ 619697 w 711136"/>
                <a:gd name="connsiteY72" fmla="*/ 476007 h 654182"/>
                <a:gd name="connsiteX73" fmla="*/ 610292 w 711136"/>
                <a:gd name="connsiteY73" fmla="*/ 476529 h 654182"/>
                <a:gd name="connsiteX74" fmla="*/ 604544 w 711136"/>
                <a:gd name="connsiteY74" fmla="*/ 481232 h 654182"/>
                <a:gd name="connsiteX75" fmla="*/ 468169 w 711136"/>
                <a:gd name="connsiteY75" fmla="*/ 447791 h 654182"/>
                <a:gd name="connsiteX76" fmla="*/ 462421 w 711136"/>
                <a:gd name="connsiteY76" fmla="*/ 455629 h 654182"/>
                <a:gd name="connsiteX77" fmla="*/ 454584 w 711136"/>
                <a:gd name="connsiteY77" fmla="*/ 451449 h 654182"/>
                <a:gd name="connsiteX78" fmla="*/ 457196 w 711136"/>
                <a:gd name="connsiteY78" fmla="*/ 444134 h 654182"/>
                <a:gd name="connsiteX79" fmla="*/ 463989 w 711136"/>
                <a:gd name="connsiteY79" fmla="*/ 440476 h 654182"/>
                <a:gd name="connsiteX80" fmla="*/ 468169 w 711136"/>
                <a:gd name="connsiteY80" fmla="*/ 447791 h 654182"/>
                <a:gd name="connsiteX81" fmla="*/ 490114 w 711136"/>
                <a:gd name="connsiteY81" fmla="*/ 457719 h 654182"/>
                <a:gd name="connsiteX82" fmla="*/ 483322 w 711136"/>
                <a:gd name="connsiteY82" fmla="*/ 461376 h 654182"/>
                <a:gd name="connsiteX83" fmla="*/ 474961 w 711136"/>
                <a:gd name="connsiteY83" fmla="*/ 447791 h 654182"/>
                <a:gd name="connsiteX84" fmla="*/ 486457 w 711136"/>
                <a:gd name="connsiteY84" fmla="*/ 435251 h 654182"/>
                <a:gd name="connsiteX85" fmla="*/ 492204 w 711136"/>
                <a:gd name="connsiteY85" fmla="*/ 439431 h 654182"/>
                <a:gd name="connsiteX86" fmla="*/ 492727 w 711136"/>
                <a:gd name="connsiteY86" fmla="*/ 450403 h 654182"/>
                <a:gd name="connsiteX87" fmla="*/ 490114 w 711136"/>
                <a:gd name="connsiteY87" fmla="*/ 457719 h 654182"/>
                <a:gd name="connsiteX88" fmla="*/ 490114 w 711136"/>
                <a:gd name="connsiteY88" fmla="*/ 457719 h 654182"/>
                <a:gd name="connsiteX89" fmla="*/ 523555 w 711136"/>
                <a:gd name="connsiteY89" fmla="*/ 403900 h 654182"/>
                <a:gd name="connsiteX90" fmla="*/ 527213 w 711136"/>
                <a:gd name="connsiteY90" fmla="*/ 393972 h 654182"/>
                <a:gd name="connsiteX91" fmla="*/ 537140 w 711136"/>
                <a:gd name="connsiteY91" fmla="*/ 393450 h 654182"/>
                <a:gd name="connsiteX92" fmla="*/ 537140 w 711136"/>
                <a:gd name="connsiteY92" fmla="*/ 400243 h 654182"/>
                <a:gd name="connsiteX93" fmla="*/ 523555 w 711136"/>
                <a:gd name="connsiteY93" fmla="*/ 403900 h 654182"/>
                <a:gd name="connsiteX94" fmla="*/ 523555 w 711136"/>
                <a:gd name="connsiteY94" fmla="*/ 403900 h 654182"/>
                <a:gd name="connsiteX95" fmla="*/ 389792 w 711136"/>
                <a:gd name="connsiteY95" fmla="*/ 399198 h 654182"/>
                <a:gd name="connsiteX96" fmla="*/ 383522 w 711136"/>
                <a:gd name="connsiteY96" fmla="*/ 396585 h 654182"/>
                <a:gd name="connsiteX97" fmla="*/ 386135 w 711136"/>
                <a:gd name="connsiteY97" fmla="*/ 389270 h 654182"/>
                <a:gd name="connsiteX98" fmla="*/ 392927 w 711136"/>
                <a:gd name="connsiteY98" fmla="*/ 392405 h 654182"/>
                <a:gd name="connsiteX99" fmla="*/ 389792 w 711136"/>
                <a:gd name="connsiteY99" fmla="*/ 399198 h 654182"/>
                <a:gd name="connsiteX100" fmla="*/ 389792 w 711136"/>
                <a:gd name="connsiteY100" fmla="*/ 399198 h 654182"/>
                <a:gd name="connsiteX101" fmla="*/ 584166 w 711136"/>
                <a:gd name="connsiteY101" fmla="*/ 376730 h 654182"/>
                <a:gd name="connsiteX102" fmla="*/ 601409 w 711136"/>
                <a:gd name="connsiteY102" fmla="*/ 380910 h 654182"/>
                <a:gd name="connsiteX103" fmla="*/ 597229 w 711136"/>
                <a:gd name="connsiteY103" fmla="*/ 387180 h 654182"/>
                <a:gd name="connsiteX104" fmla="*/ 587301 w 711136"/>
                <a:gd name="connsiteY104" fmla="*/ 392927 h 654182"/>
                <a:gd name="connsiteX105" fmla="*/ 576851 w 711136"/>
                <a:gd name="connsiteY105" fmla="*/ 387180 h 654182"/>
                <a:gd name="connsiteX106" fmla="*/ 569536 w 711136"/>
                <a:gd name="connsiteY106" fmla="*/ 379865 h 654182"/>
                <a:gd name="connsiteX107" fmla="*/ 584166 w 711136"/>
                <a:gd name="connsiteY107" fmla="*/ 376730 h 654182"/>
                <a:gd name="connsiteX108" fmla="*/ 112340 w 711136"/>
                <a:gd name="connsiteY108" fmla="*/ 377252 h 654182"/>
                <a:gd name="connsiteX109" fmla="*/ 114952 w 711136"/>
                <a:gd name="connsiteY109" fmla="*/ 384567 h 654182"/>
                <a:gd name="connsiteX110" fmla="*/ 108159 w 711136"/>
                <a:gd name="connsiteY110" fmla="*/ 390837 h 654182"/>
                <a:gd name="connsiteX111" fmla="*/ 98232 w 711136"/>
                <a:gd name="connsiteY111" fmla="*/ 383522 h 654182"/>
                <a:gd name="connsiteX112" fmla="*/ 90917 w 711136"/>
                <a:gd name="connsiteY112" fmla="*/ 372550 h 654182"/>
                <a:gd name="connsiteX113" fmla="*/ 96664 w 711136"/>
                <a:gd name="connsiteY113" fmla="*/ 365757 h 654182"/>
                <a:gd name="connsiteX114" fmla="*/ 102412 w 711136"/>
                <a:gd name="connsiteY114" fmla="*/ 373072 h 654182"/>
                <a:gd name="connsiteX115" fmla="*/ 112340 w 711136"/>
                <a:gd name="connsiteY115" fmla="*/ 377252 h 654182"/>
                <a:gd name="connsiteX116" fmla="*/ 112340 w 711136"/>
                <a:gd name="connsiteY116" fmla="*/ 377252 h 654182"/>
                <a:gd name="connsiteX117" fmla="*/ 438908 w 711136"/>
                <a:gd name="connsiteY117" fmla="*/ 381432 h 654182"/>
                <a:gd name="connsiteX118" fmla="*/ 430548 w 711136"/>
                <a:gd name="connsiteY118" fmla="*/ 380910 h 654182"/>
                <a:gd name="connsiteX119" fmla="*/ 415918 w 711136"/>
                <a:gd name="connsiteY119" fmla="*/ 367847 h 654182"/>
                <a:gd name="connsiteX120" fmla="*/ 421665 w 711136"/>
                <a:gd name="connsiteY120" fmla="*/ 359487 h 654182"/>
                <a:gd name="connsiteX121" fmla="*/ 427413 w 711136"/>
                <a:gd name="connsiteY121" fmla="*/ 366802 h 654182"/>
                <a:gd name="connsiteX122" fmla="*/ 435251 w 711136"/>
                <a:gd name="connsiteY122" fmla="*/ 367325 h 654182"/>
                <a:gd name="connsiteX123" fmla="*/ 438908 w 711136"/>
                <a:gd name="connsiteY123" fmla="*/ 381432 h 654182"/>
                <a:gd name="connsiteX124" fmla="*/ 86737 w 711136"/>
                <a:gd name="connsiteY124" fmla="*/ 321866 h 654182"/>
                <a:gd name="connsiteX125" fmla="*/ 88827 w 711136"/>
                <a:gd name="connsiteY125" fmla="*/ 332839 h 654182"/>
                <a:gd name="connsiteX126" fmla="*/ 94574 w 711136"/>
                <a:gd name="connsiteY126" fmla="*/ 334929 h 654182"/>
                <a:gd name="connsiteX127" fmla="*/ 102412 w 711136"/>
                <a:gd name="connsiteY127" fmla="*/ 344857 h 654182"/>
                <a:gd name="connsiteX128" fmla="*/ 101367 w 711136"/>
                <a:gd name="connsiteY128" fmla="*/ 352172 h 654182"/>
                <a:gd name="connsiteX129" fmla="*/ 88304 w 711136"/>
                <a:gd name="connsiteY129" fmla="*/ 347469 h 654182"/>
                <a:gd name="connsiteX130" fmla="*/ 82034 w 711136"/>
                <a:gd name="connsiteY130" fmla="*/ 348514 h 654182"/>
                <a:gd name="connsiteX131" fmla="*/ 75241 w 711136"/>
                <a:gd name="connsiteY131" fmla="*/ 335974 h 654182"/>
                <a:gd name="connsiteX132" fmla="*/ 67404 w 711136"/>
                <a:gd name="connsiteY132" fmla="*/ 337019 h 654182"/>
                <a:gd name="connsiteX133" fmla="*/ 71061 w 711136"/>
                <a:gd name="connsiteY133" fmla="*/ 326046 h 654182"/>
                <a:gd name="connsiteX134" fmla="*/ 79421 w 711136"/>
                <a:gd name="connsiteY134" fmla="*/ 326569 h 654182"/>
                <a:gd name="connsiteX135" fmla="*/ 86737 w 711136"/>
                <a:gd name="connsiteY135" fmla="*/ 321866 h 654182"/>
                <a:gd name="connsiteX136" fmla="*/ 86737 w 711136"/>
                <a:gd name="connsiteY136" fmla="*/ 321866 h 654182"/>
                <a:gd name="connsiteX137" fmla="*/ 521987 w 711136"/>
                <a:gd name="connsiteY137" fmla="*/ 337541 h 654182"/>
                <a:gd name="connsiteX138" fmla="*/ 515195 w 711136"/>
                <a:gd name="connsiteY138" fmla="*/ 342767 h 654182"/>
                <a:gd name="connsiteX139" fmla="*/ 504222 w 711136"/>
                <a:gd name="connsiteY139" fmla="*/ 332316 h 654182"/>
                <a:gd name="connsiteX140" fmla="*/ 512582 w 711136"/>
                <a:gd name="connsiteY140" fmla="*/ 324479 h 654182"/>
                <a:gd name="connsiteX141" fmla="*/ 499520 w 711136"/>
                <a:gd name="connsiteY141" fmla="*/ 309848 h 654182"/>
                <a:gd name="connsiteX142" fmla="*/ 498997 w 711136"/>
                <a:gd name="connsiteY142" fmla="*/ 303578 h 654182"/>
                <a:gd name="connsiteX143" fmla="*/ 512060 w 711136"/>
                <a:gd name="connsiteY143" fmla="*/ 300443 h 654182"/>
                <a:gd name="connsiteX144" fmla="*/ 519898 w 711136"/>
                <a:gd name="connsiteY144" fmla="*/ 306191 h 654182"/>
                <a:gd name="connsiteX145" fmla="*/ 523555 w 711136"/>
                <a:gd name="connsiteY145" fmla="*/ 313506 h 654182"/>
                <a:gd name="connsiteX146" fmla="*/ 526167 w 711136"/>
                <a:gd name="connsiteY146" fmla="*/ 329704 h 654182"/>
                <a:gd name="connsiteX147" fmla="*/ 521987 w 711136"/>
                <a:gd name="connsiteY147" fmla="*/ 337541 h 654182"/>
                <a:gd name="connsiteX148" fmla="*/ 521987 w 711136"/>
                <a:gd name="connsiteY148" fmla="*/ 337541 h 654182"/>
                <a:gd name="connsiteX149" fmla="*/ 90394 w 711136"/>
                <a:gd name="connsiteY149" fmla="*/ 299921 h 654182"/>
                <a:gd name="connsiteX150" fmla="*/ 82557 w 711136"/>
                <a:gd name="connsiteY150" fmla="*/ 300443 h 654182"/>
                <a:gd name="connsiteX151" fmla="*/ 79944 w 711136"/>
                <a:gd name="connsiteY151" fmla="*/ 294696 h 654182"/>
                <a:gd name="connsiteX152" fmla="*/ 84646 w 711136"/>
                <a:gd name="connsiteY152" fmla="*/ 280065 h 654182"/>
                <a:gd name="connsiteX153" fmla="*/ 91439 w 711136"/>
                <a:gd name="connsiteY153" fmla="*/ 282155 h 654182"/>
                <a:gd name="connsiteX154" fmla="*/ 92484 w 711136"/>
                <a:gd name="connsiteY154" fmla="*/ 297308 h 654182"/>
                <a:gd name="connsiteX155" fmla="*/ 90394 w 711136"/>
                <a:gd name="connsiteY155" fmla="*/ 299921 h 654182"/>
                <a:gd name="connsiteX156" fmla="*/ 90394 w 711136"/>
                <a:gd name="connsiteY156" fmla="*/ 299921 h 654182"/>
                <a:gd name="connsiteX157" fmla="*/ 303056 w 711136"/>
                <a:gd name="connsiteY157" fmla="*/ 266480 h 654182"/>
                <a:gd name="connsiteX158" fmla="*/ 308803 w 711136"/>
                <a:gd name="connsiteY158" fmla="*/ 276930 h 654182"/>
                <a:gd name="connsiteX159" fmla="*/ 342767 w 711136"/>
                <a:gd name="connsiteY159" fmla="*/ 292083 h 654182"/>
                <a:gd name="connsiteX160" fmla="*/ 360009 w 711136"/>
                <a:gd name="connsiteY160" fmla="*/ 294173 h 654182"/>
                <a:gd name="connsiteX161" fmla="*/ 370459 w 711136"/>
                <a:gd name="connsiteY161" fmla="*/ 310371 h 654182"/>
                <a:gd name="connsiteX162" fmla="*/ 369414 w 711136"/>
                <a:gd name="connsiteY162" fmla="*/ 314028 h 654182"/>
                <a:gd name="connsiteX163" fmla="*/ 378820 w 711136"/>
                <a:gd name="connsiteY163" fmla="*/ 337541 h 654182"/>
                <a:gd name="connsiteX164" fmla="*/ 385612 w 711136"/>
                <a:gd name="connsiteY164" fmla="*/ 343289 h 654182"/>
                <a:gd name="connsiteX165" fmla="*/ 402333 w 711136"/>
                <a:gd name="connsiteY165" fmla="*/ 345379 h 654182"/>
                <a:gd name="connsiteX166" fmla="*/ 404945 w 711136"/>
                <a:gd name="connsiteY166" fmla="*/ 356874 h 654182"/>
                <a:gd name="connsiteX167" fmla="*/ 399198 w 711136"/>
                <a:gd name="connsiteY167" fmla="*/ 361577 h 654182"/>
                <a:gd name="connsiteX168" fmla="*/ 387702 w 711136"/>
                <a:gd name="connsiteY168" fmla="*/ 357397 h 654182"/>
                <a:gd name="connsiteX169" fmla="*/ 374639 w 711136"/>
                <a:gd name="connsiteY169" fmla="*/ 347469 h 654182"/>
                <a:gd name="connsiteX170" fmla="*/ 372027 w 711136"/>
                <a:gd name="connsiteY170" fmla="*/ 339632 h 654182"/>
                <a:gd name="connsiteX171" fmla="*/ 358442 w 711136"/>
                <a:gd name="connsiteY171" fmla="*/ 321866 h 654182"/>
                <a:gd name="connsiteX172" fmla="*/ 336496 w 711136"/>
                <a:gd name="connsiteY172" fmla="*/ 320821 h 654182"/>
                <a:gd name="connsiteX173" fmla="*/ 327091 w 711136"/>
                <a:gd name="connsiteY173" fmla="*/ 316641 h 654182"/>
                <a:gd name="connsiteX174" fmla="*/ 323434 w 711136"/>
                <a:gd name="connsiteY174" fmla="*/ 306191 h 654182"/>
                <a:gd name="connsiteX175" fmla="*/ 314028 w 711136"/>
                <a:gd name="connsiteY175" fmla="*/ 300443 h 654182"/>
                <a:gd name="connsiteX176" fmla="*/ 301488 w 711136"/>
                <a:gd name="connsiteY176" fmla="*/ 288948 h 654182"/>
                <a:gd name="connsiteX177" fmla="*/ 292083 w 711136"/>
                <a:gd name="connsiteY177" fmla="*/ 282155 h 654182"/>
                <a:gd name="connsiteX178" fmla="*/ 273795 w 711136"/>
                <a:gd name="connsiteY178" fmla="*/ 275363 h 654182"/>
                <a:gd name="connsiteX179" fmla="*/ 270137 w 711136"/>
                <a:gd name="connsiteY179" fmla="*/ 271183 h 654182"/>
                <a:gd name="connsiteX180" fmla="*/ 281633 w 711136"/>
                <a:gd name="connsiteY180" fmla="*/ 263345 h 654182"/>
                <a:gd name="connsiteX181" fmla="*/ 294696 w 711136"/>
                <a:gd name="connsiteY181" fmla="*/ 260210 h 654182"/>
                <a:gd name="connsiteX182" fmla="*/ 303056 w 711136"/>
                <a:gd name="connsiteY182" fmla="*/ 266480 h 654182"/>
                <a:gd name="connsiteX183" fmla="*/ 303056 w 711136"/>
                <a:gd name="connsiteY183" fmla="*/ 266480 h 654182"/>
                <a:gd name="connsiteX184" fmla="*/ 536095 w 711136"/>
                <a:gd name="connsiteY184" fmla="*/ 230949 h 654182"/>
                <a:gd name="connsiteX185" fmla="*/ 535573 w 711136"/>
                <a:gd name="connsiteY185" fmla="*/ 236697 h 654182"/>
                <a:gd name="connsiteX186" fmla="*/ 547068 w 711136"/>
                <a:gd name="connsiteY186" fmla="*/ 246102 h 654182"/>
                <a:gd name="connsiteX187" fmla="*/ 551248 w 711136"/>
                <a:gd name="connsiteY187" fmla="*/ 252372 h 654182"/>
                <a:gd name="connsiteX188" fmla="*/ 543933 w 711136"/>
                <a:gd name="connsiteY188" fmla="*/ 265435 h 654182"/>
                <a:gd name="connsiteX189" fmla="*/ 519375 w 711136"/>
                <a:gd name="connsiteY189" fmla="*/ 260732 h 654182"/>
                <a:gd name="connsiteX190" fmla="*/ 514672 w 711136"/>
                <a:gd name="connsiteY190" fmla="*/ 256030 h 654182"/>
                <a:gd name="connsiteX191" fmla="*/ 524600 w 711136"/>
                <a:gd name="connsiteY191" fmla="*/ 248192 h 654182"/>
                <a:gd name="connsiteX192" fmla="*/ 518852 w 711136"/>
                <a:gd name="connsiteY192" fmla="*/ 245057 h 654182"/>
                <a:gd name="connsiteX193" fmla="*/ 511537 w 711136"/>
                <a:gd name="connsiteY193" fmla="*/ 254462 h 654182"/>
                <a:gd name="connsiteX194" fmla="*/ 497952 w 711136"/>
                <a:gd name="connsiteY194" fmla="*/ 250282 h 654182"/>
                <a:gd name="connsiteX195" fmla="*/ 492204 w 711136"/>
                <a:gd name="connsiteY195" fmla="*/ 244535 h 654182"/>
                <a:gd name="connsiteX196" fmla="*/ 496385 w 711136"/>
                <a:gd name="connsiteY196" fmla="*/ 236174 h 654182"/>
                <a:gd name="connsiteX197" fmla="*/ 505790 w 711136"/>
                <a:gd name="connsiteY197" fmla="*/ 236697 h 654182"/>
                <a:gd name="connsiteX198" fmla="*/ 516240 w 711136"/>
                <a:gd name="connsiteY198" fmla="*/ 231994 h 654182"/>
                <a:gd name="connsiteX199" fmla="*/ 516240 w 711136"/>
                <a:gd name="connsiteY199" fmla="*/ 228337 h 654182"/>
                <a:gd name="connsiteX200" fmla="*/ 530348 w 711136"/>
                <a:gd name="connsiteY200" fmla="*/ 227292 h 654182"/>
                <a:gd name="connsiteX201" fmla="*/ 536095 w 711136"/>
                <a:gd name="connsiteY201" fmla="*/ 230949 h 654182"/>
                <a:gd name="connsiteX202" fmla="*/ 36053 w 711136"/>
                <a:gd name="connsiteY202" fmla="*/ 221022 h 654182"/>
                <a:gd name="connsiteX203" fmla="*/ 28215 w 711136"/>
                <a:gd name="connsiteY203" fmla="*/ 223112 h 654182"/>
                <a:gd name="connsiteX204" fmla="*/ 20900 w 711136"/>
                <a:gd name="connsiteY204" fmla="*/ 218409 h 654182"/>
                <a:gd name="connsiteX205" fmla="*/ 13585 w 711136"/>
                <a:gd name="connsiteY205" fmla="*/ 206914 h 654182"/>
                <a:gd name="connsiteX206" fmla="*/ 0 w 711136"/>
                <a:gd name="connsiteY206" fmla="*/ 193329 h 654182"/>
                <a:gd name="connsiteX207" fmla="*/ 4180 w 711136"/>
                <a:gd name="connsiteY207" fmla="*/ 186536 h 654182"/>
                <a:gd name="connsiteX208" fmla="*/ 14108 w 711136"/>
                <a:gd name="connsiteY208" fmla="*/ 183923 h 654182"/>
                <a:gd name="connsiteX209" fmla="*/ 22468 w 711136"/>
                <a:gd name="connsiteY209" fmla="*/ 191239 h 654182"/>
                <a:gd name="connsiteX210" fmla="*/ 15675 w 711136"/>
                <a:gd name="connsiteY210" fmla="*/ 198554 h 654182"/>
                <a:gd name="connsiteX211" fmla="*/ 20378 w 711136"/>
                <a:gd name="connsiteY211" fmla="*/ 202734 h 654182"/>
                <a:gd name="connsiteX212" fmla="*/ 26126 w 711136"/>
                <a:gd name="connsiteY212" fmla="*/ 217364 h 654182"/>
                <a:gd name="connsiteX213" fmla="*/ 36053 w 711136"/>
                <a:gd name="connsiteY213" fmla="*/ 221022 h 654182"/>
                <a:gd name="connsiteX214" fmla="*/ 453016 w 711136"/>
                <a:gd name="connsiteY214" fmla="*/ 168248 h 654182"/>
                <a:gd name="connsiteX215" fmla="*/ 448836 w 711136"/>
                <a:gd name="connsiteY215" fmla="*/ 176608 h 654182"/>
                <a:gd name="connsiteX216" fmla="*/ 448314 w 711136"/>
                <a:gd name="connsiteY216" fmla="*/ 184446 h 654182"/>
                <a:gd name="connsiteX217" fmla="*/ 424801 w 711136"/>
                <a:gd name="connsiteY217" fmla="*/ 180266 h 654182"/>
                <a:gd name="connsiteX218" fmla="*/ 422710 w 711136"/>
                <a:gd name="connsiteY218" fmla="*/ 166158 h 654182"/>
                <a:gd name="connsiteX219" fmla="*/ 436296 w 711136"/>
                <a:gd name="connsiteY219" fmla="*/ 165635 h 654182"/>
                <a:gd name="connsiteX220" fmla="*/ 440998 w 711136"/>
                <a:gd name="connsiteY220" fmla="*/ 170338 h 654182"/>
                <a:gd name="connsiteX221" fmla="*/ 447269 w 711136"/>
                <a:gd name="connsiteY221" fmla="*/ 164591 h 654182"/>
                <a:gd name="connsiteX222" fmla="*/ 453016 w 711136"/>
                <a:gd name="connsiteY222" fmla="*/ 168248 h 654182"/>
                <a:gd name="connsiteX223" fmla="*/ 453016 w 711136"/>
                <a:gd name="connsiteY223" fmla="*/ 168248 h 654182"/>
                <a:gd name="connsiteX224" fmla="*/ 468169 w 711136"/>
                <a:gd name="connsiteY224" fmla="*/ 125925 h 654182"/>
                <a:gd name="connsiteX225" fmla="*/ 459809 w 711136"/>
                <a:gd name="connsiteY225" fmla="*/ 128537 h 654182"/>
                <a:gd name="connsiteX226" fmla="*/ 449359 w 711136"/>
                <a:gd name="connsiteY226" fmla="*/ 120700 h 654182"/>
                <a:gd name="connsiteX227" fmla="*/ 457719 w 711136"/>
                <a:gd name="connsiteY227" fmla="*/ 117565 h 654182"/>
                <a:gd name="connsiteX228" fmla="*/ 468169 w 711136"/>
                <a:gd name="connsiteY228" fmla="*/ 125925 h 654182"/>
                <a:gd name="connsiteX229" fmla="*/ 468169 w 711136"/>
                <a:gd name="connsiteY229" fmla="*/ 125925 h 654182"/>
                <a:gd name="connsiteX230" fmla="*/ 395018 w 711136"/>
                <a:gd name="connsiteY230" fmla="*/ 107115 h 654182"/>
                <a:gd name="connsiteX231" fmla="*/ 385090 w 711136"/>
                <a:gd name="connsiteY231" fmla="*/ 110772 h 654182"/>
                <a:gd name="connsiteX232" fmla="*/ 374117 w 711136"/>
                <a:gd name="connsiteY232" fmla="*/ 103979 h 654182"/>
                <a:gd name="connsiteX233" fmla="*/ 380910 w 711136"/>
                <a:gd name="connsiteY233" fmla="*/ 89871 h 654182"/>
                <a:gd name="connsiteX234" fmla="*/ 388747 w 711136"/>
                <a:gd name="connsiteY234" fmla="*/ 90394 h 654182"/>
                <a:gd name="connsiteX235" fmla="*/ 395018 w 711136"/>
                <a:gd name="connsiteY235" fmla="*/ 98232 h 654182"/>
                <a:gd name="connsiteX236" fmla="*/ 395018 w 711136"/>
                <a:gd name="connsiteY236" fmla="*/ 107115 h 654182"/>
                <a:gd name="connsiteX237" fmla="*/ 492727 w 711136"/>
                <a:gd name="connsiteY237" fmla="*/ 96664 h 654182"/>
                <a:gd name="connsiteX238" fmla="*/ 489592 w 711136"/>
                <a:gd name="connsiteY238" fmla="*/ 92484 h 654182"/>
                <a:gd name="connsiteX239" fmla="*/ 476529 w 711136"/>
                <a:gd name="connsiteY239" fmla="*/ 85169 h 654182"/>
                <a:gd name="connsiteX240" fmla="*/ 448314 w 711136"/>
                <a:gd name="connsiteY240" fmla="*/ 81511 h 654182"/>
                <a:gd name="connsiteX241" fmla="*/ 434206 w 711136"/>
                <a:gd name="connsiteY241" fmla="*/ 75764 h 654182"/>
                <a:gd name="connsiteX242" fmla="*/ 428458 w 711136"/>
                <a:gd name="connsiteY242" fmla="*/ 76809 h 654182"/>
                <a:gd name="connsiteX243" fmla="*/ 415918 w 711136"/>
                <a:gd name="connsiteY243" fmla="*/ 70539 h 654182"/>
                <a:gd name="connsiteX244" fmla="*/ 408603 w 711136"/>
                <a:gd name="connsiteY244" fmla="*/ 73151 h 654182"/>
                <a:gd name="connsiteX245" fmla="*/ 393450 w 711136"/>
                <a:gd name="connsiteY245" fmla="*/ 83602 h 654182"/>
                <a:gd name="connsiteX246" fmla="*/ 384045 w 711136"/>
                <a:gd name="connsiteY246" fmla="*/ 82557 h 654182"/>
                <a:gd name="connsiteX247" fmla="*/ 374117 w 711136"/>
                <a:gd name="connsiteY247" fmla="*/ 76286 h 654182"/>
                <a:gd name="connsiteX248" fmla="*/ 360532 w 711136"/>
                <a:gd name="connsiteY248" fmla="*/ 78899 h 654182"/>
                <a:gd name="connsiteX249" fmla="*/ 350082 w 711136"/>
                <a:gd name="connsiteY249" fmla="*/ 90394 h 654182"/>
                <a:gd name="connsiteX250" fmla="*/ 339109 w 711136"/>
                <a:gd name="connsiteY250" fmla="*/ 96664 h 654182"/>
                <a:gd name="connsiteX251" fmla="*/ 328136 w 711136"/>
                <a:gd name="connsiteY251" fmla="*/ 94052 h 654182"/>
                <a:gd name="connsiteX252" fmla="*/ 314028 w 711136"/>
                <a:gd name="connsiteY252" fmla="*/ 94052 h 654182"/>
                <a:gd name="connsiteX253" fmla="*/ 312983 w 711136"/>
                <a:gd name="connsiteY253" fmla="*/ 100844 h 654182"/>
                <a:gd name="connsiteX254" fmla="*/ 325524 w 711136"/>
                <a:gd name="connsiteY254" fmla="*/ 113907 h 654182"/>
                <a:gd name="connsiteX255" fmla="*/ 322388 w 711136"/>
                <a:gd name="connsiteY255" fmla="*/ 120177 h 654182"/>
                <a:gd name="connsiteX256" fmla="*/ 325524 w 711136"/>
                <a:gd name="connsiteY256" fmla="*/ 126447 h 654182"/>
                <a:gd name="connsiteX257" fmla="*/ 338586 w 711136"/>
                <a:gd name="connsiteY257" fmla="*/ 126970 h 654182"/>
                <a:gd name="connsiteX258" fmla="*/ 353739 w 711136"/>
                <a:gd name="connsiteY258" fmla="*/ 134808 h 654182"/>
                <a:gd name="connsiteX259" fmla="*/ 349559 w 711136"/>
                <a:gd name="connsiteY259" fmla="*/ 138988 h 654182"/>
                <a:gd name="connsiteX260" fmla="*/ 329704 w 711136"/>
                <a:gd name="connsiteY260" fmla="*/ 131672 h 654182"/>
                <a:gd name="connsiteX261" fmla="*/ 322388 w 711136"/>
                <a:gd name="connsiteY261" fmla="*/ 131150 h 654182"/>
                <a:gd name="connsiteX262" fmla="*/ 315074 w 711136"/>
                <a:gd name="connsiteY262" fmla="*/ 138465 h 654182"/>
                <a:gd name="connsiteX263" fmla="*/ 336496 w 711136"/>
                <a:gd name="connsiteY263" fmla="*/ 155185 h 654182"/>
                <a:gd name="connsiteX264" fmla="*/ 339632 w 711136"/>
                <a:gd name="connsiteY264" fmla="*/ 163546 h 654182"/>
                <a:gd name="connsiteX265" fmla="*/ 335974 w 711136"/>
                <a:gd name="connsiteY265" fmla="*/ 169293 h 654182"/>
                <a:gd name="connsiteX266" fmla="*/ 326569 w 711136"/>
                <a:gd name="connsiteY266" fmla="*/ 164591 h 654182"/>
                <a:gd name="connsiteX267" fmla="*/ 311416 w 711136"/>
                <a:gd name="connsiteY267" fmla="*/ 144735 h 654182"/>
                <a:gd name="connsiteX268" fmla="*/ 292606 w 711136"/>
                <a:gd name="connsiteY268" fmla="*/ 141078 h 654182"/>
                <a:gd name="connsiteX269" fmla="*/ 289993 w 711136"/>
                <a:gd name="connsiteY269" fmla="*/ 144735 h 654182"/>
                <a:gd name="connsiteX270" fmla="*/ 297308 w 711136"/>
                <a:gd name="connsiteY270" fmla="*/ 159366 h 654182"/>
                <a:gd name="connsiteX271" fmla="*/ 315074 w 711136"/>
                <a:gd name="connsiteY271" fmla="*/ 169816 h 654182"/>
                <a:gd name="connsiteX272" fmla="*/ 311416 w 711136"/>
                <a:gd name="connsiteY272" fmla="*/ 173473 h 654182"/>
                <a:gd name="connsiteX273" fmla="*/ 293128 w 711136"/>
                <a:gd name="connsiteY273" fmla="*/ 167203 h 654182"/>
                <a:gd name="connsiteX274" fmla="*/ 286335 w 711136"/>
                <a:gd name="connsiteY274" fmla="*/ 157275 h 654182"/>
                <a:gd name="connsiteX275" fmla="*/ 283723 w 711136"/>
                <a:gd name="connsiteY275" fmla="*/ 144735 h 654182"/>
                <a:gd name="connsiteX276" fmla="*/ 249760 w 711136"/>
                <a:gd name="connsiteY276" fmla="*/ 127492 h 654182"/>
                <a:gd name="connsiteX277" fmla="*/ 241399 w 711136"/>
                <a:gd name="connsiteY277" fmla="*/ 110250 h 654182"/>
                <a:gd name="connsiteX278" fmla="*/ 227814 w 711136"/>
                <a:gd name="connsiteY278" fmla="*/ 118087 h 654182"/>
                <a:gd name="connsiteX279" fmla="*/ 230427 w 711136"/>
                <a:gd name="connsiteY279" fmla="*/ 130628 h 654182"/>
                <a:gd name="connsiteX280" fmla="*/ 226769 w 711136"/>
                <a:gd name="connsiteY280" fmla="*/ 154140 h 654182"/>
                <a:gd name="connsiteX281" fmla="*/ 229382 w 711136"/>
                <a:gd name="connsiteY281" fmla="*/ 161978 h 654182"/>
                <a:gd name="connsiteX282" fmla="*/ 250805 w 711136"/>
                <a:gd name="connsiteY282" fmla="*/ 184968 h 654182"/>
                <a:gd name="connsiteX283" fmla="*/ 258643 w 711136"/>
                <a:gd name="connsiteY283" fmla="*/ 201689 h 654182"/>
                <a:gd name="connsiteX284" fmla="*/ 274840 w 711136"/>
                <a:gd name="connsiteY284" fmla="*/ 214752 h 654182"/>
                <a:gd name="connsiteX285" fmla="*/ 291038 w 711136"/>
                <a:gd name="connsiteY285" fmla="*/ 234607 h 654182"/>
                <a:gd name="connsiteX286" fmla="*/ 295218 w 711136"/>
                <a:gd name="connsiteY286" fmla="*/ 245580 h 654182"/>
                <a:gd name="connsiteX287" fmla="*/ 287381 w 711136"/>
                <a:gd name="connsiteY287" fmla="*/ 252372 h 654182"/>
                <a:gd name="connsiteX288" fmla="*/ 279543 w 711136"/>
                <a:gd name="connsiteY288" fmla="*/ 249237 h 654182"/>
                <a:gd name="connsiteX289" fmla="*/ 281633 w 711136"/>
                <a:gd name="connsiteY289" fmla="*/ 237742 h 654182"/>
                <a:gd name="connsiteX290" fmla="*/ 268048 w 711136"/>
                <a:gd name="connsiteY290" fmla="*/ 230427 h 654182"/>
                <a:gd name="connsiteX291" fmla="*/ 256552 w 711136"/>
                <a:gd name="connsiteY291" fmla="*/ 237742 h 654182"/>
                <a:gd name="connsiteX292" fmla="*/ 265957 w 711136"/>
                <a:gd name="connsiteY292" fmla="*/ 251850 h 654182"/>
                <a:gd name="connsiteX293" fmla="*/ 269093 w 711136"/>
                <a:gd name="connsiteY293" fmla="*/ 259165 h 654182"/>
                <a:gd name="connsiteX294" fmla="*/ 266480 w 711136"/>
                <a:gd name="connsiteY294" fmla="*/ 267003 h 654182"/>
                <a:gd name="connsiteX295" fmla="*/ 256552 w 711136"/>
                <a:gd name="connsiteY295" fmla="*/ 271705 h 654182"/>
                <a:gd name="connsiteX296" fmla="*/ 240355 w 711136"/>
                <a:gd name="connsiteY296" fmla="*/ 272228 h 654182"/>
                <a:gd name="connsiteX297" fmla="*/ 254985 w 711136"/>
                <a:gd name="connsiteY297" fmla="*/ 280588 h 654182"/>
                <a:gd name="connsiteX298" fmla="*/ 275363 w 711136"/>
                <a:gd name="connsiteY298" fmla="*/ 286858 h 654182"/>
                <a:gd name="connsiteX299" fmla="*/ 285290 w 711136"/>
                <a:gd name="connsiteY299" fmla="*/ 293650 h 654182"/>
                <a:gd name="connsiteX300" fmla="*/ 294696 w 711136"/>
                <a:gd name="connsiteY300" fmla="*/ 294173 h 654182"/>
                <a:gd name="connsiteX301" fmla="*/ 305146 w 711136"/>
                <a:gd name="connsiteY301" fmla="*/ 307236 h 654182"/>
                <a:gd name="connsiteX302" fmla="*/ 321344 w 711136"/>
                <a:gd name="connsiteY302" fmla="*/ 310894 h 654182"/>
                <a:gd name="connsiteX303" fmla="*/ 331794 w 711136"/>
                <a:gd name="connsiteY303" fmla="*/ 323956 h 654182"/>
                <a:gd name="connsiteX304" fmla="*/ 344334 w 711136"/>
                <a:gd name="connsiteY304" fmla="*/ 327091 h 654182"/>
                <a:gd name="connsiteX305" fmla="*/ 354784 w 711136"/>
                <a:gd name="connsiteY305" fmla="*/ 331794 h 654182"/>
                <a:gd name="connsiteX306" fmla="*/ 361054 w 711136"/>
                <a:gd name="connsiteY306" fmla="*/ 344857 h 654182"/>
                <a:gd name="connsiteX307" fmla="*/ 363145 w 711136"/>
                <a:gd name="connsiteY307" fmla="*/ 362622 h 654182"/>
                <a:gd name="connsiteX308" fmla="*/ 366802 w 711136"/>
                <a:gd name="connsiteY308" fmla="*/ 375685 h 654182"/>
                <a:gd name="connsiteX309" fmla="*/ 367325 w 711136"/>
                <a:gd name="connsiteY309" fmla="*/ 386135 h 654182"/>
                <a:gd name="connsiteX310" fmla="*/ 358442 w 711136"/>
                <a:gd name="connsiteY310" fmla="*/ 389792 h 654182"/>
                <a:gd name="connsiteX311" fmla="*/ 350604 w 711136"/>
                <a:gd name="connsiteY311" fmla="*/ 379865 h 654182"/>
                <a:gd name="connsiteX312" fmla="*/ 325001 w 711136"/>
                <a:gd name="connsiteY312" fmla="*/ 357919 h 654182"/>
                <a:gd name="connsiteX313" fmla="*/ 318731 w 711136"/>
                <a:gd name="connsiteY313" fmla="*/ 355307 h 654182"/>
                <a:gd name="connsiteX314" fmla="*/ 312461 w 711136"/>
                <a:gd name="connsiteY314" fmla="*/ 359487 h 654182"/>
                <a:gd name="connsiteX315" fmla="*/ 294696 w 711136"/>
                <a:gd name="connsiteY315" fmla="*/ 362622 h 654182"/>
                <a:gd name="connsiteX316" fmla="*/ 283200 w 711136"/>
                <a:gd name="connsiteY316" fmla="*/ 370459 h 654182"/>
                <a:gd name="connsiteX317" fmla="*/ 292606 w 711136"/>
                <a:gd name="connsiteY317" fmla="*/ 378297 h 654182"/>
                <a:gd name="connsiteX318" fmla="*/ 293128 w 711136"/>
                <a:gd name="connsiteY318" fmla="*/ 385612 h 654182"/>
                <a:gd name="connsiteX319" fmla="*/ 297831 w 711136"/>
                <a:gd name="connsiteY319" fmla="*/ 395018 h 654182"/>
                <a:gd name="connsiteX320" fmla="*/ 310371 w 711136"/>
                <a:gd name="connsiteY320" fmla="*/ 397630 h 654182"/>
                <a:gd name="connsiteX321" fmla="*/ 322911 w 711136"/>
                <a:gd name="connsiteY321" fmla="*/ 412260 h 654182"/>
                <a:gd name="connsiteX322" fmla="*/ 304623 w 711136"/>
                <a:gd name="connsiteY322" fmla="*/ 418530 h 654182"/>
                <a:gd name="connsiteX323" fmla="*/ 297831 w 711136"/>
                <a:gd name="connsiteY323" fmla="*/ 422710 h 654182"/>
                <a:gd name="connsiteX324" fmla="*/ 293128 w 711136"/>
                <a:gd name="connsiteY324" fmla="*/ 419576 h 654182"/>
                <a:gd name="connsiteX325" fmla="*/ 292083 w 711136"/>
                <a:gd name="connsiteY325" fmla="*/ 412260 h 654182"/>
                <a:gd name="connsiteX326" fmla="*/ 265435 w 711136"/>
                <a:gd name="connsiteY326" fmla="*/ 398675 h 654182"/>
                <a:gd name="connsiteX327" fmla="*/ 261777 w 711136"/>
                <a:gd name="connsiteY327" fmla="*/ 402333 h 654182"/>
                <a:gd name="connsiteX328" fmla="*/ 265957 w 711136"/>
                <a:gd name="connsiteY328" fmla="*/ 416963 h 654182"/>
                <a:gd name="connsiteX329" fmla="*/ 273795 w 711136"/>
                <a:gd name="connsiteY329" fmla="*/ 426891 h 654182"/>
                <a:gd name="connsiteX330" fmla="*/ 287381 w 711136"/>
                <a:gd name="connsiteY330" fmla="*/ 453539 h 654182"/>
                <a:gd name="connsiteX331" fmla="*/ 295218 w 711136"/>
                <a:gd name="connsiteY331" fmla="*/ 476529 h 654182"/>
                <a:gd name="connsiteX332" fmla="*/ 294173 w 711136"/>
                <a:gd name="connsiteY332" fmla="*/ 489592 h 654182"/>
                <a:gd name="connsiteX333" fmla="*/ 300443 w 711136"/>
                <a:gd name="connsiteY333" fmla="*/ 498997 h 654182"/>
                <a:gd name="connsiteX334" fmla="*/ 300966 w 711136"/>
                <a:gd name="connsiteY334" fmla="*/ 508402 h 654182"/>
                <a:gd name="connsiteX335" fmla="*/ 290515 w 711136"/>
                <a:gd name="connsiteY335" fmla="*/ 501087 h 654182"/>
                <a:gd name="connsiteX336" fmla="*/ 276930 w 711136"/>
                <a:gd name="connsiteY336" fmla="*/ 485934 h 654182"/>
                <a:gd name="connsiteX337" fmla="*/ 272228 w 711136"/>
                <a:gd name="connsiteY337" fmla="*/ 476529 h 654182"/>
                <a:gd name="connsiteX338" fmla="*/ 258643 w 711136"/>
                <a:gd name="connsiteY338" fmla="*/ 477052 h 654182"/>
                <a:gd name="connsiteX339" fmla="*/ 250805 w 711136"/>
                <a:gd name="connsiteY339" fmla="*/ 497429 h 654182"/>
                <a:gd name="connsiteX340" fmla="*/ 251850 w 711136"/>
                <a:gd name="connsiteY340" fmla="*/ 508925 h 654182"/>
                <a:gd name="connsiteX341" fmla="*/ 241922 w 711136"/>
                <a:gd name="connsiteY341" fmla="*/ 502132 h 654182"/>
                <a:gd name="connsiteX342" fmla="*/ 240877 w 711136"/>
                <a:gd name="connsiteY342" fmla="*/ 484367 h 654182"/>
                <a:gd name="connsiteX343" fmla="*/ 227814 w 711136"/>
                <a:gd name="connsiteY343" fmla="*/ 467124 h 654182"/>
                <a:gd name="connsiteX344" fmla="*/ 222067 w 711136"/>
                <a:gd name="connsiteY344" fmla="*/ 464511 h 654182"/>
                <a:gd name="connsiteX345" fmla="*/ 214229 w 711136"/>
                <a:gd name="connsiteY345" fmla="*/ 453016 h 654182"/>
                <a:gd name="connsiteX346" fmla="*/ 204824 w 711136"/>
                <a:gd name="connsiteY346" fmla="*/ 456674 h 654182"/>
                <a:gd name="connsiteX347" fmla="*/ 204301 w 711136"/>
                <a:gd name="connsiteY347" fmla="*/ 474439 h 654182"/>
                <a:gd name="connsiteX348" fmla="*/ 201689 w 711136"/>
                <a:gd name="connsiteY348" fmla="*/ 480709 h 654182"/>
                <a:gd name="connsiteX349" fmla="*/ 188104 w 711136"/>
                <a:gd name="connsiteY349" fmla="*/ 469214 h 654182"/>
                <a:gd name="connsiteX350" fmla="*/ 173996 w 711136"/>
                <a:gd name="connsiteY350" fmla="*/ 447791 h 654182"/>
                <a:gd name="connsiteX351" fmla="*/ 172951 w 711136"/>
                <a:gd name="connsiteY351" fmla="*/ 436818 h 654182"/>
                <a:gd name="connsiteX352" fmla="*/ 181311 w 711136"/>
                <a:gd name="connsiteY352" fmla="*/ 426368 h 654182"/>
                <a:gd name="connsiteX353" fmla="*/ 179221 w 711136"/>
                <a:gd name="connsiteY353" fmla="*/ 419053 h 654182"/>
                <a:gd name="connsiteX354" fmla="*/ 169293 w 711136"/>
                <a:gd name="connsiteY354" fmla="*/ 403900 h 654182"/>
                <a:gd name="connsiteX355" fmla="*/ 156230 w 711136"/>
                <a:gd name="connsiteY355" fmla="*/ 394495 h 654182"/>
                <a:gd name="connsiteX356" fmla="*/ 148915 w 711136"/>
                <a:gd name="connsiteY356" fmla="*/ 391360 h 654182"/>
                <a:gd name="connsiteX357" fmla="*/ 144735 w 711136"/>
                <a:gd name="connsiteY357" fmla="*/ 381432 h 654182"/>
                <a:gd name="connsiteX358" fmla="*/ 132195 w 711136"/>
                <a:gd name="connsiteY358" fmla="*/ 373595 h 654182"/>
                <a:gd name="connsiteX359" fmla="*/ 132195 w 711136"/>
                <a:gd name="connsiteY359" fmla="*/ 367325 h 654182"/>
                <a:gd name="connsiteX360" fmla="*/ 144735 w 711136"/>
                <a:gd name="connsiteY360" fmla="*/ 356874 h 654182"/>
                <a:gd name="connsiteX361" fmla="*/ 151005 w 711136"/>
                <a:gd name="connsiteY361" fmla="*/ 340676 h 654182"/>
                <a:gd name="connsiteX362" fmla="*/ 162501 w 711136"/>
                <a:gd name="connsiteY362" fmla="*/ 343812 h 654182"/>
                <a:gd name="connsiteX363" fmla="*/ 170861 w 711136"/>
                <a:gd name="connsiteY363" fmla="*/ 342767 h 654182"/>
                <a:gd name="connsiteX364" fmla="*/ 183401 w 711136"/>
                <a:gd name="connsiteY364" fmla="*/ 328136 h 654182"/>
                <a:gd name="connsiteX365" fmla="*/ 193329 w 711136"/>
                <a:gd name="connsiteY365" fmla="*/ 328659 h 654182"/>
                <a:gd name="connsiteX366" fmla="*/ 217364 w 711136"/>
                <a:gd name="connsiteY366" fmla="*/ 341721 h 654182"/>
                <a:gd name="connsiteX367" fmla="*/ 242967 w 711136"/>
                <a:gd name="connsiteY367" fmla="*/ 349037 h 654182"/>
                <a:gd name="connsiteX368" fmla="*/ 256030 w 711136"/>
                <a:gd name="connsiteY368" fmla="*/ 355307 h 654182"/>
                <a:gd name="connsiteX369" fmla="*/ 263345 w 711136"/>
                <a:gd name="connsiteY369" fmla="*/ 362099 h 654182"/>
                <a:gd name="connsiteX370" fmla="*/ 273273 w 711136"/>
                <a:gd name="connsiteY370" fmla="*/ 364189 h 654182"/>
                <a:gd name="connsiteX371" fmla="*/ 270137 w 711136"/>
                <a:gd name="connsiteY371" fmla="*/ 355829 h 654182"/>
                <a:gd name="connsiteX372" fmla="*/ 274840 w 711136"/>
                <a:gd name="connsiteY372" fmla="*/ 353217 h 654182"/>
                <a:gd name="connsiteX373" fmla="*/ 287903 w 711136"/>
                <a:gd name="connsiteY373" fmla="*/ 353217 h 654182"/>
                <a:gd name="connsiteX374" fmla="*/ 288948 w 711136"/>
                <a:gd name="connsiteY374" fmla="*/ 343289 h 654182"/>
                <a:gd name="connsiteX375" fmla="*/ 276408 w 711136"/>
                <a:gd name="connsiteY375" fmla="*/ 339632 h 654182"/>
                <a:gd name="connsiteX376" fmla="*/ 271705 w 711136"/>
                <a:gd name="connsiteY376" fmla="*/ 340676 h 654182"/>
                <a:gd name="connsiteX377" fmla="*/ 257075 w 711136"/>
                <a:gd name="connsiteY377" fmla="*/ 332316 h 654182"/>
                <a:gd name="connsiteX378" fmla="*/ 242967 w 711136"/>
                <a:gd name="connsiteY378" fmla="*/ 327614 h 654182"/>
                <a:gd name="connsiteX379" fmla="*/ 229382 w 711136"/>
                <a:gd name="connsiteY379" fmla="*/ 318208 h 654182"/>
                <a:gd name="connsiteX380" fmla="*/ 222067 w 711136"/>
                <a:gd name="connsiteY380" fmla="*/ 326046 h 654182"/>
                <a:gd name="connsiteX381" fmla="*/ 214752 w 711136"/>
                <a:gd name="connsiteY381" fmla="*/ 326046 h 654182"/>
                <a:gd name="connsiteX382" fmla="*/ 193851 w 711136"/>
                <a:gd name="connsiteY382" fmla="*/ 320299 h 654182"/>
                <a:gd name="connsiteX383" fmla="*/ 180788 w 711136"/>
                <a:gd name="connsiteY383" fmla="*/ 324479 h 654182"/>
                <a:gd name="connsiteX384" fmla="*/ 155185 w 711136"/>
                <a:gd name="connsiteY384" fmla="*/ 328659 h 654182"/>
                <a:gd name="connsiteX385" fmla="*/ 148393 w 711136"/>
                <a:gd name="connsiteY385" fmla="*/ 320821 h 654182"/>
                <a:gd name="connsiteX386" fmla="*/ 132195 w 711136"/>
                <a:gd name="connsiteY386" fmla="*/ 327091 h 654182"/>
                <a:gd name="connsiteX387" fmla="*/ 125925 w 711136"/>
                <a:gd name="connsiteY387" fmla="*/ 322911 h 654182"/>
                <a:gd name="connsiteX388" fmla="*/ 114430 w 711136"/>
                <a:gd name="connsiteY388" fmla="*/ 297308 h 654182"/>
                <a:gd name="connsiteX389" fmla="*/ 103979 w 711136"/>
                <a:gd name="connsiteY389" fmla="*/ 285813 h 654182"/>
                <a:gd name="connsiteX390" fmla="*/ 96664 w 711136"/>
                <a:gd name="connsiteY390" fmla="*/ 282678 h 654182"/>
                <a:gd name="connsiteX391" fmla="*/ 95619 w 711136"/>
                <a:gd name="connsiteY391" fmla="*/ 271183 h 654182"/>
                <a:gd name="connsiteX392" fmla="*/ 105024 w 711136"/>
                <a:gd name="connsiteY392" fmla="*/ 270137 h 654182"/>
                <a:gd name="connsiteX393" fmla="*/ 119655 w 711136"/>
                <a:gd name="connsiteY393" fmla="*/ 275885 h 654182"/>
                <a:gd name="connsiteX394" fmla="*/ 125402 w 711136"/>
                <a:gd name="connsiteY394" fmla="*/ 272228 h 654182"/>
                <a:gd name="connsiteX395" fmla="*/ 121745 w 711136"/>
                <a:gd name="connsiteY395" fmla="*/ 262300 h 654182"/>
                <a:gd name="connsiteX396" fmla="*/ 106592 w 711136"/>
                <a:gd name="connsiteY396" fmla="*/ 261255 h 654182"/>
                <a:gd name="connsiteX397" fmla="*/ 95619 w 711136"/>
                <a:gd name="connsiteY397" fmla="*/ 264390 h 654182"/>
                <a:gd name="connsiteX398" fmla="*/ 78377 w 711136"/>
                <a:gd name="connsiteY398" fmla="*/ 250805 h 654182"/>
                <a:gd name="connsiteX399" fmla="*/ 68971 w 711136"/>
                <a:gd name="connsiteY399" fmla="*/ 240355 h 654182"/>
                <a:gd name="connsiteX400" fmla="*/ 55386 w 711136"/>
                <a:gd name="connsiteY400" fmla="*/ 233562 h 654182"/>
                <a:gd name="connsiteX401" fmla="*/ 44936 w 711136"/>
                <a:gd name="connsiteY401" fmla="*/ 212661 h 654182"/>
                <a:gd name="connsiteX402" fmla="*/ 28738 w 711136"/>
                <a:gd name="connsiteY402" fmla="*/ 196464 h 654182"/>
                <a:gd name="connsiteX403" fmla="*/ 45458 w 711136"/>
                <a:gd name="connsiteY403" fmla="*/ 202211 h 654182"/>
                <a:gd name="connsiteX404" fmla="*/ 49638 w 711136"/>
                <a:gd name="connsiteY404" fmla="*/ 198031 h 654182"/>
                <a:gd name="connsiteX405" fmla="*/ 51728 w 711136"/>
                <a:gd name="connsiteY405" fmla="*/ 188626 h 654182"/>
                <a:gd name="connsiteX406" fmla="*/ 57476 w 711136"/>
                <a:gd name="connsiteY406" fmla="*/ 184446 h 654182"/>
                <a:gd name="connsiteX407" fmla="*/ 51206 w 711136"/>
                <a:gd name="connsiteY407" fmla="*/ 170861 h 654182"/>
                <a:gd name="connsiteX408" fmla="*/ 61656 w 711136"/>
                <a:gd name="connsiteY408" fmla="*/ 163023 h 654182"/>
                <a:gd name="connsiteX409" fmla="*/ 73151 w 711136"/>
                <a:gd name="connsiteY409" fmla="*/ 160933 h 654182"/>
                <a:gd name="connsiteX410" fmla="*/ 76809 w 711136"/>
                <a:gd name="connsiteY410" fmla="*/ 157798 h 654182"/>
                <a:gd name="connsiteX411" fmla="*/ 78899 w 711136"/>
                <a:gd name="connsiteY411" fmla="*/ 145258 h 654182"/>
                <a:gd name="connsiteX412" fmla="*/ 86214 w 711136"/>
                <a:gd name="connsiteY412" fmla="*/ 126447 h 654182"/>
                <a:gd name="connsiteX413" fmla="*/ 96664 w 711136"/>
                <a:gd name="connsiteY413" fmla="*/ 121745 h 654182"/>
                <a:gd name="connsiteX414" fmla="*/ 101367 w 711136"/>
                <a:gd name="connsiteY414" fmla="*/ 105547 h 654182"/>
                <a:gd name="connsiteX415" fmla="*/ 94574 w 711136"/>
                <a:gd name="connsiteY415" fmla="*/ 94574 h 654182"/>
                <a:gd name="connsiteX416" fmla="*/ 94574 w 711136"/>
                <a:gd name="connsiteY416" fmla="*/ 87782 h 654182"/>
                <a:gd name="connsiteX417" fmla="*/ 122790 w 711136"/>
                <a:gd name="connsiteY417" fmla="*/ 85691 h 654182"/>
                <a:gd name="connsiteX418" fmla="*/ 128537 w 711136"/>
                <a:gd name="connsiteY418" fmla="*/ 82034 h 654182"/>
                <a:gd name="connsiteX419" fmla="*/ 142645 w 711136"/>
                <a:gd name="connsiteY419" fmla="*/ 85691 h 654182"/>
                <a:gd name="connsiteX420" fmla="*/ 157275 w 711136"/>
                <a:gd name="connsiteY420" fmla="*/ 77854 h 654182"/>
                <a:gd name="connsiteX421" fmla="*/ 167726 w 711136"/>
                <a:gd name="connsiteY421" fmla="*/ 62701 h 654182"/>
                <a:gd name="connsiteX422" fmla="*/ 172428 w 711136"/>
                <a:gd name="connsiteY422" fmla="*/ 60611 h 654182"/>
                <a:gd name="connsiteX423" fmla="*/ 190716 w 711136"/>
                <a:gd name="connsiteY423" fmla="*/ 57998 h 654182"/>
                <a:gd name="connsiteX424" fmla="*/ 211094 w 711136"/>
                <a:gd name="connsiteY424" fmla="*/ 61656 h 654182"/>
                <a:gd name="connsiteX425" fmla="*/ 228859 w 711136"/>
                <a:gd name="connsiteY425" fmla="*/ 55386 h 654182"/>
                <a:gd name="connsiteX426" fmla="*/ 229904 w 711136"/>
                <a:gd name="connsiteY426" fmla="*/ 42323 h 654182"/>
                <a:gd name="connsiteX427" fmla="*/ 242444 w 711136"/>
                <a:gd name="connsiteY427" fmla="*/ 40233 h 654182"/>
                <a:gd name="connsiteX428" fmla="*/ 260732 w 711136"/>
                <a:gd name="connsiteY428" fmla="*/ 41278 h 654182"/>
                <a:gd name="connsiteX429" fmla="*/ 267003 w 711136"/>
                <a:gd name="connsiteY429" fmla="*/ 35008 h 654182"/>
                <a:gd name="connsiteX430" fmla="*/ 281633 w 711136"/>
                <a:gd name="connsiteY430" fmla="*/ 33963 h 654182"/>
                <a:gd name="connsiteX431" fmla="*/ 297831 w 711136"/>
                <a:gd name="connsiteY431" fmla="*/ 35008 h 654182"/>
                <a:gd name="connsiteX432" fmla="*/ 316119 w 711136"/>
                <a:gd name="connsiteY432" fmla="*/ 28215 h 654182"/>
                <a:gd name="connsiteX433" fmla="*/ 327614 w 711136"/>
                <a:gd name="connsiteY433" fmla="*/ 27170 h 654182"/>
                <a:gd name="connsiteX434" fmla="*/ 328659 w 711136"/>
                <a:gd name="connsiteY434" fmla="*/ 21423 h 654182"/>
                <a:gd name="connsiteX435" fmla="*/ 354262 w 711136"/>
                <a:gd name="connsiteY435" fmla="*/ 21945 h 654182"/>
                <a:gd name="connsiteX436" fmla="*/ 364189 w 711136"/>
                <a:gd name="connsiteY436" fmla="*/ 18810 h 654182"/>
                <a:gd name="connsiteX437" fmla="*/ 371505 w 711136"/>
                <a:gd name="connsiteY437" fmla="*/ 29260 h 654182"/>
                <a:gd name="connsiteX438" fmla="*/ 386135 w 711136"/>
                <a:gd name="connsiteY438" fmla="*/ 37620 h 654182"/>
                <a:gd name="connsiteX439" fmla="*/ 391883 w 711136"/>
                <a:gd name="connsiteY439" fmla="*/ 33963 h 654182"/>
                <a:gd name="connsiteX440" fmla="*/ 414873 w 711136"/>
                <a:gd name="connsiteY440" fmla="*/ 41278 h 654182"/>
                <a:gd name="connsiteX441" fmla="*/ 425323 w 711136"/>
                <a:gd name="connsiteY441" fmla="*/ 48071 h 654182"/>
                <a:gd name="connsiteX442" fmla="*/ 446223 w 711136"/>
                <a:gd name="connsiteY442" fmla="*/ 42323 h 654182"/>
                <a:gd name="connsiteX443" fmla="*/ 466079 w 711136"/>
                <a:gd name="connsiteY443" fmla="*/ 39711 h 654182"/>
                <a:gd name="connsiteX444" fmla="*/ 477052 w 711136"/>
                <a:gd name="connsiteY444" fmla="*/ 41801 h 654182"/>
                <a:gd name="connsiteX445" fmla="*/ 492204 w 711136"/>
                <a:gd name="connsiteY445" fmla="*/ 34486 h 654182"/>
                <a:gd name="connsiteX446" fmla="*/ 493249 w 711136"/>
                <a:gd name="connsiteY446" fmla="*/ 29783 h 654182"/>
                <a:gd name="connsiteX447" fmla="*/ 487502 w 711136"/>
                <a:gd name="connsiteY447" fmla="*/ 13063 h 654182"/>
                <a:gd name="connsiteX448" fmla="*/ 483322 w 711136"/>
                <a:gd name="connsiteY448" fmla="*/ 6793 h 654182"/>
                <a:gd name="connsiteX449" fmla="*/ 493249 w 711136"/>
                <a:gd name="connsiteY449" fmla="*/ 0 h 654182"/>
                <a:gd name="connsiteX450" fmla="*/ 503177 w 711136"/>
                <a:gd name="connsiteY450" fmla="*/ 3135 h 654182"/>
                <a:gd name="connsiteX451" fmla="*/ 510492 w 711136"/>
                <a:gd name="connsiteY451" fmla="*/ 5225 h 654182"/>
                <a:gd name="connsiteX452" fmla="*/ 524600 w 711136"/>
                <a:gd name="connsiteY452" fmla="*/ 14630 h 654182"/>
                <a:gd name="connsiteX453" fmla="*/ 530348 w 711136"/>
                <a:gd name="connsiteY453" fmla="*/ 33440 h 654182"/>
                <a:gd name="connsiteX454" fmla="*/ 509447 w 711136"/>
                <a:gd name="connsiteY454" fmla="*/ 48593 h 654182"/>
                <a:gd name="connsiteX455" fmla="*/ 512582 w 711136"/>
                <a:gd name="connsiteY455" fmla="*/ 75764 h 654182"/>
                <a:gd name="connsiteX456" fmla="*/ 497429 w 711136"/>
                <a:gd name="connsiteY456" fmla="*/ 95619 h 654182"/>
                <a:gd name="connsiteX457" fmla="*/ 492727 w 711136"/>
                <a:gd name="connsiteY457" fmla="*/ 96664 h 654182"/>
                <a:gd name="connsiteX458" fmla="*/ 492727 w 711136"/>
                <a:gd name="connsiteY458" fmla="*/ 96664 h 65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</a:cxnLst>
              <a:rect l="l" t="t" r="r" b="b"/>
              <a:pathLst>
                <a:path w="711136" h="654182">
                  <a:moveTo>
                    <a:pt x="367325" y="596184"/>
                  </a:moveTo>
                  <a:lnTo>
                    <a:pt x="381432" y="596184"/>
                  </a:lnTo>
                  <a:lnTo>
                    <a:pt x="391883" y="589914"/>
                  </a:lnTo>
                  <a:lnTo>
                    <a:pt x="405468" y="612904"/>
                  </a:lnTo>
                  <a:lnTo>
                    <a:pt x="415918" y="612382"/>
                  </a:lnTo>
                  <a:lnTo>
                    <a:pt x="437341" y="606634"/>
                  </a:lnTo>
                  <a:lnTo>
                    <a:pt x="460331" y="607679"/>
                  </a:lnTo>
                  <a:lnTo>
                    <a:pt x="468691" y="613949"/>
                  </a:lnTo>
                  <a:lnTo>
                    <a:pt x="484889" y="614994"/>
                  </a:lnTo>
                  <a:lnTo>
                    <a:pt x="498997" y="618129"/>
                  </a:lnTo>
                  <a:lnTo>
                    <a:pt x="519375" y="613949"/>
                  </a:lnTo>
                  <a:lnTo>
                    <a:pt x="521987" y="616562"/>
                  </a:lnTo>
                  <a:lnTo>
                    <a:pt x="522510" y="633805"/>
                  </a:lnTo>
                  <a:lnTo>
                    <a:pt x="529825" y="634850"/>
                  </a:lnTo>
                  <a:lnTo>
                    <a:pt x="534005" y="630669"/>
                  </a:lnTo>
                  <a:lnTo>
                    <a:pt x="544455" y="627012"/>
                  </a:lnTo>
                  <a:lnTo>
                    <a:pt x="555428" y="627012"/>
                  </a:lnTo>
                  <a:lnTo>
                    <a:pt x="565356" y="622309"/>
                  </a:lnTo>
                  <a:lnTo>
                    <a:pt x="562743" y="643732"/>
                  </a:lnTo>
                  <a:lnTo>
                    <a:pt x="556996" y="645822"/>
                  </a:lnTo>
                  <a:lnTo>
                    <a:pt x="529825" y="645300"/>
                  </a:lnTo>
                  <a:lnTo>
                    <a:pt x="480187" y="651570"/>
                  </a:lnTo>
                  <a:lnTo>
                    <a:pt x="447791" y="654182"/>
                  </a:lnTo>
                  <a:lnTo>
                    <a:pt x="443611" y="653138"/>
                  </a:lnTo>
                  <a:lnTo>
                    <a:pt x="439431" y="639552"/>
                  </a:lnTo>
                  <a:lnTo>
                    <a:pt x="419053" y="632760"/>
                  </a:lnTo>
                  <a:lnTo>
                    <a:pt x="380910" y="626489"/>
                  </a:lnTo>
                  <a:lnTo>
                    <a:pt x="371505" y="623877"/>
                  </a:lnTo>
                  <a:lnTo>
                    <a:pt x="352694" y="624922"/>
                  </a:lnTo>
                  <a:lnTo>
                    <a:pt x="345901" y="618652"/>
                  </a:lnTo>
                  <a:lnTo>
                    <a:pt x="343289" y="607679"/>
                  </a:lnTo>
                  <a:lnTo>
                    <a:pt x="344334" y="596184"/>
                  </a:lnTo>
                  <a:lnTo>
                    <a:pt x="352694" y="598274"/>
                  </a:lnTo>
                  <a:lnTo>
                    <a:pt x="355307" y="589914"/>
                  </a:lnTo>
                  <a:lnTo>
                    <a:pt x="367325" y="596184"/>
                  </a:lnTo>
                  <a:lnTo>
                    <a:pt x="367325" y="596184"/>
                  </a:lnTo>
                  <a:close/>
                  <a:moveTo>
                    <a:pt x="633805" y="602976"/>
                  </a:moveTo>
                  <a:lnTo>
                    <a:pt x="623877" y="589914"/>
                  </a:lnTo>
                  <a:lnTo>
                    <a:pt x="630669" y="586779"/>
                  </a:lnTo>
                  <a:lnTo>
                    <a:pt x="637985" y="601409"/>
                  </a:lnTo>
                  <a:lnTo>
                    <a:pt x="633805" y="602976"/>
                  </a:lnTo>
                  <a:lnTo>
                    <a:pt x="633805" y="602976"/>
                  </a:lnTo>
                  <a:close/>
                  <a:moveTo>
                    <a:pt x="297831" y="532960"/>
                  </a:moveTo>
                  <a:lnTo>
                    <a:pt x="289470" y="534005"/>
                  </a:lnTo>
                  <a:lnTo>
                    <a:pt x="285290" y="520420"/>
                  </a:lnTo>
                  <a:lnTo>
                    <a:pt x="288425" y="514150"/>
                  </a:lnTo>
                  <a:lnTo>
                    <a:pt x="301488" y="527213"/>
                  </a:lnTo>
                  <a:lnTo>
                    <a:pt x="297831" y="532960"/>
                  </a:lnTo>
                  <a:lnTo>
                    <a:pt x="297831" y="532960"/>
                  </a:lnTo>
                  <a:close/>
                  <a:moveTo>
                    <a:pt x="683443" y="558041"/>
                  </a:moveTo>
                  <a:lnTo>
                    <a:pt x="672993" y="555428"/>
                  </a:lnTo>
                  <a:lnTo>
                    <a:pt x="675606" y="544455"/>
                  </a:lnTo>
                  <a:lnTo>
                    <a:pt x="671425" y="534528"/>
                  </a:lnTo>
                  <a:lnTo>
                    <a:pt x="685533" y="517807"/>
                  </a:lnTo>
                  <a:lnTo>
                    <a:pt x="705389" y="509970"/>
                  </a:lnTo>
                  <a:lnTo>
                    <a:pt x="711136" y="515717"/>
                  </a:lnTo>
                  <a:lnTo>
                    <a:pt x="705389" y="530870"/>
                  </a:lnTo>
                  <a:lnTo>
                    <a:pt x="699641" y="538708"/>
                  </a:lnTo>
                  <a:lnTo>
                    <a:pt x="702253" y="544978"/>
                  </a:lnTo>
                  <a:lnTo>
                    <a:pt x="692326" y="546023"/>
                  </a:lnTo>
                  <a:lnTo>
                    <a:pt x="683443" y="558041"/>
                  </a:lnTo>
                  <a:lnTo>
                    <a:pt x="683443" y="558041"/>
                  </a:lnTo>
                  <a:close/>
                  <a:moveTo>
                    <a:pt x="566401" y="494817"/>
                  </a:moveTo>
                  <a:lnTo>
                    <a:pt x="556996" y="502132"/>
                  </a:lnTo>
                  <a:lnTo>
                    <a:pt x="551248" y="498474"/>
                  </a:lnTo>
                  <a:lnTo>
                    <a:pt x="562743" y="491159"/>
                  </a:lnTo>
                  <a:lnTo>
                    <a:pt x="566401" y="494817"/>
                  </a:lnTo>
                  <a:close/>
                  <a:moveTo>
                    <a:pt x="604544" y="481232"/>
                  </a:moveTo>
                  <a:lnTo>
                    <a:pt x="604544" y="477052"/>
                  </a:lnTo>
                  <a:lnTo>
                    <a:pt x="612382" y="470259"/>
                  </a:lnTo>
                  <a:lnTo>
                    <a:pt x="627535" y="463989"/>
                  </a:lnTo>
                  <a:lnTo>
                    <a:pt x="634850" y="467647"/>
                  </a:lnTo>
                  <a:lnTo>
                    <a:pt x="619697" y="476007"/>
                  </a:lnTo>
                  <a:lnTo>
                    <a:pt x="610292" y="476529"/>
                  </a:lnTo>
                  <a:lnTo>
                    <a:pt x="604544" y="481232"/>
                  </a:lnTo>
                  <a:close/>
                  <a:moveTo>
                    <a:pt x="468169" y="447791"/>
                  </a:moveTo>
                  <a:lnTo>
                    <a:pt x="462421" y="455629"/>
                  </a:lnTo>
                  <a:lnTo>
                    <a:pt x="454584" y="451449"/>
                  </a:lnTo>
                  <a:lnTo>
                    <a:pt x="457196" y="444134"/>
                  </a:lnTo>
                  <a:lnTo>
                    <a:pt x="463989" y="440476"/>
                  </a:lnTo>
                  <a:lnTo>
                    <a:pt x="468169" y="447791"/>
                  </a:lnTo>
                  <a:close/>
                  <a:moveTo>
                    <a:pt x="490114" y="457719"/>
                  </a:moveTo>
                  <a:lnTo>
                    <a:pt x="483322" y="461376"/>
                  </a:lnTo>
                  <a:lnTo>
                    <a:pt x="474961" y="447791"/>
                  </a:lnTo>
                  <a:lnTo>
                    <a:pt x="486457" y="435251"/>
                  </a:lnTo>
                  <a:lnTo>
                    <a:pt x="492204" y="439431"/>
                  </a:lnTo>
                  <a:lnTo>
                    <a:pt x="492727" y="450403"/>
                  </a:lnTo>
                  <a:lnTo>
                    <a:pt x="490114" y="457719"/>
                  </a:lnTo>
                  <a:lnTo>
                    <a:pt x="490114" y="457719"/>
                  </a:lnTo>
                  <a:close/>
                  <a:moveTo>
                    <a:pt x="523555" y="403900"/>
                  </a:moveTo>
                  <a:lnTo>
                    <a:pt x="527213" y="393972"/>
                  </a:lnTo>
                  <a:lnTo>
                    <a:pt x="537140" y="393450"/>
                  </a:lnTo>
                  <a:lnTo>
                    <a:pt x="537140" y="400243"/>
                  </a:lnTo>
                  <a:lnTo>
                    <a:pt x="523555" y="403900"/>
                  </a:lnTo>
                  <a:lnTo>
                    <a:pt x="523555" y="403900"/>
                  </a:lnTo>
                  <a:close/>
                  <a:moveTo>
                    <a:pt x="389792" y="399198"/>
                  </a:moveTo>
                  <a:lnTo>
                    <a:pt x="383522" y="396585"/>
                  </a:lnTo>
                  <a:lnTo>
                    <a:pt x="386135" y="389270"/>
                  </a:lnTo>
                  <a:lnTo>
                    <a:pt x="392927" y="392405"/>
                  </a:lnTo>
                  <a:lnTo>
                    <a:pt x="389792" y="399198"/>
                  </a:lnTo>
                  <a:lnTo>
                    <a:pt x="389792" y="399198"/>
                  </a:lnTo>
                  <a:close/>
                  <a:moveTo>
                    <a:pt x="584166" y="376730"/>
                  </a:moveTo>
                  <a:lnTo>
                    <a:pt x="601409" y="380910"/>
                  </a:lnTo>
                  <a:lnTo>
                    <a:pt x="597229" y="387180"/>
                  </a:lnTo>
                  <a:lnTo>
                    <a:pt x="587301" y="392927"/>
                  </a:lnTo>
                  <a:lnTo>
                    <a:pt x="576851" y="387180"/>
                  </a:lnTo>
                  <a:lnTo>
                    <a:pt x="569536" y="379865"/>
                  </a:lnTo>
                  <a:lnTo>
                    <a:pt x="584166" y="376730"/>
                  </a:lnTo>
                  <a:close/>
                  <a:moveTo>
                    <a:pt x="112340" y="377252"/>
                  </a:moveTo>
                  <a:lnTo>
                    <a:pt x="114952" y="384567"/>
                  </a:lnTo>
                  <a:lnTo>
                    <a:pt x="108159" y="390837"/>
                  </a:lnTo>
                  <a:lnTo>
                    <a:pt x="98232" y="383522"/>
                  </a:lnTo>
                  <a:lnTo>
                    <a:pt x="90917" y="372550"/>
                  </a:lnTo>
                  <a:lnTo>
                    <a:pt x="96664" y="365757"/>
                  </a:lnTo>
                  <a:lnTo>
                    <a:pt x="102412" y="373072"/>
                  </a:lnTo>
                  <a:lnTo>
                    <a:pt x="112340" y="377252"/>
                  </a:lnTo>
                  <a:lnTo>
                    <a:pt x="112340" y="377252"/>
                  </a:lnTo>
                  <a:close/>
                  <a:moveTo>
                    <a:pt x="438908" y="381432"/>
                  </a:moveTo>
                  <a:lnTo>
                    <a:pt x="430548" y="380910"/>
                  </a:lnTo>
                  <a:lnTo>
                    <a:pt x="415918" y="367847"/>
                  </a:lnTo>
                  <a:lnTo>
                    <a:pt x="421665" y="359487"/>
                  </a:lnTo>
                  <a:lnTo>
                    <a:pt x="427413" y="366802"/>
                  </a:lnTo>
                  <a:lnTo>
                    <a:pt x="435251" y="367325"/>
                  </a:lnTo>
                  <a:lnTo>
                    <a:pt x="438908" y="381432"/>
                  </a:lnTo>
                  <a:close/>
                  <a:moveTo>
                    <a:pt x="86737" y="321866"/>
                  </a:moveTo>
                  <a:lnTo>
                    <a:pt x="88827" y="332839"/>
                  </a:lnTo>
                  <a:lnTo>
                    <a:pt x="94574" y="334929"/>
                  </a:lnTo>
                  <a:lnTo>
                    <a:pt x="102412" y="344857"/>
                  </a:lnTo>
                  <a:lnTo>
                    <a:pt x="101367" y="352172"/>
                  </a:lnTo>
                  <a:lnTo>
                    <a:pt x="88304" y="347469"/>
                  </a:lnTo>
                  <a:lnTo>
                    <a:pt x="82034" y="348514"/>
                  </a:lnTo>
                  <a:lnTo>
                    <a:pt x="75241" y="335974"/>
                  </a:lnTo>
                  <a:lnTo>
                    <a:pt x="67404" y="337019"/>
                  </a:lnTo>
                  <a:lnTo>
                    <a:pt x="71061" y="326046"/>
                  </a:lnTo>
                  <a:lnTo>
                    <a:pt x="79421" y="326569"/>
                  </a:lnTo>
                  <a:lnTo>
                    <a:pt x="86737" y="321866"/>
                  </a:lnTo>
                  <a:lnTo>
                    <a:pt x="86737" y="321866"/>
                  </a:lnTo>
                  <a:close/>
                  <a:moveTo>
                    <a:pt x="521987" y="337541"/>
                  </a:moveTo>
                  <a:lnTo>
                    <a:pt x="515195" y="342767"/>
                  </a:lnTo>
                  <a:lnTo>
                    <a:pt x="504222" y="332316"/>
                  </a:lnTo>
                  <a:lnTo>
                    <a:pt x="512582" y="324479"/>
                  </a:lnTo>
                  <a:lnTo>
                    <a:pt x="499520" y="309848"/>
                  </a:lnTo>
                  <a:lnTo>
                    <a:pt x="498997" y="303578"/>
                  </a:lnTo>
                  <a:lnTo>
                    <a:pt x="512060" y="300443"/>
                  </a:lnTo>
                  <a:lnTo>
                    <a:pt x="519898" y="306191"/>
                  </a:lnTo>
                  <a:lnTo>
                    <a:pt x="523555" y="313506"/>
                  </a:lnTo>
                  <a:lnTo>
                    <a:pt x="526167" y="329704"/>
                  </a:lnTo>
                  <a:lnTo>
                    <a:pt x="521987" y="337541"/>
                  </a:lnTo>
                  <a:lnTo>
                    <a:pt x="521987" y="337541"/>
                  </a:lnTo>
                  <a:close/>
                  <a:moveTo>
                    <a:pt x="90394" y="299921"/>
                  </a:moveTo>
                  <a:lnTo>
                    <a:pt x="82557" y="300443"/>
                  </a:lnTo>
                  <a:lnTo>
                    <a:pt x="79944" y="294696"/>
                  </a:lnTo>
                  <a:lnTo>
                    <a:pt x="84646" y="280065"/>
                  </a:lnTo>
                  <a:lnTo>
                    <a:pt x="91439" y="282155"/>
                  </a:lnTo>
                  <a:lnTo>
                    <a:pt x="92484" y="297308"/>
                  </a:lnTo>
                  <a:lnTo>
                    <a:pt x="90394" y="299921"/>
                  </a:lnTo>
                  <a:lnTo>
                    <a:pt x="90394" y="299921"/>
                  </a:lnTo>
                  <a:close/>
                  <a:moveTo>
                    <a:pt x="303056" y="266480"/>
                  </a:moveTo>
                  <a:lnTo>
                    <a:pt x="308803" y="276930"/>
                  </a:lnTo>
                  <a:lnTo>
                    <a:pt x="342767" y="292083"/>
                  </a:lnTo>
                  <a:lnTo>
                    <a:pt x="360009" y="294173"/>
                  </a:lnTo>
                  <a:lnTo>
                    <a:pt x="370459" y="310371"/>
                  </a:lnTo>
                  <a:lnTo>
                    <a:pt x="369414" y="314028"/>
                  </a:lnTo>
                  <a:lnTo>
                    <a:pt x="378820" y="337541"/>
                  </a:lnTo>
                  <a:lnTo>
                    <a:pt x="385612" y="343289"/>
                  </a:lnTo>
                  <a:lnTo>
                    <a:pt x="402333" y="345379"/>
                  </a:lnTo>
                  <a:lnTo>
                    <a:pt x="404945" y="356874"/>
                  </a:lnTo>
                  <a:lnTo>
                    <a:pt x="399198" y="361577"/>
                  </a:lnTo>
                  <a:lnTo>
                    <a:pt x="387702" y="357397"/>
                  </a:lnTo>
                  <a:lnTo>
                    <a:pt x="374639" y="347469"/>
                  </a:lnTo>
                  <a:lnTo>
                    <a:pt x="372027" y="339632"/>
                  </a:lnTo>
                  <a:lnTo>
                    <a:pt x="358442" y="321866"/>
                  </a:lnTo>
                  <a:lnTo>
                    <a:pt x="336496" y="320821"/>
                  </a:lnTo>
                  <a:lnTo>
                    <a:pt x="327091" y="316641"/>
                  </a:lnTo>
                  <a:lnTo>
                    <a:pt x="323434" y="306191"/>
                  </a:lnTo>
                  <a:lnTo>
                    <a:pt x="314028" y="300443"/>
                  </a:lnTo>
                  <a:lnTo>
                    <a:pt x="301488" y="288948"/>
                  </a:lnTo>
                  <a:lnTo>
                    <a:pt x="292083" y="282155"/>
                  </a:lnTo>
                  <a:lnTo>
                    <a:pt x="273795" y="275363"/>
                  </a:lnTo>
                  <a:lnTo>
                    <a:pt x="270137" y="271183"/>
                  </a:lnTo>
                  <a:lnTo>
                    <a:pt x="281633" y="263345"/>
                  </a:lnTo>
                  <a:lnTo>
                    <a:pt x="294696" y="260210"/>
                  </a:lnTo>
                  <a:lnTo>
                    <a:pt x="303056" y="266480"/>
                  </a:lnTo>
                  <a:lnTo>
                    <a:pt x="303056" y="266480"/>
                  </a:lnTo>
                  <a:close/>
                  <a:moveTo>
                    <a:pt x="536095" y="230949"/>
                  </a:moveTo>
                  <a:lnTo>
                    <a:pt x="535573" y="236697"/>
                  </a:lnTo>
                  <a:lnTo>
                    <a:pt x="547068" y="246102"/>
                  </a:lnTo>
                  <a:lnTo>
                    <a:pt x="551248" y="252372"/>
                  </a:lnTo>
                  <a:lnTo>
                    <a:pt x="543933" y="265435"/>
                  </a:lnTo>
                  <a:lnTo>
                    <a:pt x="519375" y="260732"/>
                  </a:lnTo>
                  <a:lnTo>
                    <a:pt x="514672" y="256030"/>
                  </a:lnTo>
                  <a:lnTo>
                    <a:pt x="524600" y="248192"/>
                  </a:lnTo>
                  <a:lnTo>
                    <a:pt x="518852" y="245057"/>
                  </a:lnTo>
                  <a:lnTo>
                    <a:pt x="511537" y="254462"/>
                  </a:lnTo>
                  <a:lnTo>
                    <a:pt x="497952" y="250282"/>
                  </a:lnTo>
                  <a:lnTo>
                    <a:pt x="492204" y="244535"/>
                  </a:lnTo>
                  <a:lnTo>
                    <a:pt x="496385" y="236174"/>
                  </a:lnTo>
                  <a:lnTo>
                    <a:pt x="505790" y="236697"/>
                  </a:lnTo>
                  <a:lnTo>
                    <a:pt x="516240" y="231994"/>
                  </a:lnTo>
                  <a:lnTo>
                    <a:pt x="516240" y="228337"/>
                  </a:lnTo>
                  <a:lnTo>
                    <a:pt x="530348" y="227292"/>
                  </a:lnTo>
                  <a:lnTo>
                    <a:pt x="536095" y="230949"/>
                  </a:lnTo>
                  <a:close/>
                  <a:moveTo>
                    <a:pt x="36053" y="221022"/>
                  </a:moveTo>
                  <a:lnTo>
                    <a:pt x="28215" y="223112"/>
                  </a:lnTo>
                  <a:lnTo>
                    <a:pt x="20900" y="218409"/>
                  </a:lnTo>
                  <a:lnTo>
                    <a:pt x="13585" y="206914"/>
                  </a:lnTo>
                  <a:lnTo>
                    <a:pt x="0" y="193329"/>
                  </a:lnTo>
                  <a:lnTo>
                    <a:pt x="4180" y="186536"/>
                  </a:lnTo>
                  <a:lnTo>
                    <a:pt x="14108" y="183923"/>
                  </a:lnTo>
                  <a:lnTo>
                    <a:pt x="22468" y="191239"/>
                  </a:lnTo>
                  <a:lnTo>
                    <a:pt x="15675" y="198554"/>
                  </a:lnTo>
                  <a:lnTo>
                    <a:pt x="20378" y="202734"/>
                  </a:lnTo>
                  <a:lnTo>
                    <a:pt x="26126" y="217364"/>
                  </a:lnTo>
                  <a:lnTo>
                    <a:pt x="36053" y="221022"/>
                  </a:lnTo>
                  <a:close/>
                  <a:moveTo>
                    <a:pt x="453016" y="168248"/>
                  </a:moveTo>
                  <a:lnTo>
                    <a:pt x="448836" y="176608"/>
                  </a:lnTo>
                  <a:lnTo>
                    <a:pt x="448314" y="184446"/>
                  </a:lnTo>
                  <a:lnTo>
                    <a:pt x="424801" y="180266"/>
                  </a:lnTo>
                  <a:lnTo>
                    <a:pt x="422710" y="166158"/>
                  </a:lnTo>
                  <a:lnTo>
                    <a:pt x="436296" y="165635"/>
                  </a:lnTo>
                  <a:lnTo>
                    <a:pt x="440998" y="170338"/>
                  </a:lnTo>
                  <a:lnTo>
                    <a:pt x="447269" y="164591"/>
                  </a:lnTo>
                  <a:lnTo>
                    <a:pt x="453016" y="168248"/>
                  </a:lnTo>
                  <a:lnTo>
                    <a:pt x="453016" y="168248"/>
                  </a:lnTo>
                  <a:close/>
                  <a:moveTo>
                    <a:pt x="468169" y="125925"/>
                  </a:moveTo>
                  <a:lnTo>
                    <a:pt x="459809" y="128537"/>
                  </a:lnTo>
                  <a:lnTo>
                    <a:pt x="449359" y="120700"/>
                  </a:lnTo>
                  <a:lnTo>
                    <a:pt x="457719" y="117565"/>
                  </a:lnTo>
                  <a:lnTo>
                    <a:pt x="468169" y="125925"/>
                  </a:lnTo>
                  <a:lnTo>
                    <a:pt x="468169" y="125925"/>
                  </a:lnTo>
                  <a:close/>
                  <a:moveTo>
                    <a:pt x="395018" y="107115"/>
                  </a:moveTo>
                  <a:lnTo>
                    <a:pt x="385090" y="110772"/>
                  </a:lnTo>
                  <a:lnTo>
                    <a:pt x="374117" y="103979"/>
                  </a:lnTo>
                  <a:lnTo>
                    <a:pt x="380910" y="89871"/>
                  </a:lnTo>
                  <a:lnTo>
                    <a:pt x="388747" y="90394"/>
                  </a:lnTo>
                  <a:lnTo>
                    <a:pt x="395018" y="98232"/>
                  </a:lnTo>
                  <a:lnTo>
                    <a:pt x="395018" y="107115"/>
                  </a:lnTo>
                  <a:close/>
                  <a:moveTo>
                    <a:pt x="492727" y="96664"/>
                  </a:moveTo>
                  <a:lnTo>
                    <a:pt x="489592" y="92484"/>
                  </a:lnTo>
                  <a:lnTo>
                    <a:pt x="476529" y="85169"/>
                  </a:lnTo>
                  <a:lnTo>
                    <a:pt x="448314" y="81511"/>
                  </a:lnTo>
                  <a:lnTo>
                    <a:pt x="434206" y="75764"/>
                  </a:lnTo>
                  <a:lnTo>
                    <a:pt x="428458" y="76809"/>
                  </a:lnTo>
                  <a:lnTo>
                    <a:pt x="415918" y="70539"/>
                  </a:lnTo>
                  <a:lnTo>
                    <a:pt x="408603" y="73151"/>
                  </a:lnTo>
                  <a:lnTo>
                    <a:pt x="393450" y="83602"/>
                  </a:lnTo>
                  <a:lnTo>
                    <a:pt x="384045" y="82557"/>
                  </a:lnTo>
                  <a:lnTo>
                    <a:pt x="374117" y="76286"/>
                  </a:lnTo>
                  <a:lnTo>
                    <a:pt x="360532" y="78899"/>
                  </a:lnTo>
                  <a:lnTo>
                    <a:pt x="350082" y="90394"/>
                  </a:lnTo>
                  <a:lnTo>
                    <a:pt x="339109" y="96664"/>
                  </a:lnTo>
                  <a:lnTo>
                    <a:pt x="328136" y="94052"/>
                  </a:lnTo>
                  <a:lnTo>
                    <a:pt x="314028" y="94052"/>
                  </a:lnTo>
                  <a:lnTo>
                    <a:pt x="312983" y="100844"/>
                  </a:lnTo>
                  <a:lnTo>
                    <a:pt x="325524" y="113907"/>
                  </a:lnTo>
                  <a:lnTo>
                    <a:pt x="322388" y="120177"/>
                  </a:lnTo>
                  <a:lnTo>
                    <a:pt x="325524" y="126447"/>
                  </a:lnTo>
                  <a:lnTo>
                    <a:pt x="338586" y="126970"/>
                  </a:lnTo>
                  <a:lnTo>
                    <a:pt x="353739" y="134808"/>
                  </a:lnTo>
                  <a:lnTo>
                    <a:pt x="349559" y="138988"/>
                  </a:lnTo>
                  <a:lnTo>
                    <a:pt x="329704" y="131672"/>
                  </a:lnTo>
                  <a:lnTo>
                    <a:pt x="322388" y="131150"/>
                  </a:lnTo>
                  <a:lnTo>
                    <a:pt x="315074" y="138465"/>
                  </a:lnTo>
                  <a:lnTo>
                    <a:pt x="336496" y="155185"/>
                  </a:lnTo>
                  <a:lnTo>
                    <a:pt x="339632" y="163546"/>
                  </a:lnTo>
                  <a:lnTo>
                    <a:pt x="335974" y="169293"/>
                  </a:lnTo>
                  <a:lnTo>
                    <a:pt x="326569" y="164591"/>
                  </a:lnTo>
                  <a:lnTo>
                    <a:pt x="311416" y="144735"/>
                  </a:lnTo>
                  <a:lnTo>
                    <a:pt x="292606" y="141078"/>
                  </a:lnTo>
                  <a:lnTo>
                    <a:pt x="289993" y="144735"/>
                  </a:lnTo>
                  <a:lnTo>
                    <a:pt x="297308" y="159366"/>
                  </a:lnTo>
                  <a:lnTo>
                    <a:pt x="315074" y="169816"/>
                  </a:lnTo>
                  <a:lnTo>
                    <a:pt x="311416" y="173473"/>
                  </a:lnTo>
                  <a:lnTo>
                    <a:pt x="293128" y="167203"/>
                  </a:lnTo>
                  <a:lnTo>
                    <a:pt x="286335" y="157275"/>
                  </a:lnTo>
                  <a:lnTo>
                    <a:pt x="283723" y="144735"/>
                  </a:lnTo>
                  <a:lnTo>
                    <a:pt x="249760" y="127492"/>
                  </a:lnTo>
                  <a:lnTo>
                    <a:pt x="241399" y="110250"/>
                  </a:lnTo>
                  <a:lnTo>
                    <a:pt x="227814" y="118087"/>
                  </a:lnTo>
                  <a:lnTo>
                    <a:pt x="230427" y="130628"/>
                  </a:lnTo>
                  <a:lnTo>
                    <a:pt x="226769" y="154140"/>
                  </a:lnTo>
                  <a:lnTo>
                    <a:pt x="229382" y="161978"/>
                  </a:lnTo>
                  <a:lnTo>
                    <a:pt x="250805" y="184968"/>
                  </a:lnTo>
                  <a:lnTo>
                    <a:pt x="258643" y="201689"/>
                  </a:lnTo>
                  <a:lnTo>
                    <a:pt x="274840" y="214752"/>
                  </a:lnTo>
                  <a:lnTo>
                    <a:pt x="291038" y="234607"/>
                  </a:lnTo>
                  <a:lnTo>
                    <a:pt x="295218" y="245580"/>
                  </a:lnTo>
                  <a:lnTo>
                    <a:pt x="287381" y="252372"/>
                  </a:lnTo>
                  <a:lnTo>
                    <a:pt x="279543" y="249237"/>
                  </a:lnTo>
                  <a:lnTo>
                    <a:pt x="281633" y="237742"/>
                  </a:lnTo>
                  <a:lnTo>
                    <a:pt x="268048" y="230427"/>
                  </a:lnTo>
                  <a:lnTo>
                    <a:pt x="256552" y="237742"/>
                  </a:lnTo>
                  <a:lnTo>
                    <a:pt x="265957" y="251850"/>
                  </a:lnTo>
                  <a:lnTo>
                    <a:pt x="269093" y="259165"/>
                  </a:lnTo>
                  <a:lnTo>
                    <a:pt x="266480" y="267003"/>
                  </a:lnTo>
                  <a:lnTo>
                    <a:pt x="256552" y="271705"/>
                  </a:lnTo>
                  <a:lnTo>
                    <a:pt x="240355" y="272228"/>
                  </a:lnTo>
                  <a:lnTo>
                    <a:pt x="254985" y="280588"/>
                  </a:lnTo>
                  <a:lnTo>
                    <a:pt x="275363" y="286858"/>
                  </a:lnTo>
                  <a:lnTo>
                    <a:pt x="285290" y="293650"/>
                  </a:lnTo>
                  <a:lnTo>
                    <a:pt x="294696" y="294173"/>
                  </a:lnTo>
                  <a:lnTo>
                    <a:pt x="305146" y="307236"/>
                  </a:lnTo>
                  <a:lnTo>
                    <a:pt x="321344" y="310894"/>
                  </a:lnTo>
                  <a:lnTo>
                    <a:pt x="331794" y="323956"/>
                  </a:lnTo>
                  <a:lnTo>
                    <a:pt x="344334" y="327091"/>
                  </a:lnTo>
                  <a:lnTo>
                    <a:pt x="354784" y="331794"/>
                  </a:lnTo>
                  <a:lnTo>
                    <a:pt x="361054" y="344857"/>
                  </a:lnTo>
                  <a:lnTo>
                    <a:pt x="363145" y="362622"/>
                  </a:lnTo>
                  <a:lnTo>
                    <a:pt x="366802" y="375685"/>
                  </a:lnTo>
                  <a:lnTo>
                    <a:pt x="367325" y="386135"/>
                  </a:lnTo>
                  <a:lnTo>
                    <a:pt x="358442" y="389792"/>
                  </a:lnTo>
                  <a:lnTo>
                    <a:pt x="350604" y="379865"/>
                  </a:lnTo>
                  <a:lnTo>
                    <a:pt x="325001" y="357919"/>
                  </a:lnTo>
                  <a:lnTo>
                    <a:pt x="318731" y="355307"/>
                  </a:lnTo>
                  <a:lnTo>
                    <a:pt x="312461" y="359487"/>
                  </a:lnTo>
                  <a:lnTo>
                    <a:pt x="294696" y="362622"/>
                  </a:lnTo>
                  <a:lnTo>
                    <a:pt x="283200" y="370459"/>
                  </a:lnTo>
                  <a:lnTo>
                    <a:pt x="292606" y="378297"/>
                  </a:lnTo>
                  <a:lnTo>
                    <a:pt x="293128" y="385612"/>
                  </a:lnTo>
                  <a:lnTo>
                    <a:pt x="297831" y="395018"/>
                  </a:lnTo>
                  <a:lnTo>
                    <a:pt x="310371" y="397630"/>
                  </a:lnTo>
                  <a:lnTo>
                    <a:pt x="322911" y="412260"/>
                  </a:lnTo>
                  <a:lnTo>
                    <a:pt x="304623" y="418530"/>
                  </a:lnTo>
                  <a:lnTo>
                    <a:pt x="297831" y="422710"/>
                  </a:lnTo>
                  <a:lnTo>
                    <a:pt x="293128" y="419576"/>
                  </a:lnTo>
                  <a:lnTo>
                    <a:pt x="292083" y="412260"/>
                  </a:lnTo>
                  <a:lnTo>
                    <a:pt x="265435" y="398675"/>
                  </a:lnTo>
                  <a:lnTo>
                    <a:pt x="261777" y="402333"/>
                  </a:lnTo>
                  <a:lnTo>
                    <a:pt x="265957" y="416963"/>
                  </a:lnTo>
                  <a:lnTo>
                    <a:pt x="273795" y="426891"/>
                  </a:lnTo>
                  <a:lnTo>
                    <a:pt x="287381" y="453539"/>
                  </a:lnTo>
                  <a:lnTo>
                    <a:pt x="295218" y="476529"/>
                  </a:lnTo>
                  <a:lnTo>
                    <a:pt x="294173" y="489592"/>
                  </a:lnTo>
                  <a:lnTo>
                    <a:pt x="300443" y="498997"/>
                  </a:lnTo>
                  <a:lnTo>
                    <a:pt x="300966" y="508402"/>
                  </a:lnTo>
                  <a:lnTo>
                    <a:pt x="290515" y="501087"/>
                  </a:lnTo>
                  <a:lnTo>
                    <a:pt x="276930" y="485934"/>
                  </a:lnTo>
                  <a:lnTo>
                    <a:pt x="272228" y="476529"/>
                  </a:lnTo>
                  <a:lnTo>
                    <a:pt x="258643" y="477052"/>
                  </a:lnTo>
                  <a:lnTo>
                    <a:pt x="250805" y="497429"/>
                  </a:lnTo>
                  <a:lnTo>
                    <a:pt x="251850" y="508925"/>
                  </a:lnTo>
                  <a:lnTo>
                    <a:pt x="241922" y="502132"/>
                  </a:lnTo>
                  <a:lnTo>
                    <a:pt x="240877" y="484367"/>
                  </a:lnTo>
                  <a:lnTo>
                    <a:pt x="227814" y="467124"/>
                  </a:lnTo>
                  <a:lnTo>
                    <a:pt x="222067" y="464511"/>
                  </a:lnTo>
                  <a:lnTo>
                    <a:pt x="214229" y="453016"/>
                  </a:lnTo>
                  <a:lnTo>
                    <a:pt x="204824" y="456674"/>
                  </a:lnTo>
                  <a:lnTo>
                    <a:pt x="204301" y="474439"/>
                  </a:lnTo>
                  <a:lnTo>
                    <a:pt x="201689" y="480709"/>
                  </a:lnTo>
                  <a:lnTo>
                    <a:pt x="188104" y="469214"/>
                  </a:lnTo>
                  <a:lnTo>
                    <a:pt x="173996" y="447791"/>
                  </a:lnTo>
                  <a:lnTo>
                    <a:pt x="172951" y="436818"/>
                  </a:lnTo>
                  <a:lnTo>
                    <a:pt x="181311" y="426368"/>
                  </a:lnTo>
                  <a:lnTo>
                    <a:pt x="179221" y="419053"/>
                  </a:lnTo>
                  <a:lnTo>
                    <a:pt x="169293" y="403900"/>
                  </a:lnTo>
                  <a:lnTo>
                    <a:pt x="156230" y="394495"/>
                  </a:lnTo>
                  <a:lnTo>
                    <a:pt x="148915" y="391360"/>
                  </a:lnTo>
                  <a:lnTo>
                    <a:pt x="144735" y="381432"/>
                  </a:lnTo>
                  <a:lnTo>
                    <a:pt x="132195" y="373595"/>
                  </a:lnTo>
                  <a:lnTo>
                    <a:pt x="132195" y="367325"/>
                  </a:lnTo>
                  <a:lnTo>
                    <a:pt x="144735" y="356874"/>
                  </a:lnTo>
                  <a:lnTo>
                    <a:pt x="151005" y="340676"/>
                  </a:lnTo>
                  <a:lnTo>
                    <a:pt x="162501" y="343812"/>
                  </a:lnTo>
                  <a:lnTo>
                    <a:pt x="170861" y="342767"/>
                  </a:lnTo>
                  <a:lnTo>
                    <a:pt x="183401" y="328136"/>
                  </a:lnTo>
                  <a:lnTo>
                    <a:pt x="193329" y="328659"/>
                  </a:lnTo>
                  <a:lnTo>
                    <a:pt x="217364" y="341721"/>
                  </a:lnTo>
                  <a:lnTo>
                    <a:pt x="242967" y="349037"/>
                  </a:lnTo>
                  <a:lnTo>
                    <a:pt x="256030" y="355307"/>
                  </a:lnTo>
                  <a:lnTo>
                    <a:pt x="263345" y="362099"/>
                  </a:lnTo>
                  <a:lnTo>
                    <a:pt x="273273" y="364189"/>
                  </a:lnTo>
                  <a:lnTo>
                    <a:pt x="270137" y="355829"/>
                  </a:lnTo>
                  <a:lnTo>
                    <a:pt x="274840" y="353217"/>
                  </a:lnTo>
                  <a:lnTo>
                    <a:pt x="287903" y="353217"/>
                  </a:lnTo>
                  <a:lnTo>
                    <a:pt x="288948" y="343289"/>
                  </a:lnTo>
                  <a:lnTo>
                    <a:pt x="276408" y="339632"/>
                  </a:lnTo>
                  <a:lnTo>
                    <a:pt x="271705" y="340676"/>
                  </a:lnTo>
                  <a:lnTo>
                    <a:pt x="257075" y="332316"/>
                  </a:lnTo>
                  <a:lnTo>
                    <a:pt x="242967" y="327614"/>
                  </a:lnTo>
                  <a:lnTo>
                    <a:pt x="229382" y="318208"/>
                  </a:lnTo>
                  <a:lnTo>
                    <a:pt x="222067" y="326046"/>
                  </a:lnTo>
                  <a:lnTo>
                    <a:pt x="214752" y="326046"/>
                  </a:lnTo>
                  <a:lnTo>
                    <a:pt x="193851" y="320299"/>
                  </a:lnTo>
                  <a:lnTo>
                    <a:pt x="180788" y="324479"/>
                  </a:lnTo>
                  <a:lnTo>
                    <a:pt x="155185" y="328659"/>
                  </a:lnTo>
                  <a:lnTo>
                    <a:pt x="148393" y="320821"/>
                  </a:lnTo>
                  <a:lnTo>
                    <a:pt x="132195" y="327091"/>
                  </a:lnTo>
                  <a:lnTo>
                    <a:pt x="125925" y="322911"/>
                  </a:lnTo>
                  <a:lnTo>
                    <a:pt x="114430" y="297308"/>
                  </a:lnTo>
                  <a:lnTo>
                    <a:pt x="103979" y="285813"/>
                  </a:lnTo>
                  <a:lnTo>
                    <a:pt x="96664" y="282678"/>
                  </a:lnTo>
                  <a:lnTo>
                    <a:pt x="95619" y="271183"/>
                  </a:lnTo>
                  <a:lnTo>
                    <a:pt x="105024" y="270137"/>
                  </a:lnTo>
                  <a:lnTo>
                    <a:pt x="119655" y="275885"/>
                  </a:lnTo>
                  <a:lnTo>
                    <a:pt x="125402" y="272228"/>
                  </a:lnTo>
                  <a:lnTo>
                    <a:pt x="121745" y="262300"/>
                  </a:lnTo>
                  <a:lnTo>
                    <a:pt x="106592" y="261255"/>
                  </a:lnTo>
                  <a:lnTo>
                    <a:pt x="95619" y="264390"/>
                  </a:lnTo>
                  <a:lnTo>
                    <a:pt x="78377" y="250805"/>
                  </a:lnTo>
                  <a:lnTo>
                    <a:pt x="68971" y="240355"/>
                  </a:lnTo>
                  <a:lnTo>
                    <a:pt x="55386" y="233562"/>
                  </a:lnTo>
                  <a:lnTo>
                    <a:pt x="44936" y="212661"/>
                  </a:lnTo>
                  <a:lnTo>
                    <a:pt x="28738" y="196464"/>
                  </a:lnTo>
                  <a:lnTo>
                    <a:pt x="45458" y="202211"/>
                  </a:lnTo>
                  <a:lnTo>
                    <a:pt x="49638" y="198031"/>
                  </a:lnTo>
                  <a:lnTo>
                    <a:pt x="51728" y="188626"/>
                  </a:lnTo>
                  <a:lnTo>
                    <a:pt x="57476" y="184446"/>
                  </a:lnTo>
                  <a:lnTo>
                    <a:pt x="51206" y="170861"/>
                  </a:lnTo>
                  <a:lnTo>
                    <a:pt x="61656" y="163023"/>
                  </a:lnTo>
                  <a:lnTo>
                    <a:pt x="73151" y="160933"/>
                  </a:lnTo>
                  <a:lnTo>
                    <a:pt x="76809" y="157798"/>
                  </a:lnTo>
                  <a:lnTo>
                    <a:pt x="78899" y="145258"/>
                  </a:lnTo>
                  <a:lnTo>
                    <a:pt x="86214" y="126447"/>
                  </a:lnTo>
                  <a:lnTo>
                    <a:pt x="96664" y="121745"/>
                  </a:lnTo>
                  <a:lnTo>
                    <a:pt x="101367" y="105547"/>
                  </a:lnTo>
                  <a:lnTo>
                    <a:pt x="94574" y="94574"/>
                  </a:lnTo>
                  <a:lnTo>
                    <a:pt x="94574" y="87782"/>
                  </a:lnTo>
                  <a:lnTo>
                    <a:pt x="122790" y="85691"/>
                  </a:lnTo>
                  <a:lnTo>
                    <a:pt x="128537" y="82034"/>
                  </a:lnTo>
                  <a:lnTo>
                    <a:pt x="142645" y="85691"/>
                  </a:lnTo>
                  <a:lnTo>
                    <a:pt x="157275" y="77854"/>
                  </a:lnTo>
                  <a:lnTo>
                    <a:pt x="167726" y="62701"/>
                  </a:lnTo>
                  <a:lnTo>
                    <a:pt x="172428" y="60611"/>
                  </a:lnTo>
                  <a:lnTo>
                    <a:pt x="190716" y="57998"/>
                  </a:lnTo>
                  <a:lnTo>
                    <a:pt x="211094" y="61656"/>
                  </a:lnTo>
                  <a:lnTo>
                    <a:pt x="228859" y="55386"/>
                  </a:lnTo>
                  <a:lnTo>
                    <a:pt x="229904" y="42323"/>
                  </a:lnTo>
                  <a:lnTo>
                    <a:pt x="242444" y="40233"/>
                  </a:lnTo>
                  <a:lnTo>
                    <a:pt x="260732" y="41278"/>
                  </a:lnTo>
                  <a:lnTo>
                    <a:pt x="267003" y="35008"/>
                  </a:lnTo>
                  <a:lnTo>
                    <a:pt x="281633" y="33963"/>
                  </a:lnTo>
                  <a:lnTo>
                    <a:pt x="297831" y="35008"/>
                  </a:lnTo>
                  <a:lnTo>
                    <a:pt x="316119" y="28215"/>
                  </a:lnTo>
                  <a:lnTo>
                    <a:pt x="327614" y="27170"/>
                  </a:lnTo>
                  <a:lnTo>
                    <a:pt x="328659" y="21423"/>
                  </a:lnTo>
                  <a:lnTo>
                    <a:pt x="354262" y="21945"/>
                  </a:lnTo>
                  <a:lnTo>
                    <a:pt x="364189" y="18810"/>
                  </a:lnTo>
                  <a:lnTo>
                    <a:pt x="371505" y="29260"/>
                  </a:lnTo>
                  <a:lnTo>
                    <a:pt x="386135" y="37620"/>
                  </a:lnTo>
                  <a:lnTo>
                    <a:pt x="391883" y="33963"/>
                  </a:lnTo>
                  <a:lnTo>
                    <a:pt x="414873" y="41278"/>
                  </a:lnTo>
                  <a:lnTo>
                    <a:pt x="425323" y="48071"/>
                  </a:lnTo>
                  <a:lnTo>
                    <a:pt x="446223" y="42323"/>
                  </a:lnTo>
                  <a:lnTo>
                    <a:pt x="466079" y="39711"/>
                  </a:lnTo>
                  <a:lnTo>
                    <a:pt x="477052" y="41801"/>
                  </a:lnTo>
                  <a:lnTo>
                    <a:pt x="492204" y="34486"/>
                  </a:lnTo>
                  <a:lnTo>
                    <a:pt x="493249" y="29783"/>
                  </a:lnTo>
                  <a:lnTo>
                    <a:pt x="487502" y="13063"/>
                  </a:lnTo>
                  <a:lnTo>
                    <a:pt x="483322" y="6793"/>
                  </a:lnTo>
                  <a:lnTo>
                    <a:pt x="493249" y="0"/>
                  </a:lnTo>
                  <a:lnTo>
                    <a:pt x="503177" y="3135"/>
                  </a:lnTo>
                  <a:lnTo>
                    <a:pt x="510492" y="5225"/>
                  </a:lnTo>
                  <a:lnTo>
                    <a:pt x="524600" y="14630"/>
                  </a:lnTo>
                  <a:lnTo>
                    <a:pt x="530348" y="33440"/>
                  </a:lnTo>
                  <a:lnTo>
                    <a:pt x="509447" y="48593"/>
                  </a:lnTo>
                  <a:lnTo>
                    <a:pt x="512582" y="75764"/>
                  </a:lnTo>
                  <a:lnTo>
                    <a:pt x="497429" y="95619"/>
                  </a:lnTo>
                  <a:lnTo>
                    <a:pt x="492727" y="96664"/>
                  </a:lnTo>
                  <a:lnTo>
                    <a:pt x="492727" y="96664"/>
                  </a:lnTo>
                  <a:close/>
                </a:path>
              </a:pathLst>
            </a:custGeom>
            <a:solidFill>
              <a:schemeClr val="accent6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Croatia — 21%">
              <a:extLst>
                <a:ext uri="{FF2B5EF4-FFF2-40B4-BE49-F238E27FC236}">
                  <a16:creationId xmlns:a16="http://schemas.microsoft.com/office/drawing/2014/main" id="{C8B59707-AC0D-7EC7-856E-9EAE69E1E781}"/>
                </a:ext>
              </a:extLst>
            </p:cNvPr>
            <p:cNvSpPr/>
            <p:nvPr/>
          </p:nvSpPr>
          <p:spPr>
            <a:xfrm>
              <a:off x="4552144" y="3628631"/>
              <a:ext cx="449358" cy="390315"/>
            </a:xfrm>
            <a:custGeom>
              <a:avLst/>
              <a:gdLst>
                <a:gd name="connsiteX0" fmla="*/ 257597 w 449358"/>
                <a:gd name="connsiteY0" fmla="*/ 336497 h 390315"/>
                <a:gd name="connsiteX1" fmla="*/ 271705 w 449358"/>
                <a:gd name="connsiteY1" fmla="*/ 339109 h 390315"/>
                <a:gd name="connsiteX2" fmla="*/ 264913 w 449358"/>
                <a:gd name="connsiteY2" fmla="*/ 344857 h 390315"/>
                <a:gd name="connsiteX3" fmla="*/ 257597 w 449358"/>
                <a:gd name="connsiteY3" fmla="*/ 336497 h 390315"/>
                <a:gd name="connsiteX4" fmla="*/ 257597 w 449358"/>
                <a:gd name="connsiteY4" fmla="*/ 336497 h 390315"/>
                <a:gd name="connsiteX5" fmla="*/ 336496 w 449358"/>
                <a:gd name="connsiteY5" fmla="*/ 345902 h 390315"/>
                <a:gd name="connsiteX6" fmla="*/ 346424 w 449358"/>
                <a:gd name="connsiteY6" fmla="*/ 345379 h 390315"/>
                <a:gd name="connsiteX7" fmla="*/ 350082 w 449358"/>
                <a:gd name="connsiteY7" fmla="*/ 351127 h 390315"/>
                <a:gd name="connsiteX8" fmla="*/ 388225 w 449358"/>
                <a:gd name="connsiteY8" fmla="*/ 374640 h 390315"/>
                <a:gd name="connsiteX9" fmla="*/ 398675 w 449358"/>
                <a:gd name="connsiteY9" fmla="*/ 378820 h 390315"/>
                <a:gd name="connsiteX10" fmla="*/ 405990 w 449358"/>
                <a:gd name="connsiteY10" fmla="*/ 390315 h 390315"/>
                <a:gd name="connsiteX11" fmla="*/ 376730 w 449358"/>
                <a:gd name="connsiteY11" fmla="*/ 371505 h 390315"/>
                <a:gd name="connsiteX12" fmla="*/ 349559 w 449358"/>
                <a:gd name="connsiteY12" fmla="*/ 356352 h 390315"/>
                <a:gd name="connsiteX13" fmla="*/ 330749 w 449358"/>
                <a:gd name="connsiteY13" fmla="*/ 352172 h 390315"/>
                <a:gd name="connsiteX14" fmla="*/ 304101 w 449358"/>
                <a:gd name="connsiteY14" fmla="*/ 339632 h 390315"/>
                <a:gd name="connsiteX15" fmla="*/ 300966 w 449358"/>
                <a:gd name="connsiteY15" fmla="*/ 333884 h 390315"/>
                <a:gd name="connsiteX16" fmla="*/ 336496 w 449358"/>
                <a:gd name="connsiteY16" fmla="*/ 345902 h 390315"/>
                <a:gd name="connsiteX17" fmla="*/ 336496 w 449358"/>
                <a:gd name="connsiteY17" fmla="*/ 345902 h 390315"/>
                <a:gd name="connsiteX18" fmla="*/ 297831 w 449358"/>
                <a:gd name="connsiteY18" fmla="*/ 323956 h 390315"/>
                <a:gd name="connsiteX19" fmla="*/ 293128 w 449358"/>
                <a:gd name="connsiteY19" fmla="*/ 324479 h 390315"/>
                <a:gd name="connsiteX20" fmla="*/ 258643 w 449358"/>
                <a:gd name="connsiteY20" fmla="*/ 323956 h 390315"/>
                <a:gd name="connsiteX21" fmla="*/ 248192 w 449358"/>
                <a:gd name="connsiteY21" fmla="*/ 321866 h 390315"/>
                <a:gd name="connsiteX22" fmla="*/ 245057 w 449358"/>
                <a:gd name="connsiteY22" fmla="*/ 314028 h 390315"/>
                <a:gd name="connsiteX23" fmla="*/ 256030 w 449358"/>
                <a:gd name="connsiteY23" fmla="*/ 315074 h 390315"/>
                <a:gd name="connsiteX24" fmla="*/ 259165 w 449358"/>
                <a:gd name="connsiteY24" fmla="*/ 318731 h 390315"/>
                <a:gd name="connsiteX25" fmla="*/ 297831 w 449358"/>
                <a:gd name="connsiteY25" fmla="*/ 323956 h 390315"/>
                <a:gd name="connsiteX26" fmla="*/ 265435 w 449358"/>
                <a:gd name="connsiteY26" fmla="*/ 309848 h 390315"/>
                <a:gd name="connsiteX27" fmla="*/ 252895 w 449358"/>
                <a:gd name="connsiteY27" fmla="*/ 310371 h 390315"/>
                <a:gd name="connsiteX28" fmla="*/ 236697 w 449358"/>
                <a:gd name="connsiteY28" fmla="*/ 305668 h 390315"/>
                <a:gd name="connsiteX29" fmla="*/ 238787 w 449358"/>
                <a:gd name="connsiteY29" fmla="*/ 298876 h 390315"/>
                <a:gd name="connsiteX30" fmla="*/ 268048 w 449358"/>
                <a:gd name="connsiteY30" fmla="*/ 302533 h 390315"/>
                <a:gd name="connsiteX31" fmla="*/ 265435 w 449358"/>
                <a:gd name="connsiteY31" fmla="*/ 309848 h 390315"/>
                <a:gd name="connsiteX32" fmla="*/ 134808 w 449358"/>
                <a:gd name="connsiteY32" fmla="*/ 208482 h 390315"/>
                <a:gd name="connsiteX33" fmla="*/ 132717 w 449358"/>
                <a:gd name="connsiteY33" fmla="*/ 211094 h 390315"/>
                <a:gd name="connsiteX34" fmla="*/ 112340 w 449358"/>
                <a:gd name="connsiteY34" fmla="*/ 194374 h 390315"/>
                <a:gd name="connsiteX35" fmla="*/ 110250 w 449358"/>
                <a:gd name="connsiteY35" fmla="*/ 182879 h 390315"/>
                <a:gd name="connsiteX36" fmla="*/ 127492 w 449358"/>
                <a:gd name="connsiteY36" fmla="*/ 199599 h 390315"/>
                <a:gd name="connsiteX37" fmla="*/ 134808 w 449358"/>
                <a:gd name="connsiteY37" fmla="*/ 208482 h 390315"/>
                <a:gd name="connsiteX38" fmla="*/ 105024 w 449358"/>
                <a:gd name="connsiteY38" fmla="*/ 168771 h 390315"/>
                <a:gd name="connsiteX39" fmla="*/ 93529 w 449358"/>
                <a:gd name="connsiteY39" fmla="*/ 167726 h 390315"/>
                <a:gd name="connsiteX40" fmla="*/ 98232 w 449358"/>
                <a:gd name="connsiteY40" fmla="*/ 160933 h 390315"/>
                <a:gd name="connsiteX41" fmla="*/ 105024 w 449358"/>
                <a:gd name="connsiteY41" fmla="*/ 168771 h 390315"/>
                <a:gd name="connsiteX42" fmla="*/ 105024 w 449358"/>
                <a:gd name="connsiteY42" fmla="*/ 168771 h 390315"/>
                <a:gd name="connsiteX43" fmla="*/ 78899 w 449358"/>
                <a:gd name="connsiteY43" fmla="*/ 177653 h 390315"/>
                <a:gd name="connsiteX44" fmla="*/ 73151 w 449358"/>
                <a:gd name="connsiteY44" fmla="*/ 177131 h 390315"/>
                <a:gd name="connsiteX45" fmla="*/ 62701 w 449358"/>
                <a:gd name="connsiteY45" fmla="*/ 151528 h 390315"/>
                <a:gd name="connsiteX46" fmla="*/ 65314 w 449358"/>
                <a:gd name="connsiteY46" fmla="*/ 144213 h 390315"/>
                <a:gd name="connsiteX47" fmla="*/ 60611 w 449358"/>
                <a:gd name="connsiteY47" fmla="*/ 131673 h 390315"/>
                <a:gd name="connsiteX48" fmla="*/ 66359 w 449358"/>
                <a:gd name="connsiteY48" fmla="*/ 129582 h 390315"/>
                <a:gd name="connsiteX49" fmla="*/ 69494 w 449358"/>
                <a:gd name="connsiteY49" fmla="*/ 142645 h 390315"/>
                <a:gd name="connsiteX50" fmla="*/ 75764 w 449358"/>
                <a:gd name="connsiteY50" fmla="*/ 148393 h 390315"/>
                <a:gd name="connsiteX51" fmla="*/ 75241 w 449358"/>
                <a:gd name="connsiteY51" fmla="*/ 158321 h 390315"/>
                <a:gd name="connsiteX52" fmla="*/ 78899 w 449358"/>
                <a:gd name="connsiteY52" fmla="*/ 177653 h 390315"/>
                <a:gd name="connsiteX53" fmla="*/ 78899 w 449358"/>
                <a:gd name="connsiteY53" fmla="*/ 177653 h 390315"/>
                <a:gd name="connsiteX54" fmla="*/ 101889 w 449358"/>
                <a:gd name="connsiteY54" fmla="*/ 147870 h 390315"/>
                <a:gd name="connsiteX55" fmla="*/ 92484 w 449358"/>
                <a:gd name="connsiteY55" fmla="*/ 149960 h 390315"/>
                <a:gd name="connsiteX56" fmla="*/ 86214 w 449358"/>
                <a:gd name="connsiteY56" fmla="*/ 143690 h 390315"/>
                <a:gd name="connsiteX57" fmla="*/ 78377 w 449358"/>
                <a:gd name="connsiteY57" fmla="*/ 142645 h 390315"/>
                <a:gd name="connsiteX58" fmla="*/ 72106 w 449358"/>
                <a:gd name="connsiteY58" fmla="*/ 136375 h 390315"/>
                <a:gd name="connsiteX59" fmla="*/ 78377 w 449358"/>
                <a:gd name="connsiteY59" fmla="*/ 132195 h 390315"/>
                <a:gd name="connsiteX60" fmla="*/ 81511 w 449358"/>
                <a:gd name="connsiteY60" fmla="*/ 124880 h 390315"/>
                <a:gd name="connsiteX61" fmla="*/ 101889 w 449358"/>
                <a:gd name="connsiteY61" fmla="*/ 147870 h 390315"/>
                <a:gd name="connsiteX62" fmla="*/ 101889 w 449358"/>
                <a:gd name="connsiteY62" fmla="*/ 147870 h 390315"/>
                <a:gd name="connsiteX63" fmla="*/ 405990 w 449358"/>
                <a:gd name="connsiteY63" fmla="*/ 57476 h 390315"/>
                <a:gd name="connsiteX64" fmla="*/ 401810 w 449358"/>
                <a:gd name="connsiteY64" fmla="*/ 66881 h 390315"/>
                <a:gd name="connsiteX65" fmla="*/ 411738 w 449358"/>
                <a:gd name="connsiteY65" fmla="*/ 83602 h 390315"/>
                <a:gd name="connsiteX66" fmla="*/ 412783 w 449358"/>
                <a:gd name="connsiteY66" fmla="*/ 93529 h 390315"/>
                <a:gd name="connsiteX67" fmla="*/ 420621 w 449358"/>
                <a:gd name="connsiteY67" fmla="*/ 96142 h 390315"/>
                <a:gd name="connsiteX68" fmla="*/ 418008 w 449358"/>
                <a:gd name="connsiteY68" fmla="*/ 108682 h 390315"/>
                <a:gd name="connsiteX69" fmla="*/ 425323 w 449358"/>
                <a:gd name="connsiteY69" fmla="*/ 114952 h 390315"/>
                <a:gd name="connsiteX70" fmla="*/ 443611 w 449358"/>
                <a:gd name="connsiteY70" fmla="*/ 121222 h 390315"/>
                <a:gd name="connsiteX71" fmla="*/ 449359 w 449358"/>
                <a:gd name="connsiteY71" fmla="*/ 130628 h 390315"/>
                <a:gd name="connsiteX72" fmla="*/ 435251 w 449358"/>
                <a:gd name="connsiteY72" fmla="*/ 131150 h 390315"/>
                <a:gd name="connsiteX73" fmla="*/ 424801 w 449358"/>
                <a:gd name="connsiteY73" fmla="*/ 133762 h 390315"/>
                <a:gd name="connsiteX74" fmla="*/ 428981 w 449358"/>
                <a:gd name="connsiteY74" fmla="*/ 149960 h 390315"/>
                <a:gd name="connsiteX75" fmla="*/ 422710 w 449358"/>
                <a:gd name="connsiteY75" fmla="*/ 159888 h 390315"/>
                <a:gd name="connsiteX76" fmla="*/ 409125 w 449358"/>
                <a:gd name="connsiteY76" fmla="*/ 158843 h 390315"/>
                <a:gd name="connsiteX77" fmla="*/ 401288 w 449358"/>
                <a:gd name="connsiteY77" fmla="*/ 145258 h 390315"/>
                <a:gd name="connsiteX78" fmla="*/ 394495 w 449358"/>
                <a:gd name="connsiteY78" fmla="*/ 140555 h 390315"/>
                <a:gd name="connsiteX79" fmla="*/ 380910 w 449358"/>
                <a:gd name="connsiteY79" fmla="*/ 139510 h 390315"/>
                <a:gd name="connsiteX80" fmla="*/ 364712 w 449358"/>
                <a:gd name="connsiteY80" fmla="*/ 135330 h 390315"/>
                <a:gd name="connsiteX81" fmla="*/ 353739 w 449358"/>
                <a:gd name="connsiteY81" fmla="*/ 136375 h 390315"/>
                <a:gd name="connsiteX82" fmla="*/ 342767 w 449358"/>
                <a:gd name="connsiteY82" fmla="*/ 134285 h 390315"/>
                <a:gd name="connsiteX83" fmla="*/ 329181 w 449358"/>
                <a:gd name="connsiteY83" fmla="*/ 140555 h 390315"/>
                <a:gd name="connsiteX84" fmla="*/ 320299 w 449358"/>
                <a:gd name="connsiteY84" fmla="*/ 130628 h 390315"/>
                <a:gd name="connsiteX85" fmla="*/ 309848 w 449358"/>
                <a:gd name="connsiteY85" fmla="*/ 134285 h 390315"/>
                <a:gd name="connsiteX86" fmla="*/ 292606 w 449358"/>
                <a:gd name="connsiteY86" fmla="*/ 130105 h 390315"/>
                <a:gd name="connsiteX87" fmla="*/ 277453 w 449358"/>
                <a:gd name="connsiteY87" fmla="*/ 129582 h 390315"/>
                <a:gd name="connsiteX88" fmla="*/ 260732 w 449358"/>
                <a:gd name="connsiteY88" fmla="*/ 119655 h 390315"/>
                <a:gd name="connsiteX89" fmla="*/ 251327 w 449358"/>
                <a:gd name="connsiteY89" fmla="*/ 126970 h 390315"/>
                <a:gd name="connsiteX90" fmla="*/ 231472 w 449358"/>
                <a:gd name="connsiteY90" fmla="*/ 124880 h 390315"/>
                <a:gd name="connsiteX91" fmla="*/ 214752 w 449358"/>
                <a:gd name="connsiteY91" fmla="*/ 144735 h 390315"/>
                <a:gd name="connsiteX92" fmla="*/ 203779 w 449358"/>
                <a:gd name="connsiteY92" fmla="*/ 138465 h 390315"/>
                <a:gd name="connsiteX93" fmla="*/ 193329 w 449358"/>
                <a:gd name="connsiteY93" fmla="*/ 127493 h 390315"/>
                <a:gd name="connsiteX94" fmla="*/ 182356 w 449358"/>
                <a:gd name="connsiteY94" fmla="*/ 124880 h 390315"/>
                <a:gd name="connsiteX95" fmla="*/ 175041 w 449358"/>
                <a:gd name="connsiteY95" fmla="*/ 128537 h 390315"/>
                <a:gd name="connsiteX96" fmla="*/ 172951 w 449358"/>
                <a:gd name="connsiteY96" fmla="*/ 159366 h 390315"/>
                <a:gd name="connsiteX97" fmla="*/ 173473 w 449358"/>
                <a:gd name="connsiteY97" fmla="*/ 167726 h 390315"/>
                <a:gd name="connsiteX98" fmla="*/ 184968 w 449358"/>
                <a:gd name="connsiteY98" fmla="*/ 175563 h 390315"/>
                <a:gd name="connsiteX99" fmla="*/ 205869 w 449358"/>
                <a:gd name="connsiteY99" fmla="*/ 195419 h 390315"/>
                <a:gd name="connsiteX100" fmla="*/ 213706 w 449358"/>
                <a:gd name="connsiteY100" fmla="*/ 219977 h 390315"/>
                <a:gd name="connsiteX101" fmla="*/ 227814 w 449358"/>
                <a:gd name="connsiteY101" fmla="*/ 234607 h 390315"/>
                <a:gd name="connsiteX102" fmla="*/ 245057 w 449358"/>
                <a:gd name="connsiteY102" fmla="*/ 248715 h 390315"/>
                <a:gd name="connsiteX103" fmla="*/ 255507 w 449358"/>
                <a:gd name="connsiteY103" fmla="*/ 261255 h 390315"/>
                <a:gd name="connsiteX104" fmla="*/ 286335 w 449358"/>
                <a:gd name="connsiteY104" fmla="*/ 286335 h 390315"/>
                <a:gd name="connsiteX105" fmla="*/ 300966 w 449358"/>
                <a:gd name="connsiteY105" fmla="*/ 293128 h 390315"/>
                <a:gd name="connsiteX106" fmla="*/ 303578 w 449358"/>
                <a:gd name="connsiteY106" fmla="*/ 306714 h 390315"/>
                <a:gd name="connsiteX107" fmla="*/ 312983 w 449358"/>
                <a:gd name="connsiteY107" fmla="*/ 316641 h 390315"/>
                <a:gd name="connsiteX108" fmla="*/ 331271 w 449358"/>
                <a:gd name="connsiteY108" fmla="*/ 331794 h 390315"/>
                <a:gd name="connsiteX109" fmla="*/ 329181 w 449358"/>
                <a:gd name="connsiteY109" fmla="*/ 341722 h 390315"/>
                <a:gd name="connsiteX110" fmla="*/ 307758 w 449358"/>
                <a:gd name="connsiteY110" fmla="*/ 324479 h 390315"/>
                <a:gd name="connsiteX111" fmla="*/ 291561 w 449358"/>
                <a:gd name="connsiteY111" fmla="*/ 315074 h 390315"/>
                <a:gd name="connsiteX112" fmla="*/ 272750 w 449358"/>
                <a:gd name="connsiteY112" fmla="*/ 297831 h 390315"/>
                <a:gd name="connsiteX113" fmla="*/ 249237 w 449358"/>
                <a:gd name="connsiteY113" fmla="*/ 291038 h 390315"/>
                <a:gd name="connsiteX114" fmla="*/ 232517 w 449358"/>
                <a:gd name="connsiteY114" fmla="*/ 283723 h 390315"/>
                <a:gd name="connsiteX115" fmla="*/ 212139 w 449358"/>
                <a:gd name="connsiteY115" fmla="*/ 287381 h 390315"/>
                <a:gd name="connsiteX116" fmla="*/ 201166 w 449358"/>
                <a:gd name="connsiteY116" fmla="*/ 286335 h 390315"/>
                <a:gd name="connsiteX117" fmla="*/ 196986 w 449358"/>
                <a:gd name="connsiteY117" fmla="*/ 272750 h 390315"/>
                <a:gd name="connsiteX118" fmla="*/ 161455 w 449358"/>
                <a:gd name="connsiteY118" fmla="*/ 248715 h 390315"/>
                <a:gd name="connsiteX119" fmla="*/ 134808 w 449358"/>
                <a:gd name="connsiteY119" fmla="*/ 224157 h 390315"/>
                <a:gd name="connsiteX120" fmla="*/ 130105 w 449358"/>
                <a:gd name="connsiteY120" fmla="*/ 216319 h 390315"/>
                <a:gd name="connsiteX121" fmla="*/ 148915 w 449358"/>
                <a:gd name="connsiteY121" fmla="*/ 209004 h 390315"/>
                <a:gd name="connsiteX122" fmla="*/ 140555 w 449358"/>
                <a:gd name="connsiteY122" fmla="*/ 204301 h 390315"/>
                <a:gd name="connsiteX123" fmla="*/ 116520 w 449358"/>
                <a:gd name="connsiteY123" fmla="*/ 183401 h 390315"/>
                <a:gd name="connsiteX124" fmla="*/ 109204 w 449358"/>
                <a:gd name="connsiteY124" fmla="*/ 173473 h 390315"/>
                <a:gd name="connsiteX125" fmla="*/ 108682 w 449358"/>
                <a:gd name="connsiteY125" fmla="*/ 148393 h 390315"/>
                <a:gd name="connsiteX126" fmla="*/ 103979 w 449358"/>
                <a:gd name="connsiteY126" fmla="*/ 137943 h 390315"/>
                <a:gd name="connsiteX127" fmla="*/ 86214 w 449358"/>
                <a:gd name="connsiteY127" fmla="*/ 124357 h 390315"/>
                <a:gd name="connsiteX128" fmla="*/ 79422 w 449358"/>
                <a:gd name="connsiteY128" fmla="*/ 117565 h 390315"/>
                <a:gd name="connsiteX129" fmla="*/ 66359 w 449358"/>
                <a:gd name="connsiteY129" fmla="*/ 113385 h 390315"/>
                <a:gd name="connsiteX130" fmla="*/ 57998 w 449358"/>
                <a:gd name="connsiteY130" fmla="*/ 119132 h 390315"/>
                <a:gd name="connsiteX131" fmla="*/ 55909 w 449358"/>
                <a:gd name="connsiteY131" fmla="*/ 130628 h 390315"/>
                <a:gd name="connsiteX132" fmla="*/ 37621 w 449358"/>
                <a:gd name="connsiteY132" fmla="*/ 161456 h 390315"/>
                <a:gd name="connsiteX133" fmla="*/ 29783 w 449358"/>
                <a:gd name="connsiteY133" fmla="*/ 161456 h 390315"/>
                <a:gd name="connsiteX134" fmla="*/ 10973 w 449358"/>
                <a:gd name="connsiteY134" fmla="*/ 135853 h 390315"/>
                <a:gd name="connsiteX135" fmla="*/ 7838 w 449358"/>
                <a:gd name="connsiteY135" fmla="*/ 124357 h 390315"/>
                <a:gd name="connsiteX136" fmla="*/ 0 w 449358"/>
                <a:gd name="connsiteY136" fmla="*/ 100322 h 390315"/>
                <a:gd name="connsiteX137" fmla="*/ 4180 w 449358"/>
                <a:gd name="connsiteY137" fmla="*/ 97187 h 390315"/>
                <a:gd name="connsiteX138" fmla="*/ 7315 w 449358"/>
                <a:gd name="connsiteY138" fmla="*/ 100844 h 390315"/>
                <a:gd name="connsiteX139" fmla="*/ 27693 w 449358"/>
                <a:gd name="connsiteY139" fmla="*/ 105547 h 390315"/>
                <a:gd name="connsiteX140" fmla="*/ 36053 w 449358"/>
                <a:gd name="connsiteY140" fmla="*/ 97709 h 390315"/>
                <a:gd name="connsiteX141" fmla="*/ 42846 w 449358"/>
                <a:gd name="connsiteY141" fmla="*/ 100844 h 390315"/>
                <a:gd name="connsiteX142" fmla="*/ 64791 w 449358"/>
                <a:gd name="connsiteY142" fmla="*/ 100322 h 390315"/>
                <a:gd name="connsiteX143" fmla="*/ 68449 w 449358"/>
                <a:gd name="connsiteY143" fmla="*/ 98232 h 390315"/>
                <a:gd name="connsiteX144" fmla="*/ 75764 w 449358"/>
                <a:gd name="connsiteY144" fmla="*/ 84647 h 390315"/>
                <a:gd name="connsiteX145" fmla="*/ 91962 w 449358"/>
                <a:gd name="connsiteY145" fmla="*/ 97709 h 390315"/>
                <a:gd name="connsiteX146" fmla="*/ 101367 w 449358"/>
                <a:gd name="connsiteY146" fmla="*/ 101889 h 390315"/>
                <a:gd name="connsiteX147" fmla="*/ 109204 w 449358"/>
                <a:gd name="connsiteY147" fmla="*/ 98755 h 390315"/>
                <a:gd name="connsiteX148" fmla="*/ 121745 w 449358"/>
                <a:gd name="connsiteY148" fmla="*/ 102935 h 390315"/>
                <a:gd name="connsiteX149" fmla="*/ 131673 w 449358"/>
                <a:gd name="connsiteY149" fmla="*/ 103980 h 390315"/>
                <a:gd name="connsiteX150" fmla="*/ 138988 w 449358"/>
                <a:gd name="connsiteY150" fmla="*/ 101367 h 390315"/>
                <a:gd name="connsiteX151" fmla="*/ 134285 w 449358"/>
                <a:gd name="connsiteY151" fmla="*/ 87259 h 390315"/>
                <a:gd name="connsiteX152" fmla="*/ 138465 w 449358"/>
                <a:gd name="connsiteY152" fmla="*/ 83079 h 390315"/>
                <a:gd name="connsiteX153" fmla="*/ 132195 w 449358"/>
                <a:gd name="connsiteY153" fmla="*/ 76286 h 390315"/>
                <a:gd name="connsiteX154" fmla="*/ 145258 w 449358"/>
                <a:gd name="connsiteY154" fmla="*/ 70016 h 390315"/>
                <a:gd name="connsiteX155" fmla="*/ 158321 w 449358"/>
                <a:gd name="connsiteY155" fmla="*/ 66359 h 390315"/>
                <a:gd name="connsiteX156" fmla="*/ 160933 w 449358"/>
                <a:gd name="connsiteY156" fmla="*/ 59566 h 390315"/>
                <a:gd name="connsiteX157" fmla="*/ 159888 w 449358"/>
                <a:gd name="connsiteY157" fmla="*/ 45981 h 390315"/>
                <a:gd name="connsiteX158" fmla="*/ 154140 w 449358"/>
                <a:gd name="connsiteY158" fmla="*/ 40233 h 390315"/>
                <a:gd name="connsiteX159" fmla="*/ 156753 w 449358"/>
                <a:gd name="connsiteY159" fmla="*/ 31873 h 390315"/>
                <a:gd name="connsiteX160" fmla="*/ 183924 w 449358"/>
                <a:gd name="connsiteY160" fmla="*/ 21423 h 390315"/>
                <a:gd name="connsiteX161" fmla="*/ 188104 w 449358"/>
                <a:gd name="connsiteY161" fmla="*/ 15153 h 390315"/>
                <a:gd name="connsiteX162" fmla="*/ 200644 w 449358"/>
                <a:gd name="connsiteY162" fmla="*/ 15153 h 390315"/>
                <a:gd name="connsiteX163" fmla="*/ 200644 w 449358"/>
                <a:gd name="connsiteY163" fmla="*/ 4703 h 390315"/>
                <a:gd name="connsiteX164" fmla="*/ 206391 w 449358"/>
                <a:gd name="connsiteY164" fmla="*/ 0 h 390315"/>
                <a:gd name="connsiteX165" fmla="*/ 221544 w 449358"/>
                <a:gd name="connsiteY165" fmla="*/ 3658 h 390315"/>
                <a:gd name="connsiteX166" fmla="*/ 239310 w 449358"/>
                <a:gd name="connsiteY166" fmla="*/ 10973 h 390315"/>
                <a:gd name="connsiteX167" fmla="*/ 249760 w 449358"/>
                <a:gd name="connsiteY167" fmla="*/ 18288 h 390315"/>
                <a:gd name="connsiteX168" fmla="*/ 255507 w 449358"/>
                <a:gd name="connsiteY168" fmla="*/ 26126 h 390315"/>
                <a:gd name="connsiteX169" fmla="*/ 272228 w 449358"/>
                <a:gd name="connsiteY169" fmla="*/ 37098 h 390315"/>
                <a:gd name="connsiteX170" fmla="*/ 285813 w 449358"/>
                <a:gd name="connsiteY170" fmla="*/ 50684 h 390315"/>
                <a:gd name="connsiteX171" fmla="*/ 293651 w 449358"/>
                <a:gd name="connsiteY171" fmla="*/ 54864 h 390315"/>
                <a:gd name="connsiteX172" fmla="*/ 308803 w 449358"/>
                <a:gd name="connsiteY172" fmla="*/ 58521 h 390315"/>
                <a:gd name="connsiteX173" fmla="*/ 316641 w 449358"/>
                <a:gd name="connsiteY173" fmla="*/ 66359 h 390315"/>
                <a:gd name="connsiteX174" fmla="*/ 337019 w 449358"/>
                <a:gd name="connsiteY174" fmla="*/ 72106 h 390315"/>
                <a:gd name="connsiteX175" fmla="*/ 367325 w 449358"/>
                <a:gd name="connsiteY175" fmla="*/ 73151 h 390315"/>
                <a:gd name="connsiteX176" fmla="*/ 382477 w 449358"/>
                <a:gd name="connsiteY176" fmla="*/ 67404 h 390315"/>
                <a:gd name="connsiteX177" fmla="*/ 389270 w 449358"/>
                <a:gd name="connsiteY177" fmla="*/ 59044 h 390315"/>
                <a:gd name="connsiteX178" fmla="*/ 405990 w 449358"/>
                <a:gd name="connsiteY178" fmla="*/ 57476 h 390315"/>
                <a:gd name="connsiteX179" fmla="*/ 405990 w 449358"/>
                <a:gd name="connsiteY179" fmla="*/ 57476 h 390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</a:cxnLst>
              <a:rect l="l" t="t" r="r" b="b"/>
              <a:pathLst>
                <a:path w="449358" h="390315">
                  <a:moveTo>
                    <a:pt x="257597" y="336497"/>
                  </a:moveTo>
                  <a:lnTo>
                    <a:pt x="271705" y="339109"/>
                  </a:lnTo>
                  <a:lnTo>
                    <a:pt x="264913" y="344857"/>
                  </a:lnTo>
                  <a:lnTo>
                    <a:pt x="257597" y="336497"/>
                  </a:lnTo>
                  <a:lnTo>
                    <a:pt x="257597" y="336497"/>
                  </a:lnTo>
                  <a:close/>
                  <a:moveTo>
                    <a:pt x="336496" y="345902"/>
                  </a:moveTo>
                  <a:lnTo>
                    <a:pt x="346424" y="345379"/>
                  </a:lnTo>
                  <a:lnTo>
                    <a:pt x="350082" y="351127"/>
                  </a:lnTo>
                  <a:lnTo>
                    <a:pt x="388225" y="374640"/>
                  </a:lnTo>
                  <a:lnTo>
                    <a:pt x="398675" y="378820"/>
                  </a:lnTo>
                  <a:lnTo>
                    <a:pt x="405990" y="390315"/>
                  </a:lnTo>
                  <a:lnTo>
                    <a:pt x="376730" y="371505"/>
                  </a:lnTo>
                  <a:lnTo>
                    <a:pt x="349559" y="356352"/>
                  </a:lnTo>
                  <a:lnTo>
                    <a:pt x="330749" y="352172"/>
                  </a:lnTo>
                  <a:lnTo>
                    <a:pt x="304101" y="339632"/>
                  </a:lnTo>
                  <a:lnTo>
                    <a:pt x="300966" y="333884"/>
                  </a:lnTo>
                  <a:lnTo>
                    <a:pt x="336496" y="345902"/>
                  </a:lnTo>
                  <a:lnTo>
                    <a:pt x="336496" y="345902"/>
                  </a:lnTo>
                  <a:close/>
                  <a:moveTo>
                    <a:pt x="297831" y="323956"/>
                  </a:moveTo>
                  <a:lnTo>
                    <a:pt x="293128" y="324479"/>
                  </a:lnTo>
                  <a:lnTo>
                    <a:pt x="258643" y="323956"/>
                  </a:lnTo>
                  <a:lnTo>
                    <a:pt x="248192" y="321866"/>
                  </a:lnTo>
                  <a:lnTo>
                    <a:pt x="245057" y="314028"/>
                  </a:lnTo>
                  <a:lnTo>
                    <a:pt x="256030" y="315074"/>
                  </a:lnTo>
                  <a:lnTo>
                    <a:pt x="259165" y="318731"/>
                  </a:lnTo>
                  <a:lnTo>
                    <a:pt x="297831" y="323956"/>
                  </a:lnTo>
                  <a:close/>
                  <a:moveTo>
                    <a:pt x="265435" y="309848"/>
                  </a:moveTo>
                  <a:lnTo>
                    <a:pt x="252895" y="310371"/>
                  </a:lnTo>
                  <a:lnTo>
                    <a:pt x="236697" y="305668"/>
                  </a:lnTo>
                  <a:lnTo>
                    <a:pt x="238787" y="298876"/>
                  </a:lnTo>
                  <a:lnTo>
                    <a:pt x="268048" y="302533"/>
                  </a:lnTo>
                  <a:lnTo>
                    <a:pt x="265435" y="309848"/>
                  </a:lnTo>
                  <a:close/>
                  <a:moveTo>
                    <a:pt x="134808" y="208482"/>
                  </a:moveTo>
                  <a:lnTo>
                    <a:pt x="132717" y="211094"/>
                  </a:lnTo>
                  <a:lnTo>
                    <a:pt x="112340" y="194374"/>
                  </a:lnTo>
                  <a:lnTo>
                    <a:pt x="110250" y="182879"/>
                  </a:lnTo>
                  <a:lnTo>
                    <a:pt x="127492" y="199599"/>
                  </a:lnTo>
                  <a:lnTo>
                    <a:pt x="134808" y="208482"/>
                  </a:lnTo>
                  <a:close/>
                  <a:moveTo>
                    <a:pt x="105024" y="168771"/>
                  </a:moveTo>
                  <a:lnTo>
                    <a:pt x="93529" y="167726"/>
                  </a:lnTo>
                  <a:lnTo>
                    <a:pt x="98232" y="160933"/>
                  </a:lnTo>
                  <a:lnTo>
                    <a:pt x="105024" y="168771"/>
                  </a:lnTo>
                  <a:lnTo>
                    <a:pt x="105024" y="168771"/>
                  </a:lnTo>
                  <a:close/>
                  <a:moveTo>
                    <a:pt x="78899" y="177653"/>
                  </a:moveTo>
                  <a:lnTo>
                    <a:pt x="73151" y="177131"/>
                  </a:lnTo>
                  <a:lnTo>
                    <a:pt x="62701" y="151528"/>
                  </a:lnTo>
                  <a:lnTo>
                    <a:pt x="65314" y="144213"/>
                  </a:lnTo>
                  <a:lnTo>
                    <a:pt x="60611" y="131673"/>
                  </a:lnTo>
                  <a:lnTo>
                    <a:pt x="66359" y="129582"/>
                  </a:lnTo>
                  <a:lnTo>
                    <a:pt x="69494" y="142645"/>
                  </a:lnTo>
                  <a:lnTo>
                    <a:pt x="75764" y="148393"/>
                  </a:lnTo>
                  <a:lnTo>
                    <a:pt x="75241" y="158321"/>
                  </a:lnTo>
                  <a:lnTo>
                    <a:pt x="78899" y="177653"/>
                  </a:lnTo>
                  <a:lnTo>
                    <a:pt x="78899" y="177653"/>
                  </a:lnTo>
                  <a:close/>
                  <a:moveTo>
                    <a:pt x="101889" y="147870"/>
                  </a:moveTo>
                  <a:lnTo>
                    <a:pt x="92484" y="149960"/>
                  </a:lnTo>
                  <a:lnTo>
                    <a:pt x="86214" y="143690"/>
                  </a:lnTo>
                  <a:lnTo>
                    <a:pt x="78377" y="142645"/>
                  </a:lnTo>
                  <a:lnTo>
                    <a:pt x="72106" y="136375"/>
                  </a:lnTo>
                  <a:lnTo>
                    <a:pt x="78377" y="132195"/>
                  </a:lnTo>
                  <a:lnTo>
                    <a:pt x="81511" y="124880"/>
                  </a:lnTo>
                  <a:lnTo>
                    <a:pt x="101889" y="147870"/>
                  </a:lnTo>
                  <a:lnTo>
                    <a:pt x="101889" y="147870"/>
                  </a:lnTo>
                  <a:close/>
                  <a:moveTo>
                    <a:pt x="405990" y="57476"/>
                  </a:moveTo>
                  <a:lnTo>
                    <a:pt x="401810" y="66881"/>
                  </a:lnTo>
                  <a:lnTo>
                    <a:pt x="411738" y="83602"/>
                  </a:lnTo>
                  <a:lnTo>
                    <a:pt x="412783" y="93529"/>
                  </a:lnTo>
                  <a:lnTo>
                    <a:pt x="420621" y="96142"/>
                  </a:lnTo>
                  <a:lnTo>
                    <a:pt x="418008" y="108682"/>
                  </a:lnTo>
                  <a:lnTo>
                    <a:pt x="425323" y="114952"/>
                  </a:lnTo>
                  <a:lnTo>
                    <a:pt x="443611" y="121222"/>
                  </a:lnTo>
                  <a:lnTo>
                    <a:pt x="449359" y="130628"/>
                  </a:lnTo>
                  <a:lnTo>
                    <a:pt x="435251" y="131150"/>
                  </a:lnTo>
                  <a:lnTo>
                    <a:pt x="424801" y="133762"/>
                  </a:lnTo>
                  <a:lnTo>
                    <a:pt x="428981" y="149960"/>
                  </a:lnTo>
                  <a:lnTo>
                    <a:pt x="422710" y="159888"/>
                  </a:lnTo>
                  <a:lnTo>
                    <a:pt x="409125" y="158843"/>
                  </a:lnTo>
                  <a:lnTo>
                    <a:pt x="401288" y="145258"/>
                  </a:lnTo>
                  <a:lnTo>
                    <a:pt x="394495" y="140555"/>
                  </a:lnTo>
                  <a:lnTo>
                    <a:pt x="380910" y="139510"/>
                  </a:lnTo>
                  <a:lnTo>
                    <a:pt x="364712" y="135330"/>
                  </a:lnTo>
                  <a:lnTo>
                    <a:pt x="353739" y="136375"/>
                  </a:lnTo>
                  <a:lnTo>
                    <a:pt x="342767" y="134285"/>
                  </a:lnTo>
                  <a:lnTo>
                    <a:pt x="329181" y="140555"/>
                  </a:lnTo>
                  <a:lnTo>
                    <a:pt x="320299" y="130628"/>
                  </a:lnTo>
                  <a:lnTo>
                    <a:pt x="309848" y="134285"/>
                  </a:lnTo>
                  <a:lnTo>
                    <a:pt x="292606" y="130105"/>
                  </a:lnTo>
                  <a:lnTo>
                    <a:pt x="277453" y="129582"/>
                  </a:lnTo>
                  <a:lnTo>
                    <a:pt x="260732" y="119655"/>
                  </a:lnTo>
                  <a:lnTo>
                    <a:pt x="251327" y="126970"/>
                  </a:lnTo>
                  <a:lnTo>
                    <a:pt x="231472" y="124880"/>
                  </a:lnTo>
                  <a:lnTo>
                    <a:pt x="214752" y="144735"/>
                  </a:lnTo>
                  <a:lnTo>
                    <a:pt x="203779" y="138465"/>
                  </a:lnTo>
                  <a:lnTo>
                    <a:pt x="193329" y="127493"/>
                  </a:lnTo>
                  <a:lnTo>
                    <a:pt x="182356" y="124880"/>
                  </a:lnTo>
                  <a:lnTo>
                    <a:pt x="175041" y="128537"/>
                  </a:lnTo>
                  <a:lnTo>
                    <a:pt x="172951" y="159366"/>
                  </a:lnTo>
                  <a:lnTo>
                    <a:pt x="173473" y="167726"/>
                  </a:lnTo>
                  <a:lnTo>
                    <a:pt x="184968" y="175563"/>
                  </a:lnTo>
                  <a:lnTo>
                    <a:pt x="205869" y="195419"/>
                  </a:lnTo>
                  <a:lnTo>
                    <a:pt x="213706" y="219977"/>
                  </a:lnTo>
                  <a:lnTo>
                    <a:pt x="227814" y="234607"/>
                  </a:lnTo>
                  <a:lnTo>
                    <a:pt x="245057" y="248715"/>
                  </a:lnTo>
                  <a:lnTo>
                    <a:pt x="255507" y="261255"/>
                  </a:lnTo>
                  <a:lnTo>
                    <a:pt x="286335" y="286335"/>
                  </a:lnTo>
                  <a:lnTo>
                    <a:pt x="300966" y="293128"/>
                  </a:lnTo>
                  <a:lnTo>
                    <a:pt x="303578" y="306714"/>
                  </a:lnTo>
                  <a:lnTo>
                    <a:pt x="312983" y="316641"/>
                  </a:lnTo>
                  <a:lnTo>
                    <a:pt x="331271" y="331794"/>
                  </a:lnTo>
                  <a:lnTo>
                    <a:pt x="329181" y="341722"/>
                  </a:lnTo>
                  <a:lnTo>
                    <a:pt x="307758" y="324479"/>
                  </a:lnTo>
                  <a:lnTo>
                    <a:pt x="291561" y="315074"/>
                  </a:lnTo>
                  <a:lnTo>
                    <a:pt x="272750" y="297831"/>
                  </a:lnTo>
                  <a:lnTo>
                    <a:pt x="249237" y="291038"/>
                  </a:lnTo>
                  <a:lnTo>
                    <a:pt x="232517" y="283723"/>
                  </a:lnTo>
                  <a:lnTo>
                    <a:pt x="212139" y="287381"/>
                  </a:lnTo>
                  <a:lnTo>
                    <a:pt x="201166" y="286335"/>
                  </a:lnTo>
                  <a:lnTo>
                    <a:pt x="196986" y="272750"/>
                  </a:lnTo>
                  <a:lnTo>
                    <a:pt x="161455" y="248715"/>
                  </a:lnTo>
                  <a:lnTo>
                    <a:pt x="134808" y="224157"/>
                  </a:lnTo>
                  <a:lnTo>
                    <a:pt x="130105" y="216319"/>
                  </a:lnTo>
                  <a:lnTo>
                    <a:pt x="148915" y="209004"/>
                  </a:lnTo>
                  <a:lnTo>
                    <a:pt x="140555" y="204301"/>
                  </a:lnTo>
                  <a:lnTo>
                    <a:pt x="116520" y="183401"/>
                  </a:lnTo>
                  <a:lnTo>
                    <a:pt x="109204" y="173473"/>
                  </a:lnTo>
                  <a:lnTo>
                    <a:pt x="108682" y="148393"/>
                  </a:lnTo>
                  <a:lnTo>
                    <a:pt x="103979" y="137943"/>
                  </a:lnTo>
                  <a:lnTo>
                    <a:pt x="86214" y="124357"/>
                  </a:lnTo>
                  <a:lnTo>
                    <a:pt x="79422" y="117565"/>
                  </a:lnTo>
                  <a:lnTo>
                    <a:pt x="66359" y="113385"/>
                  </a:lnTo>
                  <a:lnTo>
                    <a:pt x="57998" y="119132"/>
                  </a:lnTo>
                  <a:lnTo>
                    <a:pt x="55909" y="130628"/>
                  </a:lnTo>
                  <a:lnTo>
                    <a:pt x="37621" y="161456"/>
                  </a:lnTo>
                  <a:lnTo>
                    <a:pt x="29783" y="161456"/>
                  </a:lnTo>
                  <a:lnTo>
                    <a:pt x="10973" y="135853"/>
                  </a:lnTo>
                  <a:lnTo>
                    <a:pt x="7838" y="124357"/>
                  </a:lnTo>
                  <a:lnTo>
                    <a:pt x="0" y="100322"/>
                  </a:lnTo>
                  <a:lnTo>
                    <a:pt x="4180" y="97187"/>
                  </a:lnTo>
                  <a:lnTo>
                    <a:pt x="7315" y="100844"/>
                  </a:lnTo>
                  <a:lnTo>
                    <a:pt x="27693" y="105547"/>
                  </a:lnTo>
                  <a:lnTo>
                    <a:pt x="36053" y="97709"/>
                  </a:lnTo>
                  <a:lnTo>
                    <a:pt x="42846" y="100844"/>
                  </a:lnTo>
                  <a:lnTo>
                    <a:pt x="64791" y="100322"/>
                  </a:lnTo>
                  <a:lnTo>
                    <a:pt x="68449" y="98232"/>
                  </a:lnTo>
                  <a:lnTo>
                    <a:pt x="75764" y="84647"/>
                  </a:lnTo>
                  <a:lnTo>
                    <a:pt x="91962" y="97709"/>
                  </a:lnTo>
                  <a:lnTo>
                    <a:pt x="101367" y="101889"/>
                  </a:lnTo>
                  <a:lnTo>
                    <a:pt x="109204" y="98755"/>
                  </a:lnTo>
                  <a:lnTo>
                    <a:pt x="121745" y="102935"/>
                  </a:lnTo>
                  <a:lnTo>
                    <a:pt x="131673" y="103980"/>
                  </a:lnTo>
                  <a:lnTo>
                    <a:pt x="138988" y="101367"/>
                  </a:lnTo>
                  <a:lnTo>
                    <a:pt x="134285" y="87259"/>
                  </a:lnTo>
                  <a:lnTo>
                    <a:pt x="138465" y="83079"/>
                  </a:lnTo>
                  <a:lnTo>
                    <a:pt x="132195" y="76286"/>
                  </a:lnTo>
                  <a:lnTo>
                    <a:pt x="145258" y="70016"/>
                  </a:lnTo>
                  <a:lnTo>
                    <a:pt x="158321" y="66359"/>
                  </a:lnTo>
                  <a:lnTo>
                    <a:pt x="160933" y="59566"/>
                  </a:lnTo>
                  <a:lnTo>
                    <a:pt x="159888" y="45981"/>
                  </a:lnTo>
                  <a:lnTo>
                    <a:pt x="154140" y="40233"/>
                  </a:lnTo>
                  <a:lnTo>
                    <a:pt x="156753" y="31873"/>
                  </a:lnTo>
                  <a:lnTo>
                    <a:pt x="183924" y="21423"/>
                  </a:lnTo>
                  <a:lnTo>
                    <a:pt x="188104" y="15153"/>
                  </a:lnTo>
                  <a:lnTo>
                    <a:pt x="200644" y="15153"/>
                  </a:lnTo>
                  <a:lnTo>
                    <a:pt x="200644" y="4703"/>
                  </a:lnTo>
                  <a:lnTo>
                    <a:pt x="206391" y="0"/>
                  </a:lnTo>
                  <a:lnTo>
                    <a:pt x="221544" y="3658"/>
                  </a:lnTo>
                  <a:lnTo>
                    <a:pt x="239310" y="10973"/>
                  </a:lnTo>
                  <a:lnTo>
                    <a:pt x="249760" y="18288"/>
                  </a:lnTo>
                  <a:lnTo>
                    <a:pt x="255507" y="26126"/>
                  </a:lnTo>
                  <a:lnTo>
                    <a:pt x="272228" y="37098"/>
                  </a:lnTo>
                  <a:lnTo>
                    <a:pt x="285813" y="50684"/>
                  </a:lnTo>
                  <a:lnTo>
                    <a:pt x="293651" y="54864"/>
                  </a:lnTo>
                  <a:lnTo>
                    <a:pt x="308803" y="58521"/>
                  </a:lnTo>
                  <a:lnTo>
                    <a:pt x="316641" y="66359"/>
                  </a:lnTo>
                  <a:lnTo>
                    <a:pt x="337019" y="72106"/>
                  </a:lnTo>
                  <a:lnTo>
                    <a:pt x="367325" y="73151"/>
                  </a:lnTo>
                  <a:lnTo>
                    <a:pt x="382477" y="67404"/>
                  </a:lnTo>
                  <a:lnTo>
                    <a:pt x="389270" y="59044"/>
                  </a:lnTo>
                  <a:lnTo>
                    <a:pt x="405990" y="57476"/>
                  </a:lnTo>
                  <a:lnTo>
                    <a:pt x="405990" y="57476"/>
                  </a:lnTo>
                  <a:close/>
                </a:path>
              </a:pathLst>
            </a:custGeom>
            <a:solidFill>
              <a:schemeClr val="accent6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" name="Hungary — 34%">
              <a:extLst>
                <a:ext uri="{FF2B5EF4-FFF2-40B4-BE49-F238E27FC236}">
                  <a16:creationId xmlns:a16="http://schemas.microsoft.com/office/drawing/2014/main" id="{3650FB9B-30C0-BB5F-93FA-BA07B6E5C4B7}"/>
                </a:ext>
              </a:extLst>
            </p:cNvPr>
            <p:cNvSpPr/>
            <p:nvPr/>
          </p:nvSpPr>
          <p:spPr>
            <a:xfrm>
              <a:off x="4738158" y="3438959"/>
              <a:ext cx="500042" cy="262822"/>
            </a:xfrm>
            <a:custGeom>
              <a:avLst/>
              <a:gdLst>
                <a:gd name="connsiteX0" fmla="*/ 438908 w 500042"/>
                <a:gd name="connsiteY0" fmla="*/ 13063 h 262822"/>
                <a:gd name="connsiteX1" fmla="*/ 448314 w 500042"/>
                <a:gd name="connsiteY1" fmla="*/ 13063 h 262822"/>
                <a:gd name="connsiteX2" fmla="*/ 456674 w 500042"/>
                <a:gd name="connsiteY2" fmla="*/ 27171 h 262822"/>
                <a:gd name="connsiteX3" fmla="*/ 470259 w 500042"/>
                <a:gd name="connsiteY3" fmla="*/ 31873 h 262822"/>
                <a:gd name="connsiteX4" fmla="*/ 476007 w 500042"/>
                <a:gd name="connsiteY4" fmla="*/ 38666 h 262822"/>
                <a:gd name="connsiteX5" fmla="*/ 490114 w 500042"/>
                <a:gd name="connsiteY5" fmla="*/ 41278 h 262822"/>
                <a:gd name="connsiteX6" fmla="*/ 495862 w 500042"/>
                <a:gd name="connsiteY6" fmla="*/ 45458 h 262822"/>
                <a:gd name="connsiteX7" fmla="*/ 500042 w 500042"/>
                <a:gd name="connsiteY7" fmla="*/ 55909 h 262822"/>
                <a:gd name="connsiteX8" fmla="*/ 486457 w 500042"/>
                <a:gd name="connsiteY8" fmla="*/ 70016 h 262822"/>
                <a:gd name="connsiteX9" fmla="*/ 458241 w 500042"/>
                <a:gd name="connsiteY9" fmla="*/ 76809 h 262822"/>
                <a:gd name="connsiteX10" fmla="*/ 446746 w 500042"/>
                <a:gd name="connsiteY10" fmla="*/ 91439 h 262822"/>
                <a:gd name="connsiteX11" fmla="*/ 439431 w 500042"/>
                <a:gd name="connsiteY11" fmla="*/ 97709 h 262822"/>
                <a:gd name="connsiteX12" fmla="*/ 439954 w 500042"/>
                <a:gd name="connsiteY12" fmla="*/ 108160 h 262822"/>
                <a:gd name="connsiteX13" fmla="*/ 431594 w 500042"/>
                <a:gd name="connsiteY13" fmla="*/ 116520 h 262822"/>
                <a:gd name="connsiteX14" fmla="*/ 427413 w 500042"/>
                <a:gd name="connsiteY14" fmla="*/ 131673 h 262822"/>
                <a:gd name="connsiteX15" fmla="*/ 419053 w 500042"/>
                <a:gd name="connsiteY15" fmla="*/ 141078 h 262822"/>
                <a:gd name="connsiteX16" fmla="*/ 419053 w 500042"/>
                <a:gd name="connsiteY16" fmla="*/ 148393 h 262822"/>
                <a:gd name="connsiteX17" fmla="*/ 409125 w 500042"/>
                <a:gd name="connsiteY17" fmla="*/ 165113 h 262822"/>
                <a:gd name="connsiteX18" fmla="*/ 410170 w 500042"/>
                <a:gd name="connsiteY18" fmla="*/ 172951 h 262822"/>
                <a:gd name="connsiteX19" fmla="*/ 397108 w 500042"/>
                <a:gd name="connsiteY19" fmla="*/ 182356 h 262822"/>
                <a:gd name="connsiteX20" fmla="*/ 387703 w 500042"/>
                <a:gd name="connsiteY20" fmla="*/ 211094 h 262822"/>
                <a:gd name="connsiteX21" fmla="*/ 379865 w 500042"/>
                <a:gd name="connsiteY21" fmla="*/ 216842 h 262822"/>
                <a:gd name="connsiteX22" fmla="*/ 363667 w 500042"/>
                <a:gd name="connsiteY22" fmla="*/ 214752 h 262822"/>
                <a:gd name="connsiteX23" fmla="*/ 348514 w 500042"/>
                <a:gd name="connsiteY23" fmla="*/ 227292 h 262822"/>
                <a:gd name="connsiteX24" fmla="*/ 340154 w 500042"/>
                <a:gd name="connsiteY24" fmla="*/ 224157 h 262822"/>
                <a:gd name="connsiteX25" fmla="*/ 320299 w 500042"/>
                <a:gd name="connsiteY25" fmla="*/ 229904 h 262822"/>
                <a:gd name="connsiteX26" fmla="*/ 314029 w 500042"/>
                <a:gd name="connsiteY26" fmla="*/ 226769 h 262822"/>
                <a:gd name="connsiteX27" fmla="*/ 296786 w 500042"/>
                <a:gd name="connsiteY27" fmla="*/ 224679 h 262822"/>
                <a:gd name="connsiteX28" fmla="*/ 289993 w 500042"/>
                <a:gd name="connsiteY28" fmla="*/ 225724 h 262822"/>
                <a:gd name="connsiteX29" fmla="*/ 272228 w 500042"/>
                <a:gd name="connsiteY29" fmla="*/ 223112 h 262822"/>
                <a:gd name="connsiteX30" fmla="*/ 265958 w 500042"/>
                <a:gd name="connsiteY30" fmla="*/ 225202 h 262822"/>
                <a:gd name="connsiteX31" fmla="*/ 256553 w 500042"/>
                <a:gd name="connsiteY31" fmla="*/ 235130 h 262822"/>
                <a:gd name="connsiteX32" fmla="*/ 242967 w 500042"/>
                <a:gd name="connsiteY32" fmla="*/ 241400 h 262822"/>
                <a:gd name="connsiteX33" fmla="*/ 233040 w 500042"/>
                <a:gd name="connsiteY33" fmla="*/ 238264 h 262822"/>
                <a:gd name="connsiteX34" fmla="*/ 219977 w 500042"/>
                <a:gd name="connsiteY34" fmla="*/ 246102 h 262822"/>
                <a:gd name="connsiteX35" fmla="*/ 202211 w 500042"/>
                <a:gd name="connsiteY35" fmla="*/ 248715 h 262822"/>
                <a:gd name="connsiteX36" fmla="*/ 195419 w 500042"/>
                <a:gd name="connsiteY36" fmla="*/ 257075 h 262822"/>
                <a:gd name="connsiteX37" fmla="*/ 180266 w 500042"/>
                <a:gd name="connsiteY37" fmla="*/ 262823 h 262822"/>
                <a:gd name="connsiteX38" fmla="*/ 149960 w 500042"/>
                <a:gd name="connsiteY38" fmla="*/ 261777 h 262822"/>
                <a:gd name="connsiteX39" fmla="*/ 129582 w 500042"/>
                <a:gd name="connsiteY39" fmla="*/ 256030 h 262822"/>
                <a:gd name="connsiteX40" fmla="*/ 121745 w 500042"/>
                <a:gd name="connsiteY40" fmla="*/ 248192 h 262822"/>
                <a:gd name="connsiteX41" fmla="*/ 106592 w 500042"/>
                <a:gd name="connsiteY41" fmla="*/ 244535 h 262822"/>
                <a:gd name="connsiteX42" fmla="*/ 98755 w 500042"/>
                <a:gd name="connsiteY42" fmla="*/ 240355 h 262822"/>
                <a:gd name="connsiteX43" fmla="*/ 85169 w 500042"/>
                <a:gd name="connsiteY43" fmla="*/ 226769 h 262822"/>
                <a:gd name="connsiteX44" fmla="*/ 68449 w 500042"/>
                <a:gd name="connsiteY44" fmla="*/ 215797 h 262822"/>
                <a:gd name="connsiteX45" fmla="*/ 62701 w 500042"/>
                <a:gd name="connsiteY45" fmla="*/ 207959 h 262822"/>
                <a:gd name="connsiteX46" fmla="*/ 52251 w 500042"/>
                <a:gd name="connsiteY46" fmla="*/ 200644 h 262822"/>
                <a:gd name="connsiteX47" fmla="*/ 34486 w 500042"/>
                <a:gd name="connsiteY47" fmla="*/ 193329 h 262822"/>
                <a:gd name="connsiteX48" fmla="*/ 22991 w 500042"/>
                <a:gd name="connsiteY48" fmla="*/ 179743 h 262822"/>
                <a:gd name="connsiteX49" fmla="*/ 14630 w 500042"/>
                <a:gd name="connsiteY49" fmla="*/ 159366 h 262822"/>
                <a:gd name="connsiteX50" fmla="*/ 0 w 500042"/>
                <a:gd name="connsiteY50" fmla="*/ 158843 h 262822"/>
                <a:gd name="connsiteX51" fmla="*/ 10973 w 500042"/>
                <a:gd name="connsiteY51" fmla="*/ 148393 h 262822"/>
                <a:gd name="connsiteX52" fmla="*/ 26126 w 500042"/>
                <a:gd name="connsiteY52" fmla="*/ 145258 h 262822"/>
                <a:gd name="connsiteX53" fmla="*/ 28216 w 500042"/>
                <a:gd name="connsiteY53" fmla="*/ 134285 h 262822"/>
                <a:gd name="connsiteX54" fmla="*/ 21423 w 500042"/>
                <a:gd name="connsiteY54" fmla="*/ 124357 h 262822"/>
                <a:gd name="connsiteX55" fmla="*/ 24558 w 500042"/>
                <a:gd name="connsiteY55" fmla="*/ 120177 h 262822"/>
                <a:gd name="connsiteX56" fmla="*/ 21945 w 500042"/>
                <a:gd name="connsiteY56" fmla="*/ 110772 h 262822"/>
                <a:gd name="connsiteX57" fmla="*/ 35531 w 500042"/>
                <a:gd name="connsiteY57" fmla="*/ 103457 h 262822"/>
                <a:gd name="connsiteX58" fmla="*/ 38666 w 500042"/>
                <a:gd name="connsiteY58" fmla="*/ 95097 h 262822"/>
                <a:gd name="connsiteX59" fmla="*/ 35531 w 500042"/>
                <a:gd name="connsiteY59" fmla="*/ 88304 h 262822"/>
                <a:gd name="connsiteX60" fmla="*/ 19333 w 500042"/>
                <a:gd name="connsiteY60" fmla="*/ 84124 h 262822"/>
                <a:gd name="connsiteX61" fmla="*/ 27171 w 500042"/>
                <a:gd name="connsiteY61" fmla="*/ 75764 h 262822"/>
                <a:gd name="connsiteX62" fmla="*/ 42324 w 500042"/>
                <a:gd name="connsiteY62" fmla="*/ 81511 h 262822"/>
                <a:gd name="connsiteX63" fmla="*/ 66359 w 500042"/>
                <a:gd name="connsiteY63" fmla="*/ 79422 h 262822"/>
                <a:gd name="connsiteX64" fmla="*/ 62179 w 500042"/>
                <a:gd name="connsiteY64" fmla="*/ 66881 h 262822"/>
                <a:gd name="connsiteX65" fmla="*/ 65836 w 500042"/>
                <a:gd name="connsiteY65" fmla="*/ 55386 h 262822"/>
                <a:gd name="connsiteX66" fmla="*/ 69494 w 500042"/>
                <a:gd name="connsiteY66" fmla="*/ 51206 h 262822"/>
                <a:gd name="connsiteX67" fmla="*/ 82557 w 500042"/>
                <a:gd name="connsiteY67" fmla="*/ 53296 h 262822"/>
                <a:gd name="connsiteX68" fmla="*/ 108160 w 500042"/>
                <a:gd name="connsiteY68" fmla="*/ 70016 h 262822"/>
                <a:gd name="connsiteX69" fmla="*/ 118087 w 500042"/>
                <a:gd name="connsiteY69" fmla="*/ 74197 h 262822"/>
                <a:gd name="connsiteX70" fmla="*/ 146826 w 500042"/>
                <a:gd name="connsiteY70" fmla="*/ 74719 h 262822"/>
                <a:gd name="connsiteX71" fmla="*/ 189671 w 500042"/>
                <a:gd name="connsiteY71" fmla="*/ 72106 h 262822"/>
                <a:gd name="connsiteX72" fmla="*/ 193329 w 500042"/>
                <a:gd name="connsiteY72" fmla="*/ 65836 h 262822"/>
                <a:gd name="connsiteX73" fmla="*/ 190194 w 500042"/>
                <a:gd name="connsiteY73" fmla="*/ 57998 h 262822"/>
                <a:gd name="connsiteX74" fmla="*/ 192806 w 500042"/>
                <a:gd name="connsiteY74" fmla="*/ 51728 h 262822"/>
                <a:gd name="connsiteX75" fmla="*/ 201166 w 500042"/>
                <a:gd name="connsiteY75" fmla="*/ 47548 h 262822"/>
                <a:gd name="connsiteX76" fmla="*/ 227815 w 500042"/>
                <a:gd name="connsiteY76" fmla="*/ 44936 h 262822"/>
                <a:gd name="connsiteX77" fmla="*/ 242445 w 500042"/>
                <a:gd name="connsiteY77" fmla="*/ 41278 h 262822"/>
                <a:gd name="connsiteX78" fmla="*/ 248715 w 500042"/>
                <a:gd name="connsiteY78" fmla="*/ 31873 h 262822"/>
                <a:gd name="connsiteX79" fmla="*/ 252895 w 500042"/>
                <a:gd name="connsiteY79" fmla="*/ 30828 h 262822"/>
                <a:gd name="connsiteX80" fmla="*/ 274318 w 500042"/>
                <a:gd name="connsiteY80" fmla="*/ 39188 h 262822"/>
                <a:gd name="connsiteX81" fmla="*/ 305146 w 500042"/>
                <a:gd name="connsiteY81" fmla="*/ 24035 h 262822"/>
                <a:gd name="connsiteX82" fmla="*/ 315074 w 500042"/>
                <a:gd name="connsiteY82" fmla="*/ 2613 h 262822"/>
                <a:gd name="connsiteX83" fmla="*/ 326046 w 500042"/>
                <a:gd name="connsiteY83" fmla="*/ 0 h 262822"/>
                <a:gd name="connsiteX84" fmla="*/ 342767 w 500042"/>
                <a:gd name="connsiteY84" fmla="*/ 522 h 262822"/>
                <a:gd name="connsiteX85" fmla="*/ 357919 w 500042"/>
                <a:gd name="connsiteY85" fmla="*/ 4180 h 262822"/>
                <a:gd name="connsiteX86" fmla="*/ 386135 w 500042"/>
                <a:gd name="connsiteY86" fmla="*/ 0 h 262822"/>
                <a:gd name="connsiteX87" fmla="*/ 394495 w 500042"/>
                <a:gd name="connsiteY87" fmla="*/ 5747 h 262822"/>
                <a:gd name="connsiteX88" fmla="*/ 408081 w 500042"/>
                <a:gd name="connsiteY88" fmla="*/ 19333 h 262822"/>
                <a:gd name="connsiteX89" fmla="*/ 411738 w 500042"/>
                <a:gd name="connsiteY89" fmla="*/ 20378 h 262822"/>
                <a:gd name="connsiteX90" fmla="*/ 438908 w 500042"/>
                <a:gd name="connsiteY90" fmla="*/ 13063 h 262822"/>
                <a:gd name="connsiteX91" fmla="*/ 438908 w 500042"/>
                <a:gd name="connsiteY91" fmla="*/ 13063 h 262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00042" h="262822">
                  <a:moveTo>
                    <a:pt x="438908" y="13063"/>
                  </a:moveTo>
                  <a:lnTo>
                    <a:pt x="448314" y="13063"/>
                  </a:lnTo>
                  <a:lnTo>
                    <a:pt x="456674" y="27171"/>
                  </a:lnTo>
                  <a:lnTo>
                    <a:pt x="470259" y="31873"/>
                  </a:lnTo>
                  <a:lnTo>
                    <a:pt x="476007" y="38666"/>
                  </a:lnTo>
                  <a:lnTo>
                    <a:pt x="490114" y="41278"/>
                  </a:lnTo>
                  <a:lnTo>
                    <a:pt x="495862" y="45458"/>
                  </a:lnTo>
                  <a:lnTo>
                    <a:pt x="500042" y="55909"/>
                  </a:lnTo>
                  <a:lnTo>
                    <a:pt x="486457" y="70016"/>
                  </a:lnTo>
                  <a:lnTo>
                    <a:pt x="458241" y="76809"/>
                  </a:lnTo>
                  <a:lnTo>
                    <a:pt x="446746" y="91439"/>
                  </a:lnTo>
                  <a:lnTo>
                    <a:pt x="439431" y="97709"/>
                  </a:lnTo>
                  <a:lnTo>
                    <a:pt x="439954" y="108160"/>
                  </a:lnTo>
                  <a:lnTo>
                    <a:pt x="431594" y="116520"/>
                  </a:lnTo>
                  <a:lnTo>
                    <a:pt x="427413" y="131673"/>
                  </a:lnTo>
                  <a:lnTo>
                    <a:pt x="419053" y="141078"/>
                  </a:lnTo>
                  <a:lnTo>
                    <a:pt x="419053" y="148393"/>
                  </a:lnTo>
                  <a:lnTo>
                    <a:pt x="409125" y="165113"/>
                  </a:lnTo>
                  <a:lnTo>
                    <a:pt x="410170" y="172951"/>
                  </a:lnTo>
                  <a:lnTo>
                    <a:pt x="397108" y="182356"/>
                  </a:lnTo>
                  <a:lnTo>
                    <a:pt x="387703" y="211094"/>
                  </a:lnTo>
                  <a:lnTo>
                    <a:pt x="379865" y="216842"/>
                  </a:lnTo>
                  <a:lnTo>
                    <a:pt x="363667" y="214752"/>
                  </a:lnTo>
                  <a:lnTo>
                    <a:pt x="348514" y="227292"/>
                  </a:lnTo>
                  <a:lnTo>
                    <a:pt x="340154" y="224157"/>
                  </a:lnTo>
                  <a:lnTo>
                    <a:pt x="320299" y="229904"/>
                  </a:lnTo>
                  <a:lnTo>
                    <a:pt x="314029" y="226769"/>
                  </a:lnTo>
                  <a:lnTo>
                    <a:pt x="296786" y="224679"/>
                  </a:lnTo>
                  <a:lnTo>
                    <a:pt x="289993" y="225724"/>
                  </a:lnTo>
                  <a:lnTo>
                    <a:pt x="272228" y="223112"/>
                  </a:lnTo>
                  <a:lnTo>
                    <a:pt x="265958" y="225202"/>
                  </a:lnTo>
                  <a:lnTo>
                    <a:pt x="256553" y="235130"/>
                  </a:lnTo>
                  <a:lnTo>
                    <a:pt x="242967" y="241400"/>
                  </a:lnTo>
                  <a:lnTo>
                    <a:pt x="233040" y="238264"/>
                  </a:lnTo>
                  <a:lnTo>
                    <a:pt x="219977" y="246102"/>
                  </a:lnTo>
                  <a:lnTo>
                    <a:pt x="202211" y="248715"/>
                  </a:lnTo>
                  <a:lnTo>
                    <a:pt x="195419" y="257075"/>
                  </a:lnTo>
                  <a:lnTo>
                    <a:pt x="180266" y="262823"/>
                  </a:lnTo>
                  <a:lnTo>
                    <a:pt x="149960" y="261777"/>
                  </a:lnTo>
                  <a:lnTo>
                    <a:pt x="129582" y="256030"/>
                  </a:lnTo>
                  <a:lnTo>
                    <a:pt x="121745" y="248192"/>
                  </a:lnTo>
                  <a:lnTo>
                    <a:pt x="106592" y="244535"/>
                  </a:lnTo>
                  <a:lnTo>
                    <a:pt x="98755" y="240355"/>
                  </a:lnTo>
                  <a:lnTo>
                    <a:pt x="85169" y="226769"/>
                  </a:lnTo>
                  <a:lnTo>
                    <a:pt x="68449" y="215797"/>
                  </a:lnTo>
                  <a:lnTo>
                    <a:pt x="62701" y="207959"/>
                  </a:lnTo>
                  <a:lnTo>
                    <a:pt x="52251" y="200644"/>
                  </a:lnTo>
                  <a:lnTo>
                    <a:pt x="34486" y="193329"/>
                  </a:lnTo>
                  <a:lnTo>
                    <a:pt x="22991" y="179743"/>
                  </a:lnTo>
                  <a:lnTo>
                    <a:pt x="14630" y="159366"/>
                  </a:lnTo>
                  <a:lnTo>
                    <a:pt x="0" y="158843"/>
                  </a:lnTo>
                  <a:lnTo>
                    <a:pt x="10973" y="148393"/>
                  </a:lnTo>
                  <a:lnTo>
                    <a:pt x="26126" y="145258"/>
                  </a:lnTo>
                  <a:lnTo>
                    <a:pt x="28216" y="134285"/>
                  </a:lnTo>
                  <a:lnTo>
                    <a:pt x="21423" y="124357"/>
                  </a:lnTo>
                  <a:lnTo>
                    <a:pt x="24558" y="120177"/>
                  </a:lnTo>
                  <a:lnTo>
                    <a:pt x="21945" y="110772"/>
                  </a:lnTo>
                  <a:lnTo>
                    <a:pt x="35531" y="103457"/>
                  </a:lnTo>
                  <a:lnTo>
                    <a:pt x="38666" y="95097"/>
                  </a:lnTo>
                  <a:lnTo>
                    <a:pt x="35531" y="88304"/>
                  </a:lnTo>
                  <a:lnTo>
                    <a:pt x="19333" y="84124"/>
                  </a:lnTo>
                  <a:lnTo>
                    <a:pt x="27171" y="75764"/>
                  </a:lnTo>
                  <a:lnTo>
                    <a:pt x="42324" y="81511"/>
                  </a:lnTo>
                  <a:lnTo>
                    <a:pt x="66359" y="79422"/>
                  </a:lnTo>
                  <a:lnTo>
                    <a:pt x="62179" y="66881"/>
                  </a:lnTo>
                  <a:lnTo>
                    <a:pt x="65836" y="55386"/>
                  </a:lnTo>
                  <a:lnTo>
                    <a:pt x="69494" y="51206"/>
                  </a:lnTo>
                  <a:lnTo>
                    <a:pt x="82557" y="53296"/>
                  </a:lnTo>
                  <a:lnTo>
                    <a:pt x="108160" y="70016"/>
                  </a:lnTo>
                  <a:lnTo>
                    <a:pt x="118087" y="74197"/>
                  </a:lnTo>
                  <a:lnTo>
                    <a:pt x="146826" y="74719"/>
                  </a:lnTo>
                  <a:lnTo>
                    <a:pt x="189671" y="72106"/>
                  </a:lnTo>
                  <a:lnTo>
                    <a:pt x="193329" y="65836"/>
                  </a:lnTo>
                  <a:lnTo>
                    <a:pt x="190194" y="57998"/>
                  </a:lnTo>
                  <a:lnTo>
                    <a:pt x="192806" y="51728"/>
                  </a:lnTo>
                  <a:lnTo>
                    <a:pt x="201166" y="47548"/>
                  </a:lnTo>
                  <a:lnTo>
                    <a:pt x="227815" y="44936"/>
                  </a:lnTo>
                  <a:lnTo>
                    <a:pt x="242445" y="41278"/>
                  </a:lnTo>
                  <a:lnTo>
                    <a:pt x="248715" y="31873"/>
                  </a:lnTo>
                  <a:lnTo>
                    <a:pt x="252895" y="30828"/>
                  </a:lnTo>
                  <a:lnTo>
                    <a:pt x="274318" y="39188"/>
                  </a:lnTo>
                  <a:lnTo>
                    <a:pt x="305146" y="24035"/>
                  </a:lnTo>
                  <a:lnTo>
                    <a:pt x="315074" y="2613"/>
                  </a:lnTo>
                  <a:lnTo>
                    <a:pt x="326046" y="0"/>
                  </a:lnTo>
                  <a:lnTo>
                    <a:pt x="342767" y="522"/>
                  </a:lnTo>
                  <a:lnTo>
                    <a:pt x="357919" y="4180"/>
                  </a:lnTo>
                  <a:lnTo>
                    <a:pt x="386135" y="0"/>
                  </a:lnTo>
                  <a:lnTo>
                    <a:pt x="394495" y="5747"/>
                  </a:lnTo>
                  <a:lnTo>
                    <a:pt x="408081" y="19333"/>
                  </a:lnTo>
                  <a:lnTo>
                    <a:pt x="411738" y="20378"/>
                  </a:lnTo>
                  <a:lnTo>
                    <a:pt x="438908" y="13063"/>
                  </a:lnTo>
                  <a:lnTo>
                    <a:pt x="438908" y="13063"/>
                  </a:lnTo>
                  <a:close/>
                </a:path>
              </a:pathLst>
            </a:custGeom>
            <a:solidFill>
              <a:schemeClr val="accent3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Ireland — 31%">
              <a:extLst>
                <a:ext uri="{FF2B5EF4-FFF2-40B4-BE49-F238E27FC236}">
                  <a16:creationId xmlns:a16="http://schemas.microsoft.com/office/drawing/2014/main" id="{5A93EAA7-C7AD-1BE9-72A9-3DF538EABADD}"/>
                </a:ext>
              </a:extLst>
            </p:cNvPr>
            <p:cNvSpPr/>
            <p:nvPr/>
          </p:nvSpPr>
          <p:spPr>
            <a:xfrm>
              <a:off x="2765160" y="2807767"/>
              <a:ext cx="320821" cy="356351"/>
            </a:xfrm>
            <a:custGeom>
              <a:avLst/>
              <a:gdLst>
                <a:gd name="connsiteX0" fmla="*/ 310894 w 320821"/>
                <a:gd name="connsiteY0" fmla="*/ 116520 h 356351"/>
                <a:gd name="connsiteX1" fmla="*/ 315074 w 320821"/>
                <a:gd name="connsiteY1" fmla="*/ 123312 h 356351"/>
                <a:gd name="connsiteX2" fmla="*/ 301488 w 320821"/>
                <a:gd name="connsiteY2" fmla="*/ 125925 h 356351"/>
                <a:gd name="connsiteX3" fmla="*/ 310894 w 320821"/>
                <a:gd name="connsiteY3" fmla="*/ 157798 h 356351"/>
                <a:gd name="connsiteX4" fmla="*/ 314551 w 320821"/>
                <a:gd name="connsiteY4" fmla="*/ 163546 h 356351"/>
                <a:gd name="connsiteX5" fmla="*/ 314551 w 320821"/>
                <a:gd name="connsiteY5" fmla="*/ 188626 h 356351"/>
                <a:gd name="connsiteX6" fmla="*/ 320299 w 320821"/>
                <a:gd name="connsiteY6" fmla="*/ 208481 h 356351"/>
                <a:gd name="connsiteX7" fmla="*/ 320821 w 320821"/>
                <a:gd name="connsiteY7" fmla="*/ 223634 h 356351"/>
                <a:gd name="connsiteX8" fmla="*/ 312984 w 320821"/>
                <a:gd name="connsiteY8" fmla="*/ 234607 h 356351"/>
                <a:gd name="connsiteX9" fmla="*/ 307236 w 320821"/>
                <a:gd name="connsiteY9" fmla="*/ 247670 h 356351"/>
                <a:gd name="connsiteX10" fmla="*/ 306191 w 320821"/>
                <a:gd name="connsiteY10" fmla="*/ 258643 h 356351"/>
                <a:gd name="connsiteX11" fmla="*/ 296263 w 320821"/>
                <a:gd name="connsiteY11" fmla="*/ 271705 h 356351"/>
                <a:gd name="connsiteX12" fmla="*/ 286858 w 320821"/>
                <a:gd name="connsiteY12" fmla="*/ 277453 h 356351"/>
                <a:gd name="connsiteX13" fmla="*/ 296786 w 320821"/>
                <a:gd name="connsiteY13" fmla="*/ 286858 h 356351"/>
                <a:gd name="connsiteX14" fmla="*/ 279543 w 320821"/>
                <a:gd name="connsiteY14" fmla="*/ 291561 h 356351"/>
                <a:gd name="connsiteX15" fmla="*/ 263345 w 320821"/>
                <a:gd name="connsiteY15" fmla="*/ 289470 h 356351"/>
                <a:gd name="connsiteX16" fmla="*/ 255507 w 320821"/>
                <a:gd name="connsiteY16" fmla="*/ 294173 h 356351"/>
                <a:gd name="connsiteX17" fmla="*/ 231472 w 320821"/>
                <a:gd name="connsiteY17" fmla="*/ 295218 h 356351"/>
                <a:gd name="connsiteX18" fmla="*/ 208482 w 320821"/>
                <a:gd name="connsiteY18" fmla="*/ 299398 h 356351"/>
                <a:gd name="connsiteX19" fmla="*/ 198031 w 320821"/>
                <a:gd name="connsiteY19" fmla="*/ 310371 h 356351"/>
                <a:gd name="connsiteX20" fmla="*/ 182879 w 320821"/>
                <a:gd name="connsiteY20" fmla="*/ 314551 h 356351"/>
                <a:gd name="connsiteX21" fmla="*/ 176608 w 320821"/>
                <a:gd name="connsiteY21" fmla="*/ 320821 h 356351"/>
                <a:gd name="connsiteX22" fmla="*/ 162501 w 320821"/>
                <a:gd name="connsiteY22" fmla="*/ 325524 h 356351"/>
                <a:gd name="connsiteX23" fmla="*/ 152050 w 320821"/>
                <a:gd name="connsiteY23" fmla="*/ 318208 h 356351"/>
                <a:gd name="connsiteX24" fmla="*/ 145780 w 320821"/>
                <a:gd name="connsiteY24" fmla="*/ 319254 h 356351"/>
                <a:gd name="connsiteX25" fmla="*/ 146825 w 320821"/>
                <a:gd name="connsiteY25" fmla="*/ 332316 h 356351"/>
                <a:gd name="connsiteX26" fmla="*/ 129060 w 320821"/>
                <a:gd name="connsiteY26" fmla="*/ 340154 h 356351"/>
                <a:gd name="connsiteX27" fmla="*/ 118087 w 320821"/>
                <a:gd name="connsiteY27" fmla="*/ 342244 h 356351"/>
                <a:gd name="connsiteX28" fmla="*/ 111817 w 320821"/>
                <a:gd name="connsiteY28" fmla="*/ 346424 h 356351"/>
                <a:gd name="connsiteX29" fmla="*/ 76287 w 320821"/>
                <a:gd name="connsiteY29" fmla="*/ 354784 h 356351"/>
                <a:gd name="connsiteX30" fmla="*/ 64791 w 320821"/>
                <a:gd name="connsiteY30" fmla="*/ 351649 h 356351"/>
                <a:gd name="connsiteX31" fmla="*/ 44413 w 320821"/>
                <a:gd name="connsiteY31" fmla="*/ 356352 h 356351"/>
                <a:gd name="connsiteX32" fmla="*/ 37098 w 320821"/>
                <a:gd name="connsiteY32" fmla="*/ 355829 h 356351"/>
                <a:gd name="connsiteX33" fmla="*/ 47026 w 320821"/>
                <a:gd name="connsiteY33" fmla="*/ 344857 h 356351"/>
                <a:gd name="connsiteX34" fmla="*/ 56954 w 320821"/>
                <a:gd name="connsiteY34" fmla="*/ 337019 h 356351"/>
                <a:gd name="connsiteX35" fmla="*/ 33441 w 320821"/>
                <a:gd name="connsiteY35" fmla="*/ 340676 h 356351"/>
                <a:gd name="connsiteX36" fmla="*/ 25081 w 320821"/>
                <a:gd name="connsiteY36" fmla="*/ 343812 h 356351"/>
                <a:gd name="connsiteX37" fmla="*/ 21423 w 320821"/>
                <a:gd name="connsiteY37" fmla="*/ 340154 h 356351"/>
                <a:gd name="connsiteX38" fmla="*/ 41278 w 320821"/>
                <a:gd name="connsiteY38" fmla="*/ 328659 h 356351"/>
                <a:gd name="connsiteX39" fmla="*/ 20900 w 320821"/>
                <a:gd name="connsiteY39" fmla="*/ 329181 h 356351"/>
                <a:gd name="connsiteX40" fmla="*/ 2613 w 320821"/>
                <a:gd name="connsiteY40" fmla="*/ 326569 h 356351"/>
                <a:gd name="connsiteX41" fmla="*/ 0 w 320821"/>
                <a:gd name="connsiteY41" fmla="*/ 320299 h 356351"/>
                <a:gd name="connsiteX42" fmla="*/ 17765 w 320821"/>
                <a:gd name="connsiteY42" fmla="*/ 306191 h 356351"/>
                <a:gd name="connsiteX43" fmla="*/ 32396 w 320821"/>
                <a:gd name="connsiteY43" fmla="*/ 300443 h 356351"/>
                <a:gd name="connsiteX44" fmla="*/ 31873 w 320821"/>
                <a:gd name="connsiteY44" fmla="*/ 294696 h 356351"/>
                <a:gd name="connsiteX45" fmla="*/ 523 w 320821"/>
                <a:gd name="connsiteY45" fmla="*/ 295218 h 356351"/>
                <a:gd name="connsiteX46" fmla="*/ 3658 w 320821"/>
                <a:gd name="connsiteY46" fmla="*/ 288425 h 356351"/>
                <a:gd name="connsiteX47" fmla="*/ 14108 w 320821"/>
                <a:gd name="connsiteY47" fmla="*/ 282155 h 356351"/>
                <a:gd name="connsiteX48" fmla="*/ 25081 w 320821"/>
                <a:gd name="connsiteY48" fmla="*/ 281633 h 356351"/>
                <a:gd name="connsiteX49" fmla="*/ 34486 w 320821"/>
                <a:gd name="connsiteY49" fmla="*/ 285290 h 356351"/>
                <a:gd name="connsiteX50" fmla="*/ 41278 w 320821"/>
                <a:gd name="connsiteY50" fmla="*/ 280588 h 356351"/>
                <a:gd name="connsiteX51" fmla="*/ 37621 w 320821"/>
                <a:gd name="connsiteY51" fmla="*/ 270137 h 356351"/>
                <a:gd name="connsiteX52" fmla="*/ 61656 w 320821"/>
                <a:gd name="connsiteY52" fmla="*/ 256030 h 356351"/>
                <a:gd name="connsiteX53" fmla="*/ 79944 w 320821"/>
                <a:gd name="connsiteY53" fmla="*/ 253940 h 356351"/>
                <a:gd name="connsiteX54" fmla="*/ 100322 w 320821"/>
                <a:gd name="connsiteY54" fmla="*/ 249760 h 356351"/>
                <a:gd name="connsiteX55" fmla="*/ 120700 w 320821"/>
                <a:gd name="connsiteY55" fmla="*/ 245057 h 356351"/>
                <a:gd name="connsiteX56" fmla="*/ 106070 w 320821"/>
                <a:gd name="connsiteY56" fmla="*/ 237742 h 356351"/>
                <a:gd name="connsiteX57" fmla="*/ 91962 w 320821"/>
                <a:gd name="connsiteY57" fmla="*/ 248715 h 356351"/>
                <a:gd name="connsiteX58" fmla="*/ 75764 w 320821"/>
                <a:gd name="connsiteY58" fmla="*/ 250805 h 356351"/>
                <a:gd name="connsiteX59" fmla="*/ 64269 w 320821"/>
                <a:gd name="connsiteY59" fmla="*/ 247670 h 356351"/>
                <a:gd name="connsiteX60" fmla="*/ 51206 w 320821"/>
                <a:gd name="connsiteY60" fmla="*/ 247670 h 356351"/>
                <a:gd name="connsiteX61" fmla="*/ 67926 w 320821"/>
                <a:gd name="connsiteY61" fmla="*/ 235130 h 356351"/>
                <a:gd name="connsiteX62" fmla="*/ 77854 w 320821"/>
                <a:gd name="connsiteY62" fmla="*/ 224679 h 356351"/>
                <a:gd name="connsiteX63" fmla="*/ 73151 w 320821"/>
                <a:gd name="connsiteY63" fmla="*/ 220499 h 356351"/>
                <a:gd name="connsiteX64" fmla="*/ 85692 w 320821"/>
                <a:gd name="connsiteY64" fmla="*/ 206391 h 356351"/>
                <a:gd name="connsiteX65" fmla="*/ 107637 w 320821"/>
                <a:gd name="connsiteY65" fmla="*/ 200121 h 356351"/>
                <a:gd name="connsiteX66" fmla="*/ 97709 w 320821"/>
                <a:gd name="connsiteY66" fmla="*/ 192284 h 356351"/>
                <a:gd name="connsiteX67" fmla="*/ 73674 w 320821"/>
                <a:gd name="connsiteY67" fmla="*/ 193329 h 356351"/>
                <a:gd name="connsiteX68" fmla="*/ 65314 w 320821"/>
                <a:gd name="connsiteY68" fmla="*/ 185491 h 356351"/>
                <a:gd name="connsiteX69" fmla="*/ 49116 w 320821"/>
                <a:gd name="connsiteY69" fmla="*/ 186013 h 356351"/>
                <a:gd name="connsiteX70" fmla="*/ 51729 w 320821"/>
                <a:gd name="connsiteY70" fmla="*/ 178698 h 356351"/>
                <a:gd name="connsiteX71" fmla="*/ 30306 w 320821"/>
                <a:gd name="connsiteY71" fmla="*/ 177653 h 356351"/>
                <a:gd name="connsiteX72" fmla="*/ 33441 w 320821"/>
                <a:gd name="connsiteY72" fmla="*/ 171383 h 356351"/>
                <a:gd name="connsiteX73" fmla="*/ 29783 w 320821"/>
                <a:gd name="connsiteY73" fmla="*/ 164591 h 356351"/>
                <a:gd name="connsiteX74" fmla="*/ 47026 w 320821"/>
                <a:gd name="connsiteY74" fmla="*/ 160933 h 356351"/>
                <a:gd name="connsiteX75" fmla="*/ 45981 w 320821"/>
                <a:gd name="connsiteY75" fmla="*/ 148393 h 356351"/>
                <a:gd name="connsiteX76" fmla="*/ 57476 w 320821"/>
                <a:gd name="connsiteY76" fmla="*/ 143690 h 356351"/>
                <a:gd name="connsiteX77" fmla="*/ 70016 w 320821"/>
                <a:gd name="connsiteY77" fmla="*/ 141078 h 356351"/>
                <a:gd name="connsiteX78" fmla="*/ 70539 w 320821"/>
                <a:gd name="connsiteY78" fmla="*/ 134285 h 356351"/>
                <a:gd name="connsiteX79" fmla="*/ 57999 w 320821"/>
                <a:gd name="connsiteY79" fmla="*/ 133240 h 356351"/>
                <a:gd name="connsiteX80" fmla="*/ 45458 w 320821"/>
                <a:gd name="connsiteY80" fmla="*/ 135853 h 356351"/>
                <a:gd name="connsiteX81" fmla="*/ 50161 w 320821"/>
                <a:gd name="connsiteY81" fmla="*/ 122790 h 356351"/>
                <a:gd name="connsiteX82" fmla="*/ 45458 w 320821"/>
                <a:gd name="connsiteY82" fmla="*/ 116520 h 356351"/>
                <a:gd name="connsiteX83" fmla="*/ 42846 w 320821"/>
                <a:gd name="connsiteY83" fmla="*/ 106069 h 356351"/>
                <a:gd name="connsiteX84" fmla="*/ 37098 w 320821"/>
                <a:gd name="connsiteY84" fmla="*/ 99799 h 356351"/>
                <a:gd name="connsiteX85" fmla="*/ 54341 w 320821"/>
                <a:gd name="connsiteY85" fmla="*/ 98754 h 356351"/>
                <a:gd name="connsiteX86" fmla="*/ 61656 w 320821"/>
                <a:gd name="connsiteY86" fmla="*/ 95619 h 356351"/>
                <a:gd name="connsiteX87" fmla="*/ 90394 w 320821"/>
                <a:gd name="connsiteY87" fmla="*/ 96142 h 356351"/>
                <a:gd name="connsiteX88" fmla="*/ 101889 w 320821"/>
                <a:gd name="connsiteY88" fmla="*/ 103979 h 356351"/>
                <a:gd name="connsiteX89" fmla="*/ 112340 w 320821"/>
                <a:gd name="connsiteY89" fmla="*/ 96664 h 356351"/>
                <a:gd name="connsiteX90" fmla="*/ 141600 w 320821"/>
                <a:gd name="connsiteY90" fmla="*/ 102412 h 356351"/>
                <a:gd name="connsiteX91" fmla="*/ 145258 w 320821"/>
                <a:gd name="connsiteY91" fmla="*/ 86214 h 356351"/>
                <a:gd name="connsiteX92" fmla="*/ 168771 w 320821"/>
                <a:gd name="connsiteY92" fmla="*/ 76809 h 356351"/>
                <a:gd name="connsiteX93" fmla="*/ 176086 w 320821"/>
                <a:gd name="connsiteY93" fmla="*/ 64269 h 356351"/>
                <a:gd name="connsiteX94" fmla="*/ 153095 w 320821"/>
                <a:gd name="connsiteY94" fmla="*/ 66881 h 356351"/>
                <a:gd name="connsiteX95" fmla="*/ 131150 w 320821"/>
                <a:gd name="connsiteY95" fmla="*/ 60611 h 356351"/>
                <a:gd name="connsiteX96" fmla="*/ 135330 w 320821"/>
                <a:gd name="connsiteY96" fmla="*/ 55908 h 356351"/>
                <a:gd name="connsiteX97" fmla="*/ 148393 w 320821"/>
                <a:gd name="connsiteY97" fmla="*/ 51728 h 356351"/>
                <a:gd name="connsiteX98" fmla="*/ 159888 w 320821"/>
                <a:gd name="connsiteY98" fmla="*/ 41801 h 356351"/>
                <a:gd name="connsiteX99" fmla="*/ 157798 w 320821"/>
                <a:gd name="connsiteY99" fmla="*/ 35008 h 356351"/>
                <a:gd name="connsiteX100" fmla="*/ 168248 w 320821"/>
                <a:gd name="connsiteY100" fmla="*/ 18288 h 356351"/>
                <a:gd name="connsiteX101" fmla="*/ 187059 w 320821"/>
                <a:gd name="connsiteY101" fmla="*/ 13585 h 356351"/>
                <a:gd name="connsiteX102" fmla="*/ 201689 w 320821"/>
                <a:gd name="connsiteY102" fmla="*/ 13585 h 356351"/>
                <a:gd name="connsiteX103" fmla="*/ 211617 w 320821"/>
                <a:gd name="connsiteY103" fmla="*/ 7838 h 356351"/>
                <a:gd name="connsiteX104" fmla="*/ 218932 w 320821"/>
                <a:gd name="connsiteY104" fmla="*/ 20378 h 356351"/>
                <a:gd name="connsiteX105" fmla="*/ 212662 w 320821"/>
                <a:gd name="connsiteY105" fmla="*/ 26648 h 356351"/>
                <a:gd name="connsiteX106" fmla="*/ 216319 w 320821"/>
                <a:gd name="connsiteY106" fmla="*/ 32395 h 356351"/>
                <a:gd name="connsiteX107" fmla="*/ 223634 w 320821"/>
                <a:gd name="connsiteY107" fmla="*/ 27693 h 356351"/>
                <a:gd name="connsiteX108" fmla="*/ 220499 w 320821"/>
                <a:gd name="connsiteY108" fmla="*/ 14630 h 356351"/>
                <a:gd name="connsiteX109" fmla="*/ 226247 w 320821"/>
                <a:gd name="connsiteY109" fmla="*/ 6793 h 356351"/>
                <a:gd name="connsiteX110" fmla="*/ 237742 w 320821"/>
                <a:gd name="connsiteY110" fmla="*/ 4702 h 356351"/>
                <a:gd name="connsiteX111" fmla="*/ 241400 w 320821"/>
                <a:gd name="connsiteY111" fmla="*/ 0 h 356351"/>
                <a:gd name="connsiteX112" fmla="*/ 261255 w 320821"/>
                <a:gd name="connsiteY112" fmla="*/ 10450 h 356351"/>
                <a:gd name="connsiteX113" fmla="*/ 246102 w 320821"/>
                <a:gd name="connsiteY113" fmla="*/ 19855 h 356351"/>
                <a:gd name="connsiteX114" fmla="*/ 242967 w 320821"/>
                <a:gd name="connsiteY114" fmla="*/ 24035 h 356351"/>
                <a:gd name="connsiteX115" fmla="*/ 231472 w 320821"/>
                <a:gd name="connsiteY115" fmla="*/ 29783 h 356351"/>
                <a:gd name="connsiteX116" fmla="*/ 225202 w 320821"/>
                <a:gd name="connsiteY116" fmla="*/ 43891 h 356351"/>
                <a:gd name="connsiteX117" fmla="*/ 217887 w 320821"/>
                <a:gd name="connsiteY117" fmla="*/ 53818 h 356351"/>
                <a:gd name="connsiteX118" fmla="*/ 204301 w 320821"/>
                <a:gd name="connsiteY118" fmla="*/ 58521 h 356351"/>
                <a:gd name="connsiteX119" fmla="*/ 194374 w 320821"/>
                <a:gd name="connsiteY119" fmla="*/ 57998 h 356351"/>
                <a:gd name="connsiteX120" fmla="*/ 193329 w 320821"/>
                <a:gd name="connsiteY120" fmla="*/ 62701 h 356351"/>
                <a:gd name="connsiteX121" fmla="*/ 199599 w 320821"/>
                <a:gd name="connsiteY121" fmla="*/ 71061 h 356351"/>
                <a:gd name="connsiteX122" fmla="*/ 181834 w 320821"/>
                <a:gd name="connsiteY122" fmla="*/ 76809 h 356351"/>
                <a:gd name="connsiteX123" fmla="*/ 175563 w 320821"/>
                <a:gd name="connsiteY123" fmla="*/ 85169 h 356351"/>
                <a:gd name="connsiteX124" fmla="*/ 192284 w 320821"/>
                <a:gd name="connsiteY124" fmla="*/ 97709 h 356351"/>
                <a:gd name="connsiteX125" fmla="*/ 193329 w 320821"/>
                <a:gd name="connsiteY125" fmla="*/ 103979 h 356351"/>
                <a:gd name="connsiteX126" fmla="*/ 206391 w 320821"/>
                <a:gd name="connsiteY126" fmla="*/ 106592 h 356351"/>
                <a:gd name="connsiteX127" fmla="*/ 211094 w 320821"/>
                <a:gd name="connsiteY127" fmla="*/ 110772 h 356351"/>
                <a:gd name="connsiteX128" fmla="*/ 228859 w 320821"/>
                <a:gd name="connsiteY128" fmla="*/ 112862 h 356351"/>
                <a:gd name="connsiteX129" fmla="*/ 243490 w 320821"/>
                <a:gd name="connsiteY129" fmla="*/ 101889 h 356351"/>
                <a:gd name="connsiteX130" fmla="*/ 240355 w 320821"/>
                <a:gd name="connsiteY130" fmla="*/ 96142 h 356351"/>
                <a:gd name="connsiteX131" fmla="*/ 251850 w 320821"/>
                <a:gd name="connsiteY131" fmla="*/ 86214 h 356351"/>
                <a:gd name="connsiteX132" fmla="*/ 259688 w 320821"/>
                <a:gd name="connsiteY132" fmla="*/ 89349 h 356351"/>
                <a:gd name="connsiteX133" fmla="*/ 270660 w 320821"/>
                <a:gd name="connsiteY133" fmla="*/ 106069 h 356351"/>
                <a:gd name="connsiteX134" fmla="*/ 279020 w 320821"/>
                <a:gd name="connsiteY134" fmla="*/ 109204 h 356351"/>
                <a:gd name="connsiteX135" fmla="*/ 278498 w 320821"/>
                <a:gd name="connsiteY135" fmla="*/ 118610 h 356351"/>
                <a:gd name="connsiteX136" fmla="*/ 296263 w 320821"/>
                <a:gd name="connsiteY136" fmla="*/ 118610 h 356351"/>
                <a:gd name="connsiteX137" fmla="*/ 310894 w 320821"/>
                <a:gd name="connsiteY137" fmla="*/ 116520 h 356351"/>
                <a:gd name="connsiteX138" fmla="*/ 310894 w 320821"/>
                <a:gd name="connsiteY138" fmla="*/ 116520 h 356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320821" h="356351">
                  <a:moveTo>
                    <a:pt x="310894" y="116520"/>
                  </a:moveTo>
                  <a:lnTo>
                    <a:pt x="315074" y="123312"/>
                  </a:lnTo>
                  <a:lnTo>
                    <a:pt x="301488" y="125925"/>
                  </a:lnTo>
                  <a:lnTo>
                    <a:pt x="310894" y="157798"/>
                  </a:lnTo>
                  <a:lnTo>
                    <a:pt x="314551" y="163546"/>
                  </a:lnTo>
                  <a:lnTo>
                    <a:pt x="314551" y="188626"/>
                  </a:lnTo>
                  <a:lnTo>
                    <a:pt x="320299" y="208481"/>
                  </a:lnTo>
                  <a:lnTo>
                    <a:pt x="320821" y="223634"/>
                  </a:lnTo>
                  <a:lnTo>
                    <a:pt x="312984" y="234607"/>
                  </a:lnTo>
                  <a:lnTo>
                    <a:pt x="307236" y="247670"/>
                  </a:lnTo>
                  <a:lnTo>
                    <a:pt x="306191" y="258643"/>
                  </a:lnTo>
                  <a:lnTo>
                    <a:pt x="296263" y="271705"/>
                  </a:lnTo>
                  <a:lnTo>
                    <a:pt x="286858" y="277453"/>
                  </a:lnTo>
                  <a:lnTo>
                    <a:pt x="296786" y="286858"/>
                  </a:lnTo>
                  <a:lnTo>
                    <a:pt x="279543" y="291561"/>
                  </a:lnTo>
                  <a:lnTo>
                    <a:pt x="263345" y="289470"/>
                  </a:lnTo>
                  <a:lnTo>
                    <a:pt x="255507" y="294173"/>
                  </a:lnTo>
                  <a:lnTo>
                    <a:pt x="231472" y="295218"/>
                  </a:lnTo>
                  <a:lnTo>
                    <a:pt x="208482" y="299398"/>
                  </a:lnTo>
                  <a:lnTo>
                    <a:pt x="198031" y="310371"/>
                  </a:lnTo>
                  <a:lnTo>
                    <a:pt x="182879" y="314551"/>
                  </a:lnTo>
                  <a:lnTo>
                    <a:pt x="176608" y="320821"/>
                  </a:lnTo>
                  <a:lnTo>
                    <a:pt x="162501" y="325524"/>
                  </a:lnTo>
                  <a:lnTo>
                    <a:pt x="152050" y="318208"/>
                  </a:lnTo>
                  <a:lnTo>
                    <a:pt x="145780" y="319254"/>
                  </a:lnTo>
                  <a:lnTo>
                    <a:pt x="146825" y="332316"/>
                  </a:lnTo>
                  <a:lnTo>
                    <a:pt x="129060" y="340154"/>
                  </a:lnTo>
                  <a:lnTo>
                    <a:pt x="118087" y="342244"/>
                  </a:lnTo>
                  <a:lnTo>
                    <a:pt x="111817" y="346424"/>
                  </a:lnTo>
                  <a:lnTo>
                    <a:pt x="76287" y="354784"/>
                  </a:lnTo>
                  <a:lnTo>
                    <a:pt x="64791" y="351649"/>
                  </a:lnTo>
                  <a:lnTo>
                    <a:pt x="44413" y="356352"/>
                  </a:lnTo>
                  <a:lnTo>
                    <a:pt x="37098" y="355829"/>
                  </a:lnTo>
                  <a:lnTo>
                    <a:pt x="47026" y="344857"/>
                  </a:lnTo>
                  <a:lnTo>
                    <a:pt x="56954" y="337019"/>
                  </a:lnTo>
                  <a:lnTo>
                    <a:pt x="33441" y="340676"/>
                  </a:lnTo>
                  <a:lnTo>
                    <a:pt x="25081" y="343812"/>
                  </a:lnTo>
                  <a:lnTo>
                    <a:pt x="21423" y="340154"/>
                  </a:lnTo>
                  <a:lnTo>
                    <a:pt x="41278" y="328659"/>
                  </a:lnTo>
                  <a:lnTo>
                    <a:pt x="20900" y="329181"/>
                  </a:lnTo>
                  <a:lnTo>
                    <a:pt x="2613" y="326569"/>
                  </a:lnTo>
                  <a:lnTo>
                    <a:pt x="0" y="320299"/>
                  </a:lnTo>
                  <a:lnTo>
                    <a:pt x="17765" y="306191"/>
                  </a:lnTo>
                  <a:lnTo>
                    <a:pt x="32396" y="300443"/>
                  </a:lnTo>
                  <a:lnTo>
                    <a:pt x="31873" y="294696"/>
                  </a:lnTo>
                  <a:lnTo>
                    <a:pt x="523" y="295218"/>
                  </a:lnTo>
                  <a:lnTo>
                    <a:pt x="3658" y="288425"/>
                  </a:lnTo>
                  <a:lnTo>
                    <a:pt x="14108" y="282155"/>
                  </a:lnTo>
                  <a:lnTo>
                    <a:pt x="25081" y="281633"/>
                  </a:lnTo>
                  <a:lnTo>
                    <a:pt x="34486" y="285290"/>
                  </a:lnTo>
                  <a:lnTo>
                    <a:pt x="41278" y="280588"/>
                  </a:lnTo>
                  <a:lnTo>
                    <a:pt x="37621" y="270137"/>
                  </a:lnTo>
                  <a:lnTo>
                    <a:pt x="61656" y="256030"/>
                  </a:lnTo>
                  <a:lnTo>
                    <a:pt x="79944" y="253940"/>
                  </a:lnTo>
                  <a:lnTo>
                    <a:pt x="100322" y="249760"/>
                  </a:lnTo>
                  <a:lnTo>
                    <a:pt x="120700" y="245057"/>
                  </a:lnTo>
                  <a:lnTo>
                    <a:pt x="106070" y="237742"/>
                  </a:lnTo>
                  <a:lnTo>
                    <a:pt x="91962" y="248715"/>
                  </a:lnTo>
                  <a:lnTo>
                    <a:pt x="75764" y="250805"/>
                  </a:lnTo>
                  <a:lnTo>
                    <a:pt x="64269" y="247670"/>
                  </a:lnTo>
                  <a:lnTo>
                    <a:pt x="51206" y="247670"/>
                  </a:lnTo>
                  <a:lnTo>
                    <a:pt x="67926" y="235130"/>
                  </a:lnTo>
                  <a:lnTo>
                    <a:pt x="77854" y="224679"/>
                  </a:lnTo>
                  <a:lnTo>
                    <a:pt x="73151" y="220499"/>
                  </a:lnTo>
                  <a:lnTo>
                    <a:pt x="85692" y="206391"/>
                  </a:lnTo>
                  <a:lnTo>
                    <a:pt x="107637" y="200121"/>
                  </a:lnTo>
                  <a:lnTo>
                    <a:pt x="97709" y="192284"/>
                  </a:lnTo>
                  <a:lnTo>
                    <a:pt x="73674" y="193329"/>
                  </a:lnTo>
                  <a:lnTo>
                    <a:pt x="65314" y="185491"/>
                  </a:lnTo>
                  <a:lnTo>
                    <a:pt x="49116" y="186013"/>
                  </a:lnTo>
                  <a:lnTo>
                    <a:pt x="51729" y="178698"/>
                  </a:lnTo>
                  <a:lnTo>
                    <a:pt x="30306" y="177653"/>
                  </a:lnTo>
                  <a:lnTo>
                    <a:pt x="33441" y="171383"/>
                  </a:lnTo>
                  <a:lnTo>
                    <a:pt x="29783" y="164591"/>
                  </a:lnTo>
                  <a:lnTo>
                    <a:pt x="47026" y="160933"/>
                  </a:lnTo>
                  <a:lnTo>
                    <a:pt x="45981" y="148393"/>
                  </a:lnTo>
                  <a:lnTo>
                    <a:pt x="57476" y="143690"/>
                  </a:lnTo>
                  <a:lnTo>
                    <a:pt x="70016" y="141078"/>
                  </a:lnTo>
                  <a:lnTo>
                    <a:pt x="70539" y="134285"/>
                  </a:lnTo>
                  <a:lnTo>
                    <a:pt x="57999" y="133240"/>
                  </a:lnTo>
                  <a:lnTo>
                    <a:pt x="45458" y="135853"/>
                  </a:lnTo>
                  <a:lnTo>
                    <a:pt x="50161" y="122790"/>
                  </a:lnTo>
                  <a:lnTo>
                    <a:pt x="45458" y="116520"/>
                  </a:lnTo>
                  <a:lnTo>
                    <a:pt x="42846" y="106069"/>
                  </a:lnTo>
                  <a:lnTo>
                    <a:pt x="37098" y="99799"/>
                  </a:lnTo>
                  <a:lnTo>
                    <a:pt x="54341" y="98754"/>
                  </a:lnTo>
                  <a:lnTo>
                    <a:pt x="61656" y="95619"/>
                  </a:lnTo>
                  <a:lnTo>
                    <a:pt x="90394" y="96142"/>
                  </a:lnTo>
                  <a:lnTo>
                    <a:pt x="101889" y="103979"/>
                  </a:lnTo>
                  <a:lnTo>
                    <a:pt x="112340" y="96664"/>
                  </a:lnTo>
                  <a:lnTo>
                    <a:pt x="141600" y="102412"/>
                  </a:lnTo>
                  <a:lnTo>
                    <a:pt x="145258" y="86214"/>
                  </a:lnTo>
                  <a:lnTo>
                    <a:pt x="168771" y="76809"/>
                  </a:lnTo>
                  <a:lnTo>
                    <a:pt x="176086" y="64269"/>
                  </a:lnTo>
                  <a:lnTo>
                    <a:pt x="153095" y="66881"/>
                  </a:lnTo>
                  <a:lnTo>
                    <a:pt x="131150" y="60611"/>
                  </a:lnTo>
                  <a:lnTo>
                    <a:pt x="135330" y="55908"/>
                  </a:lnTo>
                  <a:lnTo>
                    <a:pt x="148393" y="51728"/>
                  </a:lnTo>
                  <a:lnTo>
                    <a:pt x="159888" y="41801"/>
                  </a:lnTo>
                  <a:lnTo>
                    <a:pt x="157798" y="35008"/>
                  </a:lnTo>
                  <a:lnTo>
                    <a:pt x="168248" y="18288"/>
                  </a:lnTo>
                  <a:lnTo>
                    <a:pt x="187059" y="13585"/>
                  </a:lnTo>
                  <a:lnTo>
                    <a:pt x="201689" y="13585"/>
                  </a:lnTo>
                  <a:lnTo>
                    <a:pt x="211617" y="7838"/>
                  </a:lnTo>
                  <a:lnTo>
                    <a:pt x="218932" y="20378"/>
                  </a:lnTo>
                  <a:lnTo>
                    <a:pt x="212662" y="26648"/>
                  </a:lnTo>
                  <a:lnTo>
                    <a:pt x="216319" y="32395"/>
                  </a:lnTo>
                  <a:lnTo>
                    <a:pt x="223634" y="27693"/>
                  </a:lnTo>
                  <a:lnTo>
                    <a:pt x="220499" y="14630"/>
                  </a:lnTo>
                  <a:lnTo>
                    <a:pt x="226247" y="6793"/>
                  </a:lnTo>
                  <a:lnTo>
                    <a:pt x="237742" y="4702"/>
                  </a:lnTo>
                  <a:lnTo>
                    <a:pt x="241400" y="0"/>
                  </a:lnTo>
                  <a:lnTo>
                    <a:pt x="261255" y="10450"/>
                  </a:lnTo>
                  <a:lnTo>
                    <a:pt x="246102" y="19855"/>
                  </a:lnTo>
                  <a:lnTo>
                    <a:pt x="242967" y="24035"/>
                  </a:lnTo>
                  <a:lnTo>
                    <a:pt x="231472" y="29783"/>
                  </a:lnTo>
                  <a:lnTo>
                    <a:pt x="225202" y="43891"/>
                  </a:lnTo>
                  <a:lnTo>
                    <a:pt x="217887" y="53818"/>
                  </a:lnTo>
                  <a:lnTo>
                    <a:pt x="204301" y="58521"/>
                  </a:lnTo>
                  <a:lnTo>
                    <a:pt x="194374" y="57998"/>
                  </a:lnTo>
                  <a:lnTo>
                    <a:pt x="193329" y="62701"/>
                  </a:lnTo>
                  <a:lnTo>
                    <a:pt x="199599" y="71061"/>
                  </a:lnTo>
                  <a:lnTo>
                    <a:pt x="181834" y="76809"/>
                  </a:lnTo>
                  <a:lnTo>
                    <a:pt x="175563" y="85169"/>
                  </a:lnTo>
                  <a:lnTo>
                    <a:pt x="192284" y="97709"/>
                  </a:lnTo>
                  <a:lnTo>
                    <a:pt x="193329" y="103979"/>
                  </a:lnTo>
                  <a:lnTo>
                    <a:pt x="206391" y="106592"/>
                  </a:lnTo>
                  <a:lnTo>
                    <a:pt x="211094" y="110772"/>
                  </a:lnTo>
                  <a:lnTo>
                    <a:pt x="228859" y="112862"/>
                  </a:lnTo>
                  <a:lnTo>
                    <a:pt x="243490" y="101889"/>
                  </a:lnTo>
                  <a:lnTo>
                    <a:pt x="240355" y="96142"/>
                  </a:lnTo>
                  <a:lnTo>
                    <a:pt x="251850" y="86214"/>
                  </a:lnTo>
                  <a:lnTo>
                    <a:pt x="259688" y="89349"/>
                  </a:lnTo>
                  <a:lnTo>
                    <a:pt x="270660" y="106069"/>
                  </a:lnTo>
                  <a:lnTo>
                    <a:pt x="279020" y="109204"/>
                  </a:lnTo>
                  <a:lnTo>
                    <a:pt x="278498" y="118610"/>
                  </a:lnTo>
                  <a:lnTo>
                    <a:pt x="296263" y="118610"/>
                  </a:lnTo>
                  <a:lnTo>
                    <a:pt x="310894" y="116520"/>
                  </a:lnTo>
                  <a:lnTo>
                    <a:pt x="310894" y="116520"/>
                  </a:lnTo>
                  <a:close/>
                </a:path>
              </a:pathLst>
            </a:custGeom>
            <a:solidFill>
              <a:schemeClr val="accent3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Italy — 32%">
              <a:extLst>
                <a:ext uri="{FF2B5EF4-FFF2-40B4-BE49-F238E27FC236}">
                  <a16:creationId xmlns:a16="http://schemas.microsoft.com/office/drawing/2014/main" id="{08D62B77-162E-1A60-C81E-92940D0E4C72}"/>
                </a:ext>
              </a:extLst>
            </p:cNvPr>
            <p:cNvSpPr/>
            <p:nvPr/>
          </p:nvSpPr>
          <p:spPr>
            <a:xfrm>
              <a:off x="4026499" y="3576902"/>
              <a:ext cx="945220" cy="993291"/>
            </a:xfrm>
            <a:custGeom>
              <a:avLst/>
              <a:gdLst>
                <a:gd name="connsiteX0" fmla="*/ 729947 w 945220"/>
                <a:gd name="connsiteY0" fmla="*/ 845944 h 993291"/>
                <a:gd name="connsiteX1" fmla="*/ 722632 w 945220"/>
                <a:gd name="connsiteY1" fmla="*/ 861097 h 993291"/>
                <a:gd name="connsiteX2" fmla="*/ 705388 w 945220"/>
                <a:gd name="connsiteY2" fmla="*/ 887745 h 993291"/>
                <a:gd name="connsiteX3" fmla="*/ 695983 w 945220"/>
                <a:gd name="connsiteY3" fmla="*/ 919095 h 993291"/>
                <a:gd name="connsiteX4" fmla="*/ 698074 w 945220"/>
                <a:gd name="connsiteY4" fmla="*/ 931636 h 993291"/>
                <a:gd name="connsiteX5" fmla="*/ 708001 w 945220"/>
                <a:gd name="connsiteY5" fmla="*/ 939996 h 993291"/>
                <a:gd name="connsiteX6" fmla="*/ 703821 w 945220"/>
                <a:gd name="connsiteY6" fmla="*/ 943131 h 993291"/>
                <a:gd name="connsiteX7" fmla="*/ 713749 w 945220"/>
                <a:gd name="connsiteY7" fmla="*/ 954104 h 993291"/>
                <a:gd name="connsiteX8" fmla="*/ 714271 w 945220"/>
                <a:gd name="connsiteY8" fmla="*/ 961941 h 993291"/>
                <a:gd name="connsiteX9" fmla="*/ 703299 w 945220"/>
                <a:gd name="connsiteY9" fmla="*/ 973437 h 993291"/>
                <a:gd name="connsiteX10" fmla="*/ 700686 w 945220"/>
                <a:gd name="connsiteY10" fmla="*/ 983887 h 993291"/>
                <a:gd name="connsiteX11" fmla="*/ 701208 w 945220"/>
                <a:gd name="connsiteY11" fmla="*/ 993292 h 993291"/>
                <a:gd name="connsiteX12" fmla="*/ 683443 w 945220"/>
                <a:gd name="connsiteY12" fmla="*/ 989634 h 993291"/>
                <a:gd name="connsiteX13" fmla="*/ 675083 w 945220"/>
                <a:gd name="connsiteY13" fmla="*/ 991724 h 993291"/>
                <a:gd name="connsiteX14" fmla="*/ 652093 w 945220"/>
                <a:gd name="connsiteY14" fmla="*/ 983364 h 993291"/>
                <a:gd name="connsiteX15" fmla="*/ 640597 w 945220"/>
                <a:gd name="connsiteY15" fmla="*/ 966121 h 993291"/>
                <a:gd name="connsiteX16" fmla="*/ 622310 w 945220"/>
                <a:gd name="connsiteY16" fmla="*/ 953581 h 993291"/>
                <a:gd name="connsiteX17" fmla="*/ 604022 w 945220"/>
                <a:gd name="connsiteY17" fmla="*/ 953581 h 993291"/>
                <a:gd name="connsiteX18" fmla="*/ 595661 w 945220"/>
                <a:gd name="connsiteY18" fmla="*/ 950446 h 993291"/>
                <a:gd name="connsiteX19" fmla="*/ 577896 w 945220"/>
                <a:gd name="connsiteY19" fmla="*/ 938951 h 993291"/>
                <a:gd name="connsiteX20" fmla="*/ 559608 w 945220"/>
                <a:gd name="connsiteY20" fmla="*/ 930591 h 993291"/>
                <a:gd name="connsiteX21" fmla="*/ 543411 w 945220"/>
                <a:gd name="connsiteY21" fmla="*/ 917528 h 993291"/>
                <a:gd name="connsiteX22" fmla="*/ 532960 w 945220"/>
                <a:gd name="connsiteY22" fmla="*/ 914915 h 993291"/>
                <a:gd name="connsiteX23" fmla="*/ 523555 w 945220"/>
                <a:gd name="connsiteY23" fmla="*/ 908645 h 993291"/>
                <a:gd name="connsiteX24" fmla="*/ 505790 w 945220"/>
                <a:gd name="connsiteY24" fmla="*/ 908645 h 993291"/>
                <a:gd name="connsiteX25" fmla="*/ 491682 w 945220"/>
                <a:gd name="connsiteY25" fmla="*/ 898717 h 993291"/>
                <a:gd name="connsiteX26" fmla="*/ 483844 w 945220"/>
                <a:gd name="connsiteY26" fmla="*/ 884610 h 993291"/>
                <a:gd name="connsiteX27" fmla="*/ 491682 w 945220"/>
                <a:gd name="connsiteY27" fmla="*/ 861619 h 993291"/>
                <a:gd name="connsiteX28" fmla="*/ 500042 w 945220"/>
                <a:gd name="connsiteY28" fmla="*/ 856917 h 993291"/>
                <a:gd name="connsiteX29" fmla="*/ 505790 w 945220"/>
                <a:gd name="connsiteY29" fmla="*/ 849602 h 993291"/>
                <a:gd name="connsiteX30" fmla="*/ 519898 w 945220"/>
                <a:gd name="connsiteY30" fmla="*/ 863709 h 993291"/>
                <a:gd name="connsiteX31" fmla="*/ 530870 w 945220"/>
                <a:gd name="connsiteY31" fmla="*/ 859007 h 993291"/>
                <a:gd name="connsiteX32" fmla="*/ 539230 w 945220"/>
                <a:gd name="connsiteY32" fmla="*/ 849079 h 993291"/>
                <a:gd name="connsiteX33" fmla="*/ 553861 w 945220"/>
                <a:gd name="connsiteY33" fmla="*/ 849602 h 993291"/>
                <a:gd name="connsiteX34" fmla="*/ 556996 w 945220"/>
                <a:gd name="connsiteY34" fmla="*/ 855349 h 993291"/>
                <a:gd name="connsiteX35" fmla="*/ 565356 w 945220"/>
                <a:gd name="connsiteY35" fmla="*/ 857439 h 993291"/>
                <a:gd name="connsiteX36" fmla="*/ 580509 w 945220"/>
                <a:gd name="connsiteY36" fmla="*/ 867367 h 993291"/>
                <a:gd name="connsiteX37" fmla="*/ 588869 w 945220"/>
                <a:gd name="connsiteY37" fmla="*/ 869979 h 993291"/>
                <a:gd name="connsiteX38" fmla="*/ 609769 w 945220"/>
                <a:gd name="connsiteY38" fmla="*/ 863709 h 993291"/>
                <a:gd name="connsiteX39" fmla="*/ 628057 w 945220"/>
                <a:gd name="connsiteY39" fmla="*/ 866322 h 993291"/>
                <a:gd name="connsiteX40" fmla="*/ 645300 w 945220"/>
                <a:gd name="connsiteY40" fmla="*/ 863187 h 993291"/>
                <a:gd name="connsiteX41" fmla="*/ 655750 w 945220"/>
                <a:gd name="connsiteY41" fmla="*/ 859529 h 993291"/>
                <a:gd name="connsiteX42" fmla="*/ 663065 w 945220"/>
                <a:gd name="connsiteY42" fmla="*/ 853259 h 993291"/>
                <a:gd name="connsiteX43" fmla="*/ 671425 w 945220"/>
                <a:gd name="connsiteY43" fmla="*/ 851169 h 993291"/>
                <a:gd name="connsiteX44" fmla="*/ 692848 w 945220"/>
                <a:gd name="connsiteY44" fmla="*/ 853259 h 993291"/>
                <a:gd name="connsiteX45" fmla="*/ 705388 w 945220"/>
                <a:gd name="connsiteY45" fmla="*/ 845944 h 993291"/>
                <a:gd name="connsiteX46" fmla="*/ 710091 w 945220"/>
                <a:gd name="connsiteY46" fmla="*/ 846989 h 993291"/>
                <a:gd name="connsiteX47" fmla="*/ 722632 w 945220"/>
                <a:gd name="connsiteY47" fmla="*/ 839674 h 993291"/>
                <a:gd name="connsiteX48" fmla="*/ 729947 w 945220"/>
                <a:gd name="connsiteY48" fmla="*/ 845944 h 993291"/>
                <a:gd name="connsiteX49" fmla="*/ 729947 w 945220"/>
                <a:gd name="connsiteY49" fmla="*/ 845944 h 993291"/>
                <a:gd name="connsiteX50" fmla="*/ 248715 w 945220"/>
                <a:gd name="connsiteY50" fmla="*/ 590436 h 993291"/>
                <a:gd name="connsiteX51" fmla="*/ 252895 w 945220"/>
                <a:gd name="connsiteY51" fmla="*/ 596184 h 993291"/>
                <a:gd name="connsiteX52" fmla="*/ 263868 w 945220"/>
                <a:gd name="connsiteY52" fmla="*/ 627012 h 993291"/>
                <a:gd name="connsiteX53" fmla="*/ 260210 w 945220"/>
                <a:gd name="connsiteY53" fmla="*/ 636940 h 993291"/>
                <a:gd name="connsiteX54" fmla="*/ 252372 w 945220"/>
                <a:gd name="connsiteY54" fmla="*/ 649480 h 993291"/>
                <a:gd name="connsiteX55" fmla="*/ 257075 w 945220"/>
                <a:gd name="connsiteY55" fmla="*/ 666723 h 993291"/>
                <a:gd name="connsiteX56" fmla="*/ 253417 w 945220"/>
                <a:gd name="connsiteY56" fmla="*/ 737262 h 993291"/>
                <a:gd name="connsiteX57" fmla="*/ 249760 w 945220"/>
                <a:gd name="connsiteY57" fmla="*/ 755027 h 993291"/>
                <a:gd name="connsiteX58" fmla="*/ 244012 w 945220"/>
                <a:gd name="connsiteY58" fmla="*/ 757640 h 993291"/>
                <a:gd name="connsiteX59" fmla="*/ 226247 w 945220"/>
                <a:gd name="connsiteY59" fmla="*/ 750325 h 993291"/>
                <a:gd name="connsiteX60" fmla="*/ 216842 w 945220"/>
                <a:gd name="connsiteY60" fmla="*/ 752415 h 993291"/>
                <a:gd name="connsiteX61" fmla="*/ 209527 w 945220"/>
                <a:gd name="connsiteY61" fmla="*/ 748757 h 993291"/>
                <a:gd name="connsiteX62" fmla="*/ 207436 w 945220"/>
                <a:gd name="connsiteY62" fmla="*/ 767045 h 993291"/>
                <a:gd name="connsiteX63" fmla="*/ 196464 w 945220"/>
                <a:gd name="connsiteY63" fmla="*/ 780108 h 993291"/>
                <a:gd name="connsiteX64" fmla="*/ 178176 w 945220"/>
                <a:gd name="connsiteY64" fmla="*/ 779063 h 993291"/>
                <a:gd name="connsiteX65" fmla="*/ 173996 w 945220"/>
                <a:gd name="connsiteY65" fmla="*/ 775405 h 993291"/>
                <a:gd name="connsiteX66" fmla="*/ 159366 w 945220"/>
                <a:gd name="connsiteY66" fmla="*/ 751892 h 993291"/>
                <a:gd name="connsiteX67" fmla="*/ 156753 w 945220"/>
                <a:gd name="connsiteY67" fmla="*/ 725244 h 993291"/>
                <a:gd name="connsiteX68" fmla="*/ 160411 w 945220"/>
                <a:gd name="connsiteY68" fmla="*/ 717407 h 993291"/>
                <a:gd name="connsiteX69" fmla="*/ 160411 w 945220"/>
                <a:gd name="connsiteY69" fmla="*/ 702254 h 993291"/>
                <a:gd name="connsiteX70" fmla="*/ 167203 w 945220"/>
                <a:gd name="connsiteY70" fmla="*/ 701731 h 993291"/>
                <a:gd name="connsiteX71" fmla="*/ 167203 w 945220"/>
                <a:gd name="connsiteY71" fmla="*/ 691281 h 993291"/>
                <a:gd name="connsiteX72" fmla="*/ 156230 w 945220"/>
                <a:gd name="connsiteY72" fmla="*/ 683966 h 993291"/>
                <a:gd name="connsiteX73" fmla="*/ 156230 w 945220"/>
                <a:gd name="connsiteY73" fmla="*/ 672471 h 993291"/>
                <a:gd name="connsiteX74" fmla="*/ 160411 w 945220"/>
                <a:gd name="connsiteY74" fmla="*/ 664111 h 993291"/>
                <a:gd name="connsiteX75" fmla="*/ 159888 w 945220"/>
                <a:gd name="connsiteY75" fmla="*/ 647913 h 993291"/>
                <a:gd name="connsiteX76" fmla="*/ 155185 w 945220"/>
                <a:gd name="connsiteY76" fmla="*/ 642165 h 993291"/>
                <a:gd name="connsiteX77" fmla="*/ 150483 w 945220"/>
                <a:gd name="connsiteY77" fmla="*/ 628057 h 993291"/>
                <a:gd name="connsiteX78" fmla="*/ 136898 w 945220"/>
                <a:gd name="connsiteY78" fmla="*/ 613427 h 993291"/>
                <a:gd name="connsiteX79" fmla="*/ 137420 w 945220"/>
                <a:gd name="connsiteY79" fmla="*/ 592527 h 993291"/>
                <a:gd name="connsiteX80" fmla="*/ 158321 w 945220"/>
                <a:gd name="connsiteY80" fmla="*/ 596184 h 993291"/>
                <a:gd name="connsiteX81" fmla="*/ 166158 w 945220"/>
                <a:gd name="connsiteY81" fmla="*/ 594094 h 993291"/>
                <a:gd name="connsiteX82" fmla="*/ 184969 w 945220"/>
                <a:gd name="connsiteY82" fmla="*/ 584689 h 993291"/>
                <a:gd name="connsiteX83" fmla="*/ 198031 w 945220"/>
                <a:gd name="connsiteY83" fmla="*/ 569536 h 993291"/>
                <a:gd name="connsiteX84" fmla="*/ 206391 w 945220"/>
                <a:gd name="connsiteY84" fmla="*/ 566401 h 993291"/>
                <a:gd name="connsiteX85" fmla="*/ 215797 w 945220"/>
                <a:gd name="connsiteY85" fmla="*/ 555429 h 993291"/>
                <a:gd name="connsiteX86" fmla="*/ 219977 w 945220"/>
                <a:gd name="connsiteY86" fmla="*/ 561176 h 993291"/>
                <a:gd name="connsiteX87" fmla="*/ 233562 w 945220"/>
                <a:gd name="connsiteY87" fmla="*/ 565879 h 993291"/>
                <a:gd name="connsiteX88" fmla="*/ 240877 w 945220"/>
                <a:gd name="connsiteY88" fmla="*/ 575284 h 993291"/>
                <a:gd name="connsiteX89" fmla="*/ 246625 w 945220"/>
                <a:gd name="connsiteY89" fmla="*/ 578419 h 993291"/>
                <a:gd name="connsiteX90" fmla="*/ 242445 w 945220"/>
                <a:gd name="connsiteY90" fmla="*/ 586779 h 993291"/>
                <a:gd name="connsiteX91" fmla="*/ 248715 w 945220"/>
                <a:gd name="connsiteY91" fmla="*/ 590436 h 993291"/>
                <a:gd name="connsiteX92" fmla="*/ 248715 w 945220"/>
                <a:gd name="connsiteY92" fmla="*/ 590436 h 993291"/>
                <a:gd name="connsiteX93" fmla="*/ 299921 w 945220"/>
                <a:gd name="connsiteY93" fmla="*/ 401288 h 993291"/>
                <a:gd name="connsiteX94" fmla="*/ 302011 w 945220"/>
                <a:gd name="connsiteY94" fmla="*/ 409648 h 993291"/>
                <a:gd name="connsiteX95" fmla="*/ 286858 w 945220"/>
                <a:gd name="connsiteY95" fmla="*/ 412783 h 993291"/>
                <a:gd name="connsiteX96" fmla="*/ 280065 w 945220"/>
                <a:gd name="connsiteY96" fmla="*/ 405990 h 993291"/>
                <a:gd name="connsiteX97" fmla="*/ 297831 w 945220"/>
                <a:gd name="connsiteY97" fmla="*/ 404945 h 993291"/>
                <a:gd name="connsiteX98" fmla="*/ 299921 w 945220"/>
                <a:gd name="connsiteY98" fmla="*/ 401288 h 993291"/>
                <a:gd name="connsiteX99" fmla="*/ 299921 w 945220"/>
                <a:gd name="connsiteY99" fmla="*/ 401288 h 993291"/>
                <a:gd name="connsiteX100" fmla="*/ 532960 w 945220"/>
                <a:gd name="connsiteY100" fmla="*/ 52774 h 993291"/>
                <a:gd name="connsiteX101" fmla="*/ 531915 w 945220"/>
                <a:gd name="connsiteY101" fmla="*/ 58521 h 993291"/>
                <a:gd name="connsiteX102" fmla="*/ 511537 w 945220"/>
                <a:gd name="connsiteY102" fmla="*/ 72629 h 993291"/>
                <a:gd name="connsiteX103" fmla="*/ 515717 w 945220"/>
                <a:gd name="connsiteY103" fmla="*/ 80989 h 993291"/>
                <a:gd name="connsiteX104" fmla="*/ 529825 w 945220"/>
                <a:gd name="connsiteY104" fmla="*/ 85169 h 993291"/>
                <a:gd name="connsiteX105" fmla="*/ 519898 w 945220"/>
                <a:gd name="connsiteY105" fmla="*/ 98232 h 993291"/>
                <a:gd name="connsiteX106" fmla="*/ 521988 w 945220"/>
                <a:gd name="connsiteY106" fmla="*/ 104502 h 993291"/>
                <a:gd name="connsiteX107" fmla="*/ 529825 w 945220"/>
                <a:gd name="connsiteY107" fmla="*/ 105547 h 993291"/>
                <a:gd name="connsiteX108" fmla="*/ 527213 w 945220"/>
                <a:gd name="connsiteY108" fmla="*/ 118087 h 993291"/>
                <a:gd name="connsiteX109" fmla="*/ 538708 w 945220"/>
                <a:gd name="connsiteY109" fmla="*/ 124880 h 993291"/>
                <a:gd name="connsiteX110" fmla="*/ 548113 w 945220"/>
                <a:gd name="connsiteY110" fmla="*/ 132718 h 993291"/>
                <a:gd name="connsiteX111" fmla="*/ 549158 w 945220"/>
                <a:gd name="connsiteY111" fmla="*/ 140555 h 993291"/>
                <a:gd name="connsiteX112" fmla="*/ 539753 w 945220"/>
                <a:gd name="connsiteY112" fmla="*/ 141078 h 993291"/>
                <a:gd name="connsiteX113" fmla="*/ 543933 w 945220"/>
                <a:gd name="connsiteY113" fmla="*/ 137420 h 993291"/>
                <a:gd name="connsiteX114" fmla="*/ 531393 w 945220"/>
                <a:gd name="connsiteY114" fmla="*/ 123835 h 993291"/>
                <a:gd name="connsiteX115" fmla="*/ 518852 w 945220"/>
                <a:gd name="connsiteY115" fmla="*/ 129583 h 993291"/>
                <a:gd name="connsiteX116" fmla="*/ 498997 w 945220"/>
                <a:gd name="connsiteY116" fmla="*/ 123835 h 993291"/>
                <a:gd name="connsiteX117" fmla="*/ 485934 w 945220"/>
                <a:gd name="connsiteY117" fmla="*/ 136375 h 993291"/>
                <a:gd name="connsiteX118" fmla="*/ 476529 w 945220"/>
                <a:gd name="connsiteY118" fmla="*/ 138988 h 993291"/>
                <a:gd name="connsiteX119" fmla="*/ 466079 w 945220"/>
                <a:gd name="connsiteY119" fmla="*/ 145780 h 993291"/>
                <a:gd name="connsiteX120" fmla="*/ 446224 w 945220"/>
                <a:gd name="connsiteY120" fmla="*/ 153096 h 993291"/>
                <a:gd name="connsiteX121" fmla="*/ 435251 w 945220"/>
                <a:gd name="connsiteY121" fmla="*/ 150483 h 993291"/>
                <a:gd name="connsiteX122" fmla="*/ 428981 w 945220"/>
                <a:gd name="connsiteY122" fmla="*/ 154663 h 993291"/>
                <a:gd name="connsiteX123" fmla="*/ 426368 w 945220"/>
                <a:gd name="connsiteY123" fmla="*/ 173473 h 993291"/>
                <a:gd name="connsiteX124" fmla="*/ 431071 w 945220"/>
                <a:gd name="connsiteY124" fmla="*/ 177131 h 993291"/>
                <a:gd name="connsiteX125" fmla="*/ 440476 w 945220"/>
                <a:gd name="connsiteY125" fmla="*/ 193329 h 993291"/>
                <a:gd name="connsiteX126" fmla="*/ 450926 w 945220"/>
                <a:gd name="connsiteY126" fmla="*/ 200122 h 993291"/>
                <a:gd name="connsiteX127" fmla="*/ 446746 w 945220"/>
                <a:gd name="connsiteY127" fmla="*/ 211617 h 993291"/>
                <a:gd name="connsiteX128" fmla="*/ 440998 w 945220"/>
                <a:gd name="connsiteY128" fmla="*/ 215797 h 993291"/>
                <a:gd name="connsiteX129" fmla="*/ 433161 w 945220"/>
                <a:gd name="connsiteY129" fmla="*/ 212662 h 993291"/>
                <a:gd name="connsiteX130" fmla="*/ 431071 w 945220"/>
                <a:gd name="connsiteY130" fmla="*/ 223112 h 993291"/>
                <a:gd name="connsiteX131" fmla="*/ 436818 w 945220"/>
                <a:gd name="connsiteY131" fmla="*/ 250805 h 993291"/>
                <a:gd name="connsiteX132" fmla="*/ 445179 w 945220"/>
                <a:gd name="connsiteY132" fmla="*/ 270660 h 993291"/>
                <a:gd name="connsiteX133" fmla="*/ 452494 w 945220"/>
                <a:gd name="connsiteY133" fmla="*/ 278498 h 993291"/>
                <a:gd name="connsiteX134" fmla="*/ 469214 w 945220"/>
                <a:gd name="connsiteY134" fmla="*/ 292083 h 993291"/>
                <a:gd name="connsiteX135" fmla="*/ 485934 w 945220"/>
                <a:gd name="connsiteY135" fmla="*/ 298876 h 993291"/>
                <a:gd name="connsiteX136" fmla="*/ 517285 w 945220"/>
                <a:gd name="connsiteY136" fmla="*/ 321866 h 993291"/>
                <a:gd name="connsiteX137" fmla="*/ 534528 w 945220"/>
                <a:gd name="connsiteY137" fmla="*/ 328659 h 993291"/>
                <a:gd name="connsiteX138" fmla="*/ 538708 w 945220"/>
                <a:gd name="connsiteY138" fmla="*/ 332839 h 993291"/>
                <a:gd name="connsiteX139" fmla="*/ 549681 w 945220"/>
                <a:gd name="connsiteY139" fmla="*/ 350082 h 993291"/>
                <a:gd name="connsiteX140" fmla="*/ 559608 w 945220"/>
                <a:gd name="connsiteY140" fmla="*/ 369937 h 993291"/>
                <a:gd name="connsiteX141" fmla="*/ 570581 w 945220"/>
                <a:gd name="connsiteY141" fmla="*/ 401288 h 993291"/>
                <a:gd name="connsiteX142" fmla="*/ 578419 w 945220"/>
                <a:gd name="connsiteY142" fmla="*/ 416441 h 993291"/>
                <a:gd name="connsiteX143" fmla="*/ 592526 w 945220"/>
                <a:gd name="connsiteY143" fmla="*/ 434206 h 993291"/>
                <a:gd name="connsiteX144" fmla="*/ 621787 w 945220"/>
                <a:gd name="connsiteY144" fmla="*/ 459287 h 993291"/>
                <a:gd name="connsiteX145" fmla="*/ 648435 w 945220"/>
                <a:gd name="connsiteY145" fmla="*/ 477052 h 993291"/>
                <a:gd name="connsiteX146" fmla="*/ 672993 w 945220"/>
                <a:gd name="connsiteY146" fmla="*/ 488547 h 993291"/>
                <a:gd name="connsiteX147" fmla="*/ 691281 w 945220"/>
                <a:gd name="connsiteY147" fmla="*/ 490637 h 993291"/>
                <a:gd name="connsiteX148" fmla="*/ 734127 w 945220"/>
                <a:gd name="connsiteY148" fmla="*/ 488025 h 993291"/>
                <a:gd name="connsiteX149" fmla="*/ 750325 w 945220"/>
                <a:gd name="connsiteY149" fmla="*/ 492205 h 993291"/>
                <a:gd name="connsiteX150" fmla="*/ 752937 w 945220"/>
                <a:gd name="connsiteY150" fmla="*/ 499520 h 993291"/>
                <a:gd name="connsiteX151" fmla="*/ 750325 w 945220"/>
                <a:gd name="connsiteY151" fmla="*/ 505267 h 993291"/>
                <a:gd name="connsiteX152" fmla="*/ 732559 w 945220"/>
                <a:gd name="connsiteY152" fmla="*/ 518330 h 993291"/>
                <a:gd name="connsiteX153" fmla="*/ 732559 w 945220"/>
                <a:gd name="connsiteY153" fmla="*/ 528780 h 993291"/>
                <a:gd name="connsiteX154" fmla="*/ 741964 w 945220"/>
                <a:gd name="connsiteY154" fmla="*/ 536096 h 993291"/>
                <a:gd name="connsiteX155" fmla="*/ 785855 w 945220"/>
                <a:gd name="connsiteY155" fmla="*/ 555951 h 993291"/>
                <a:gd name="connsiteX156" fmla="*/ 830269 w 945220"/>
                <a:gd name="connsiteY156" fmla="*/ 572149 h 993291"/>
                <a:gd name="connsiteX157" fmla="*/ 843854 w 945220"/>
                <a:gd name="connsiteY157" fmla="*/ 580509 h 993291"/>
                <a:gd name="connsiteX158" fmla="*/ 860574 w 945220"/>
                <a:gd name="connsiteY158" fmla="*/ 593572 h 993291"/>
                <a:gd name="connsiteX159" fmla="*/ 899762 w 945220"/>
                <a:gd name="connsiteY159" fmla="*/ 611337 h 993291"/>
                <a:gd name="connsiteX160" fmla="*/ 906555 w 945220"/>
                <a:gd name="connsiteY160" fmla="*/ 619697 h 993291"/>
                <a:gd name="connsiteX161" fmla="*/ 931113 w 945220"/>
                <a:gd name="connsiteY161" fmla="*/ 637985 h 993291"/>
                <a:gd name="connsiteX162" fmla="*/ 942086 w 945220"/>
                <a:gd name="connsiteY162" fmla="*/ 652615 h 993291"/>
                <a:gd name="connsiteX163" fmla="*/ 945221 w 945220"/>
                <a:gd name="connsiteY163" fmla="*/ 663588 h 993291"/>
                <a:gd name="connsiteX164" fmla="*/ 935816 w 945220"/>
                <a:gd name="connsiteY164" fmla="*/ 690758 h 993291"/>
                <a:gd name="connsiteX165" fmla="*/ 925888 w 945220"/>
                <a:gd name="connsiteY165" fmla="*/ 687623 h 993291"/>
                <a:gd name="connsiteX166" fmla="*/ 914393 w 945220"/>
                <a:gd name="connsiteY166" fmla="*/ 679786 h 993291"/>
                <a:gd name="connsiteX167" fmla="*/ 895582 w 945220"/>
                <a:gd name="connsiteY167" fmla="*/ 646345 h 993291"/>
                <a:gd name="connsiteX168" fmla="*/ 864754 w 945220"/>
                <a:gd name="connsiteY168" fmla="*/ 643210 h 993291"/>
                <a:gd name="connsiteX169" fmla="*/ 846989 w 945220"/>
                <a:gd name="connsiteY169" fmla="*/ 635372 h 993291"/>
                <a:gd name="connsiteX170" fmla="*/ 842809 w 945220"/>
                <a:gd name="connsiteY170" fmla="*/ 627012 h 993291"/>
                <a:gd name="connsiteX171" fmla="*/ 828701 w 945220"/>
                <a:gd name="connsiteY171" fmla="*/ 624400 h 993291"/>
                <a:gd name="connsiteX172" fmla="*/ 820863 w 945220"/>
                <a:gd name="connsiteY172" fmla="*/ 630147 h 993291"/>
                <a:gd name="connsiteX173" fmla="*/ 812503 w 945220"/>
                <a:gd name="connsiteY173" fmla="*/ 642687 h 993291"/>
                <a:gd name="connsiteX174" fmla="*/ 803098 w 945220"/>
                <a:gd name="connsiteY174" fmla="*/ 660975 h 993291"/>
                <a:gd name="connsiteX175" fmla="*/ 793693 w 945220"/>
                <a:gd name="connsiteY175" fmla="*/ 687623 h 993291"/>
                <a:gd name="connsiteX176" fmla="*/ 793693 w 945220"/>
                <a:gd name="connsiteY176" fmla="*/ 698074 h 993291"/>
                <a:gd name="connsiteX177" fmla="*/ 800485 w 945220"/>
                <a:gd name="connsiteY177" fmla="*/ 708524 h 993291"/>
                <a:gd name="connsiteX178" fmla="*/ 818251 w 945220"/>
                <a:gd name="connsiteY178" fmla="*/ 714794 h 993291"/>
                <a:gd name="connsiteX179" fmla="*/ 832881 w 945220"/>
                <a:gd name="connsiteY179" fmla="*/ 724199 h 993291"/>
                <a:gd name="connsiteX180" fmla="*/ 842809 w 945220"/>
                <a:gd name="connsiteY180" fmla="*/ 734127 h 993291"/>
                <a:gd name="connsiteX181" fmla="*/ 844899 w 945220"/>
                <a:gd name="connsiteY181" fmla="*/ 757640 h 993291"/>
                <a:gd name="connsiteX182" fmla="*/ 850647 w 945220"/>
                <a:gd name="connsiteY182" fmla="*/ 770702 h 993291"/>
                <a:gd name="connsiteX183" fmla="*/ 844899 w 945220"/>
                <a:gd name="connsiteY183" fmla="*/ 778540 h 993291"/>
                <a:gd name="connsiteX184" fmla="*/ 833403 w 945220"/>
                <a:gd name="connsiteY184" fmla="*/ 776450 h 993291"/>
                <a:gd name="connsiteX185" fmla="*/ 818251 w 945220"/>
                <a:gd name="connsiteY185" fmla="*/ 780630 h 993291"/>
                <a:gd name="connsiteX186" fmla="*/ 807801 w 945220"/>
                <a:gd name="connsiteY186" fmla="*/ 788990 h 993291"/>
                <a:gd name="connsiteX187" fmla="*/ 803621 w 945220"/>
                <a:gd name="connsiteY187" fmla="*/ 797351 h 993291"/>
                <a:gd name="connsiteX188" fmla="*/ 806756 w 945220"/>
                <a:gd name="connsiteY188" fmla="*/ 818251 h 993291"/>
                <a:gd name="connsiteX189" fmla="*/ 804665 w 945220"/>
                <a:gd name="connsiteY189" fmla="*/ 826611 h 993291"/>
                <a:gd name="connsiteX190" fmla="*/ 784288 w 945220"/>
                <a:gd name="connsiteY190" fmla="*/ 841764 h 993291"/>
                <a:gd name="connsiteX191" fmla="*/ 774360 w 945220"/>
                <a:gd name="connsiteY191" fmla="*/ 856917 h 993291"/>
                <a:gd name="connsiteX192" fmla="*/ 768090 w 945220"/>
                <a:gd name="connsiteY192" fmla="*/ 871024 h 993291"/>
                <a:gd name="connsiteX193" fmla="*/ 741442 w 945220"/>
                <a:gd name="connsiteY193" fmla="*/ 871024 h 993291"/>
                <a:gd name="connsiteX194" fmla="*/ 734649 w 945220"/>
                <a:gd name="connsiteY194" fmla="*/ 861619 h 993291"/>
                <a:gd name="connsiteX195" fmla="*/ 734127 w 945220"/>
                <a:gd name="connsiteY195" fmla="*/ 848034 h 993291"/>
                <a:gd name="connsiteX196" fmla="*/ 737784 w 945220"/>
                <a:gd name="connsiteY196" fmla="*/ 840197 h 993291"/>
                <a:gd name="connsiteX197" fmla="*/ 747712 w 945220"/>
                <a:gd name="connsiteY197" fmla="*/ 836016 h 993291"/>
                <a:gd name="connsiteX198" fmla="*/ 753459 w 945220"/>
                <a:gd name="connsiteY198" fmla="*/ 818773 h 993291"/>
                <a:gd name="connsiteX199" fmla="*/ 750325 w 945220"/>
                <a:gd name="connsiteY199" fmla="*/ 806233 h 993291"/>
                <a:gd name="connsiteX200" fmla="*/ 757117 w 945220"/>
                <a:gd name="connsiteY200" fmla="*/ 796306 h 993291"/>
                <a:gd name="connsiteX201" fmla="*/ 774360 w 945220"/>
                <a:gd name="connsiteY201" fmla="*/ 792126 h 993291"/>
                <a:gd name="connsiteX202" fmla="*/ 774360 w 945220"/>
                <a:gd name="connsiteY202" fmla="*/ 774360 h 993291"/>
                <a:gd name="connsiteX203" fmla="*/ 766000 w 945220"/>
                <a:gd name="connsiteY203" fmla="*/ 766522 h 993291"/>
                <a:gd name="connsiteX204" fmla="*/ 757639 w 945220"/>
                <a:gd name="connsiteY204" fmla="*/ 735172 h 993291"/>
                <a:gd name="connsiteX205" fmla="*/ 743009 w 945220"/>
                <a:gd name="connsiteY205" fmla="*/ 708524 h 993291"/>
                <a:gd name="connsiteX206" fmla="*/ 734649 w 945220"/>
                <a:gd name="connsiteY206" fmla="*/ 685011 h 993291"/>
                <a:gd name="connsiteX207" fmla="*/ 727857 w 945220"/>
                <a:gd name="connsiteY207" fmla="*/ 674038 h 993291"/>
                <a:gd name="connsiteX208" fmla="*/ 719496 w 945220"/>
                <a:gd name="connsiteY208" fmla="*/ 667768 h 993291"/>
                <a:gd name="connsiteX209" fmla="*/ 696506 w 945220"/>
                <a:gd name="connsiteY209" fmla="*/ 665678 h 993291"/>
                <a:gd name="connsiteX210" fmla="*/ 668290 w 945220"/>
                <a:gd name="connsiteY210" fmla="*/ 649480 h 993291"/>
                <a:gd name="connsiteX211" fmla="*/ 666200 w 945220"/>
                <a:gd name="connsiteY211" fmla="*/ 642687 h 993291"/>
                <a:gd name="connsiteX212" fmla="*/ 669858 w 945220"/>
                <a:gd name="connsiteY212" fmla="*/ 635895 h 993291"/>
                <a:gd name="connsiteX213" fmla="*/ 663065 w 945220"/>
                <a:gd name="connsiteY213" fmla="*/ 618652 h 993291"/>
                <a:gd name="connsiteX214" fmla="*/ 650525 w 945220"/>
                <a:gd name="connsiteY214" fmla="*/ 608202 h 993291"/>
                <a:gd name="connsiteX215" fmla="*/ 634327 w 945220"/>
                <a:gd name="connsiteY215" fmla="*/ 611860 h 993291"/>
                <a:gd name="connsiteX216" fmla="*/ 627012 w 945220"/>
                <a:gd name="connsiteY216" fmla="*/ 611337 h 993291"/>
                <a:gd name="connsiteX217" fmla="*/ 626490 w 945220"/>
                <a:gd name="connsiteY217" fmla="*/ 601932 h 993291"/>
                <a:gd name="connsiteX218" fmla="*/ 613949 w 945220"/>
                <a:gd name="connsiteY218" fmla="*/ 594094 h 993291"/>
                <a:gd name="connsiteX219" fmla="*/ 597229 w 945220"/>
                <a:gd name="connsiteY219" fmla="*/ 593049 h 993291"/>
                <a:gd name="connsiteX220" fmla="*/ 593049 w 945220"/>
                <a:gd name="connsiteY220" fmla="*/ 588869 h 993291"/>
                <a:gd name="connsiteX221" fmla="*/ 576851 w 945220"/>
                <a:gd name="connsiteY221" fmla="*/ 564311 h 993291"/>
                <a:gd name="connsiteX222" fmla="*/ 566401 w 945220"/>
                <a:gd name="connsiteY222" fmla="*/ 553861 h 993291"/>
                <a:gd name="connsiteX223" fmla="*/ 552293 w 945220"/>
                <a:gd name="connsiteY223" fmla="*/ 554383 h 993291"/>
                <a:gd name="connsiteX224" fmla="*/ 528258 w 945220"/>
                <a:gd name="connsiteY224" fmla="*/ 548636 h 993291"/>
                <a:gd name="connsiteX225" fmla="*/ 515717 w 945220"/>
                <a:gd name="connsiteY225" fmla="*/ 552816 h 993291"/>
                <a:gd name="connsiteX226" fmla="*/ 495862 w 945220"/>
                <a:gd name="connsiteY226" fmla="*/ 536618 h 993291"/>
                <a:gd name="connsiteX227" fmla="*/ 478619 w 945220"/>
                <a:gd name="connsiteY227" fmla="*/ 530870 h 993291"/>
                <a:gd name="connsiteX228" fmla="*/ 443611 w 945220"/>
                <a:gd name="connsiteY228" fmla="*/ 498475 h 993291"/>
                <a:gd name="connsiteX229" fmla="*/ 432638 w 945220"/>
                <a:gd name="connsiteY229" fmla="*/ 485934 h 993291"/>
                <a:gd name="connsiteX230" fmla="*/ 411215 w 945220"/>
                <a:gd name="connsiteY230" fmla="*/ 472349 h 993291"/>
                <a:gd name="connsiteX231" fmla="*/ 397108 w 945220"/>
                <a:gd name="connsiteY231" fmla="*/ 452494 h 993291"/>
                <a:gd name="connsiteX232" fmla="*/ 386135 w 945220"/>
                <a:gd name="connsiteY232" fmla="*/ 445179 h 993291"/>
                <a:gd name="connsiteX233" fmla="*/ 361577 w 945220"/>
                <a:gd name="connsiteY233" fmla="*/ 436819 h 993291"/>
                <a:gd name="connsiteX234" fmla="*/ 359487 w 945220"/>
                <a:gd name="connsiteY234" fmla="*/ 428981 h 993291"/>
                <a:gd name="connsiteX235" fmla="*/ 340676 w 945220"/>
                <a:gd name="connsiteY235" fmla="*/ 410170 h 993291"/>
                <a:gd name="connsiteX236" fmla="*/ 330226 w 945220"/>
                <a:gd name="connsiteY236" fmla="*/ 403901 h 993291"/>
                <a:gd name="connsiteX237" fmla="*/ 322389 w 945220"/>
                <a:gd name="connsiteY237" fmla="*/ 390838 h 993291"/>
                <a:gd name="connsiteX238" fmla="*/ 307236 w 945220"/>
                <a:gd name="connsiteY238" fmla="*/ 387703 h 993291"/>
                <a:gd name="connsiteX239" fmla="*/ 307758 w 945220"/>
                <a:gd name="connsiteY239" fmla="*/ 370982 h 993291"/>
                <a:gd name="connsiteX240" fmla="*/ 300443 w 945220"/>
                <a:gd name="connsiteY240" fmla="*/ 349559 h 993291"/>
                <a:gd name="connsiteX241" fmla="*/ 289993 w 945220"/>
                <a:gd name="connsiteY241" fmla="*/ 335974 h 993291"/>
                <a:gd name="connsiteX242" fmla="*/ 282678 w 945220"/>
                <a:gd name="connsiteY242" fmla="*/ 303579 h 993291"/>
                <a:gd name="connsiteX243" fmla="*/ 277975 w 945220"/>
                <a:gd name="connsiteY243" fmla="*/ 294173 h 993291"/>
                <a:gd name="connsiteX244" fmla="*/ 267003 w 945220"/>
                <a:gd name="connsiteY244" fmla="*/ 287381 h 993291"/>
                <a:gd name="connsiteX245" fmla="*/ 242445 w 945220"/>
                <a:gd name="connsiteY245" fmla="*/ 280066 h 993291"/>
                <a:gd name="connsiteX246" fmla="*/ 207436 w 945220"/>
                <a:gd name="connsiteY246" fmla="*/ 259165 h 993291"/>
                <a:gd name="connsiteX247" fmla="*/ 200644 w 945220"/>
                <a:gd name="connsiteY247" fmla="*/ 258643 h 993291"/>
                <a:gd name="connsiteX248" fmla="*/ 179743 w 945220"/>
                <a:gd name="connsiteY248" fmla="*/ 250805 h 993291"/>
                <a:gd name="connsiteX249" fmla="*/ 166681 w 945220"/>
                <a:gd name="connsiteY249" fmla="*/ 249760 h 993291"/>
                <a:gd name="connsiteX250" fmla="*/ 150483 w 945220"/>
                <a:gd name="connsiteY250" fmla="*/ 257075 h 993291"/>
                <a:gd name="connsiteX251" fmla="*/ 131672 w 945220"/>
                <a:gd name="connsiteY251" fmla="*/ 276930 h 993291"/>
                <a:gd name="connsiteX252" fmla="*/ 116520 w 945220"/>
                <a:gd name="connsiteY252" fmla="*/ 297831 h 993291"/>
                <a:gd name="connsiteX253" fmla="*/ 110772 w 945220"/>
                <a:gd name="connsiteY253" fmla="*/ 301488 h 993291"/>
                <a:gd name="connsiteX254" fmla="*/ 89872 w 945220"/>
                <a:gd name="connsiteY254" fmla="*/ 308804 h 993291"/>
                <a:gd name="connsiteX255" fmla="*/ 71584 w 945220"/>
                <a:gd name="connsiteY255" fmla="*/ 311939 h 993291"/>
                <a:gd name="connsiteX256" fmla="*/ 70539 w 945220"/>
                <a:gd name="connsiteY256" fmla="*/ 302533 h 993291"/>
                <a:gd name="connsiteX257" fmla="*/ 83602 w 945220"/>
                <a:gd name="connsiteY257" fmla="*/ 286336 h 993291"/>
                <a:gd name="connsiteX258" fmla="*/ 81512 w 945220"/>
                <a:gd name="connsiteY258" fmla="*/ 273795 h 993291"/>
                <a:gd name="connsiteX259" fmla="*/ 61134 w 945220"/>
                <a:gd name="connsiteY259" fmla="*/ 277453 h 993291"/>
                <a:gd name="connsiteX260" fmla="*/ 29783 w 945220"/>
                <a:gd name="connsiteY260" fmla="*/ 262823 h 993291"/>
                <a:gd name="connsiteX261" fmla="*/ 24035 w 945220"/>
                <a:gd name="connsiteY261" fmla="*/ 257075 h 993291"/>
                <a:gd name="connsiteX262" fmla="*/ 23513 w 945220"/>
                <a:gd name="connsiteY262" fmla="*/ 248715 h 993291"/>
                <a:gd name="connsiteX263" fmla="*/ 19333 w 945220"/>
                <a:gd name="connsiteY263" fmla="*/ 240877 h 993291"/>
                <a:gd name="connsiteX264" fmla="*/ 27693 w 945220"/>
                <a:gd name="connsiteY264" fmla="*/ 225724 h 993291"/>
                <a:gd name="connsiteX265" fmla="*/ 32396 w 945220"/>
                <a:gd name="connsiteY265" fmla="*/ 221544 h 993291"/>
                <a:gd name="connsiteX266" fmla="*/ 29261 w 945220"/>
                <a:gd name="connsiteY266" fmla="*/ 211094 h 993291"/>
                <a:gd name="connsiteX267" fmla="*/ 9405 w 945220"/>
                <a:gd name="connsiteY267" fmla="*/ 202734 h 993291"/>
                <a:gd name="connsiteX268" fmla="*/ 0 w 945220"/>
                <a:gd name="connsiteY268" fmla="*/ 183924 h 993291"/>
                <a:gd name="connsiteX269" fmla="*/ 4703 w 945220"/>
                <a:gd name="connsiteY269" fmla="*/ 181311 h 993291"/>
                <a:gd name="connsiteX270" fmla="*/ 16198 w 945220"/>
                <a:gd name="connsiteY270" fmla="*/ 182356 h 993291"/>
                <a:gd name="connsiteX271" fmla="*/ 26648 w 945220"/>
                <a:gd name="connsiteY271" fmla="*/ 174519 h 993291"/>
                <a:gd name="connsiteX272" fmla="*/ 33963 w 945220"/>
                <a:gd name="connsiteY272" fmla="*/ 172428 h 993291"/>
                <a:gd name="connsiteX273" fmla="*/ 38666 w 945220"/>
                <a:gd name="connsiteY273" fmla="*/ 157276 h 993291"/>
                <a:gd name="connsiteX274" fmla="*/ 27693 w 945220"/>
                <a:gd name="connsiteY274" fmla="*/ 147348 h 993291"/>
                <a:gd name="connsiteX275" fmla="*/ 17243 w 945220"/>
                <a:gd name="connsiteY275" fmla="*/ 131150 h 993291"/>
                <a:gd name="connsiteX276" fmla="*/ 11495 w 945220"/>
                <a:gd name="connsiteY276" fmla="*/ 127493 h 993291"/>
                <a:gd name="connsiteX277" fmla="*/ 10973 w 945220"/>
                <a:gd name="connsiteY277" fmla="*/ 117565 h 993291"/>
                <a:gd name="connsiteX278" fmla="*/ 27170 w 945220"/>
                <a:gd name="connsiteY278" fmla="*/ 107115 h 993291"/>
                <a:gd name="connsiteX279" fmla="*/ 35531 w 945220"/>
                <a:gd name="connsiteY279" fmla="*/ 111295 h 993291"/>
                <a:gd name="connsiteX280" fmla="*/ 50161 w 945220"/>
                <a:gd name="connsiteY280" fmla="*/ 108160 h 993291"/>
                <a:gd name="connsiteX281" fmla="*/ 66359 w 945220"/>
                <a:gd name="connsiteY281" fmla="*/ 101889 h 993291"/>
                <a:gd name="connsiteX282" fmla="*/ 85169 w 945220"/>
                <a:gd name="connsiteY282" fmla="*/ 106592 h 993291"/>
                <a:gd name="connsiteX283" fmla="*/ 99799 w 945220"/>
                <a:gd name="connsiteY283" fmla="*/ 98232 h 993291"/>
                <a:gd name="connsiteX284" fmla="*/ 109727 w 945220"/>
                <a:gd name="connsiteY284" fmla="*/ 84647 h 993291"/>
                <a:gd name="connsiteX285" fmla="*/ 106069 w 945220"/>
                <a:gd name="connsiteY285" fmla="*/ 75242 h 993291"/>
                <a:gd name="connsiteX286" fmla="*/ 126970 w 945220"/>
                <a:gd name="connsiteY286" fmla="*/ 57476 h 993291"/>
                <a:gd name="connsiteX287" fmla="*/ 133240 w 945220"/>
                <a:gd name="connsiteY287" fmla="*/ 61134 h 993291"/>
                <a:gd name="connsiteX288" fmla="*/ 134285 w 945220"/>
                <a:gd name="connsiteY288" fmla="*/ 76287 h 993291"/>
                <a:gd name="connsiteX289" fmla="*/ 148915 w 945220"/>
                <a:gd name="connsiteY289" fmla="*/ 88827 h 993291"/>
                <a:gd name="connsiteX290" fmla="*/ 162501 w 945220"/>
                <a:gd name="connsiteY290" fmla="*/ 92484 h 993291"/>
                <a:gd name="connsiteX291" fmla="*/ 159888 w 945220"/>
                <a:gd name="connsiteY291" fmla="*/ 99800 h 993291"/>
                <a:gd name="connsiteX292" fmla="*/ 167726 w 945220"/>
                <a:gd name="connsiteY292" fmla="*/ 107115 h 993291"/>
                <a:gd name="connsiteX293" fmla="*/ 173473 w 945220"/>
                <a:gd name="connsiteY293" fmla="*/ 115475 h 993291"/>
                <a:gd name="connsiteX294" fmla="*/ 180789 w 945220"/>
                <a:gd name="connsiteY294" fmla="*/ 111295 h 993291"/>
                <a:gd name="connsiteX295" fmla="*/ 176608 w 945220"/>
                <a:gd name="connsiteY295" fmla="*/ 100845 h 993291"/>
                <a:gd name="connsiteX296" fmla="*/ 177653 w 945220"/>
                <a:gd name="connsiteY296" fmla="*/ 94575 h 993291"/>
                <a:gd name="connsiteX297" fmla="*/ 191239 w 945220"/>
                <a:gd name="connsiteY297" fmla="*/ 78377 h 993291"/>
                <a:gd name="connsiteX298" fmla="*/ 194374 w 945220"/>
                <a:gd name="connsiteY298" fmla="*/ 71584 h 993291"/>
                <a:gd name="connsiteX299" fmla="*/ 194374 w 945220"/>
                <a:gd name="connsiteY299" fmla="*/ 53819 h 993291"/>
                <a:gd name="connsiteX300" fmla="*/ 206914 w 945220"/>
                <a:gd name="connsiteY300" fmla="*/ 53296 h 993291"/>
                <a:gd name="connsiteX301" fmla="*/ 211617 w 945220"/>
                <a:gd name="connsiteY301" fmla="*/ 66359 h 993291"/>
                <a:gd name="connsiteX302" fmla="*/ 224157 w 945220"/>
                <a:gd name="connsiteY302" fmla="*/ 71062 h 993291"/>
                <a:gd name="connsiteX303" fmla="*/ 241922 w 945220"/>
                <a:gd name="connsiteY303" fmla="*/ 64269 h 993291"/>
                <a:gd name="connsiteX304" fmla="*/ 246102 w 945220"/>
                <a:gd name="connsiteY304" fmla="*/ 64791 h 993291"/>
                <a:gd name="connsiteX305" fmla="*/ 254462 w 945220"/>
                <a:gd name="connsiteY305" fmla="*/ 76287 h 993291"/>
                <a:gd name="connsiteX306" fmla="*/ 261778 w 945220"/>
                <a:gd name="connsiteY306" fmla="*/ 74197 h 993291"/>
                <a:gd name="connsiteX307" fmla="*/ 255507 w 945220"/>
                <a:gd name="connsiteY307" fmla="*/ 56954 h 993291"/>
                <a:gd name="connsiteX308" fmla="*/ 259165 w 945220"/>
                <a:gd name="connsiteY308" fmla="*/ 45981 h 993291"/>
                <a:gd name="connsiteX309" fmla="*/ 267003 w 945220"/>
                <a:gd name="connsiteY309" fmla="*/ 43891 h 993291"/>
                <a:gd name="connsiteX310" fmla="*/ 273273 w 945220"/>
                <a:gd name="connsiteY310" fmla="*/ 49638 h 993291"/>
                <a:gd name="connsiteX311" fmla="*/ 284768 w 945220"/>
                <a:gd name="connsiteY311" fmla="*/ 50684 h 993291"/>
                <a:gd name="connsiteX312" fmla="*/ 281633 w 945220"/>
                <a:gd name="connsiteY312" fmla="*/ 39711 h 993291"/>
                <a:gd name="connsiteX313" fmla="*/ 284768 w 945220"/>
                <a:gd name="connsiteY313" fmla="*/ 20900 h 993291"/>
                <a:gd name="connsiteX314" fmla="*/ 303056 w 945220"/>
                <a:gd name="connsiteY314" fmla="*/ 22991 h 993291"/>
                <a:gd name="connsiteX315" fmla="*/ 308804 w 945220"/>
                <a:gd name="connsiteY315" fmla="*/ 27693 h 993291"/>
                <a:gd name="connsiteX316" fmla="*/ 321866 w 945220"/>
                <a:gd name="connsiteY316" fmla="*/ 30306 h 993291"/>
                <a:gd name="connsiteX317" fmla="*/ 328659 w 945220"/>
                <a:gd name="connsiteY317" fmla="*/ 27693 h 993291"/>
                <a:gd name="connsiteX318" fmla="*/ 335974 w 945220"/>
                <a:gd name="connsiteY318" fmla="*/ 14108 h 993291"/>
                <a:gd name="connsiteX319" fmla="*/ 344334 w 945220"/>
                <a:gd name="connsiteY319" fmla="*/ 10450 h 993291"/>
                <a:gd name="connsiteX320" fmla="*/ 365235 w 945220"/>
                <a:gd name="connsiteY320" fmla="*/ 8360 h 993291"/>
                <a:gd name="connsiteX321" fmla="*/ 384045 w 945220"/>
                <a:gd name="connsiteY321" fmla="*/ 9405 h 993291"/>
                <a:gd name="connsiteX322" fmla="*/ 412783 w 945220"/>
                <a:gd name="connsiteY322" fmla="*/ 0 h 993291"/>
                <a:gd name="connsiteX323" fmla="*/ 412783 w 945220"/>
                <a:gd name="connsiteY323" fmla="*/ 14108 h 993291"/>
                <a:gd name="connsiteX324" fmla="*/ 431593 w 945220"/>
                <a:gd name="connsiteY324" fmla="*/ 35531 h 993291"/>
                <a:gd name="connsiteX325" fmla="*/ 438386 w 945220"/>
                <a:gd name="connsiteY325" fmla="*/ 38666 h 993291"/>
                <a:gd name="connsiteX326" fmla="*/ 491159 w 945220"/>
                <a:gd name="connsiteY326" fmla="*/ 48071 h 993291"/>
                <a:gd name="connsiteX327" fmla="*/ 515717 w 945220"/>
                <a:gd name="connsiteY327" fmla="*/ 50161 h 993291"/>
                <a:gd name="connsiteX328" fmla="*/ 532960 w 945220"/>
                <a:gd name="connsiteY328" fmla="*/ 52774 h 993291"/>
                <a:gd name="connsiteX329" fmla="*/ 532960 w 945220"/>
                <a:gd name="connsiteY329" fmla="*/ 52774 h 993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</a:cxnLst>
              <a:rect l="l" t="t" r="r" b="b"/>
              <a:pathLst>
                <a:path w="945220" h="993291">
                  <a:moveTo>
                    <a:pt x="729947" y="845944"/>
                  </a:moveTo>
                  <a:lnTo>
                    <a:pt x="722632" y="861097"/>
                  </a:lnTo>
                  <a:lnTo>
                    <a:pt x="705388" y="887745"/>
                  </a:lnTo>
                  <a:lnTo>
                    <a:pt x="695983" y="919095"/>
                  </a:lnTo>
                  <a:lnTo>
                    <a:pt x="698074" y="931636"/>
                  </a:lnTo>
                  <a:lnTo>
                    <a:pt x="708001" y="939996"/>
                  </a:lnTo>
                  <a:lnTo>
                    <a:pt x="703821" y="943131"/>
                  </a:lnTo>
                  <a:lnTo>
                    <a:pt x="713749" y="954104"/>
                  </a:lnTo>
                  <a:lnTo>
                    <a:pt x="714271" y="961941"/>
                  </a:lnTo>
                  <a:lnTo>
                    <a:pt x="703299" y="973437"/>
                  </a:lnTo>
                  <a:lnTo>
                    <a:pt x="700686" y="983887"/>
                  </a:lnTo>
                  <a:lnTo>
                    <a:pt x="701208" y="993292"/>
                  </a:lnTo>
                  <a:lnTo>
                    <a:pt x="683443" y="989634"/>
                  </a:lnTo>
                  <a:lnTo>
                    <a:pt x="675083" y="991724"/>
                  </a:lnTo>
                  <a:lnTo>
                    <a:pt x="652093" y="983364"/>
                  </a:lnTo>
                  <a:lnTo>
                    <a:pt x="640597" y="966121"/>
                  </a:lnTo>
                  <a:lnTo>
                    <a:pt x="622310" y="953581"/>
                  </a:lnTo>
                  <a:lnTo>
                    <a:pt x="604022" y="953581"/>
                  </a:lnTo>
                  <a:lnTo>
                    <a:pt x="595661" y="950446"/>
                  </a:lnTo>
                  <a:lnTo>
                    <a:pt x="577896" y="938951"/>
                  </a:lnTo>
                  <a:lnTo>
                    <a:pt x="559608" y="930591"/>
                  </a:lnTo>
                  <a:lnTo>
                    <a:pt x="543411" y="917528"/>
                  </a:lnTo>
                  <a:lnTo>
                    <a:pt x="532960" y="914915"/>
                  </a:lnTo>
                  <a:lnTo>
                    <a:pt x="523555" y="908645"/>
                  </a:lnTo>
                  <a:lnTo>
                    <a:pt x="505790" y="908645"/>
                  </a:lnTo>
                  <a:lnTo>
                    <a:pt x="491682" y="898717"/>
                  </a:lnTo>
                  <a:lnTo>
                    <a:pt x="483844" y="884610"/>
                  </a:lnTo>
                  <a:lnTo>
                    <a:pt x="491682" y="861619"/>
                  </a:lnTo>
                  <a:lnTo>
                    <a:pt x="500042" y="856917"/>
                  </a:lnTo>
                  <a:lnTo>
                    <a:pt x="505790" y="849602"/>
                  </a:lnTo>
                  <a:lnTo>
                    <a:pt x="519898" y="863709"/>
                  </a:lnTo>
                  <a:lnTo>
                    <a:pt x="530870" y="859007"/>
                  </a:lnTo>
                  <a:lnTo>
                    <a:pt x="539230" y="849079"/>
                  </a:lnTo>
                  <a:lnTo>
                    <a:pt x="553861" y="849602"/>
                  </a:lnTo>
                  <a:lnTo>
                    <a:pt x="556996" y="855349"/>
                  </a:lnTo>
                  <a:lnTo>
                    <a:pt x="565356" y="857439"/>
                  </a:lnTo>
                  <a:lnTo>
                    <a:pt x="580509" y="867367"/>
                  </a:lnTo>
                  <a:lnTo>
                    <a:pt x="588869" y="869979"/>
                  </a:lnTo>
                  <a:lnTo>
                    <a:pt x="609769" y="863709"/>
                  </a:lnTo>
                  <a:lnTo>
                    <a:pt x="628057" y="866322"/>
                  </a:lnTo>
                  <a:lnTo>
                    <a:pt x="645300" y="863187"/>
                  </a:lnTo>
                  <a:lnTo>
                    <a:pt x="655750" y="859529"/>
                  </a:lnTo>
                  <a:lnTo>
                    <a:pt x="663065" y="853259"/>
                  </a:lnTo>
                  <a:lnTo>
                    <a:pt x="671425" y="851169"/>
                  </a:lnTo>
                  <a:lnTo>
                    <a:pt x="692848" y="853259"/>
                  </a:lnTo>
                  <a:lnTo>
                    <a:pt x="705388" y="845944"/>
                  </a:lnTo>
                  <a:lnTo>
                    <a:pt x="710091" y="846989"/>
                  </a:lnTo>
                  <a:lnTo>
                    <a:pt x="722632" y="839674"/>
                  </a:lnTo>
                  <a:lnTo>
                    <a:pt x="729947" y="845944"/>
                  </a:lnTo>
                  <a:lnTo>
                    <a:pt x="729947" y="845944"/>
                  </a:lnTo>
                  <a:close/>
                  <a:moveTo>
                    <a:pt x="248715" y="590436"/>
                  </a:moveTo>
                  <a:lnTo>
                    <a:pt x="252895" y="596184"/>
                  </a:lnTo>
                  <a:lnTo>
                    <a:pt x="263868" y="627012"/>
                  </a:lnTo>
                  <a:lnTo>
                    <a:pt x="260210" y="636940"/>
                  </a:lnTo>
                  <a:lnTo>
                    <a:pt x="252372" y="649480"/>
                  </a:lnTo>
                  <a:lnTo>
                    <a:pt x="257075" y="666723"/>
                  </a:lnTo>
                  <a:lnTo>
                    <a:pt x="253417" y="737262"/>
                  </a:lnTo>
                  <a:lnTo>
                    <a:pt x="249760" y="755027"/>
                  </a:lnTo>
                  <a:lnTo>
                    <a:pt x="244012" y="757640"/>
                  </a:lnTo>
                  <a:lnTo>
                    <a:pt x="226247" y="750325"/>
                  </a:lnTo>
                  <a:lnTo>
                    <a:pt x="216842" y="752415"/>
                  </a:lnTo>
                  <a:lnTo>
                    <a:pt x="209527" y="748757"/>
                  </a:lnTo>
                  <a:lnTo>
                    <a:pt x="207436" y="767045"/>
                  </a:lnTo>
                  <a:lnTo>
                    <a:pt x="196464" y="780108"/>
                  </a:lnTo>
                  <a:lnTo>
                    <a:pt x="178176" y="779063"/>
                  </a:lnTo>
                  <a:lnTo>
                    <a:pt x="173996" y="775405"/>
                  </a:lnTo>
                  <a:lnTo>
                    <a:pt x="159366" y="751892"/>
                  </a:lnTo>
                  <a:lnTo>
                    <a:pt x="156753" y="725244"/>
                  </a:lnTo>
                  <a:lnTo>
                    <a:pt x="160411" y="717407"/>
                  </a:lnTo>
                  <a:lnTo>
                    <a:pt x="160411" y="702254"/>
                  </a:lnTo>
                  <a:lnTo>
                    <a:pt x="167203" y="701731"/>
                  </a:lnTo>
                  <a:lnTo>
                    <a:pt x="167203" y="691281"/>
                  </a:lnTo>
                  <a:lnTo>
                    <a:pt x="156230" y="683966"/>
                  </a:lnTo>
                  <a:lnTo>
                    <a:pt x="156230" y="672471"/>
                  </a:lnTo>
                  <a:lnTo>
                    <a:pt x="160411" y="664111"/>
                  </a:lnTo>
                  <a:lnTo>
                    <a:pt x="159888" y="647913"/>
                  </a:lnTo>
                  <a:lnTo>
                    <a:pt x="155185" y="642165"/>
                  </a:lnTo>
                  <a:lnTo>
                    <a:pt x="150483" y="628057"/>
                  </a:lnTo>
                  <a:lnTo>
                    <a:pt x="136898" y="613427"/>
                  </a:lnTo>
                  <a:lnTo>
                    <a:pt x="137420" y="592527"/>
                  </a:lnTo>
                  <a:lnTo>
                    <a:pt x="158321" y="596184"/>
                  </a:lnTo>
                  <a:lnTo>
                    <a:pt x="166158" y="594094"/>
                  </a:lnTo>
                  <a:lnTo>
                    <a:pt x="184969" y="584689"/>
                  </a:lnTo>
                  <a:lnTo>
                    <a:pt x="198031" y="569536"/>
                  </a:lnTo>
                  <a:lnTo>
                    <a:pt x="206391" y="566401"/>
                  </a:lnTo>
                  <a:lnTo>
                    <a:pt x="215797" y="555429"/>
                  </a:lnTo>
                  <a:lnTo>
                    <a:pt x="219977" y="561176"/>
                  </a:lnTo>
                  <a:lnTo>
                    <a:pt x="233562" y="565879"/>
                  </a:lnTo>
                  <a:lnTo>
                    <a:pt x="240877" y="575284"/>
                  </a:lnTo>
                  <a:lnTo>
                    <a:pt x="246625" y="578419"/>
                  </a:lnTo>
                  <a:lnTo>
                    <a:pt x="242445" y="586779"/>
                  </a:lnTo>
                  <a:lnTo>
                    <a:pt x="248715" y="590436"/>
                  </a:lnTo>
                  <a:lnTo>
                    <a:pt x="248715" y="590436"/>
                  </a:lnTo>
                  <a:close/>
                  <a:moveTo>
                    <a:pt x="299921" y="401288"/>
                  </a:moveTo>
                  <a:lnTo>
                    <a:pt x="302011" y="409648"/>
                  </a:lnTo>
                  <a:lnTo>
                    <a:pt x="286858" y="412783"/>
                  </a:lnTo>
                  <a:lnTo>
                    <a:pt x="280065" y="405990"/>
                  </a:lnTo>
                  <a:lnTo>
                    <a:pt x="297831" y="404945"/>
                  </a:lnTo>
                  <a:lnTo>
                    <a:pt x="299921" y="401288"/>
                  </a:lnTo>
                  <a:lnTo>
                    <a:pt x="299921" y="401288"/>
                  </a:lnTo>
                  <a:close/>
                  <a:moveTo>
                    <a:pt x="532960" y="52774"/>
                  </a:moveTo>
                  <a:lnTo>
                    <a:pt x="531915" y="58521"/>
                  </a:lnTo>
                  <a:lnTo>
                    <a:pt x="511537" y="72629"/>
                  </a:lnTo>
                  <a:lnTo>
                    <a:pt x="515717" y="80989"/>
                  </a:lnTo>
                  <a:lnTo>
                    <a:pt x="529825" y="85169"/>
                  </a:lnTo>
                  <a:lnTo>
                    <a:pt x="519898" y="98232"/>
                  </a:lnTo>
                  <a:lnTo>
                    <a:pt x="521988" y="104502"/>
                  </a:lnTo>
                  <a:lnTo>
                    <a:pt x="529825" y="105547"/>
                  </a:lnTo>
                  <a:lnTo>
                    <a:pt x="527213" y="118087"/>
                  </a:lnTo>
                  <a:lnTo>
                    <a:pt x="538708" y="124880"/>
                  </a:lnTo>
                  <a:lnTo>
                    <a:pt x="548113" y="132718"/>
                  </a:lnTo>
                  <a:lnTo>
                    <a:pt x="549158" y="140555"/>
                  </a:lnTo>
                  <a:lnTo>
                    <a:pt x="539753" y="141078"/>
                  </a:lnTo>
                  <a:lnTo>
                    <a:pt x="543933" y="137420"/>
                  </a:lnTo>
                  <a:lnTo>
                    <a:pt x="531393" y="123835"/>
                  </a:lnTo>
                  <a:lnTo>
                    <a:pt x="518852" y="129583"/>
                  </a:lnTo>
                  <a:lnTo>
                    <a:pt x="498997" y="123835"/>
                  </a:lnTo>
                  <a:lnTo>
                    <a:pt x="485934" y="136375"/>
                  </a:lnTo>
                  <a:lnTo>
                    <a:pt x="476529" y="138988"/>
                  </a:lnTo>
                  <a:lnTo>
                    <a:pt x="466079" y="145780"/>
                  </a:lnTo>
                  <a:lnTo>
                    <a:pt x="446224" y="153096"/>
                  </a:lnTo>
                  <a:lnTo>
                    <a:pt x="435251" y="150483"/>
                  </a:lnTo>
                  <a:lnTo>
                    <a:pt x="428981" y="154663"/>
                  </a:lnTo>
                  <a:lnTo>
                    <a:pt x="426368" y="173473"/>
                  </a:lnTo>
                  <a:lnTo>
                    <a:pt x="431071" y="177131"/>
                  </a:lnTo>
                  <a:lnTo>
                    <a:pt x="440476" y="193329"/>
                  </a:lnTo>
                  <a:lnTo>
                    <a:pt x="450926" y="200122"/>
                  </a:lnTo>
                  <a:lnTo>
                    <a:pt x="446746" y="211617"/>
                  </a:lnTo>
                  <a:lnTo>
                    <a:pt x="440998" y="215797"/>
                  </a:lnTo>
                  <a:lnTo>
                    <a:pt x="433161" y="212662"/>
                  </a:lnTo>
                  <a:lnTo>
                    <a:pt x="431071" y="223112"/>
                  </a:lnTo>
                  <a:lnTo>
                    <a:pt x="436818" y="250805"/>
                  </a:lnTo>
                  <a:lnTo>
                    <a:pt x="445179" y="270660"/>
                  </a:lnTo>
                  <a:lnTo>
                    <a:pt x="452494" y="278498"/>
                  </a:lnTo>
                  <a:lnTo>
                    <a:pt x="469214" y="292083"/>
                  </a:lnTo>
                  <a:lnTo>
                    <a:pt x="485934" y="298876"/>
                  </a:lnTo>
                  <a:lnTo>
                    <a:pt x="517285" y="321866"/>
                  </a:lnTo>
                  <a:lnTo>
                    <a:pt x="534528" y="328659"/>
                  </a:lnTo>
                  <a:lnTo>
                    <a:pt x="538708" y="332839"/>
                  </a:lnTo>
                  <a:lnTo>
                    <a:pt x="549681" y="350082"/>
                  </a:lnTo>
                  <a:lnTo>
                    <a:pt x="559608" y="369937"/>
                  </a:lnTo>
                  <a:lnTo>
                    <a:pt x="570581" y="401288"/>
                  </a:lnTo>
                  <a:lnTo>
                    <a:pt x="578419" y="416441"/>
                  </a:lnTo>
                  <a:lnTo>
                    <a:pt x="592526" y="434206"/>
                  </a:lnTo>
                  <a:lnTo>
                    <a:pt x="621787" y="459287"/>
                  </a:lnTo>
                  <a:lnTo>
                    <a:pt x="648435" y="477052"/>
                  </a:lnTo>
                  <a:lnTo>
                    <a:pt x="672993" y="488547"/>
                  </a:lnTo>
                  <a:lnTo>
                    <a:pt x="691281" y="490637"/>
                  </a:lnTo>
                  <a:lnTo>
                    <a:pt x="734127" y="488025"/>
                  </a:lnTo>
                  <a:lnTo>
                    <a:pt x="750325" y="492205"/>
                  </a:lnTo>
                  <a:lnTo>
                    <a:pt x="752937" y="499520"/>
                  </a:lnTo>
                  <a:lnTo>
                    <a:pt x="750325" y="505267"/>
                  </a:lnTo>
                  <a:lnTo>
                    <a:pt x="732559" y="518330"/>
                  </a:lnTo>
                  <a:lnTo>
                    <a:pt x="732559" y="528780"/>
                  </a:lnTo>
                  <a:lnTo>
                    <a:pt x="741964" y="536096"/>
                  </a:lnTo>
                  <a:lnTo>
                    <a:pt x="785855" y="555951"/>
                  </a:lnTo>
                  <a:lnTo>
                    <a:pt x="830269" y="572149"/>
                  </a:lnTo>
                  <a:lnTo>
                    <a:pt x="843854" y="580509"/>
                  </a:lnTo>
                  <a:lnTo>
                    <a:pt x="860574" y="593572"/>
                  </a:lnTo>
                  <a:lnTo>
                    <a:pt x="899762" y="611337"/>
                  </a:lnTo>
                  <a:lnTo>
                    <a:pt x="906555" y="619697"/>
                  </a:lnTo>
                  <a:lnTo>
                    <a:pt x="931113" y="637985"/>
                  </a:lnTo>
                  <a:lnTo>
                    <a:pt x="942086" y="652615"/>
                  </a:lnTo>
                  <a:lnTo>
                    <a:pt x="945221" y="663588"/>
                  </a:lnTo>
                  <a:lnTo>
                    <a:pt x="935816" y="690758"/>
                  </a:lnTo>
                  <a:lnTo>
                    <a:pt x="925888" y="687623"/>
                  </a:lnTo>
                  <a:lnTo>
                    <a:pt x="914393" y="679786"/>
                  </a:lnTo>
                  <a:lnTo>
                    <a:pt x="895582" y="646345"/>
                  </a:lnTo>
                  <a:lnTo>
                    <a:pt x="864754" y="643210"/>
                  </a:lnTo>
                  <a:lnTo>
                    <a:pt x="846989" y="635372"/>
                  </a:lnTo>
                  <a:lnTo>
                    <a:pt x="842809" y="627012"/>
                  </a:lnTo>
                  <a:lnTo>
                    <a:pt x="828701" y="624400"/>
                  </a:lnTo>
                  <a:lnTo>
                    <a:pt x="820863" y="630147"/>
                  </a:lnTo>
                  <a:lnTo>
                    <a:pt x="812503" y="642687"/>
                  </a:lnTo>
                  <a:lnTo>
                    <a:pt x="803098" y="660975"/>
                  </a:lnTo>
                  <a:lnTo>
                    <a:pt x="793693" y="687623"/>
                  </a:lnTo>
                  <a:lnTo>
                    <a:pt x="793693" y="698074"/>
                  </a:lnTo>
                  <a:lnTo>
                    <a:pt x="800485" y="708524"/>
                  </a:lnTo>
                  <a:lnTo>
                    <a:pt x="818251" y="714794"/>
                  </a:lnTo>
                  <a:lnTo>
                    <a:pt x="832881" y="724199"/>
                  </a:lnTo>
                  <a:lnTo>
                    <a:pt x="842809" y="734127"/>
                  </a:lnTo>
                  <a:lnTo>
                    <a:pt x="844899" y="757640"/>
                  </a:lnTo>
                  <a:lnTo>
                    <a:pt x="850647" y="770702"/>
                  </a:lnTo>
                  <a:lnTo>
                    <a:pt x="844899" y="778540"/>
                  </a:lnTo>
                  <a:lnTo>
                    <a:pt x="833403" y="776450"/>
                  </a:lnTo>
                  <a:lnTo>
                    <a:pt x="818251" y="780630"/>
                  </a:lnTo>
                  <a:lnTo>
                    <a:pt x="807801" y="788990"/>
                  </a:lnTo>
                  <a:lnTo>
                    <a:pt x="803621" y="797351"/>
                  </a:lnTo>
                  <a:lnTo>
                    <a:pt x="806756" y="818251"/>
                  </a:lnTo>
                  <a:lnTo>
                    <a:pt x="804665" y="826611"/>
                  </a:lnTo>
                  <a:lnTo>
                    <a:pt x="784288" y="841764"/>
                  </a:lnTo>
                  <a:lnTo>
                    <a:pt x="774360" y="856917"/>
                  </a:lnTo>
                  <a:lnTo>
                    <a:pt x="768090" y="871024"/>
                  </a:lnTo>
                  <a:lnTo>
                    <a:pt x="741442" y="871024"/>
                  </a:lnTo>
                  <a:lnTo>
                    <a:pt x="734649" y="861619"/>
                  </a:lnTo>
                  <a:lnTo>
                    <a:pt x="734127" y="848034"/>
                  </a:lnTo>
                  <a:lnTo>
                    <a:pt x="737784" y="840197"/>
                  </a:lnTo>
                  <a:lnTo>
                    <a:pt x="747712" y="836016"/>
                  </a:lnTo>
                  <a:lnTo>
                    <a:pt x="753459" y="818773"/>
                  </a:lnTo>
                  <a:lnTo>
                    <a:pt x="750325" y="806233"/>
                  </a:lnTo>
                  <a:lnTo>
                    <a:pt x="757117" y="796306"/>
                  </a:lnTo>
                  <a:lnTo>
                    <a:pt x="774360" y="792126"/>
                  </a:lnTo>
                  <a:lnTo>
                    <a:pt x="774360" y="774360"/>
                  </a:lnTo>
                  <a:lnTo>
                    <a:pt x="766000" y="766522"/>
                  </a:lnTo>
                  <a:lnTo>
                    <a:pt x="757639" y="735172"/>
                  </a:lnTo>
                  <a:lnTo>
                    <a:pt x="743009" y="708524"/>
                  </a:lnTo>
                  <a:lnTo>
                    <a:pt x="734649" y="685011"/>
                  </a:lnTo>
                  <a:lnTo>
                    <a:pt x="727857" y="674038"/>
                  </a:lnTo>
                  <a:lnTo>
                    <a:pt x="719496" y="667768"/>
                  </a:lnTo>
                  <a:lnTo>
                    <a:pt x="696506" y="665678"/>
                  </a:lnTo>
                  <a:lnTo>
                    <a:pt x="668290" y="649480"/>
                  </a:lnTo>
                  <a:lnTo>
                    <a:pt x="666200" y="642687"/>
                  </a:lnTo>
                  <a:lnTo>
                    <a:pt x="669858" y="635895"/>
                  </a:lnTo>
                  <a:lnTo>
                    <a:pt x="663065" y="618652"/>
                  </a:lnTo>
                  <a:lnTo>
                    <a:pt x="650525" y="608202"/>
                  </a:lnTo>
                  <a:lnTo>
                    <a:pt x="634327" y="611860"/>
                  </a:lnTo>
                  <a:lnTo>
                    <a:pt x="627012" y="611337"/>
                  </a:lnTo>
                  <a:lnTo>
                    <a:pt x="626490" y="601932"/>
                  </a:lnTo>
                  <a:lnTo>
                    <a:pt x="613949" y="594094"/>
                  </a:lnTo>
                  <a:lnTo>
                    <a:pt x="597229" y="593049"/>
                  </a:lnTo>
                  <a:lnTo>
                    <a:pt x="593049" y="588869"/>
                  </a:lnTo>
                  <a:lnTo>
                    <a:pt x="576851" y="564311"/>
                  </a:lnTo>
                  <a:lnTo>
                    <a:pt x="566401" y="553861"/>
                  </a:lnTo>
                  <a:lnTo>
                    <a:pt x="552293" y="554383"/>
                  </a:lnTo>
                  <a:lnTo>
                    <a:pt x="528258" y="548636"/>
                  </a:lnTo>
                  <a:lnTo>
                    <a:pt x="515717" y="552816"/>
                  </a:lnTo>
                  <a:lnTo>
                    <a:pt x="495862" y="536618"/>
                  </a:lnTo>
                  <a:lnTo>
                    <a:pt x="478619" y="530870"/>
                  </a:lnTo>
                  <a:lnTo>
                    <a:pt x="443611" y="498475"/>
                  </a:lnTo>
                  <a:lnTo>
                    <a:pt x="432638" y="485934"/>
                  </a:lnTo>
                  <a:lnTo>
                    <a:pt x="411215" y="472349"/>
                  </a:lnTo>
                  <a:lnTo>
                    <a:pt x="397108" y="452494"/>
                  </a:lnTo>
                  <a:lnTo>
                    <a:pt x="386135" y="445179"/>
                  </a:lnTo>
                  <a:lnTo>
                    <a:pt x="361577" y="436819"/>
                  </a:lnTo>
                  <a:lnTo>
                    <a:pt x="359487" y="428981"/>
                  </a:lnTo>
                  <a:lnTo>
                    <a:pt x="340676" y="410170"/>
                  </a:lnTo>
                  <a:lnTo>
                    <a:pt x="330226" y="403901"/>
                  </a:lnTo>
                  <a:lnTo>
                    <a:pt x="322389" y="390838"/>
                  </a:lnTo>
                  <a:lnTo>
                    <a:pt x="307236" y="387703"/>
                  </a:lnTo>
                  <a:lnTo>
                    <a:pt x="307758" y="370982"/>
                  </a:lnTo>
                  <a:lnTo>
                    <a:pt x="300443" y="349559"/>
                  </a:lnTo>
                  <a:lnTo>
                    <a:pt x="289993" y="335974"/>
                  </a:lnTo>
                  <a:lnTo>
                    <a:pt x="282678" y="303579"/>
                  </a:lnTo>
                  <a:lnTo>
                    <a:pt x="277975" y="294173"/>
                  </a:lnTo>
                  <a:lnTo>
                    <a:pt x="267003" y="287381"/>
                  </a:lnTo>
                  <a:lnTo>
                    <a:pt x="242445" y="280066"/>
                  </a:lnTo>
                  <a:lnTo>
                    <a:pt x="207436" y="259165"/>
                  </a:lnTo>
                  <a:lnTo>
                    <a:pt x="200644" y="258643"/>
                  </a:lnTo>
                  <a:lnTo>
                    <a:pt x="179743" y="250805"/>
                  </a:lnTo>
                  <a:lnTo>
                    <a:pt x="166681" y="249760"/>
                  </a:lnTo>
                  <a:lnTo>
                    <a:pt x="150483" y="257075"/>
                  </a:lnTo>
                  <a:lnTo>
                    <a:pt x="131672" y="276930"/>
                  </a:lnTo>
                  <a:lnTo>
                    <a:pt x="116520" y="297831"/>
                  </a:lnTo>
                  <a:lnTo>
                    <a:pt x="110772" y="301488"/>
                  </a:lnTo>
                  <a:lnTo>
                    <a:pt x="89872" y="308804"/>
                  </a:lnTo>
                  <a:lnTo>
                    <a:pt x="71584" y="311939"/>
                  </a:lnTo>
                  <a:lnTo>
                    <a:pt x="70539" y="302533"/>
                  </a:lnTo>
                  <a:lnTo>
                    <a:pt x="83602" y="286336"/>
                  </a:lnTo>
                  <a:lnTo>
                    <a:pt x="81512" y="273795"/>
                  </a:lnTo>
                  <a:lnTo>
                    <a:pt x="61134" y="277453"/>
                  </a:lnTo>
                  <a:lnTo>
                    <a:pt x="29783" y="262823"/>
                  </a:lnTo>
                  <a:lnTo>
                    <a:pt x="24035" y="257075"/>
                  </a:lnTo>
                  <a:lnTo>
                    <a:pt x="23513" y="248715"/>
                  </a:lnTo>
                  <a:lnTo>
                    <a:pt x="19333" y="240877"/>
                  </a:lnTo>
                  <a:lnTo>
                    <a:pt x="27693" y="225724"/>
                  </a:lnTo>
                  <a:lnTo>
                    <a:pt x="32396" y="221544"/>
                  </a:lnTo>
                  <a:lnTo>
                    <a:pt x="29261" y="211094"/>
                  </a:lnTo>
                  <a:lnTo>
                    <a:pt x="9405" y="202734"/>
                  </a:lnTo>
                  <a:lnTo>
                    <a:pt x="0" y="183924"/>
                  </a:lnTo>
                  <a:lnTo>
                    <a:pt x="4703" y="181311"/>
                  </a:lnTo>
                  <a:lnTo>
                    <a:pt x="16198" y="182356"/>
                  </a:lnTo>
                  <a:lnTo>
                    <a:pt x="26648" y="174519"/>
                  </a:lnTo>
                  <a:lnTo>
                    <a:pt x="33963" y="172428"/>
                  </a:lnTo>
                  <a:lnTo>
                    <a:pt x="38666" y="157276"/>
                  </a:lnTo>
                  <a:lnTo>
                    <a:pt x="27693" y="147348"/>
                  </a:lnTo>
                  <a:lnTo>
                    <a:pt x="17243" y="131150"/>
                  </a:lnTo>
                  <a:lnTo>
                    <a:pt x="11495" y="127493"/>
                  </a:lnTo>
                  <a:lnTo>
                    <a:pt x="10973" y="117565"/>
                  </a:lnTo>
                  <a:lnTo>
                    <a:pt x="27170" y="107115"/>
                  </a:lnTo>
                  <a:lnTo>
                    <a:pt x="35531" y="111295"/>
                  </a:lnTo>
                  <a:lnTo>
                    <a:pt x="50161" y="108160"/>
                  </a:lnTo>
                  <a:lnTo>
                    <a:pt x="66359" y="101889"/>
                  </a:lnTo>
                  <a:lnTo>
                    <a:pt x="85169" y="106592"/>
                  </a:lnTo>
                  <a:lnTo>
                    <a:pt x="99799" y="98232"/>
                  </a:lnTo>
                  <a:lnTo>
                    <a:pt x="109727" y="84647"/>
                  </a:lnTo>
                  <a:lnTo>
                    <a:pt x="106069" y="75242"/>
                  </a:lnTo>
                  <a:lnTo>
                    <a:pt x="126970" y="57476"/>
                  </a:lnTo>
                  <a:lnTo>
                    <a:pt x="133240" y="61134"/>
                  </a:lnTo>
                  <a:lnTo>
                    <a:pt x="134285" y="76287"/>
                  </a:lnTo>
                  <a:lnTo>
                    <a:pt x="148915" y="88827"/>
                  </a:lnTo>
                  <a:lnTo>
                    <a:pt x="162501" y="92484"/>
                  </a:lnTo>
                  <a:lnTo>
                    <a:pt x="159888" y="99800"/>
                  </a:lnTo>
                  <a:lnTo>
                    <a:pt x="167726" y="107115"/>
                  </a:lnTo>
                  <a:lnTo>
                    <a:pt x="173473" y="115475"/>
                  </a:lnTo>
                  <a:lnTo>
                    <a:pt x="180789" y="111295"/>
                  </a:lnTo>
                  <a:lnTo>
                    <a:pt x="176608" y="100845"/>
                  </a:lnTo>
                  <a:lnTo>
                    <a:pt x="177653" y="94575"/>
                  </a:lnTo>
                  <a:lnTo>
                    <a:pt x="191239" y="78377"/>
                  </a:lnTo>
                  <a:lnTo>
                    <a:pt x="194374" y="71584"/>
                  </a:lnTo>
                  <a:lnTo>
                    <a:pt x="194374" y="53819"/>
                  </a:lnTo>
                  <a:lnTo>
                    <a:pt x="206914" y="53296"/>
                  </a:lnTo>
                  <a:lnTo>
                    <a:pt x="211617" y="66359"/>
                  </a:lnTo>
                  <a:lnTo>
                    <a:pt x="224157" y="71062"/>
                  </a:lnTo>
                  <a:lnTo>
                    <a:pt x="241922" y="64269"/>
                  </a:lnTo>
                  <a:lnTo>
                    <a:pt x="246102" y="64791"/>
                  </a:lnTo>
                  <a:lnTo>
                    <a:pt x="254462" y="76287"/>
                  </a:lnTo>
                  <a:lnTo>
                    <a:pt x="261778" y="74197"/>
                  </a:lnTo>
                  <a:lnTo>
                    <a:pt x="255507" y="56954"/>
                  </a:lnTo>
                  <a:lnTo>
                    <a:pt x="259165" y="45981"/>
                  </a:lnTo>
                  <a:lnTo>
                    <a:pt x="267003" y="43891"/>
                  </a:lnTo>
                  <a:lnTo>
                    <a:pt x="273273" y="49638"/>
                  </a:lnTo>
                  <a:lnTo>
                    <a:pt x="284768" y="50684"/>
                  </a:lnTo>
                  <a:lnTo>
                    <a:pt x="281633" y="39711"/>
                  </a:lnTo>
                  <a:lnTo>
                    <a:pt x="284768" y="20900"/>
                  </a:lnTo>
                  <a:lnTo>
                    <a:pt x="303056" y="22991"/>
                  </a:lnTo>
                  <a:lnTo>
                    <a:pt x="308804" y="27693"/>
                  </a:lnTo>
                  <a:lnTo>
                    <a:pt x="321866" y="30306"/>
                  </a:lnTo>
                  <a:lnTo>
                    <a:pt x="328659" y="27693"/>
                  </a:lnTo>
                  <a:lnTo>
                    <a:pt x="335974" y="14108"/>
                  </a:lnTo>
                  <a:lnTo>
                    <a:pt x="344334" y="10450"/>
                  </a:lnTo>
                  <a:lnTo>
                    <a:pt x="365235" y="8360"/>
                  </a:lnTo>
                  <a:lnTo>
                    <a:pt x="384045" y="9405"/>
                  </a:lnTo>
                  <a:lnTo>
                    <a:pt x="412783" y="0"/>
                  </a:lnTo>
                  <a:lnTo>
                    <a:pt x="412783" y="14108"/>
                  </a:lnTo>
                  <a:lnTo>
                    <a:pt x="431593" y="35531"/>
                  </a:lnTo>
                  <a:lnTo>
                    <a:pt x="438386" y="38666"/>
                  </a:lnTo>
                  <a:lnTo>
                    <a:pt x="491159" y="48071"/>
                  </a:lnTo>
                  <a:lnTo>
                    <a:pt x="515717" y="50161"/>
                  </a:lnTo>
                  <a:lnTo>
                    <a:pt x="532960" y="52774"/>
                  </a:lnTo>
                  <a:lnTo>
                    <a:pt x="532960" y="52774"/>
                  </a:lnTo>
                  <a:close/>
                </a:path>
              </a:pathLst>
            </a:custGeom>
            <a:solidFill>
              <a:schemeClr val="accent3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83FC64E5-80E4-7876-EF96-77587401D646}"/>
                </a:ext>
              </a:extLst>
            </p:cNvPr>
            <p:cNvSpPr/>
            <p:nvPr/>
          </p:nvSpPr>
          <p:spPr>
            <a:xfrm>
              <a:off x="4237071" y="3559137"/>
              <a:ext cx="9927" cy="20377"/>
            </a:xfrm>
            <a:custGeom>
              <a:avLst/>
              <a:gdLst>
                <a:gd name="connsiteX0" fmla="*/ 7838 w 9927"/>
                <a:gd name="connsiteY0" fmla="*/ 20378 h 20377"/>
                <a:gd name="connsiteX1" fmla="*/ 523 w 9927"/>
                <a:gd name="connsiteY1" fmla="*/ 19855 h 20377"/>
                <a:gd name="connsiteX2" fmla="*/ 0 w 9927"/>
                <a:gd name="connsiteY2" fmla="*/ 9405 h 20377"/>
                <a:gd name="connsiteX3" fmla="*/ 3135 w 9927"/>
                <a:gd name="connsiteY3" fmla="*/ 0 h 20377"/>
                <a:gd name="connsiteX4" fmla="*/ 9928 w 9927"/>
                <a:gd name="connsiteY4" fmla="*/ 15153 h 20377"/>
                <a:gd name="connsiteX5" fmla="*/ 7838 w 9927"/>
                <a:gd name="connsiteY5" fmla="*/ 20378 h 20377"/>
                <a:gd name="connsiteX6" fmla="*/ 7838 w 9927"/>
                <a:gd name="connsiteY6" fmla="*/ 20378 h 20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27" h="20377">
                  <a:moveTo>
                    <a:pt x="7838" y="20378"/>
                  </a:moveTo>
                  <a:lnTo>
                    <a:pt x="523" y="19855"/>
                  </a:lnTo>
                  <a:lnTo>
                    <a:pt x="0" y="9405"/>
                  </a:lnTo>
                  <a:lnTo>
                    <a:pt x="3135" y="0"/>
                  </a:lnTo>
                  <a:lnTo>
                    <a:pt x="9928" y="15153"/>
                  </a:lnTo>
                  <a:lnTo>
                    <a:pt x="7838" y="20378"/>
                  </a:lnTo>
                  <a:lnTo>
                    <a:pt x="7838" y="20378"/>
                  </a:lnTo>
                  <a:close/>
                </a:path>
              </a:pathLst>
            </a:custGeom>
            <a:solidFill>
              <a:srgbClr val="D9D9D9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" name="Lithuania — 20%">
              <a:extLst>
                <a:ext uri="{FF2B5EF4-FFF2-40B4-BE49-F238E27FC236}">
                  <a16:creationId xmlns:a16="http://schemas.microsoft.com/office/drawing/2014/main" id="{0B71A449-8C55-8241-5B26-E97C625092F3}"/>
                </a:ext>
              </a:extLst>
            </p:cNvPr>
            <p:cNvSpPr/>
            <p:nvPr/>
          </p:nvSpPr>
          <p:spPr>
            <a:xfrm>
              <a:off x="5007250" y="2714760"/>
              <a:ext cx="416962" cy="228336"/>
            </a:xfrm>
            <a:custGeom>
              <a:avLst/>
              <a:gdLst>
                <a:gd name="connsiteX0" fmla="*/ 397108 w 416962"/>
                <a:gd name="connsiteY0" fmla="*/ 65314 h 228336"/>
                <a:gd name="connsiteX1" fmla="*/ 397108 w 416962"/>
                <a:gd name="connsiteY1" fmla="*/ 76287 h 228336"/>
                <a:gd name="connsiteX2" fmla="*/ 392928 w 416962"/>
                <a:gd name="connsiteY2" fmla="*/ 95097 h 228336"/>
                <a:gd name="connsiteX3" fmla="*/ 416963 w 416962"/>
                <a:gd name="connsiteY3" fmla="*/ 101367 h 228336"/>
                <a:gd name="connsiteX4" fmla="*/ 409125 w 416962"/>
                <a:gd name="connsiteY4" fmla="*/ 107637 h 228336"/>
                <a:gd name="connsiteX5" fmla="*/ 406513 w 416962"/>
                <a:gd name="connsiteY5" fmla="*/ 114430 h 228336"/>
                <a:gd name="connsiteX6" fmla="*/ 384568 w 416962"/>
                <a:gd name="connsiteY6" fmla="*/ 113907 h 228336"/>
                <a:gd name="connsiteX7" fmla="*/ 378297 w 416962"/>
                <a:gd name="connsiteY7" fmla="*/ 126447 h 228336"/>
                <a:gd name="connsiteX8" fmla="*/ 373595 w 416962"/>
                <a:gd name="connsiteY8" fmla="*/ 130105 h 228336"/>
                <a:gd name="connsiteX9" fmla="*/ 357397 w 416962"/>
                <a:gd name="connsiteY9" fmla="*/ 133763 h 228336"/>
                <a:gd name="connsiteX10" fmla="*/ 350604 w 416962"/>
                <a:gd name="connsiteY10" fmla="*/ 152050 h 228336"/>
                <a:gd name="connsiteX11" fmla="*/ 353217 w 416962"/>
                <a:gd name="connsiteY11" fmla="*/ 166158 h 228336"/>
                <a:gd name="connsiteX12" fmla="*/ 346947 w 416962"/>
                <a:gd name="connsiteY12" fmla="*/ 175563 h 228336"/>
                <a:gd name="connsiteX13" fmla="*/ 343812 w 416962"/>
                <a:gd name="connsiteY13" fmla="*/ 188103 h 228336"/>
                <a:gd name="connsiteX14" fmla="*/ 355307 w 416962"/>
                <a:gd name="connsiteY14" fmla="*/ 191239 h 228336"/>
                <a:gd name="connsiteX15" fmla="*/ 361055 w 416962"/>
                <a:gd name="connsiteY15" fmla="*/ 198031 h 228336"/>
                <a:gd name="connsiteX16" fmla="*/ 361055 w 416962"/>
                <a:gd name="connsiteY16" fmla="*/ 204301 h 228336"/>
                <a:gd name="connsiteX17" fmla="*/ 348514 w 416962"/>
                <a:gd name="connsiteY17" fmla="*/ 205347 h 228336"/>
                <a:gd name="connsiteX18" fmla="*/ 338064 w 416962"/>
                <a:gd name="connsiteY18" fmla="*/ 191239 h 228336"/>
                <a:gd name="connsiteX19" fmla="*/ 331794 w 416962"/>
                <a:gd name="connsiteY19" fmla="*/ 195419 h 228336"/>
                <a:gd name="connsiteX20" fmla="*/ 318731 w 416962"/>
                <a:gd name="connsiteY20" fmla="*/ 198554 h 228336"/>
                <a:gd name="connsiteX21" fmla="*/ 310371 w 416962"/>
                <a:gd name="connsiteY21" fmla="*/ 205869 h 228336"/>
                <a:gd name="connsiteX22" fmla="*/ 297831 w 416962"/>
                <a:gd name="connsiteY22" fmla="*/ 204824 h 228336"/>
                <a:gd name="connsiteX23" fmla="*/ 293128 w 416962"/>
                <a:gd name="connsiteY23" fmla="*/ 221022 h 228336"/>
                <a:gd name="connsiteX24" fmla="*/ 282155 w 416962"/>
                <a:gd name="connsiteY24" fmla="*/ 220499 h 228336"/>
                <a:gd name="connsiteX25" fmla="*/ 261778 w 416962"/>
                <a:gd name="connsiteY25" fmla="*/ 228337 h 228336"/>
                <a:gd name="connsiteX26" fmla="*/ 251850 w 416962"/>
                <a:gd name="connsiteY26" fmla="*/ 222589 h 228336"/>
                <a:gd name="connsiteX27" fmla="*/ 228859 w 416962"/>
                <a:gd name="connsiteY27" fmla="*/ 224679 h 228336"/>
                <a:gd name="connsiteX28" fmla="*/ 218932 w 416962"/>
                <a:gd name="connsiteY28" fmla="*/ 226769 h 228336"/>
                <a:gd name="connsiteX29" fmla="*/ 201166 w 416962"/>
                <a:gd name="connsiteY29" fmla="*/ 224157 h 228336"/>
                <a:gd name="connsiteX30" fmla="*/ 196464 w 416962"/>
                <a:gd name="connsiteY30" fmla="*/ 205869 h 228336"/>
                <a:gd name="connsiteX31" fmla="*/ 189671 w 416962"/>
                <a:gd name="connsiteY31" fmla="*/ 200121 h 228336"/>
                <a:gd name="connsiteX32" fmla="*/ 161978 w 416962"/>
                <a:gd name="connsiteY32" fmla="*/ 186536 h 228336"/>
                <a:gd name="connsiteX33" fmla="*/ 147870 w 416962"/>
                <a:gd name="connsiteY33" fmla="*/ 182356 h 228336"/>
                <a:gd name="connsiteX34" fmla="*/ 144213 w 416962"/>
                <a:gd name="connsiteY34" fmla="*/ 186014 h 228336"/>
                <a:gd name="connsiteX35" fmla="*/ 136375 w 416962"/>
                <a:gd name="connsiteY35" fmla="*/ 173473 h 228336"/>
                <a:gd name="connsiteX36" fmla="*/ 136375 w 416962"/>
                <a:gd name="connsiteY36" fmla="*/ 160411 h 228336"/>
                <a:gd name="connsiteX37" fmla="*/ 142645 w 416962"/>
                <a:gd name="connsiteY37" fmla="*/ 141600 h 228336"/>
                <a:gd name="connsiteX38" fmla="*/ 134808 w 416962"/>
                <a:gd name="connsiteY38" fmla="*/ 133763 h 228336"/>
                <a:gd name="connsiteX39" fmla="*/ 126448 w 416962"/>
                <a:gd name="connsiteY39" fmla="*/ 130105 h 228336"/>
                <a:gd name="connsiteX40" fmla="*/ 120700 w 416962"/>
                <a:gd name="connsiteY40" fmla="*/ 122267 h 228336"/>
                <a:gd name="connsiteX41" fmla="*/ 85692 w 416962"/>
                <a:gd name="connsiteY41" fmla="*/ 121745 h 228336"/>
                <a:gd name="connsiteX42" fmla="*/ 71062 w 416962"/>
                <a:gd name="connsiteY42" fmla="*/ 118087 h 228336"/>
                <a:gd name="connsiteX43" fmla="*/ 47026 w 416962"/>
                <a:gd name="connsiteY43" fmla="*/ 109727 h 228336"/>
                <a:gd name="connsiteX44" fmla="*/ 34486 w 416962"/>
                <a:gd name="connsiteY44" fmla="*/ 102412 h 228336"/>
                <a:gd name="connsiteX45" fmla="*/ 23513 w 416962"/>
                <a:gd name="connsiteY45" fmla="*/ 103457 h 228336"/>
                <a:gd name="connsiteX46" fmla="*/ 19855 w 416962"/>
                <a:gd name="connsiteY46" fmla="*/ 96142 h 228336"/>
                <a:gd name="connsiteX47" fmla="*/ 20900 w 416962"/>
                <a:gd name="connsiteY47" fmla="*/ 86214 h 228336"/>
                <a:gd name="connsiteX48" fmla="*/ 14108 w 416962"/>
                <a:gd name="connsiteY48" fmla="*/ 71584 h 228336"/>
                <a:gd name="connsiteX49" fmla="*/ 4180 w 416962"/>
                <a:gd name="connsiteY49" fmla="*/ 53818 h 228336"/>
                <a:gd name="connsiteX50" fmla="*/ 0 w 416962"/>
                <a:gd name="connsiteY50" fmla="*/ 30306 h 228336"/>
                <a:gd name="connsiteX51" fmla="*/ 17243 w 416962"/>
                <a:gd name="connsiteY51" fmla="*/ 19855 h 228336"/>
                <a:gd name="connsiteX52" fmla="*/ 39188 w 416962"/>
                <a:gd name="connsiteY52" fmla="*/ 8360 h 228336"/>
                <a:gd name="connsiteX53" fmla="*/ 67926 w 416962"/>
                <a:gd name="connsiteY53" fmla="*/ 0 h 228336"/>
                <a:gd name="connsiteX54" fmla="*/ 103980 w 416962"/>
                <a:gd name="connsiteY54" fmla="*/ 3135 h 228336"/>
                <a:gd name="connsiteX55" fmla="*/ 130628 w 416962"/>
                <a:gd name="connsiteY55" fmla="*/ 2613 h 228336"/>
                <a:gd name="connsiteX56" fmla="*/ 136898 w 416962"/>
                <a:gd name="connsiteY56" fmla="*/ 8360 h 228336"/>
                <a:gd name="connsiteX57" fmla="*/ 146826 w 416962"/>
                <a:gd name="connsiteY57" fmla="*/ 4180 h 228336"/>
                <a:gd name="connsiteX58" fmla="*/ 177131 w 416962"/>
                <a:gd name="connsiteY58" fmla="*/ 7315 h 228336"/>
                <a:gd name="connsiteX59" fmla="*/ 191239 w 416962"/>
                <a:gd name="connsiteY59" fmla="*/ 7838 h 228336"/>
                <a:gd name="connsiteX60" fmla="*/ 214229 w 416962"/>
                <a:gd name="connsiteY60" fmla="*/ 13585 h 228336"/>
                <a:gd name="connsiteX61" fmla="*/ 242445 w 416962"/>
                <a:gd name="connsiteY61" fmla="*/ 10973 h 228336"/>
                <a:gd name="connsiteX62" fmla="*/ 252895 w 416962"/>
                <a:gd name="connsiteY62" fmla="*/ 3135 h 228336"/>
                <a:gd name="connsiteX63" fmla="*/ 267003 w 416962"/>
                <a:gd name="connsiteY63" fmla="*/ 2090 h 228336"/>
                <a:gd name="connsiteX64" fmla="*/ 281633 w 416962"/>
                <a:gd name="connsiteY64" fmla="*/ 19855 h 228336"/>
                <a:gd name="connsiteX65" fmla="*/ 319254 w 416962"/>
                <a:gd name="connsiteY65" fmla="*/ 26126 h 228336"/>
                <a:gd name="connsiteX66" fmla="*/ 325001 w 416962"/>
                <a:gd name="connsiteY66" fmla="*/ 28738 h 228336"/>
                <a:gd name="connsiteX67" fmla="*/ 358442 w 416962"/>
                <a:gd name="connsiteY67" fmla="*/ 47548 h 228336"/>
                <a:gd name="connsiteX68" fmla="*/ 374640 w 416962"/>
                <a:gd name="connsiteY68" fmla="*/ 60611 h 228336"/>
                <a:gd name="connsiteX69" fmla="*/ 384045 w 416962"/>
                <a:gd name="connsiteY69" fmla="*/ 64791 h 228336"/>
                <a:gd name="connsiteX70" fmla="*/ 397108 w 416962"/>
                <a:gd name="connsiteY70" fmla="*/ 65314 h 228336"/>
                <a:gd name="connsiteX71" fmla="*/ 397108 w 416962"/>
                <a:gd name="connsiteY71" fmla="*/ 65314 h 22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416962" h="228336">
                  <a:moveTo>
                    <a:pt x="397108" y="65314"/>
                  </a:moveTo>
                  <a:lnTo>
                    <a:pt x="397108" y="76287"/>
                  </a:lnTo>
                  <a:lnTo>
                    <a:pt x="392928" y="95097"/>
                  </a:lnTo>
                  <a:lnTo>
                    <a:pt x="416963" y="101367"/>
                  </a:lnTo>
                  <a:lnTo>
                    <a:pt x="409125" y="107637"/>
                  </a:lnTo>
                  <a:lnTo>
                    <a:pt x="406513" y="114430"/>
                  </a:lnTo>
                  <a:lnTo>
                    <a:pt x="384568" y="113907"/>
                  </a:lnTo>
                  <a:lnTo>
                    <a:pt x="378297" y="126447"/>
                  </a:lnTo>
                  <a:lnTo>
                    <a:pt x="373595" y="130105"/>
                  </a:lnTo>
                  <a:lnTo>
                    <a:pt x="357397" y="133763"/>
                  </a:lnTo>
                  <a:lnTo>
                    <a:pt x="350604" y="152050"/>
                  </a:lnTo>
                  <a:lnTo>
                    <a:pt x="353217" y="166158"/>
                  </a:lnTo>
                  <a:lnTo>
                    <a:pt x="346947" y="175563"/>
                  </a:lnTo>
                  <a:lnTo>
                    <a:pt x="343812" y="188103"/>
                  </a:lnTo>
                  <a:lnTo>
                    <a:pt x="355307" y="191239"/>
                  </a:lnTo>
                  <a:lnTo>
                    <a:pt x="361055" y="198031"/>
                  </a:lnTo>
                  <a:lnTo>
                    <a:pt x="361055" y="204301"/>
                  </a:lnTo>
                  <a:lnTo>
                    <a:pt x="348514" y="205347"/>
                  </a:lnTo>
                  <a:lnTo>
                    <a:pt x="338064" y="191239"/>
                  </a:lnTo>
                  <a:lnTo>
                    <a:pt x="331794" y="195419"/>
                  </a:lnTo>
                  <a:lnTo>
                    <a:pt x="318731" y="198554"/>
                  </a:lnTo>
                  <a:lnTo>
                    <a:pt x="310371" y="205869"/>
                  </a:lnTo>
                  <a:lnTo>
                    <a:pt x="297831" y="204824"/>
                  </a:lnTo>
                  <a:lnTo>
                    <a:pt x="293128" y="221022"/>
                  </a:lnTo>
                  <a:lnTo>
                    <a:pt x="282155" y="220499"/>
                  </a:lnTo>
                  <a:lnTo>
                    <a:pt x="261778" y="228337"/>
                  </a:lnTo>
                  <a:lnTo>
                    <a:pt x="251850" y="222589"/>
                  </a:lnTo>
                  <a:lnTo>
                    <a:pt x="228859" y="224679"/>
                  </a:lnTo>
                  <a:lnTo>
                    <a:pt x="218932" y="226769"/>
                  </a:lnTo>
                  <a:lnTo>
                    <a:pt x="201166" y="224157"/>
                  </a:lnTo>
                  <a:lnTo>
                    <a:pt x="196464" y="205869"/>
                  </a:lnTo>
                  <a:lnTo>
                    <a:pt x="189671" y="200121"/>
                  </a:lnTo>
                  <a:lnTo>
                    <a:pt x="161978" y="186536"/>
                  </a:lnTo>
                  <a:lnTo>
                    <a:pt x="147870" y="182356"/>
                  </a:lnTo>
                  <a:lnTo>
                    <a:pt x="144213" y="186014"/>
                  </a:lnTo>
                  <a:lnTo>
                    <a:pt x="136375" y="173473"/>
                  </a:lnTo>
                  <a:lnTo>
                    <a:pt x="136375" y="160411"/>
                  </a:lnTo>
                  <a:lnTo>
                    <a:pt x="142645" y="141600"/>
                  </a:lnTo>
                  <a:lnTo>
                    <a:pt x="134808" y="133763"/>
                  </a:lnTo>
                  <a:lnTo>
                    <a:pt x="126448" y="130105"/>
                  </a:lnTo>
                  <a:lnTo>
                    <a:pt x="120700" y="122267"/>
                  </a:lnTo>
                  <a:lnTo>
                    <a:pt x="85692" y="121745"/>
                  </a:lnTo>
                  <a:lnTo>
                    <a:pt x="71062" y="118087"/>
                  </a:lnTo>
                  <a:lnTo>
                    <a:pt x="47026" y="109727"/>
                  </a:lnTo>
                  <a:lnTo>
                    <a:pt x="34486" y="102412"/>
                  </a:lnTo>
                  <a:lnTo>
                    <a:pt x="23513" y="103457"/>
                  </a:lnTo>
                  <a:lnTo>
                    <a:pt x="19855" y="96142"/>
                  </a:lnTo>
                  <a:lnTo>
                    <a:pt x="20900" y="86214"/>
                  </a:lnTo>
                  <a:lnTo>
                    <a:pt x="14108" y="71584"/>
                  </a:lnTo>
                  <a:lnTo>
                    <a:pt x="4180" y="53818"/>
                  </a:lnTo>
                  <a:lnTo>
                    <a:pt x="0" y="30306"/>
                  </a:lnTo>
                  <a:lnTo>
                    <a:pt x="17243" y="19855"/>
                  </a:lnTo>
                  <a:lnTo>
                    <a:pt x="39188" y="8360"/>
                  </a:lnTo>
                  <a:lnTo>
                    <a:pt x="67926" y="0"/>
                  </a:lnTo>
                  <a:lnTo>
                    <a:pt x="103980" y="3135"/>
                  </a:lnTo>
                  <a:lnTo>
                    <a:pt x="130628" y="2613"/>
                  </a:lnTo>
                  <a:lnTo>
                    <a:pt x="136898" y="8360"/>
                  </a:lnTo>
                  <a:lnTo>
                    <a:pt x="146826" y="4180"/>
                  </a:lnTo>
                  <a:lnTo>
                    <a:pt x="177131" y="7315"/>
                  </a:lnTo>
                  <a:lnTo>
                    <a:pt x="191239" y="7838"/>
                  </a:lnTo>
                  <a:lnTo>
                    <a:pt x="214229" y="13585"/>
                  </a:lnTo>
                  <a:lnTo>
                    <a:pt x="242445" y="10973"/>
                  </a:lnTo>
                  <a:lnTo>
                    <a:pt x="252895" y="3135"/>
                  </a:lnTo>
                  <a:lnTo>
                    <a:pt x="267003" y="2090"/>
                  </a:lnTo>
                  <a:lnTo>
                    <a:pt x="281633" y="19855"/>
                  </a:lnTo>
                  <a:lnTo>
                    <a:pt x="319254" y="26126"/>
                  </a:lnTo>
                  <a:lnTo>
                    <a:pt x="325001" y="28738"/>
                  </a:lnTo>
                  <a:lnTo>
                    <a:pt x="358442" y="47548"/>
                  </a:lnTo>
                  <a:lnTo>
                    <a:pt x="374640" y="60611"/>
                  </a:lnTo>
                  <a:lnTo>
                    <a:pt x="384045" y="64791"/>
                  </a:lnTo>
                  <a:lnTo>
                    <a:pt x="397108" y="65314"/>
                  </a:lnTo>
                  <a:lnTo>
                    <a:pt x="397108" y="65314"/>
                  </a:lnTo>
                  <a:close/>
                </a:path>
              </a:pathLst>
            </a:custGeom>
            <a:solidFill>
              <a:schemeClr val="accent6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F3A76EC8-CFEE-9A94-ABB8-5E218BD5D3C2}"/>
                </a:ext>
              </a:extLst>
            </p:cNvPr>
            <p:cNvSpPr/>
            <p:nvPr/>
          </p:nvSpPr>
          <p:spPr>
            <a:xfrm>
              <a:off x="3946032" y="3287954"/>
              <a:ext cx="56953" cy="66358"/>
            </a:xfrm>
            <a:custGeom>
              <a:avLst/>
              <a:gdLst>
                <a:gd name="connsiteX0" fmla="*/ 28216 w 56953"/>
                <a:gd name="connsiteY0" fmla="*/ 3658 h 66358"/>
                <a:gd name="connsiteX1" fmla="*/ 30306 w 56953"/>
                <a:gd name="connsiteY1" fmla="*/ 17243 h 66358"/>
                <a:gd name="connsiteX2" fmla="*/ 39711 w 56953"/>
                <a:gd name="connsiteY2" fmla="*/ 27171 h 66358"/>
                <a:gd name="connsiteX3" fmla="*/ 56954 w 56953"/>
                <a:gd name="connsiteY3" fmla="*/ 33963 h 66358"/>
                <a:gd name="connsiteX4" fmla="*/ 56954 w 56953"/>
                <a:gd name="connsiteY4" fmla="*/ 42324 h 66358"/>
                <a:gd name="connsiteX5" fmla="*/ 51206 w 56953"/>
                <a:gd name="connsiteY5" fmla="*/ 48071 h 66358"/>
                <a:gd name="connsiteX6" fmla="*/ 47548 w 56953"/>
                <a:gd name="connsiteY6" fmla="*/ 66359 h 66358"/>
                <a:gd name="connsiteX7" fmla="*/ 39711 w 56953"/>
                <a:gd name="connsiteY7" fmla="*/ 62179 h 66358"/>
                <a:gd name="connsiteX8" fmla="*/ 27170 w 56953"/>
                <a:gd name="connsiteY8" fmla="*/ 65836 h 66358"/>
                <a:gd name="connsiteX9" fmla="*/ 18810 w 56953"/>
                <a:gd name="connsiteY9" fmla="*/ 65836 h 66358"/>
                <a:gd name="connsiteX10" fmla="*/ 5747 w 56953"/>
                <a:gd name="connsiteY10" fmla="*/ 58521 h 66358"/>
                <a:gd name="connsiteX11" fmla="*/ 12540 w 56953"/>
                <a:gd name="connsiteY11" fmla="*/ 48071 h 66358"/>
                <a:gd name="connsiteX12" fmla="*/ 0 w 56953"/>
                <a:gd name="connsiteY12" fmla="*/ 33441 h 66358"/>
                <a:gd name="connsiteX13" fmla="*/ 1045 w 56953"/>
                <a:gd name="connsiteY13" fmla="*/ 22991 h 66358"/>
                <a:gd name="connsiteX14" fmla="*/ 9405 w 56953"/>
                <a:gd name="connsiteY14" fmla="*/ 7838 h 66358"/>
                <a:gd name="connsiteX15" fmla="*/ 17243 w 56953"/>
                <a:gd name="connsiteY15" fmla="*/ 0 h 66358"/>
                <a:gd name="connsiteX16" fmla="*/ 28216 w 56953"/>
                <a:gd name="connsiteY16" fmla="*/ 3658 h 6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6953" h="66358">
                  <a:moveTo>
                    <a:pt x="28216" y="3658"/>
                  </a:moveTo>
                  <a:lnTo>
                    <a:pt x="30306" y="17243"/>
                  </a:lnTo>
                  <a:lnTo>
                    <a:pt x="39711" y="27171"/>
                  </a:lnTo>
                  <a:lnTo>
                    <a:pt x="56954" y="33963"/>
                  </a:lnTo>
                  <a:lnTo>
                    <a:pt x="56954" y="42324"/>
                  </a:lnTo>
                  <a:lnTo>
                    <a:pt x="51206" y="48071"/>
                  </a:lnTo>
                  <a:lnTo>
                    <a:pt x="47548" y="66359"/>
                  </a:lnTo>
                  <a:lnTo>
                    <a:pt x="39711" y="62179"/>
                  </a:lnTo>
                  <a:lnTo>
                    <a:pt x="27170" y="65836"/>
                  </a:lnTo>
                  <a:lnTo>
                    <a:pt x="18810" y="65836"/>
                  </a:lnTo>
                  <a:lnTo>
                    <a:pt x="5747" y="58521"/>
                  </a:lnTo>
                  <a:lnTo>
                    <a:pt x="12540" y="48071"/>
                  </a:lnTo>
                  <a:lnTo>
                    <a:pt x="0" y="33441"/>
                  </a:lnTo>
                  <a:lnTo>
                    <a:pt x="1045" y="22991"/>
                  </a:lnTo>
                  <a:lnTo>
                    <a:pt x="9405" y="7838"/>
                  </a:lnTo>
                  <a:lnTo>
                    <a:pt x="17243" y="0"/>
                  </a:lnTo>
                  <a:lnTo>
                    <a:pt x="28216" y="3658"/>
                  </a:lnTo>
                  <a:close/>
                </a:path>
              </a:pathLst>
            </a:custGeom>
            <a:solidFill>
              <a:srgbClr val="D9D9D9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" name="Latvia — 20%">
              <a:extLst>
                <a:ext uri="{FF2B5EF4-FFF2-40B4-BE49-F238E27FC236}">
                  <a16:creationId xmlns:a16="http://schemas.microsoft.com/office/drawing/2014/main" id="{A6E9A596-F0C3-EFA4-0AD8-4EA4359DBC00}"/>
                </a:ext>
              </a:extLst>
            </p:cNvPr>
            <p:cNvSpPr/>
            <p:nvPr/>
          </p:nvSpPr>
          <p:spPr>
            <a:xfrm>
              <a:off x="4997845" y="2564277"/>
              <a:ext cx="509969" cy="215274"/>
            </a:xfrm>
            <a:custGeom>
              <a:avLst/>
              <a:gdLst>
                <a:gd name="connsiteX0" fmla="*/ 428981 w 509969"/>
                <a:gd name="connsiteY0" fmla="*/ 48071 h 215274"/>
                <a:gd name="connsiteX1" fmla="*/ 440476 w 509969"/>
                <a:gd name="connsiteY1" fmla="*/ 50161 h 215274"/>
                <a:gd name="connsiteX2" fmla="*/ 443611 w 509969"/>
                <a:gd name="connsiteY2" fmla="*/ 56954 h 215274"/>
                <a:gd name="connsiteX3" fmla="*/ 463467 w 509969"/>
                <a:gd name="connsiteY3" fmla="*/ 67404 h 215274"/>
                <a:gd name="connsiteX4" fmla="*/ 467647 w 509969"/>
                <a:gd name="connsiteY4" fmla="*/ 80989 h 215274"/>
                <a:gd name="connsiteX5" fmla="*/ 462944 w 509969"/>
                <a:gd name="connsiteY5" fmla="*/ 90917 h 215274"/>
                <a:gd name="connsiteX6" fmla="*/ 460854 w 509969"/>
                <a:gd name="connsiteY6" fmla="*/ 109727 h 215274"/>
                <a:gd name="connsiteX7" fmla="*/ 471827 w 509969"/>
                <a:gd name="connsiteY7" fmla="*/ 107637 h 215274"/>
                <a:gd name="connsiteX8" fmla="*/ 478097 w 509969"/>
                <a:gd name="connsiteY8" fmla="*/ 111295 h 215274"/>
                <a:gd name="connsiteX9" fmla="*/ 480187 w 509969"/>
                <a:gd name="connsiteY9" fmla="*/ 118610 h 215274"/>
                <a:gd name="connsiteX10" fmla="*/ 490637 w 509969"/>
                <a:gd name="connsiteY10" fmla="*/ 131673 h 215274"/>
                <a:gd name="connsiteX11" fmla="*/ 498475 w 509969"/>
                <a:gd name="connsiteY11" fmla="*/ 136375 h 215274"/>
                <a:gd name="connsiteX12" fmla="*/ 509970 w 509969"/>
                <a:gd name="connsiteY12" fmla="*/ 161978 h 215274"/>
                <a:gd name="connsiteX13" fmla="*/ 507880 w 509969"/>
                <a:gd name="connsiteY13" fmla="*/ 172428 h 215274"/>
                <a:gd name="connsiteX14" fmla="*/ 500042 w 509969"/>
                <a:gd name="connsiteY14" fmla="*/ 173473 h 215274"/>
                <a:gd name="connsiteX15" fmla="*/ 491682 w 509969"/>
                <a:gd name="connsiteY15" fmla="*/ 178176 h 215274"/>
                <a:gd name="connsiteX16" fmla="*/ 476529 w 509969"/>
                <a:gd name="connsiteY16" fmla="*/ 192806 h 215274"/>
                <a:gd name="connsiteX17" fmla="*/ 473917 w 509969"/>
                <a:gd name="connsiteY17" fmla="*/ 203257 h 215274"/>
                <a:gd name="connsiteX18" fmla="*/ 455106 w 509969"/>
                <a:gd name="connsiteY18" fmla="*/ 202734 h 215274"/>
                <a:gd name="connsiteX19" fmla="*/ 436818 w 509969"/>
                <a:gd name="connsiteY19" fmla="*/ 200121 h 215274"/>
                <a:gd name="connsiteX20" fmla="*/ 430026 w 509969"/>
                <a:gd name="connsiteY20" fmla="*/ 202211 h 215274"/>
                <a:gd name="connsiteX21" fmla="*/ 422711 w 509969"/>
                <a:gd name="connsiteY21" fmla="*/ 211617 h 215274"/>
                <a:gd name="connsiteX22" fmla="*/ 406513 w 509969"/>
                <a:gd name="connsiteY22" fmla="*/ 215274 h 215274"/>
                <a:gd name="connsiteX23" fmla="*/ 392405 w 509969"/>
                <a:gd name="connsiteY23" fmla="*/ 212139 h 215274"/>
                <a:gd name="connsiteX24" fmla="*/ 383000 w 509969"/>
                <a:gd name="connsiteY24" fmla="*/ 207959 h 215274"/>
                <a:gd name="connsiteX25" fmla="*/ 366802 w 509969"/>
                <a:gd name="connsiteY25" fmla="*/ 194896 h 215274"/>
                <a:gd name="connsiteX26" fmla="*/ 333361 w 509969"/>
                <a:gd name="connsiteY26" fmla="*/ 176086 h 215274"/>
                <a:gd name="connsiteX27" fmla="*/ 327614 w 509969"/>
                <a:gd name="connsiteY27" fmla="*/ 173473 h 215274"/>
                <a:gd name="connsiteX28" fmla="*/ 289993 w 509969"/>
                <a:gd name="connsiteY28" fmla="*/ 167203 h 215274"/>
                <a:gd name="connsiteX29" fmla="*/ 275363 w 509969"/>
                <a:gd name="connsiteY29" fmla="*/ 149438 h 215274"/>
                <a:gd name="connsiteX30" fmla="*/ 261255 w 509969"/>
                <a:gd name="connsiteY30" fmla="*/ 150483 h 215274"/>
                <a:gd name="connsiteX31" fmla="*/ 250805 w 509969"/>
                <a:gd name="connsiteY31" fmla="*/ 158321 h 215274"/>
                <a:gd name="connsiteX32" fmla="*/ 222589 w 509969"/>
                <a:gd name="connsiteY32" fmla="*/ 160933 h 215274"/>
                <a:gd name="connsiteX33" fmla="*/ 199599 w 509969"/>
                <a:gd name="connsiteY33" fmla="*/ 155186 h 215274"/>
                <a:gd name="connsiteX34" fmla="*/ 185491 w 509969"/>
                <a:gd name="connsiteY34" fmla="*/ 154663 h 215274"/>
                <a:gd name="connsiteX35" fmla="*/ 155186 w 509969"/>
                <a:gd name="connsiteY35" fmla="*/ 151528 h 215274"/>
                <a:gd name="connsiteX36" fmla="*/ 145258 w 509969"/>
                <a:gd name="connsiteY36" fmla="*/ 155708 h 215274"/>
                <a:gd name="connsiteX37" fmla="*/ 138988 w 509969"/>
                <a:gd name="connsiteY37" fmla="*/ 149960 h 215274"/>
                <a:gd name="connsiteX38" fmla="*/ 112340 w 509969"/>
                <a:gd name="connsiteY38" fmla="*/ 150483 h 215274"/>
                <a:gd name="connsiteX39" fmla="*/ 76286 w 509969"/>
                <a:gd name="connsiteY39" fmla="*/ 147348 h 215274"/>
                <a:gd name="connsiteX40" fmla="*/ 47548 w 509969"/>
                <a:gd name="connsiteY40" fmla="*/ 155708 h 215274"/>
                <a:gd name="connsiteX41" fmla="*/ 25603 w 509969"/>
                <a:gd name="connsiteY41" fmla="*/ 167203 h 215274"/>
                <a:gd name="connsiteX42" fmla="*/ 8360 w 509969"/>
                <a:gd name="connsiteY42" fmla="*/ 177653 h 215274"/>
                <a:gd name="connsiteX43" fmla="*/ 3658 w 509969"/>
                <a:gd name="connsiteY43" fmla="*/ 160411 h 215274"/>
                <a:gd name="connsiteX44" fmla="*/ 0 w 509969"/>
                <a:gd name="connsiteY44" fmla="*/ 126448 h 215274"/>
                <a:gd name="connsiteX45" fmla="*/ 522 w 509969"/>
                <a:gd name="connsiteY45" fmla="*/ 109205 h 215274"/>
                <a:gd name="connsiteX46" fmla="*/ 12018 w 509969"/>
                <a:gd name="connsiteY46" fmla="*/ 99277 h 215274"/>
                <a:gd name="connsiteX47" fmla="*/ 16720 w 509969"/>
                <a:gd name="connsiteY47" fmla="*/ 91962 h 215274"/>
                <a:gd name="connsiteX48" fmla="*/ 20378 w 509969"/>
                <a:gd name="connsiteY48" fmla="*/ 64269 h 215274"/>
                <a:gd name="connsiteX49" fmla="*/ 35531 w 509969"/>
                <a:gd name="connsiteY49" fmla="*/ 42323 h 215274"/>
                <a:gd name="connsiteX50" fmla="*/ 50161 w 509969"/>
                <a:gd name="connsiteY50" fmla="*/ 39711 h 215274"/>
                <a:gd name="connsiteX51" fmla="*/ 68971 w 509969"/>
                <a:gd name="connsiteY51" fmla="*/ 33441 h 215274"/>
                <a:gd name="connsiteX52" fmla="*/ 90394 w 509969"/>
                <a:gd name="connsiteY52" fmla="*/ 27693 h 215274"/>
                <a:gd name="connsiteX53" fmla="*/ 98755 w 509969"/>
                <a:gd name="connsiteY53" fmla="*/ 39188 h 215274"/>
                <a:gd name="connsiteX54" fmla="*/ 129060 w 509969"/>
                <a:gd name="connsiteY54" fmla="*/ 57476 h 215274"/>
                <a:gd name="connsiteX55" fmla="*/ 136375 w 509969"/>
                <a:gd name="connsiteY55" fmla="*/ 63746 h 215274"/>
                <a:gd name="connsiteX56" fmla="*/ 150483 w 509969"/>
                <a:gd name="connsiteY56" fmla="*/ 84647 h 215274"/>
                <a:gd name="connsiteX57" fmla="*/ 177653 w 509969"/>
                <a:gd name="connsiteY57" fmla="*/ 95619 h 215274"/>
                <a:gd name="connsiteX58" fmla="*/ 196464 w 509969"/>
                <a:gd name="connsiteY58" fmla="*/ 91962 h 215274"/>
                <a:gd name="connsiteX59" fmla="*/ 218409 w 509969"/>
                <a:gd name="connsiteY59" fmla="*/ 77332 h 215274"/>
                <a:gd name="connsiteX60" fmla="*/ 224679 w 509969"/>
                <a:gd name="connsiteY60" fmla="*/ 70539 h 215274"/>
                <a:gd name="connsiteX61" fmla="*/ 224679 w 509969"/>
                <a:gd name="connsiteY61" fmla="*/ 66359 h 215274"/>
                <a:gd name="connsiteX62" fmla="*/ 217364 w 509969"/>
                <a:gd name="connsiteY62" fmla="*/ 37621 h 215274"/>
                <a:gd name="connsiteX63" fmla="*/ 210572 w 509969"/>
                <a:gd name="connsiteY63" fmla="*/ 25081 h 215274"/>
                <a:gd name="connsiteX64" fmla="*/ 211094 w 509969"/>
                <a:gd name="connsiteY64" fmla="*/ 17243 h 215274"/>
                <a:gd name="connsiteX65" fmla="*/ 262823 w 509969"/>
                <a:gd name="connsiteY65" fmla="*/ 0 h 215274"/>
                <a:gd name="connsiteX66" fmla="*/ 272228 w 509969"/>
                <a:gd name="connsiteY66" fmla="*/ 6270 h 215274"/>
                <a:gd name="connsiteX67" fmla="*/ 279021 w 509969"/>
                <a:gd name="connsiteY67" fmla="*/ 2090 h 215274"/>
                <a:gd name="connsiteX68" fmla="*/ 313506 w 509969"/>
                <a:gd name="connsiteY68" fmla="*/ 17243 h 215274"/>
                <a:gd name="connsiteX69" fmla="*/ 327614 w 509969"/>
                <a:gd name="connsiteY69" fmla="*/ 20378 h 215274"/>
                <a:gd name="connsiteX70" fmla="*/ 331272 w 509969"/>
                <a:gd name="connsiteY70" fmla="*/ 24558 h 215274"/>
                <a:gd name="connsiteX71" fmla="*/ 352694 w 509969"/>
                <a:gd name="connsiteY71" fmla="*/ 41278 h 215274"/>
                <a:gd name="connsiteX72" fmla="*/ 369937 w 509969"/>
                <a:gd name="connsiteY72" fmla="*/ 48071 h 215274"/>
                <a:gd name="connsiteX73" fmla="*/ 394495 w 509969"/>
                <a:gd name="connsiteY73" fmla="*/ 40756 h 215274"/>
                <a:gd name="connsiteX74" fmla="*/ 415396 w 509969"/>
                <a:gd name="connsiteY74" fmla="*/ 47026 h 215274"/>
                <a:gd name="connsiteX75" fmla="*/ 428981 w 509969"/>
                <a:gd name="connsiteY75" fmla="*/ 48071 h 215274"/>
                <a:gd name="connsiteX76" fmla="*/ 428981 w 509969"/>
                <a:gd name="connsiteY76" fmla="*/ 48071 h 21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509969" h="215274">
                  <a:moveTo>
                    <a:pt x="428981" y="48071"/>
                  </a:moveTo>
                  <a:lnTo>
                    <a:pt x="440476" y="50161"/>
                  </a:lnTo>
                  <a:lnTo>
                    <a:pt x="443611" y="56954"/>
                  </a:lnTo>
                  <a:lnTo>
                    <a:pt x="463467" y="67404"/>
                  </a:lnTo>
                  <a:lnTo>
                    <a:pt x="467647" y="80989"/>
                  </a:lnTo>
                  <a:lnTo>
                    <a:pt x="462944" y="90917"/>
                  </a:lnTo>
                  <a:lnTo>
                    <a:pt x="460854" y="109727"/>
                  </a:lnTo>
                  <a:lnTo>
                    <a:pt x="471827" y="107637"/>
                  </a:lnTo>
                  <a:lnTo>
                    <a:pt x="478097" y="111295"/>
                  </a:lnTo>
                  <a:lnTo>
                    <a:pt x="480187" y="118610"/>
                  </a:lnTo>
                  <a:lnTo>
                    <a:pt x="490637" y="131673"/>
                  </a:lnTo>
                  <a:lnTo>
                    <a:pt x="498475" y="136375"/>
                  </a:lnTo>
                  <a:lnTo>
                    <a:pt x="509970" y="161978"/>
                  </a:lnTo>
                  <a:lnTo>
                    <a:pt x="507880" y="172428"/>
                  </a:lnTo>
                  <a:lnTo>
                    <a:pt x="500042" y="173473"/>
                  </a:lnTo>
                  <a:lnTo>
                    <a:pt x="491682" y="178176"/>
                  </a:lnTo>
                  <a:lnTo>
                    <a:pt x="476529" y="192806"/>
                  </a:lnTo>
                  <a:lnTo>
                    <a:pt x="473917" y="203257"/>
                  </a:lnTo>
                  <a:lnTo>
                    <a:pt x="455106" y="202734"/>
                  </a:lnTo>
                  <a:lnTo>
                    <a:pt x="436818" y="200121"/>
                  </a:lnTo>
                  <a:lnTo>
                    <a:pt x="430026" y="202211"/>
                  </a:lnTo>
                  <a:lnTo>
                    <a:pt x="422711" y="211617"/>
                  </a:lnTo>
                  <a:lnTo>
                    <a:pt x="406513" y="215274"/>
                  </a:lnTo>
                  <a:lnTo>
                    <a:pt x="392405" y="212139"/>
                  </a:lnTo>
                  <a:lnTo>
                    <a:pt x="383000" y="207959"/>
                  </a:lnTo>
                  <a:lnTo>
                    <a:pt x="366802" y="194896"/>
                  </a:lnTo>
                  <a:lnTo>
                    <a:pt x="333361" y="176086"/>
                  </a:lnTo>
                  <a:lnTo>
                    <a:pt x="327614" y="173473"/>
                  </a:lnTo>
                  <a:lnTo>
                    <a:pt x="289993" y="167203"/>
                  </a:lnTo>
                  <a:lnTo>
                    <a:pt x="275363" y="149438"/>
                  </a:lnTo>
                  <a:lnTo>
                    <a:pt x="261255" y="150483"/>
                  </a:lnTo>
                  <a:lnTo>
                    <a:pt x="250805" y="158321"/>
                  </a:lnTo>
                  <a:lnTo>
                    <a:pt x="222589" y="160933"/>
                  </a:lnTo>
                  <a:lnTo>
                    <a:pt x="199599" y="155186"/>
                  </a:lnTo>
                  <a:lnTo>
                    <a:pt x="185491" y="154663"/>
                  </a:lnTo>
                  <a:lnTo>
                    <a:pt x="155186" y="151528"/>
                  </a:lnTo>
                  <a:lnTo>
                    <a:pt x="145258" y="155708"/>
                  </a:lnTo>
                  <a:lnTo>
                    <a:pt x="138988" y="149960"/>
                  </a:lnTo>
                  <a:lnTo>
                    <a:pt x="112340" y="150483"/>
                  </a:lnTo>
                  <a:lnTo>
                    <a:pt x="76286" y="147348"/>
                  </a:lnTo>
                  <a:lnTo>
                    <a:pt x="47548" y="155708"/>
                  </a:lnTo>
                  <a:lnTo>
                    <a:pt x="25603" y="167203"/>
                  </a:lnTo>
                  <a:lnTo>
                    <a:pt x="8360" y="177653"/>
                  </a:lnTo>
                  <a:lnTo>
                    <a:pt x="3658" y="160411"/>
                  </a:lnTo>
                  <a:lnTo>
                    <a:pt x="0" y="126448"/>
                  </a:lnTo>
                  <a:lnTo>
                    <a:pt x="522" y="109205"/>
                  </a:lnTo>
                  <a:lnTo>
                    <a:pt x="12018" y="99277"/>
                  </a:lnTo>
                  <a:lnTo>
                    <a:pt x="16720" y="91962"/>
                  </a:lnTo>
                  <a:lnTo>
                    <a:pt x="20378" y="64269"/>
                  </a:lnTo>
                  <a:lnTo>
                    <a:pt x="35531" y="42323"/>
                  </a:lnTo>
                  <a:lnTo>
                    <a:pt x="50161" y="39711"/>
                  </a:lnTo>
                  <a:lnTo>
                    <a:pt x="68971" y="33441"/>
                  </a:lnTo>
                  <a:lnTo>
                    <a:pt x="90394" y="27693"/>
                  </a:lnTo>
                  <a:lnTo>
                    <a:pt x="98755" y="39188"/>
                  </a:lnTo>
                  <a:lnTo>
                    <a:pt x="129060" y="57476"/>
                  </a:lnTo>
                  <a:lnTo>
                    <a:pt x="136375" y="63746"/>
                  </a:lnTo>
                  <a:lnTo>
                    <a:pt x="150483" y="84647"/>
                  </a:lnTo>
                  <a:lnTo>
                    <a:pt x="177653" y="95619"/>
                  </a:lnTo>
                  <a:lnTo>
                    <a:pt x="196464" y="91962"/>
                  </a:lnTo>
                  <a:lnTo>
                    <a:pt x="218409" y="77332"/>
                  </a:lnTo>
                  <a:lnTo>
                    <a:pt x="224679" y="70539"/>
                  </a:lnTo>
                  <a:lnTo>
                    <a:pt x="224679" y="66359"/>
                  </a:lnTo>
                  <a:lnTo>
                    <a:pt x="217364" y="37621"/>
                  </a:lnTo>
                  <a:lnTo>
                    <a:pt x="210572" y="25081"/>
                  </a:lnTo>
                  <a:lnTo>
                    <a:pt x="211094" y="17243"/>
                  </a:lnTo>
                  <a:lnTo>
                    <a:pt x="262823" y="0"/>
                  </a:lnTo>
                  <a:lnTo>
                    <a:pt x="272228" y="6270"/>
                  </a:lnTo>
                  <a:lnTo>
                    <a:pt x="279021" y="2090"/>
                  </a:lnTo>
                  <a:lnTo>
                    <a:pt x="313506" y="17243"/>
                  </a:lnTo>
                  <a:lnTo>
                    <a:pt x="327614" y="20378"/>
                  </a:lnTo>
                  <a:lnTo>
                    <a:pt x="331272" y="24558"/>
                  </a:lnTo>
                  <a:lnTo>
                    <a:pt x="352694" y="41278"/>
                  </a:lnTo>
                  <a:lnTo>
                    <a:pt x="369937" y="48071"/>
                  </a:lnTo>
                  <a:lnTo>
                    <a:pt x="394495" y="40756"/>
                  </a:lnTo>
                  <a:lnTo>
                    <a:pt x="415396" y="47026"/>
                  </a:lnTo>
                  <a:lnTo>
                    <a:pt x="428981" y="48071"/>
                  </a:lnTo>
                  <a:lnTo>
                    <a:pt x="428981" y="48071"/>
                  </a:lnTo>
                  <a:close/>
                </a:path>
              </a:pathLst>
            </a:custGeom>
            <a:solidFill>
              <a:schemeClr val="accent6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AB303919-866C-C10C-65D8-67ADA5D18CDF}"/>
                </a:ext>
              </a:extLst>
            </p:cNvPr>
            <p:cNvSpPr/>
            <p:nvPr/>
          </p:nvSpPr>
          <p:spPr>
            <a:xfrm>
              <a:off x="5515130" y="3445752"/>
              <a:ext cx="287902" cy="285813"/>
            </a:xfrm>
            <a:custGeom>
              <a:avLst/>
              <a:gdLst>
                <a:gd name="connsiteX0" fmla="*/ 156753 w 287902"/>
                <a:gd name="connsiteY0" fmla="*/ 285813 h 285813"/>
                <a:gd name="connsiteX1" fmla="*/ 144213 w 287902"/>
                <a:gd name="connsiteY1" fmla="*/ 271705 h 285813"/>
                <a:gd name="connsiteX2" fmla="*/ 149960 w 287902"/>
                <a:gd name="connsiteY2" fmla="*/ 267525 h 285813"/>
                <a:gd name="connsiteX3" fmla="*/ 141600 w 287902"/>
                <a:gd name="connsiteY3" fmla="*/ 236697 h 285813"/>
                <a:gd name="connsiteX4" fmla="*/ 141078 w 287902"/>
                <a:gd name="connsiteY4" fmla="*/ 220499 h 285813"/>
                <a:gd name="connsiteX5" fmla="*/ 146825 w 287902"/>
                <a:gd name="connsiteY5" fmla="*/ 191239 h 285813"/>
                <a:gd name="connsiteX6" fmla="*/ 143690 w 287902"/>
                <a:gd name="connsiteY6" fmla="*/ 173473 h 285813"/>
                <a:gd name="connsiteX7" fmla="*/ 135330 w 287902"/>
                <a:gd name="connsiteY7" fmla="*/ 159366 h 285813"/>
                <a:gd name="connsiteX8" fmla="*/ 126970 w 287902"/>
                <a:gd name="connsiteY8" fmla="*/ 141600 h 285813"/>
                <a:gd name="connsiteX9" fmla="*/ 108682 w 287902"/>
                <a:gd name="connsiteY9" fmla="*/ 128537 h 285813"/>
                <a:gd name="connsiteX10" fmla="*/ 100844 w 287902"/>
                <a:gd name="connsiteY10" fmla="*/ 118087 h 285813"/>
                <a:gd name="connsiteX11" fmla="*/ 87782 w 287902"/>
                <a:gd name="connsiteY11" fmla="*/ 107115 h 285813"/>
                <a:gd name="connsiteX12" fmla="*/ 72629 w 287902"/>
                <a:gd name="connsiteY12" fmla="*/ 87259 h 285813"/>
                <a:gd name="connsiteX13" fmla="*/ 63224 w 287902"/>
                <a:gd name="connsiteY13" fmla="*/ 79422 h 285813"/>
                <a:gd name="connsiteX14" fmla="*/ 44936 w 287902"/>
                <a:gd name="connsiteY14" fmla="*/ 49116 h 285813"/>
                <a:gd name="connsiteX15" fmla="*/ 29783 w 287902"/>
                <a:gd name="connsiteY15" fmla="*/ 30828 h 285813"/>
                <a:gd name="connsiteX16" fmla="*/ 14630 w 287902"/>
                <a:gd name="connsiteY16" fmla="*/ 20900 h 285813"/>
                <a:gd name="connsiteX17" fmla="*/ 0 w 287902"/>
                <a:gd name="connsiteY17" fmla="*/ 20900 h 285813"/>
                <a:gd name="connsiteX18" fmla="*/ 1045 w 287902"/>
                <a:gd name="connsiteY18" fmla="*/ 17243 h 285813"/>
                <a:gd name="connsiteX19" fmla="*/ 15153 w 287902"/>
                <a:gd name="connsiteY19" fmla="*/ 8883 h 285813"/>
                <a:gd name="connsiteX20" fmla="*/ 19333 w 287902"/>
                <a:gd name="connsiteY20" fmla="*/ 9928 h 285813"/>
                <a:gd name="connsiteX21" fmla="*/ 43891 w 287902"/>
                <a:gd name="connsiteY21" fmla="*/ 10450 h 285813"/>
                <a:gd name="connsiteX22" fmla="*/ 51206 w 287902"/>
                <a:gd name="connsiteY22" fmla="*/ 4180 h 285813"/>
                <a:gd name="connsiteX23" fmla="*/ 55909 w 287902"/>
                <a:gd name="connsiteY23" fmla="*/ 6270 h 285813"/>
                <a:gd name="connsiteX24" fmla="*/ 65836 w 287902"/>
                <a:gd name="connsiteY24" fmla="*/ 0 h 285813"/>
                <a:gd name="connsiteX25" fmla="*/ 87259 w 287902"/>
                <a:gd name="connsiteY25" fmla="*/ 6270 h 285813"/>
                <a:gd name="connsiteX26" fmla="*/ 109205 w 287902"/>
                <a:gd name="connsiteY26" fmla="*/ 20900 h 285813"/>
                <a:gd name="connsiteX27" fmla="*/ 124357 w 287902"/>
                <a:gd name="connsiteY27" fmla="*/ 22991 h 285813"/>
                <a:gd name="connsiteX28" fmla="*/ 128015 w 287902"/>
                <a:gd name="connsiteY28" fmla="*/ 30306 h 285813"/>
                <a:gd name="connsiteX29" fmla="*/ 162501 w 287902"/>
                <a:gd name="connsiteY29" fmla="*/ 33963 h 285813"/>
                <a:gd name="connsiteX30" fmla="*/ 170861 w 287902"/>
                <a:gd name="connsiteY30" fmla="*/ 45458 h 285813"/>
                <a:gd name="connsiteX31" fmla="*/ 179221 w 287902"/>
                <a:gd name="connsiteY31" fmla="*/ 51729 h 285813"/>
                <a:gd name="connsiteX32" fmla="*/ 187581 w 287902"/>
                <a:gd name="connsiteY32" fmla="*/ 47548 h 285813"/>
                <a:gd name="connsiteX33" fmla="*/ 195941 w 287902"/>
                <a:gd name="connsiteY33" fmla="*/ 55909 h 285813"/>
                <a:gd name="connsiteX34" fmla="*/ 199599 w 287902"/>
                <a:gd name="connsiteY34" fmla="*/ 70016 h 285813"/>
                <a:gd name="connsiteX35" fmla="*/ 195941 w 287902"/>
                <a:gd name="connsiteY35" fmla="*/ 88827 h 285813"/>
                <a:gd name="connsiteX36" fmla="*/ 199599 w 287902"/>
                <a:gd name="connsiteY36" fmla="*/ 96142 h 285813"/>
                <a:gd name="connsiteX37" fmla="*/ 213707 w 287902"/>
                <a:gd name="connsiteY37" fmla="*/ 103457 h 285813"/>
                <a:gd name="connsiteX38" fmla="*/ 231472 w 287902"/>
                <a:gd name="connsiteY38" fmla="*/ 115997 h 285813"/>
                <a:gd name="connsiteX39" fmla="*/ 231472 w 287902"/>
                <a:gd name="connsiteY39" fmla="*/ 130628 h 285813"/>
                <a:gd name="connsiteX40" fmla="*/ 237220 w 287902"/>
                <a:gd name="connsiteY40" fmla="*/ 142123 h 285813"/>
                <a:gd name="connsiteX41" fmla="*/ 249760 w 287902"/>
                <a:gd name="connsiteY41" fmla="*/ 149960 h 285813"/>
                <a:gd name="connsiteX42" fmla="*/ 262823 w 287902"/>
                <a:gd name="connsiteY42" fmla="*/ 154663 h 285813"/>
                <a:gd name="connsiteX43" fmla="*/ 269093 w 287902"/>
                <a:gd name="connsiteY43" fmla="*/ 164591 h 285813"/>
                <a:gd name="connsiteX44" fmla="*/ 270138 w 287902"/>
                <a:gd name="connsiteY44" fmla="*/ 182356 h 285813"/>
                <a:gd name="connsiteX45" fmla="*/ 287903 w 287902"/>
                <a:gd name="connsiteY45" fmla="*/ 192806 h 285813"/>
                <a:gd name="connsiteX46" fmla="*/ 284246 w 287902"/>
                <a:gd name="connsiteY46" fmla="*/ 196986 h 285813"/>
                <a:gd name="connsiteX47" fmla="*/ 266480 w 287902"/>
                <a:gd name="connsiteY47" fmla="*/ 199599 h 285813"/>
                <a:gd name="connsiteX48" fmla="*/ 259165 w 287902"/>
                <a:gd name="connsiteY48" fmla="*/ 191761 h 285813"/>
                <a:gd name="connsiteX49" fmla="*/ 249237 w 287902"/>
                <a:gd name="connsiteY49" fmla="*/ 195419 h 285813"/>
                <a:gd name="connsiteX50" fmla="*/ 236175 w 287902"/>
                <a:gd name="connsiteY50" fmla="*/ 190716 h 285813"/>
                <a:gd name="connsiteX51" fmla="*/ 224679 w 287902"/>
                <a:gd name="connsiteY51" fmla="*/ 189671 h 285813"/>
                <a:gd name="connsiteX52" fmla="*/ 211617 w 287902"/>
                <a:gd name="connsiteY52" fmla="*/ 183401 h 285813"/>
                <a:gd name="connsiteX53" fmla="*/ 196464 w 287902"/>
                <a:gd name="connsiteY53" fmla="*/ 193329 h 285813"/>
                <a:gd name="connsiteX54" fmla="*/ 199599 w 287902"/>
                <a:gd name="connsiteY54" fmla="*/ 206391 h 285813"/>
                <a:gd name="connsiteX55" fmla="*/ 205869 w 287902"/>
                <a:gd name="connsiteY55" fmla="*/ 216842 h 285813"/>
                <a:gd name="connsiteX56" fmla="*/ 203257 w 287902"/>
                <a:gd name="connsiteY56" fmla="*/ 229382 h 285813"/>
                <a:gd name="connsiteX57" fmla="*/ 189149 w 287902"/>
                <a:gd name="connsiteY57" fmla="*/ 239832 h 285813"/>
                <a:gd name="connsiteX58" fmla="*/ 189149 w 287902"/>
                <a:gd name="connsiteY58" fmla="*/ 247670 h 285813"/>
                <a:gd name="connsiteX59" fmla="*/ 173996 w 287902"/>
                <a:gd name="connsiteY59" fmla="*/ 265435 h 285813"/>
                <a:gd name="connsiteX60" fmla="*/ 177131 w 287902"/>
                <a:gd name="connsiteY60" fmla="*/ 273795 h 285813"/>
                <a:gd name="connsiteX61" fmla="*/ 174519 w 287902"/>
                <a:gd name="connsiteY61" fmla="*/ 280065 h 285813"/>
                <a:gd name="connsiteX62" fmla="*/ 161978 w 287902"/>
                <a:gd name="connsiteY62" fmla="*/ 281110 h 285813"/>
                <a:gd name="connsiteX63" fmla="*/ 156753 w 287902"/>
                <a:gd name="connsiteY63" fmla="*/ 285813 h 285813"/>
                <a:gd name="connsiteX64" fmla="*/ 156753 w 287902"/>
                <a:gd name="connsiteY64" fmla="*/ 285813 h 28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87902" h="285813">
                  <a:moveTo>
                    <a:pt x="156753" y="285813"/>
                  </a:moveTo>
                  <a:lnTo>
                    <a:pt x="144213" y="271705"/>
                  </a:lnTo>
                  <a:lnTo>
                    <a:pt x="149960" y="267525"/>
                  </a:lnTo>
                  <a:lnTo>
                    <a:pt x="141600" y="236697"/>
                  </a:lnTo>
                  <a:lnTo>
                    <a:pt x="141078" y="220499"/>
                  </a:lnTo>
                  <a:lnTo>
                    <a:pt x="146825" y="191239"/>
                  </a:lnTo>
                  <a:lnTo>
                    <a:pt x="143690" y="173473"/>
                  </a:lnTo>
                  <a:lnTo>
                    <a:pt x="135330" y="159366"/>
                  </a:lnTo>
                  <a:lnTo>
                    <a:pt x="126970" y="141600"/>
                  </a:lnTo>
                  <a:lnTo>
                    <a:pt x="108682" y="128537"/>
                  </a:lnTo>
                  <a:lnTo>
                    <a:pt x="100844" y="118087"/>
                  </a:lnTo>
                  <a:lnTo>
                    <a:pt x="87782" y="107115"/>
                  </a:lnTo>
                  <a:lnTo>
                    <a:pt x="72629" y="87259"/>
                  </a:lnTo>
                  <a:lnTo>
                    <a:pt x="63224" y="79422"/>
                  </a:lnTo>
                  <a:lnTo>
                    <a:pt x="44936" y="49116"/>
                  </a:lnTo>
                  <a:lnTo>
                    <a:pt x="29783" y="30828"/>
                  </a:lnTo>
                  <a:lnTo>
                    <a:pt x="14630" y="20900"/>
                  </a:lnTo>
                  <a:lnTo>
                    <a:pt x="0" y="20900"/>
                  </a:lnTo>
                  <a:lnTo>
                    <a:pt x="1045" y="17243"/>
                  </a:lnTo>
                  <a:lnTo>
                    <a:pt x="15153" y="8883"/>
                  </a:lnTo>
                  <a:lnTo>
                    <a:pt x="19333" y="9928"/>
                  </a:lnTo>
                  <a:lnTo>
                    <a:pt x="43891" y="10450"/>
                  </a:lnTo>
                  <a:lnTo>
                    <a:pt x="51206" y="4180"/>
                  </a:lnTo>
                  <a:lnTo>
                    <a:pt x="55909" y="6270"/>
                  </a:lnTo>
                  <a:lnTo>
                    <a:pt x="65836" y="0"/>
                  </a:lnTo>
                  <a:lnTo>
                    <a:pt x="87259" y="6270"/>
                  </a:lnTo>
                  <a:lnTo>
                    <a:pt x="109205" y="20900"/>
                  </a:lnTo>
                  <a:lnTo>
                    <a:pt x="124357" y="22991"/>
                  </a:lnTo>
                  <a:lnTo>
                    <a:pt x="128015" y="30306"/>
                  </a:lnTo>
                  <a:lnTo>
                    <a:pt x="162501" y="33963"/>
                  </a:lnTo>
                  <a:lnTo>
                    <a:pt x="170861" y="45458"/>
                  </a:lnTo>
                  <a:lnTo>
                    <a:pt x="179221" y="51729"/>
                  </a:lnTo>
                  <a:lnTo>
                    <a:pt x="187581" y="47548"/>
                  </a:lnTo>
                  <a:lnTo>
                    <a:pt x="195941" y="55909"/>
                  </a:lnTo>
                  <a:lnTo>
                    <a:pt x="199599" y="70016"/>
                  </a:lnTo>
                  <a:lnTo>
                    <a:pt x="195941" y="88827"/>
                  </a:lnTo>
                  <a:lnTo>
                    <a:pt x="199599" y="96142"/>
                  </a:lnTo>
                  <a:lnTo>
                    <a:pt x="213707" y="103457"/>
                  </a:lnTo>
                  <a:lnTo>
                    <a:pt x="231472" y="115997"/>
                  </a:lnTo>
                  <a:lnTo>
                    <a:pt x="231472" y="130628"/>
                  </a:lnTo>
                  <a:lnTo>
                    <a:pt x="237220" y="142123"/>
                  </a:lnTo>
                  <a:lnTo>
                    <a:pt x="249760" y="149960"/>
                  </a:lnTo>
                  <a:lnTo>
                    <a:pt x="262823" y="154663"/>
                  </a:lnTo>
                  <a:lnTo>
                    <a:pt x="269093" y="164591"/>
                  </a:lnTo>
                  <a:lnTo>
                    <a:pt x="270138" y="182356"/>
                  </a:lnTo>
                  <a:lnTo>
                    <a:pt x="287903" y="192806"/>
                  </a:lnTo>
                  <a:lnTo>
                    <a:pt x="284246" y="196986"/>
                  </a:lnTo>
                  <a:lnTo>
                    <a:pt x="266480" y="199599"/>
                  </a:lnTo>
                  <a:lnTo>
                    <a:pt x="259165" y="191761"/>
                  </a:lnTo>
                  <a:lnTo>
                    <a:pt x="249237" y="195419"/>
                  </a:lnTo>
                  <a:lnTo>
                    <a:pt x="236175" y="190716"/>
                  </a:lnTo>
                  <a:lnTo>
                    <a:pt x="224679" y="189671"/>
                  </a:lnTo>
                  <a:lnTo>
                    <a:pt x="211617" y="183401"/>
                  </a:lnTo>
                  <a:lnTo>
                    <a:pt x="196464" y="193329"/>
                  </a:lnTo>
                  <a:lnTo>
                    <a:pt x="199599" y="206391"/>
                  </a:lnTo>
                  <a:lnTo>
                    <a:pt x="205869" y="216842"/>
                  </a:lnTo>
                  <a:lnTo>
                    <a:pt x="203257" y="229382"/>
                  </a:lnTo>
                  <a:lnTo>
                    <a:pt x="189149" y="239832"/>
                  </a:lnTo>
                  <a:lnTo>
                    <a:pt x="189149" y="247670"/>
                  </a:lnTo>
                  <a:lnTo>
                    <a:pt x="173996" y="265435"/>
                  </a:lnTo>
                  <a:lnTo>
                    <a:pt x="177131" y="273795"/>
                  </a:lnTo>
                  <a:lnTo>
                    <a:pt x="174519" y="280065"/>
                  </a:lnTo>
                  <a:lnTo>
                    <a:pt x="161978" y="281110"/>
                  </a:lnTo>
                  <a:lnTo>
                    <a:pt x="156753" y="285813"/>
                  </a:lnTo>
                  <a:lnTo>
                    <a:pt x="156753" y="285813"/>
                  </a:lnTo>
                  <a:close/>
                </a:path>
              </a:pathLst>
            </a:custGeom>
            <a:solidFill>
              <a:srgbClr val="D9D9D9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3AA6DEDD-944F-C5BE-ED9C-B168838EA2B4}"/>
                </a:ext>
              </a:extLst>
            </p:cNvPr>
            <p:cNvSpPr/>
            <p:nvPr/>
          </p:nvSpPr>
          <p:spPr>
            <a:xfrm>
              <a:off x="5116977" y="4026783"/>
              <a:ext cx="196463" cy="144735"/>
            </a:xfrm>
            <a:custGeom>
              <a:avLst/>
              <a:gdLst>
                <a:gd name="connsiteX0" fmla="*/ 138988 w 196463"/>
                <a:gd name="connsiteY0" fmla="*/ 3658 h 144735"/>
                <a:gd name="connsiteX1" fmla="*/ 159366 w 196463"/>
                <a:gd name="connsiteY1" fmla="*/ 23513 h 144735"/>
                <a:gd name="connsiteX2" fmla="*/ 180266 w 196463"/>
                <a:gd name="connsiteY2" fmla="*/ 34486 h 144735"/>
                <a:gd name="connsiteX3" fmla="*/ 190716 w 196463"/>
                <a:gd name="connsiteY3" fmla="*/ 54864 h 144735"/>
                <a:gd name="connsiteX4" fmla="*/ 196464 w 196463"/>
                <a:gd name="connsiteY4" fmla="*/ 61134 h 144735"/>
                <a:gd name="connsiteX5" fmla="*/ 193329 w 196463"/>
                <a:gd name="connsiteY5" fmla="*/ 71584 h 144735"/>
                <a:gd name="connsiteX6" fmla="*/ 193329 w 196463"/>
                <a:gd name="connsiteY6" fmla="*/ 97187 h 144735"/>
                <a:gd name="connsiteX7" fmla="*/ 180789 w 196463"/>
                <a:gd name="connsiteY7" fmla="*/ 99277 h 144735"/>
                <a:gd name="connsiteX8" fmla="*/ 179744 w 196463"/>
                <a:gd name="connsiteY8" fmla="*/ 112340 h 144735"/>
                <a:gd name="connsiteX9" fmla="*/ 161978 w 196463"/>
                <a:gd name="connsiteY9" fmla="*/ 118610 h 144735"/>
                <a:gd name="connsiteX10" fmla="*/ 141600 w 196463"/>
                <a:gd name="connsiteY10" fmla="*/ 114952 h 144735"/>
                <a:gd name="connsiteX11" fmla="*/ 123313 w 196463"/>
                <a:gd name="connsiteY11" fmla="*/ 117565 h 144735"/>
                <a:gd name="connsiteX12" fmla="*/ 118610 w 196463"/>
                <a:gd name="connsiteY12" fmla="*/ 119655 h 144735"/>
                <a:gd name="connsiteX13" fmla="*/ 108160 w 196463"/>
                <a:gd name="connsiteY13" fmla="*/ 134808 h 144735"/>
                <a:gd name="connsiteX14" fmla="*/ 93529 w 196463"/>
                <a:gd name="connsiteY14" fmla="*/ 142645 h 144735"/>
                <a:gd name="connsiteX15" fmla="*/ 79422 w 196463"/>
                <a:gd name="connsiteY15" fmla="*/ 138988 h 144735"/>
                <a:gd name="connsiteX16" fmla="*/ 73674 w 196463"/>
                <a:gd name="connsiteY16" fmla="*/ 142645 h 144735"/>
                <a:gd name="connsiteX17" fmla="*/ 45458 w 196463"/>
                <a:gd name="connsiteY17" fmla="*/ 144735 h 144735"/>
                <a:gd name="connsiteX18" fmla="*/ 37621 w 196463"/>
                <a:gd name="connsiteY18" fmla="*/ 137942 h 144735"/>
                <a:gd name="connsiteX19" fmla="*/ 27693 w 196463"/>
                <a:gd name="connsiteY19" fmla="*/ 138988 h 144735"/>
                <a:gd name="connsiteX20" fmla="*/ 19855 w 196463"/>
                <a:gd name="connsiteY20" fmla="*/ 124357 h 144735"/>
                <a:gd name="connsiteX21" fmla="*/ 12540 w 196463"/>
                <a:gd name="connsiteY21" fmla="*/ 117565 h 144735"/>
                <a:gd name="connsiteX22" fmla="*/ 5225 w 196463"/>
                <a:gd name="connsiteY22" fmla="*/ 103979 h 144735"/>
                <a:gd name="connsiteX23" fmla="*/ 4180 w 196463"/>
                <a:gd name="connsiteY23" fmla="*/ 92484 h 144735"/>
                <a:gd name="connsiteX24" fmla="*/ 0 w 196463"/>
                <a:gd name="connsiteY24" fmla="*/ 79944 h 144735"/>
                <a:gd name="connsiteX25" fmla="*/ 4703 w 196463"/>
                <a:gd name="connsiteY25" fmla="*/ 75241 h 144735"/>
                <a:gd name="connsiteX26" fmla="*/ 2613 w 196463"/>
                <a:gd name="connsiteY26" fmla="*/ 62179 h 144735"/>
                <a:gd name="connsiteX27" fmla="*/ 5748 w 196463"/>
                <a:gd name="connsiteY27" fmla="*/ 45981 h 144735"/>
                <a:gd name="connsiteX28" fmla="*/ 16198 w 196463"/>
                <a:gd name="connsiteY28" fmla="*/ 48071 h 144735"/>
                <a:gd name="connsiteX29" fmla="*/ 19333 w 196463"/>
                <a:gd name="connsiteY29" fmla="*/ 43368 h 144735"/>
                <a:gd name="connsiteX30" fmla="*/ 20378 w 196463"/>
                <a:gd name="connsiteY30" fmla="*/ 27171 h 144735"/>
                <a:gd name="connsiteX31" fmla="*/ 41278 w 196463"/>
                <a:gd name="connsiteY31" fmla="*/ 17765 h 144735"/>
                <a:gd name="connsiteX32" fmla="*/ 47549 w 196463"/>
                <a:gd name="connsiteY32" fmla="*/ 17243 h 144735"/>
                <a:gd name="connsiteX33" fmla="*/ 57476 w 196463"/>
                <a:gd name="connsiteY33" fmla="*/ 24558 h 144735"/>
                <a:gd name="connsiteX34" fmla="*/ 66881 w 196463"/>
                <a:gd name="connsiteY34" fmla="*/ 13063 h 144735"/>
                <a:gd name="connsiteX35" fmla="*/ 79944 w 196463"/>
                <a:gd name="connsiteY35" fmla="*/ 10450 h 144735"/>
                <a:gd name="connsiteX36" fmla="*/ 93529 w 196463"/>
                <a:gd name="connsiteY36" fmla="*/ 8360 h 144735"/>
                <a:gd name="connsiteX37" fmla="*/ 106069 w 196463"/>
                <a:gd name="connsiteY37" fmla="*/ 2613 h 144735"/>
                <a:gd name="connsiteX38" fmla="*/ 117565 w 196463"/>
                <a:gd name="connsiteY38" fmla="*/ 4702 h 144735"/>
                <a:gd name="connsiteX39" fmla="*/ 131673 w 196463"/>
                <a:gd name="connsiteY39" fmla="*/ 0 h 144735"/>
                <a:gd name="connsiteX40" fmla="*/ 138988 w 196463"/>
                <a:gd name="connsiteY40" fmla="*/ 3658 h 144735"/>
                <a:gd name="connsiteX41" fmla="*/ 138988 w 196463"/>
                <a:gd name="connsiteY41" fmla="*/ 3658 h 144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96463" h="144735">
                  <a:moveTo>
                    <a:pt x="138988" y="3658"/>
                  </a:moveTo>
                  <a:lnTo>
                    <a:pt x="159366" y="23513"/>
                  </a:lnTo>
                  <a:lnTo>
                    <a:pt x="180266" y="34486"/>
                  </a:lnTo>
                  <a:lnTo>
                    <a:pt x="190716" y="54864"/>
                  </a:lnTo>
                  <a:lnTo>
                    <a:pt x="196464" y="61134"/>
                  </a:lnTo>
                  <a:lnTo>
                    <a:pt x="193329" y="71584"/>
                  </a:lnTo>
                  <a:lnTo>
                    <a:pt x="193329" y="97187"/>
                  </a:lnTo>
                  <a:lnTo>
                    <a:pt x="180789" y="99277"/>
                  </a:lnTo>
                  <a:lnTo>
                    <a:pt x="179744" y="112340"/>
                  </a:lnTo>
                  <a:lnTo>
                    <a:pt x="161978" y="118610"/>
                  </a:lnTo>
                  <a:lnTo>
                    <a:pt x="141600" y="114952"/>
                  </a:lnTo>
                  <a:lnTo>
                    <a:pt x="123313" y="117565"/>
                  </a:lnTo>
                  <a:lnTo>
                    <a:pt x="118610" y="119655"/>
                  </a:lnTo>
                  <a:lnTo>
                    <a:pt x="108160" y="134808"/>
                  </a:lnTo>
                  <a:lnTo>
                    <a:pt x="93529" y="142645"/>
                  </a:lnTo>
                  <a:lnTo>
                    <a:pt x="79422" y="138988"/>
                  </a:lnTo>
                  <a:lnTo>
                    <a:pt x="73674" y="142645"/>
                  </a:lnTo>
                  <a:lnTo>
                    <a:pt x="45458" y="144735"/>
                  </a:lnTo>
                  <a:lnTo>
                    <a:pt x="37621" y="137942"/>
                  </a:lnTo>
                  <a:lnTo>
                    <a:pt x="27693" y="138988"/>
                  </a:lnTo>
                  <a:lnTo>
                    <a:pt x="19855" y="124357"/>
                  </a:lnTo>
                  <a:lnTo>
                    <a:pt x="12540" y="117565"/>
                  </a:lnTo>
                  <a:lnTo>
                    <a:pt x="5225" y="103979"/>
                  </a:lnTo>
                  <a:lnTo>
                    <a:pt x="4180" y="92484"/>
                  </a:lnTo>
                  <a:lnTo>
                    <a:pt x="0" y="79944"/>
                  </a:lnTo>
                  <a:lnTo>
                    <a:pt x="4703" y="75241"/>
                  </a:lnTo>
                  <a:lnTo>
                    <a:pt x="2613" y="62179"/>
                  </a:lnTo>
                  <a:lnTo>
                    <a:pt x="5748" y="45981"/>
                  </a:lnTo>
                  <a:lnTo>
                    <a:pt x="16198" y="48071"/>
                  </a:lnTo>
                  <a:lnTo>
                    <a:pt x="19333" y="43368"/>
                  </a:lnTo>
                  <a:lnTo>
                    <a:pt x="20378" y="27171"/>
                  </a:lnTo>
                  <a:lnTo>
                    <a:pt x="41278" y="17765"/>
                  </a:lnTo>
                  <a:lnTo>
                    <a:pt x="47549" y="17243"/>
                  </a:lnTo>
                  <a:lnTo>
                    <a:pt x="57476" y="24558"/>
                  </a:lnTo>
                  <a:lnTo>
                    <a:pt x="66881" y="13063"/>
                  </a:lnTo>
                  <a:lnTo>
                    <a:pt x="79944" y="10450"/>
                  </a:lnTo>
                  <a:lnTo>
                    <a:pt x="93529" y="8360"/>
                  </a:lnTo>
                  <a:lnTo>
                    <a:pt x="106069" y="2613"/>
                  </a:lnTo>
                  <a:lnTo>
                    <a:pt x="117565" y="4702"/>
                  </a:lnTo>
                  <a:lnTo>
                    <a:pt x="131673" y="0"/>
                  </a:lnTo>
                  <a:lnTo>
                    <a:pt x="138988" y="3658"/>
                  </a:lnTo>
                  <a:lnTo>
                    <a:pt x="138988" y="3658"/>
                  </a:lnTo>
                  <a:close/>
                </a:path>
              </a:pathLst>
            </a:custGeom>
            <a:solidFill>
              <a:srgbClr val="D9D9D9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667453FE-C29D-9DEF-5C52-B64E03A6A7F8}"/>
                </a:ext>
              </a:extLst>
            </p:cNvPr>
            <p:cNvSpPr/>
            <p:nvPr/>
          </p:nvSpPr>
          <p:spPr>
            <a:xfrm>
              <a:off x="4948729" y="3913921"/>
              <a:ext cx="147347" cy="158320"/>
            </a:xfrm>
            <a:custGeom>
              <a:avLst/>
              <a:gdLst>
                <a:gd name="connsiteX0" fmla="*/ 52774 w 147347"/>
                <a:gd name="connsiteY0" fmla="*/ 0 h 158320"/>
                <a:gd name="connsiteX1" fmla="*/ 55386 w 147347"/>
                <a:gd name="connsiteY1" fmla="*/ 7315 h 158320"/>
                <a:gd name="connsiteX2" fmla="*/ 71584 w 147347"/>
                <a:gd name="connsiteY2" fmla="*/ 17765 h 158320"/>
                <a:gd name="connsiteX3" fmla="*/ 83079 w 147347"/>
                <a:gd name="connsiteY3" fmla="*/ 30306 h 158320"/>
                <a:gd name="connsiteX4" fmla="*/ 101367 w 147347"/>
                <a:gd name="connsiteY4" fmla="*/ 40233 h 158320"/>
                <a:gd name="connsiteX5" fmla="*/ 114430 w 147347"/>
                <a:gd name="connsiteY5" fmla="*/ 43369 h 158320"/>
                <a:gd name="connsiteX6" fmla="*/ 146826 w 147347"/>
                <a:gd name="connsiteY6" fmla="*/ 61134 h 158320"/>
                <a:gd name="connsiteX7" fmla="*/ 147348 w 147347"/>
                <a:gd name="connsiteY7" fmla="*/ 67404 h 158320"/>
                <a:gd name="connsiteX8" fmla="*/ 137420 w 147347"/>
                <a:gd name="connsiteY8" fmla="*/ 70016 h 158320"/>
                <a:gd name="connsiteX9" fmla="*/ 136375 w 147347"/>
                <a:gd name="connsiteY9" fmla="*/ 74197 h 158320"/>
                <a:gd name="connsiteX10" fmla="*/ 123835 w 147347"/>
                <a:gd name="connsiteY10" fmla="*/ 76809 h 158320"/>
                <a:gd name="connsiteX11" fmla="*/ 129583 w 147347"/>
                <a:gd name="connsiteY11" fmla="*/ 86214 h 158320"/>
                <a:gd name="connsiteX12" fmla="*/ 128538 w 147347"/>
                <a:gd name="connsiteY12" fmla="*/ 94052 h 158320"/>
                <a:gd name="connsiteX13" fmla="*/ 107637 w 147347"/>
                <a:gd name="connsiteY13" fmla="*/ 101367 h 158320"/>
                <a:gd name="connsiteX14" fmla="*/ 102935 w 147347"/>
                <a:gd name="connsiteY14" fmla="*/ 88304 h 158320"/>
                <a:gd name="connsiteX15" fmla="*/ 96142 w 147347"/>
                <a:gd name="connsiteY15" fmla="*/ 86214 h 158320"/>
                <a:gd name="connsiteX16" fmla="*/ 76287 w 147347"/>
                <a:gd name="connsiteY16" fmla="*/ 118610 h 158320"/>
                <a:gd name="connsiteX17" fmla="*/ 71584 w 147347"/>
                <a:gd name="connsiteY17" fmla="*/ 120700 h 158320"/>
                <a:gd name="connsiteX18" fmla="*/ 56431 w 147347"/>
                <a:gd name="connsiteY18" fmla="*/ 119655 h 158320"/>
                <a:gd name="connsiteX19" fmla="*/ 66359 w 147347"/>
                <a:gd name="connsiteY19" fmla="*/ 131150 h 158320"/>
                <a:gd name="connsiteX20" fmla="*/ 76809 w 147347"/>
                <a:gd name="connsiteY20" fmla="*/ 135853 h 158320"/>
                <a:gd name="connsiteX21" fmla="*/ 78899 w 147347"/>
                <a:gd name="connsiteY21" fmla="*/ 139510 h 158320"/>
                <a:gd name="connsiteX22" fmla="*/ 78899 w 147347"/>
                <a:gd name="connsiteY22" fmla="*/ 158321 h 158320"/>
                <a:gd name="connsiteX23" fmla="*/ 65836 w 147347"/>
                <a:gd name="connsiteY23" fmla="*/ 151006 h 158320"/>
                <a:gd name="connsiteX24" fmla="*/ 60089 w 147347"/>
                <a:gd name="connsiteY24" fmla="*/ 140033 h 158320"/>
                <a:gd name="connsiteX25" fmla="*/ 41278 w 147347"/>
                <a:gd name="connsiteY25" fmla="*/ 122267 h 158320"/>
                <a:gd name="connsiteX26" fmla="*/ 19856 w 147347"/>
                <a:gd name="connsiteY26" fmla="*/ 109727 h 158320"/>
                <a:gd name="connsiteX27" fmla="*/ 20378 w 147347"/>
                <a:gd name="connsiteY27" fmla="*/ 103457 h 158320"/>
                <a:gd name="connsiteX28" fmla="*/ 10450 w 147347"/>
                <a:gd name="connsiteY28" fmla="*/ 103980 h 158320"/>
                <a:gd name="connsiteX29" fmla="*/ 3135 w 147347"/>
                <a:gd name="connsiteY29" fmla="*/ 92484 h 158320"/>
                <a:gd name="connsiteX30" fmla="*/ 9928 w 147347"/>
                <a:gd name="connsiteY30" fmla="*/ 86214 h 158320"/>
                <a:gd name="connsiteX31" fmla="*/ 10450 w 147347"/>
                <a:gd name="connsiteY31" fmla="*/ 81512 h 158320"/>
                <a:gd name="connsiteX32" fmla="*/ 3658 w 147347"/>
                <a:gd name="connsiteY32" fmla="*/ 71584 h 158320"/>
                <a:gd name="connsiteX33" fmla="*/ 0 w 147347"/>
                <a:gd name="connsiteY33" fmla="*/ 53296 h 158320"/>
                <a:gd name="connsiteX34" fmla="*/ 3135 w 147347"/>
                <a:gd name="connsiteY34" fmla="*/ 49116 h 158320"/>
                <a:gd name="connsiteX35" fmla="*/ 13585 w 147347"/>
                <a:gd name="connsiteY35" fmla="*/ 48071 h 158320"/>
                <a:gd name="connsiteX36" fmla="*/ 13063 w 147347"/>
                <a:gd name="connsiteY36" fmla="*/ 38666 h 158320"/>
                <a:gd name="connsiteX37" fmla="*/ 16198 w 147347"/>
                <a:gd name="connsiteY37" fmla="*/ 28216 h 158320"/>
                <a:gd name="connsiteX38" fmla="*/ 28738 w 147347"/>
                <a:gd name="connsiteY38" fmla="*/ 17765 h 158320"/>
                <a:gd name="connsiteX39" fmla="*/ 42846 w 147347"/>
                <a:gd name="connsiteY39" fmla="*/ 16720 h 158320"/>
                <a:gd name="connsiteX40" fmla="*/ 34486 w 147347"/>
                <a:gd name="connsiteY40" fmla="*/ 3135 h 158320"/>
                <a:gd name="connsiteX41" fmla="*/ 52774 w 147347"/>
                <a:gd name="connsiteY41" fmla="*/ 0 h 158320"/>
                <a:gd name="connsiteX42" fmla="*/ 52774 w 147347"/>
                <a:gd name="connsiteY42" fmla="*/ 0 h 158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7347" h="158320">
                  <a:moveTo>
                    <a:pt x="52774" y="0"/>
                  </a:moveTo>
                  <a:lnTo>
                    <a:pt x="55386" y="7315"/>
                  </a:lnTo>
                  <a:lnTo>
                    <a:pt x="71584" y="17765"/>
                  </a:lnTo>
                  <a:lnTo>
                    <a:pt x="83079" y="30306"/>
                  </a:lnTo>
                  <a:lnTo>
                    <a:pt x="101367" y="40233"/>
                  </a:lnTo>
                  <a:lnTo>
                    <a:pt x="114430" y="43369"/>
                  </a:lnTo>
                  <a:lnTo>
                    <a:pt x="146826" y="61134"/>
                  </a:lnTo>
                  <a:lnTo>
                    <a:pt x="147348" y="67404"/>
                  </a:lnTo>
                  <a:lnTo>
                    <a:pt x="137420" y="70016"/>
                  </a:lnTo>
                  <a:lnTo>
                    <a:pt x="136375" y="74197"/>
                  </a:lnTo>
                  <a:lnTo>
                    <a:pt x="123835" y="76809"/>
                  </a:lnTo>
                  <a:lnTo>
                    <a:pt x="129583" y="86214"/>
                  </a:lnTo>
                  <a:lnTo>
                    <a:pt x="128538" y="94052"/>
                  </a:lnTo>
                  <a:lnTo>
                    <a:pt x="107637" y="101367"/>
                  </a:lnTo>
                  <a:lnTo>
                    <a:pt x="102935" y="88304"/>
                  </a:lnTo>
                  <a:lnTo>
                    <a:pt x="96142" y="86214"/>
                  </a:lnTo>
                  <a:lnTo>
                    <a:pt x="76287" y="118610"/>
                  </a:lnTo>
                  <a:lnTo>
                    <a:pt x="71584" y="120700"/>
                  </a:lnTo>
                  <a:lnTo>
                    <a:pt x="56431" y="119655"/>
                  </a:lnTo>
                  <a:lnTo>
                    <a:pt x="66359" y="131150"/>
                  </a:lnTo>
                  <a:lnTo>
                    <a:pt x="76809" y="135853"/>
                  </a:lnTo>
                  <a:lnTo>
                    <a:pt x="78899" y="139510"/>
                  </a:lnTo>
                  <a:lnTo>
                    <a:pt x="78899" y="158321"/>
                  </a:lnTo>
                  <a:lnTo>
                    <a:pt x="65836" y="151006"/>
                  </a:lnTo>
                  <a:lnTo>
                    <a:pt x="60089" y="140033"/>
                  </a:lnTo>
                  <a:lnTo>
                    <a:pt x="41278" y="122267"/>
                  </a:lnTo>
                  <a:lnTo>
                    <a:pt x="19856" y="109727"/>
                  </a:lnTo>
                  <a:lnTo>
                    <a:pt x="20378" y="103457"/>
                  </a:lnTo>
                  <a:lnTo>
                    <a:pt x="10450" y="103980"/>
                  </a:lnTo>
                  <a:lnTo>
                    <a:pt x="3135" y="92484"/>
                  </a:lnTo>
                  <a:lnTo>
                    <a:pt x="9928" y="86214"/>
                  </a:lnTo>
                  <a:lnTo>
                    <a:pt x="10450" y="81512"/>
                  </a:lnTo>
                  <a:lnTo>
                    <a:pt x="3658" y="71584"/>
                  </a:lnTo>
                  <a:lnTo>
                    <a:pt x="0" y="53296"/>
                  </a:lnTo>
                  <a:lnTo>
                    <a:pt x="3135" y="49116"/>
                  </a:lnTo>
                  <a:lnTo>
                    <a:pt x="13585" y="48071"/>
                  </a:lnTo>
                  <a:lnTo>
                    <a:pt x="13063" y="38666"/>
                  </a:lnTo>
                  <a:lnTo>
                    <a:pt x="16198" y="28216"/>
                  </a:lnTo>
                  <a:lnTo>
                    <a:pt x="28738" y="17765"/>
                  </a:lnTo>
                  <a:lnTo>
                    <a:pt x="42846" y="16720"/>
                  </a:lnTo>
                  <a:lnTo>
                    <a:pt x="34486" y="3135"/>
                  </a:lnTo>
                  <a:lnTo>
                    <a:pt x="52774" y="0"/>
                  </a:lnTo>
                  <a:lnTo>
                    <a:pt x="52774" y="0"/>
                  </a:lnTo>
                  <a:close/>
                </a:path>
              </a:pathLst>
            </a:custGeom>
            <a:solidFill>
              <a:srgbClr val="D9D9D9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Poland — 21%">
              <a:extLst>
                <a:ext uri="{FF2B5EF4-FFF2-40B4-BE49-F238E27FC236}">
                  <a16:creationId xmlns:a16="http://schemas.microsoft.com/office/drawing/2014/main" id="{FD7A8CC8-9A3E-6D3F-3303-49B105EBD606}"/>
                </a:ext>
              </a:extLst>
            </p:cNvPr>
            <p:cNvSpPr/>
            <p:nvPr/>
          </p:nvSpPr>
          <p:spPr>
            <a:xfrm>
              <a:off x="4542739" y="2856361"/>
              <a:ext cx="755027" cy="538185"/>
            </a:xfrm>
            <a:custGeom>
              <a:avLst/>
              <a:gdLst>
                <a:gd name="connsiteX0" fmla="*/ 608724 w 755027"/>
                <a:gd name="connsiteY0" fmla="*/ 43368 h 538185"/>
                <a:gd name="connsiteX1" fmla="*/ 612382 w 755027"/>
                <a:gd name="connsiteY1" fmla="*/ 39711 h 538185"/>
                <a:gd name="connsiteX2" fmla="*/ 626490 w 755027"/>
                <a:gd name="connsiteY2" fmla="*/ 43891 h 538185"/>
                <a:gd name="connsiteX3" fmla="*/ 654183 w 755027"/>
                <a:gd name="connsiteY3" fmla="*/ 57476 h 538185"/>
                <a:gd name="connsiteX4" fmla="*/ 660975 w 755027"/>
                <a:gd name="connsiteY4" fmla="*/ 63224 h 538185"/>
                <a:gd name="connsiteX5" fmla="*/ 665678 w 755027"/>
                <a:gd name="connsiteY5" fmla="*/ 81511 h 538185"/>
                <a:gd name="connsiteX6" fmla="*/ 678741 w 755027"/>
                <a:gd name="connsiteY6" fmla="*/ 112862 h 538185"/>
                <a:gd name="connsiteX7" fmla="*/ 696506 w 755027"/>
                <a:gd name="connsiteY7" fmla="*/ 143168 h 538185"/>
                <a:gd name="connsiteX8" fmla="*/ 706956 w 755027"/>
                <a:gd name="connsiteY8" fmla="*/ 165113 h 538185"/>
                <a:gd name="connsiteX9" fmla="*/ 712704 w 755027"/>
                <a:gd name="connsiteY9" fmla="*/ 189149 h 538185"/>
                <a:gd name="connsiteX10" fmla="*/ 709046 w 755027"/>
                <a:gd name="connsiteY10" fmla="*/ 199076 h 538185"/>
                <a:gd name="connsiteX11" fmla="*/ 684488 w 755027"/>
                <a:gd name="connsiteY11" fmla="*/ 209526 h 538185"/>
                <a:gd name="connsiteX12" fmla="*/ 679786 w 755027"/>
                <a:gd name="connsiteY12" fmla="*/ 212662 h 538185"/>
                <a:gd name="connsiteX13" fmla="*/ 667245 w 755027"/>
                <a:gd name="connsiteY13" fmla="*/ 229382 h 538185"/>
                <a:gd name="connsiteX14" fmla="*/ 667245 w 755027"/>
                <a:gd name="connsiteY14" fmla="*/ 236697 h 538185"/>
                <a:gd name="connsiteX15" fmla="*/ 687623 w 755027"/>
                <a:gd name="connsiteY15" fmla="*/ 244535 h 538185"/>
                <a:gd name="connsiteX16" fmla="*/ 698596 w 755027"/>
                <a:gd name="connsiteY16" fmla="*/ 250805 h 538185"/>
                <a:gd name="connsiteX17" fmla="*/ 703299 w 755027"/>
                <a:gd name="connsiteY17" fmla="*/ 257075 h 538185"/>
                <a:gd name="connsiteX18" fmla="*/ 702254 w 755027"/>
                <a:gd name="connsiteY18" fmla="*/ 271705 h 538185"/>
                <a:gd name="connsiteX19" fmla="*/ 704866 w 755027"/>
                <a:gd name="connsiteY19" fmla="*/ 278498 h 538185"/>
                <a:gd name="connsiteX20" fmla="*/ 700164 w 755027"/>
                <a:gd name="connsiteY20" fmla="*/ 287903 h 538185"/>
                <a:gd name="connsiteX21" fmla="*/ 700686 w 755027"/>
                <a:gd name="connsiteY21" fmla="*/ 295741 h 538185"/>
                <a:gd name="connsiteX22" fmla="*/ 706956 w 755027"/>
                <a:gd name="connsiteY22" fmla="*/ 305668 h 538185"/>
                <a:gd name="connsiteX23" fmla="*/ 714271 w 755027"/>
                <a:gd name="connsiteY23" fmla="*/ 316641 h 538185"/>
                <a:gd name="connsiteX24" fmla="*/ 714271 w 755027"/>
                <a:gd name="connsiteY24" fmla="*/ 324479 h 538185"/>
                <a:gd name="connsiteX25" fmla="*/ 730992 w 755027"/>
                <a:gd name="connsiteY25" fmla="*/ 341721 h 538185"/>
                <a:gd name="connsiteX26" fmla="*/ 742487 w 755027"/>
                <a:gd name="connsiteY26" fmla="*/ 358965 h 538185"/>
                <a:gd name="connsiteX27" fmla="*/ 750847 w 755027"/>
                <a:gd name="connsiteY27" fmla="*/ 365234 h 538185"/>
                <a:gd name="connsiteX28" fmla="*/ 743532 w 755027"/>
                <a:gd name="connsiteY28" fmla="*/ 373072 h 538185"/>
                <a:gd name="connsiteX29" fmla="*/ 754505 w 755027"/>
                <a:gd name="connsiteY29" fmla="*/ 389270 h 538185"/>
                <a:gd name="connsiteX30" fmla="*/ 755027 w 755027"/>
                <a:gd name="connsiteY30" fmla="*/ 397108 h 538185"/>
                <a:gd name="connsiteX31" fmla="*/ 747712 w 755027"/>
                <a:gd name="connsiteY31" fmla="*/ 408080 h 538185"/>
                <a:gd name="connsiteX32" fmla="*/ 729424 w 755027"/>
                <a:gd name="connsiteY32" fmla="*/ 411216 h 538185"/>
                <a:gd name="connsiteX33" fmla="*/ 700164 w 755027"/>
                <a:gd name="connsiteY33" fmla="*/ 439431 h 538185"/>
                <a:gd name="connsiteX34" fmla="*/ 685533 w 755027"/>
                <a:gd name="connsiteY34" fmla="*/ 456151 h 538185"/>
                <a:gd name="connsiteX35" fmla="*/ 664633 w 755027"/>
                <a:gd name="connsiteY35" fmla="*/ 483322 h 538185"/>
                <a:gd name="connsiteX36" fmla="*/ 660975 w 755027"/>
                <a:gd name="connsiteY36" fmla="*/ 489592 h 538185"/>
                <a:gd name="connsiteX37" fmla="*/ 670381 w 755027"/>
                <a:gd name="connsiteY37" fmla="*/ 513105 h 538185"/>
                <a:gd name="connsiteX38" fmla="*/ 669858 w 755027"/>
                <a:gd name="connsiteY38" fmla="*/ 524078 h 538185"/>
                <a:gd name="connsiteX39" fmla="*/ 681353 w 755027"/>
                <a:gd name="connsiteY39" fmla="*/ 532438 h 538185"/>
                <a:gd name="connsiteX40" fmla="*/ 678741 w 755027"/>
                <a:gd name="connsiteY40" fmla="*/ 538185 h 538185"/>
                <a:gd name="connsiteX41" fmla="*/ 658363 w 755027"/>
                <a:gd name="connsiteY41" fmla="*/ 534005 h 538185"/>
                <a:gd name="connsiteX42" fmla="*/ 652615 w 755027"/>
                <a:gd name="connsiteY42" fmla="*/ 532960 h 538185"/>
                <a:gd name="connsiteX43" fmla="*/ 617607 w 755027"/>
                <a:gd name="connsiteY43" fmla="*/ 521465 h 538185"/>
                <a:gd name="connsiteX44" fmla="*/ 612904 w 755027"/>
                <a:gd name="connsiteY44" fmla="*/ 513105 h 538185"/>
                <a:gd name="connsiteX45" fmla="*/ 606634 w 755027"/>
                <a:gd name="connsiteY45" fmla="*/ 508925 h 538185"/>
                <a:gd name="connsiteX46" fmla="*/ 587824 w 755027"/>
                <a:gd name="connsiteY46" fmla="*/ 502655 h 538185"/>
                <a:gd name="connsiteX47" fmla="*/ 565879 w 755027"/>
                <a:gd name="connsiteY47" fmla="*/ 500565 h 538185"/>
                <a:gd name="connsiteX48" fmla="*/ 546023 w 755027"/>
                <a:gd name="connsiteY48" fmla="*/ 501610 h 538185"/>
                <a:gd name="connsiteX49" fmla="*/ 537663 w 755027"/>
                <a:gd name="connsiteY49" fmla="*/ 511015 h 538185"/>
                <a:gd name="connsiteX50" fmla="*/ 526690 w 755027"/>
                <a:gd name="connsiteY50" fmla="*/ 510492 h 538185"/>
                <a:gd name="connsiteX51" fmla="*/ 512060 w 755027"/>
                <a:gd name="connsiteY51" fmla="*/ 504222 h 538185"/>
                <a:gd name="connsiteX52" fmla="*/ 493772 w 755027"/>
                <a:gd name="connsiteY52" fmla="*/ 504745 h 538185"/>
                <a:gd name="connsiteX53" fmla="*/ 479664 w 755027"/>
                <a:gd name="connsiteY53" fmla="*/ 511015 h 538185"/>
                <a:gd name="connsiteX54" fmla="*/ 472872 w 755027"/>
                <a:gd name="connsiteY54" fmla="*/ 524078 h 538185"/>
                <a:gd name="connsiteX55" fmla="*/ 462422 w 755027"/>
                <a:gd name="connsiteY55" fmla="*/ 520420 h 538185"/>
                <a:gd name="connsiteX56" fmla="*/ 454061 w 755027"/>
                <a:gd name="connsiteY56" fmla="*/ 523032 h 538185"/>
                <a:gd name="connsiteX57" fmla="*/ 450404 w 755027"/>
                <a:gd name="connsiteY57" fmla="*/ 506312 h 538185"/>
                <a:gd name="connsiteX58" fmla="*/ 442044 w 755027"/>
                <a:gd name="connsiteY58" fmla="*/ 503700 h 538185"/>
                <a:gd name="connsiteX59" fmla="*/ 423756 w 755027"/>
                <a:gd name="connsiteY59" fmla="*/ 485412 h 538185"/>
                <a:gd name="connsiteX60" fmla="*/ 410171 w 755027"/>
                <a:gd name="connsiteY60" fmla="*/ 493249 h 538185"/>
                <a:gd name="connsiteX61" fmla="*/ 403900 w 755027"/>
                <a:gd name="connsiteY61" fmla="*/ 503700 h 538185"/>
                <a:gd name="connsiteX62" fmla="*/ 390315 w 755027"/>
                <a:gd name="connsiteY62" fmla="*/ 503700 h 538185"/>
                <a:gd name="connsiteX63" fmla="*/ 387180 w 755027"/>
                <a:gd name="connsiteY63" fmla="*/ 494294 h 538185"/>
                <a:gd name="connsiteX64" fmla="*/ 379342 w 755027"/>
                <a:gd name="connsiteY64" fmla="*/ 493249 h 538185"/>
                <a:gd name="connsiteX65" fmla="*/ 376207 w 755027"/>
                <a:gd name="connsiteY65" fmla="*/ 483322 h 538185"/>
                <a:gd name="connsiteX66" fmla="*/ 358964 w 755027"/>
                <a:gd name="connsiteY66" fmla="*/ 469736 h 538185"/>
                <a:gd name="connsiteX67" fmla="*/ 355829 w 755027"/>
                <a:gd name="connsiteY67" fmla="*/ 458764 h 538185"/>
                <a:gd name="connsiteX68" fmla="*/ 339109 w 755027"/>
                <a:gd name="connsiteY68" fmla="*/ 454061 h 538185"/>
                <a:gd name="connsiteX69" fmla="*/ 335974 w 755027"/>
                <a:gd name="connsiteY69" fmla="*/ 455106 h 538185"/>
                <a:gd name="connsiteX70" fmla="*/ 314551 w 755027"/>
                <a:gd name="connsiteY70" fmla="*/ 444134 h 538185"/>
                <a:gd name="connsiteX71" fmla="*/ 303578 w 755027"/>
                <a:gd name="connsiteY71" fmla="*/ 450404 h 538185"/>
                <a:gd name="connsiteX72" fmla="*/ 297308 w 755027"/>
                <a:gd name="connsiteY72" fmla="*/ 446746 h 538185"/>
                <a:gd name="connsiteX73" fmla="*/ 280588 w 755027"/>
                <a:gd name="connsiteY73" fmla="*/ 432638 h 538185"/>
                <a:gd name="connsiteX74" fmla="*/ 288948 w 755027"/>
                <a:gd name="connsiteY74" fmla="*/ 429503 h 538185"/>
                <a:gd name="connsiteX75" fmla="*/ 288948 w 755027"/>
                <a:gd name="connsiteY75" fmla="*/ 419576 h 538185"/>
                <a:gd name="connsiteX76" fmla="*/ 267003 w 755027"/>
                <a:gd name="connsiteY76" fmla="*/ 423756 h 538185"/>
                <a:gd name="connsiteX77" fmla="*/ 246625 w 755027"/>
                <a:gd name="connsiteY77" fmla="*/ 412260 h 538185"/>
                <a:gd name="connsiteX78" fmla="*/ 233040 w 755027"/>
                <a:gd name="connsiteY78" fmla="*/ 408603 h 538185"/>
                <a:gd name="connsiteX79" fmla="*/ 225202 w 755027"/>
                <a:gd name="connsiteY79" fmla="*/ 408603 h 538185"/>
                <a:gd name="connsiteX80" fmla="*/ 235652 w 755027"/>
                <a:gd name="connsiteY80" fmla="*/ 423233 h 538185"/>
                <a:gd name="connsiteX81" fmla="*/ 214229 w 755027"/>
                <a:gd name="connsiteY81" fmla="*/ 438386 h 538185"/>
                <a:gd name="connsiteX82" fmla="*/ 207959 w 755027"/>
                <a:gd name="connsiteY82" fmla="*/ 435773 h 538185"/>
                <a:gd name="connsiteX83" fmla="*/ 198554 w 755027"/>
                <a:gd name="connsiteY83" fmla="*/ 424278 h 538185"/>
                <a:gd name="connsiteX84" fmla="*/ 186014 w 755027"/>
                <a:gd name="connsiteY84" fmla="*/ 413305 h 538185"/>
                <a:gd name="connsiteX85" fmla="*/ 176086 w 755027"/>
                <a:gd name="connsiteY85" fmla="*/ 407558 h 538185"/>
                <a:gd name="connsiteX86" fmla="*/ 186014 w 755027"/>
                <a:gd name="connsiteY86" fmla="*/ 400243 h 538185"/>
                <a:gd name="connsiteX87" fmla="*/ 190194 w 755027"/>
                <a:gd name="connsiteY87" fmla="*/ 393450 h 538185"/>
                <a:gd name="connsiteX88" fmla="*/ 178176 w 755027"/>
                <a:gd name="connsiteY88" fmla="*/ 385612 h 538185"/>
                <a:gd name="connsiteX89" fmla="*/ 158321 w 755027"/>
                <a:gd name="connsiteY89" fmla="*/ 389792 h 538185"/>
                <a:gd name="connsiteX90" fmla="*/ 153618 w 755027"/>
                <a:gd name="connsiteY90" fmla="*/ 384045 h 538185"/>
                <a:gd name="connsiteX91" fmla="*/ 136898 w 755027"/>
                <a:gd name="connsiteY91" fmla="*/ 377252 h 538185"/>
                <a:gd name="connsiteX92" fmla="*/ 108682 w 755027"/>
                <a:gd name="connsiteY92" fmla="*/ 370459 h 538185"/>
                <a:gd name="connsiteX93" fmla="*/ 102412 w 755027"/>
                <a:gd name="connsiteY93" fmla="*/ 363667 h 538185"/>
                <a:gd name="connsiteX94" fmla="*/ 100322 w 755027"/>
                <a:gd name="connsiteY94" fmla="*/ 356874 h 538185"/>
                <a:gd name="connsiteX95" fmla="*/ 79944 w 755027"/>
                <a:gd name="connsiteY95" fmla="*/ 352172 h 538185"/>
                <a:gd name="connsiteX96" fmla="*/ 80467 w 755027"/>
                <a:gd name="connsiteY96" fmla="*/ 363667 h 538185"/>
                <a:gd name="connsiteX97" fmla="*/ 67404 w 755027"/>
                <a:gd name="connsiteY97" fmla="*/ 366279 h 538185"/>
                <a:gd name="connsiteX98" fmla="*/ 77332 w 755027"/>
                <a:gd name="connsiteY98" fmla="*/ 344334 h 538185"/>
                <a:gd name="connsiteX99" fmla="*/ 79944 w 755027"/>
                <a:gd name="connsiteY99" fmla="*/ 330226 h 538185"/>
                <a:gd name="connsiteX100" fmla="*/ 70016 w 755027"/>
                <a:gd name="connsiteY100" fmla="*/ 310371 h 538185"/>
                <a:gd name="connsiteX101" fmla="*/ 56431 w 755027"/>
                <a:gd name="connsiteY101" fmla="*/ 304623 h 538185"/>
                <a:gd name="connsiteX102" fmla="*/ 56431 w 755027"/>
                <a:gd name="connsiteY102" fmla="*/ 294696 h 538185"/>
                <a:gd name="connsiteX103" fmla="*/ 44936 w 755027"/>
                <a:gd name="connsiteY103" fmla="*/ 275885 h 538185"/>
                <a:gd name="connsiteX104" fmla="*/ 49639 w 755027"/>
                <a:gd name="connsiteY104" fmla="*/ 269093 h 538185"/>
                <a:gd name="connsiteX105" fmla="*/ 53819 w 755027"/>
                <a:gd name="connsiteY105" fmla="*/ 252895 h 538185"/>
                <a:gd name="connsiteX106" fmla="*/ 49116 w 755027"/>
                <a:gd name="connsiteY106" fmla="*/ 241400 h 538185"/>
                <a:gd name="connsiteX107" fmla="*/ 36576 w 755027"/>
                <a:gd name="connsiteY107" fmla="*/ 227292 h 538185"/>
                <a:gd name="connsiteX108" fmla="*/ 40233 w 755027"/>
                <a:gd name="connsiteY108" fmla="*/ 211094 h 538185"/>
                <a:gd name="connsiteX109" fmla="*/ 31873 w 755027"/>
                <a:gd name="connsiteY109" fmla="*/ 200644 h 538185"/>
                <a:gd name="connsiteX110" fmla="*/ 11495 w 755027"/>
                <a:gd name="connsiteY110" fmla="*/ 187581 h 538185"/>
                <a:gd name="connsiteX111" fmla="*/ 1568 w 755027"/>
                <a:gd name="connsiteY111" fmla="*/ 179221 h 538185"/>
                <a:gd name="connsiteX112" fmla="*/ 5748 w 755027"/>
                <a:gd name="connsiteY112" fmla="*/ 169293 h 538185"/>
                <a:gd name="connsiteX113" fmla="*/ 17243 w 755027"/>
                <a:gd name="connsiteY113" fmla="*/ 158321 h 538185"/>
                <a:gd name="connsiteX114" fmla="*/ 19333 w 755027"/>
                <a:gd name="connsiteY114" fmla="*/ 141600 h 538185"/>
                <a:gd name="connsiteX115" fmla="*/ 8360 w 755027"/>
                <a:gd name="connsiteY115" fmla="*/ 116520 h 538185"/>
                <a:gd name="connsiteX116" fmla="*/ 4180 w 755027"/>
                <a:gd name="connsiteY116" fmla="*/ 100322 h 538185"/>
                <a:gd name="connsiteX117" fmla="*/ 21423 w 755027"/>
                <a:gd name="connsiteY117" fmla="*/ 106069 h 538185"/>
                <a:gd name="connsiteX118" fmla="*/ 25603 w 755027"/>
                <a:gd name="connsiteY118" fmla="*/ 102935 h 538185"/>
                <a:gd name="connsiteX119" fmla="*/ 25081 w 755027"/>
                <a:gd name="connsiteY119" fmla="*/ 91962 h 538185"/>
                <a:gd name="connsiteX120" fmla="*/ 523 w 755027"/>
                <a:gd name="connsiteY120" fmla="*/ 87782 h 538185"/>
                <a:gd name="connsiteX121" fmla="*/ 0 w 755027"/>
                <a:gd name="connsiteY121" fmla="*/ 80466 h 538185"/>
                <a:gd name="connsiteX122" fmla="*/ 12540 w 755027"/>
                <a:gd name="connsiteY122" fmla="*/ 83079 h 538185"/>
                <a:gd name="connsiteX123" fmla="*/ 36053 w 755027"/>
                <a:gd name="connsiteY123" fmla="*/ 74719 h 538185"/>
                <a:gd name="connsiteX124" fmla="*/ 76287 w 755027"/>
                <a:gd name="connsiteY124" fmla="*/ 63746 h 538185"/>
                <a:gd name="connsiteX125" fmla="*/ 118610 w 755027"/>
                <a:gd name="connsiteY125" fmla="*/ 53296 h 538185"/>
                <a:gd name="connsiteX126" fmla="*/ 138988 w 755027"/>
                <a:gd name="connsiteY126" fmla="*/ 50161 h 538185"/>
                <a:gd name="connsiteX127" fmla="*/ 151528 w 755027"/>
                <a:gd name="connsiteY127" fmla="*/ 36576 h 538185"/>
                <a:gd name="connsiteX128" fmla="*/ 163023 w 755027"/>
                <a:gd name="connsiteY128" fmla="*/ 26126 h 538185"/>
                <a:gd name="connsiteX129" fmla="*/ 186536 w 755027"/>
                <a:gd name="connsiteY129" fmla="*/ 21945 h 538185"/>
                <a:gd name="connsiteX130" fmla="*/ 194374 w 755027"/>
                <a:gd name="connsiteY130" fmla="*/ 17243 h 538185"/>
                <a:gd name="connsiteX131" fmla="*/ 211617 w 755027"/>
                <a:gd name="connsiteY131" fmla="*/ 9928 h 538185"/>
                <a:gd name="connsiteX132" fmla="*/ 252372 w 755027"/>
                <a:gd name="connsiteY132" fmla="*/ 2613 h 538185"/>
                <a:gd name="connsiteX133" fmla="*/ 286336 w 755027"/>
                <a:gd name="connsiteY133" fmla="*/ 0 h 538185"/>
                <a:gd name="connsiteX134" fmla="*/ 319776 w 755027"/>
                <a:gd name="connsiteY134" fmla="*/ 14108 h 538185"/>
                <a:gd name="connsiteX135" fmla="*/ 314029 w 755027"/>
                <a:gd name="connsiteY135" fmla="*/ 16198 h 538185"/>
                <a:gd name="connsiteX136" fmla="*/ 295741 w 755027"/>
                <a:gd name="connsiteY136" fmla="*/ 8883 h 538185"/>
                <a:gd name="connsiteX137" fmla="*/ 309326 w 755027"/>
                <a:gd name="connsiteY137" fmla="*/ 30306 h 538185"/>
                <a:gd name="connsiteX138" fmla="*/ 316119 w 755027"/>
                <a:gd name="connsiteY138" fmla="*/ 37621 h 538185"/>
                <a:gd name="connsiteX139" fmla="*/ 328659 w 755027"/>
                <a:gd name="connsiteY139" fmla="*/ 43368 h 538185"/>
                <a:gd name="connsiteX140" fmla="*/ 339109 w 755027"/>
                <a:gd name="connsiteY140" fmla="*/ 45458 h 538185"/>
                <a:gd name="connsiteX141" fmla="*/ 369415 w 755027"/>
                <a:gd name="connsiteY141" fmla="*/ 42323 h 538185"/>
                <a:gd name="connsiteX142" fmla="*/ 383000 w 755027"/>
                <a:gd name="connsiteY142" fmla="*/ 35531 h 538185"/>
                <a:gd name="connsiteX143" fmla="*/ 386135 w 755027"/>
                <a:gd name="connsiteY143" fmla="*/ 36053 h 538185"/>
                <a:gd name="connsiteX144" fmla="*/ 426891 w 755027"/>
                <a:gd name="connsiteY144" fmla="*/ 38666 h 538185"/>
                <a:gd name="connsiteX145" fmla="*/ 567968 w 755027"/>
                <a:gd name="connsiteY145" fmla="*/ 44413 h 538185"/>
                <a:gd name="connsiteX146" fmla="*/ 608724 w 755027"/>
                <a:gd name="connsiteY146" fmla="*/ 43368 h 538185"/>
                <a:gd name="connsiteX147" fmla="*/ 608724 w 755027"/>
                <a:gd name="connsiteY147" fmla="*/ 43368 h 538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755027" h="538185">
                  <a:moveTo>
                    <a:pt x="608724" y="43368"/>
                  </a:moveTo>
                  <a:lnTo>
                    <a:pt x="612382" y="39711"/>
                  </a:lnTo>
                  <a:lnTo>
                    <a:pt x="626490" y="43891"/>
                  </a:lnTo>
                  <a:lnTo>
                    <a:pt x="654183" y="57476"/>
                  </a:lnTo>
                  <a:lnTo>
                    <a:pt x="660975" y="63224"/>
                  </a:lnTo>
                  <a:lnTo>
                    <a:pt x="665678" y="81511"/>
                  </a:lnTo>
                  <a:lnTo>
                    <a:pt x="678741" y="112862"/>
                  </a:lnTo>
                  <a:lnTo>
                    <a:pt x="696506" y="143168"/>
                  </a:lnTo>
                  <a:lnTo>
                    <a:pt x="706956" y="165113"/>
                  </a:lnTo>
                  <a:lnTo>
                    <a:pt x="712704" y="189149"/>
                  </a:lnTo>
                  <a:lnTo>
                    <a:pt x="709046" y="199076"/>
                  </a:lnTo>
                  <a:lnTo>
                    <a:pt x="684488" y="209526"/>
                  </a:lnTo>
                  <a:lnTo>
                    <a:pt x="679786" y="212662"/>
                  </a:lnTo>
                  <a:lnTo>
                    <a:pt x="667245" y="229382"/>
                  </a:lnTo>
                  <a:lnTo>
                    <a:pt x="667245" y="236697"/>
                  </a:lnTo>
                  <a:lnTo>
                    <a:pt x="687623" y="244535"/>
                  </a:lnTo>
                  <a:lnTo>
                    <a:pt x="698596" y="250805"/>
                  </a:lnTo>
                  <a:lnTo>
                    <a:pt x="703299" y="257075"/>
                  </a:lnTo>
                  <a:lnTo>
                    <a:pt x="702254" y="271705"/>
                  </a:lnTo>
                  <a:lnTo>
                    <a:pt x="704866" y="278498"/>
                  </a:lnTo>
                  <a:lnTo>
                    <a:pt x="700164" y="287903"/>
                  </a:lnTo>
                  <a:lnTo>
                    <a:pt x="700686" y="295741"/>
                  </a:lnTo>
                  <a:lnTo>
                    <a:pt x="706956" y="305668"/>
                  </a:lnTo>
                  <a:lnTo>
                    <a:pt x="714271" y="316641"/>
                  </a:lnTo>
                  <a:lnTo>
                    <a:pt x="714271" y="324479"/>
                  </a:lnTo>
                  <a:lnTo>
                    <a:pt x="730992" y="341721"/>
                  </a:lnTo>
                  <a:lnTo>
                    <a:pt x="742487" y="358965"/>
                  </a:lnTo>
                  <a:lnTo>
                    <a:pt x="750847" y="365234"/>
                  </a:lnTo>
                  <a:lnTo>
                    <a:pt x="743532" y="373072"/>
                  </a:lnTo>
                  <a:lnTo>
                    <a:pt x="754505" y="389270"/>
                  </a:lnTo>
                  <a:lnTo>
                    <a:pt x="755027" y="397108"/>
                  </a:lnTo>
                  <a:lnTo>
                    <a:pt x="747712" y="408080"/>
                  </a:lnTo>
                  <a:lnTo>
                    <a:pt x="729424" y="411216"/>
                  </a:lnTo>
                  <a:lnTo>
                    <a:pt x="700164" y="439431"/>
                  </a:lnTo>
                  <a:lnTo>
                    <a:pt x="685533" y="456151"/>
                  </a:lnTo>
                  <a:lnTo>
                    <a:pt x="664633" y="483322"/>
                  </a:lnTo>
                  <a:lnTo>
                    <a:pt x="660975" y="489592"/>
                  </a:lnTo>
                  <a:lnTo>
                    <a:pt x="670381" y="513105"/>
                  </a:lnTo>
                  <a:lnTo>
                    <a:pt x="669858" y="524078"/>
                  </a:lnTo>
                  <a:lnTo>
                    <a:pt x="681353" y="532438"/>
                  </a:lnTo>
                  <a:lnTo>
                    <a:pt x="678741" y="538185"/>
                  </a:lnTo>
                  <a:lnTo>
                    <a:pt x="658363" y="534005"/>
                  </a:lnTo>
                  <a:lnTo>
                    <a:pt x="652615" y="532960"/>
                  </a:lnTo>
                  <a:lnTo>
                    <a:pt x="617607" y="521465"/>
                  </a:lnTo>
                  <a:lnTo>
                    <a:pt x="612904" y="513105"/>
                  </a:lnTo>
                  <a:lnTo>
                    <a:pt x="606634" y="508925"/>
                  </a:lnTo>
                  <a:lnTo>
                    <a:pt x="587824" y="502655"/>
                  </a:lnTo>
                  <a:lnTo>
                    <a:pt x="565879" y="500565"/>
                  </a:lnTo>
                  <a:lnTo>
                    <a:pt x="546023" y="501610"/>
                  </a:lnTo>
                  <a:lnTo>
                    <a:pt x="537663" y="511015"/>
                  </a:lnTo>
                  <a:lnTo>
                    <a:pt x="526690" y="510492"/>
                  </a:lnTo>
                  <a:lnTo>
                    <a:pt x="512060" y="504222"/>
                  </a:lnTo>
                  <a:lnTo>
                    <a:pt x="493772" y="504745"/>
                  </a:lnTo>
                  <a:lnTo>
                    <a:pt x="479664" y="511015"/>
                  </a:lnTo>
                  <a:lnTo>
                    <a:pt x="472872" y="524078"/>
                  </a:lnTo>
                  <a:lnTo>
                    <a:pt x="462422" y="520420"/>
                  </a:lnTo>
                  <a:lnTo>
                    <a:pt x="454061" y="523032"/>
                  </a:lnTo>
                  <a:lnTo>
                    <a:pt x="450404" y="506312"/>
                  </a:lnTo>
                  <a:lnTo>
                    <a:pt x="442044" y="503700"/>
                  </a:lnTo>
                  <a:lnTo>
                    <a:pt x="423756" y="485412"/>
                  </a:lnTo>
                  <a:lnTo>
                    <a:pt x="410171" y="493249"/>
                  </a:lnTo>
                  <a:lnTo>
                    <a:pt x="403900" y="503700"/>
                  </a:lnTo>
                  <a:lnTo>
                    <a:pt x="390315" y="503700"/>
                  </a:lnTo>
                  <a:lnTo>
                    <a:pt x="387180" y="494294"/>
                  </a:lnTo>
                  <a:lnTo>
                    <a:pt x="379342" y="493249"/>
                  </a:lnTo>
                  <a:lnTo>
                    <a:pt x="376207" y="483322"/>
                  </a:lnTo>
                  <a:lnTo>
                    <a:pt x="358964" y="469736"/>
                  </a:lnTo>
                  <a:lnTo>
                    <a:pt x="355829" y="458764"/>
                  </a:lnTo>
                  <a:lnTo>
                    <a:pt x="339109" y="454061"/>
                  </a:lnTo>
                  <a:lnTo>
                    <a:pt x="335974" y="455106"/>
                  </a:lnTo>
                  <a:lnTo>
                    <a:pt x="314551" y="444134"/>
                  </a:lnTo>
                  <a:lnTo>
                    <a:pt x="303578" y="450404"/>
                  </a:lnTo>
                  <a:lnTo>
                    <a:pt x="297308" y="446746"/>
                  </a:lnTo>
                  <a:lnTo>
                    <a:pt x="280588" y="432638"/>
                  </a:lnTo>
                  <a:lnTo>
                    <a:pt x="288948" y="429503"/>
                  </a:lnTo>
                  <a:lnTo>
                    <a:pt x="288948" y="419576"/>
                  </a:lnTo>
                  <a:lnTo>
                    <a:pt x="267003" y="423756"/>
                  </a:lnTo>
                  <a:lnTo>
                    <a:pt x="246625" y="412260"/>
                  </a:lnTo>
                  <a:lnTo>
                    <a:pt x="233040" y="408603"/>
                  </a:lnTo>
                  <a:lnTo>
                    <a:pt x="225202" y="408603"/>
                  </a:lnTo>
                  <a:lnTo>
                    <a:pt x="235652" y="423233"/>
                  </a:lnTo>
                  <a:lnTo>
                    <a:pt x="214229" y="438386"/>
                  </a:lnTo>
                  <a:lnTo>
                    <a:pt x="207959" y="435773"/>
                  </a:lnTo>
                  <a:lnTo>
                    <a:pt x="198554" y="424278"/>
                  </a:lnTo>
                  <a:lnTo>
                    <a:pt x="186014" y="413305"/>
                  </a:lnTo>
                  <a:lnTo>
                    <a:pt x="176086" y="407558"/>
                  </a:lnTo>
                  <a:lnTo>
                    <a:pt x="186014" y="400243"/>
                  </a:lnTo>
                  <a:lnTo>
                    <a:pt x="190194" y="393450"/>
                  </a:lnTo>
                  <a:lnTo>
                    <a:pt x="178176" y="385612"/>
                  </a:lnTo>
                  <a:lnTo>
                    <a:pt x="158321" y="389792"/>
                  </a:lnTo>
                  <a:lnTo>
                    <a:pt x="153618" y="384045"/>
                  </a:lnTo>
                  <a:lnTo>
                    <a:pt x="136898" y="377252"/>
                  </a:lnTo>
                  <a:lnTo>
                    <a:pt x="108682" y="370459"/>
                  </a:lnTo>
                  <a:lnTo>
                    <a:pt x="102412" y="363667"/>
                  </a:lnTo>
                  <a:lnTo>
                    <a:pt x="100322" y="356874"/>
                  </a:lnTo>
                  <a:lnTo>
                    <a:pt x="79944" y="352172"/>
                  </a:lnTo>
                  <a:lnTo>
                    <a:pt x="80467" y="363667"/>
                  </a:lnTo>
                  <a:lnTo>
                    <a:pt x="67404" y="366279"/>
                  </a:lnTo>
                  <a:lnTo>
                    <a:pt x="77332" y="344334"/>
                  </a:lnTo>
                  <a:lnTo>
                    <a:pt x="79944" y="330226"/>
                  </a:lnTo>
                  <a:lnTo>
                    <a:pt x="70016" y="310371"/>
                  </a:lnTo>
                  <a:lnTo>
                    <a:pt x="56431" y="304623"/>
                  </a:lnTo>
                  <a:lnTo>
                    <a:pt x="56431" y="294696"/>
                  </a:lnTo>
                  <a:lnTo>
                    <a:pt x="44936" y="275885"/>
                  </a:lnTo>
                  <a:lnTo>
                    <a:pt x="49639" y="269093"/>
                  </a:lnTo>
                  <a:lnTo>
                    <a:pt x="53819" y="252895"/>
                  </a:lnTo>
                  <a:lnTo>
                    <a:pt x="49116" y="241400"/>
                  </a:lnTo>
                  <a:lnTo>
                    <a:pt x="36576" y="227292"/>
                  </a:lnTo>
                  <a:lnTo>
                    <a:pt x="40233" y="211094"/>
                  </a:lnTo>
                  <a:lnTo>
                    <a:pt x="31873" y="200644"/>
                  </a:lnTo>
                  <a:lnTo>
                    <a:pt x="11495" y="187581"/>
                  </a:lnTo>
                  <a:lnTo>
                    <a:pt x="1568" y="179221"/>
                  </a:lnTo>
                  <a:lnTo>
                    <a:pt x="5748" y="169293"/>
                  </a:lnTo>
                  <a:lnTo>
                    <a:pt x="17243" y="158321"/>
                  </a:lnTo>
                  <a:lnTo>
                    <a:pt x="19333" y="141600"/>
                  </a:lnTo>
                  <a:lnTo>
                    <a:pt x="8360" y="116520"/>
                  </a:lnTo>
                  <a:lnTo>
                    <a:pt x="4180" y="100322"/>
                  </a:lnTo>
                  <a:lnTo>
                    <a:pt x="21423" y="106069"/>
                  </a:lnTo>
                  <a:lnTo>
                    <a:pt x="25603" y="102935"/>
                  </a:lnTo>
                  <a:lnTo>
                    <a:pt x="25081" y="91962"/>
                  </a:lnTo>
                  <a:lnTo>
                    <a:pt x="523" y="87782"/>
                  </a:lnTo>
                  <a:lnTo>
                    <a:pt x="0" y="80466"/>
                  </a:lnTo>
                  <a:lnTo>
                    <a:pt x="12540" y="83079"/>
                  </a:lnTo>
                  <a:lnTo>
                    <a:pt x="36053" y="74719"/>
                  </a:lnTo>
                  <a:lnTo>
                    <a:pt x="76287" y="63746"/>
                  </a:lnTo>
                  <a:lnTo>
                    <a:pt x="118610" y="53296"/>
                  </a:lnTo>
                  <a:lnTo>
                    <a:pt x="138988" y="50161"/>
                  </a:lnTo>
                  <a:lnTo>
                    <a:pt x="151528" y="36576"/>
                  </a:lnTo>
                  <a:lnTo>
                    <a:pt x="163023" y="26126"/>
                  </a:lnTo>
                  <a:lnTo>
                    <a:pt x="186536" y="21945"/>
                  </a:lnTo>
                  <a:lnTo>
                    <a:pt x="194374" y="17243"/>
                  </a:lnTo>
                  <a:lnTo>
                    <a:pt x="211617" y="9928"/>
                  </a:lnTo>
                  <a:lnTo>
                    <a:pt x="252372" y="2613"/>
                  </a:lnTo>
                  <a:lnTo>
                    <a:pt x="286336" y="0"/>
                  </a:lnTo>
                  <a:lnTo>
                    <a:pt x="319776" y="14108"/>
                  </a:lnTo>
                  <a:lnTo>
                    <a:pt x="314029" y="16198"/>
                  </a:lnTo>
                  <a:lnTo>
                    <a:pt x="295741" y="8883"/>
                  </a:lnTo>
                  <a:lnTo>
                    <a:pt x="309326" y="30306"/>
                  </a:lnTo>
                  <a:lnTo>
                    <a:pt x="316119" y="37621"/>
                  </a:lnTo>
                  <a:lnTo>
                    <a:pt x="328659" y="43368"/>
                  </a:lnTo>
                  <a:lnTo>
                    <a:pt x="339109" y="45458"/>
                  </a:lnTo>
                  <a:lnTo>
                    <a:pt x="369415" y="42323"/>
                  </a:lnTo>
                  <a:lnTo>
                    <a:pt x="383000" y="35531"/>
                  </a:lnTo>
                  <a:lnTo>
                    <a:pt x="386135" y="36053"/>
                  </a:lnTo>
                  <a:lnTo>
                    <a:pt x="426891" y="38666"/>
                  </a:lnTo>
                  <a:lnTo>
                    <a:pt x="567968" y="44413"/>
                  </a:lnTo>
                  <a:lnTo>
                    <a:pt x="608724" y="43368"/>
                  </a:lnTo>
                  <a:lnTo>
                    <a:pt x="608724" y="43368"/>
                  </a:lnTo>
                  <a:close/>
                </a:path>
              </a:pathLst>
            </a:custGeom>
            <a:solidFill>
              <a:schemeClr val="accent6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Portugal — 47%">
              <a:extLst>
                <a:ext uri="{FF2B5EF4-FFF2-40B4-BE49-F238E27FC236}">
                  <a16:creationId xmlns:a16="http://schemas.microsoft.com/office/drawing/2014/main" id="{F8ECFB35-E5F0-BD34-D3C2-8BE4F11BD1CB}"/>
                </a:ext>
              </a:extLst>
            </p:cNvPr>
            <p:cNvSpPr/>
            <p:nvPr/>
          </p:nvSpPr>
          <p:spPr>
            <a:xfrm>
              <a:off x="2772997" y="4047161"/>
              <a:ext cx="263345" cy="491682"/>
            </a:xfrm>
            <a:custGeom>
              <a:avLst/>
              <a:gdLst>
                <a:gd name="connsiteX0" fmla="*/ 159366 w 263345"/>
                <a:gd name="connsiteY0" fmla="*/ 475484 h 491682"/>
                <a:gd name="connsiteX1" fmla="*/ 152050 w 263345"/>
                <a:gd name="connsiteY1" fmla="*/ 476529 h 491682"/>
                <a:gd name="connsiteX2" fmla="*/ 124357 w 263345"/>
                <a:gd name="connsiteY2" fmla="*/ 491682 h 491682"/>
                <a:gd name="connsiteX3" fmla="*/ 116520 w 263345"/>
                <a:gd name="connsiteY3" fmla="*/ 491682 h 491682"/>
                <a:gd name="connsiteX4" fmla="*/ 101367 w 263345"/>
                <a:gd name="connsiteY4" fmla="*/ 484890 h 491682"/>
                <a:gd name="connsiteX5" fmla="*/ 73674 w 263345"/>
                <a:gd name="connsiteY5" fmla="*/ 482277 h 491682"/>
                <a:gd name="connsiteX6" fmla="*/ 64269 w 263345"/>
                <a:gd name="connsiteY6" fmla="*/ 480187 h 491682"/>
                <a:gd name="connsiteX7" fmla="*/ 53296 w 263345"/>
                <a:gd name="connsiteY7" fmla="*/ 484367 h 491682"/>
                <a:gd name="connsiteX8" fmla="*/ 43891 w 263345"/>
                <a:gd name="connsiteY8" fmla="*/ 484367 h 491682"/>
                <a:gd name="connsiteX9" fmla="*/ 37098 w 263345"/>
                <a:gd name="connsiteY9" fmla="*/ 490637 h 491682"/>
                <a:gd name="connsiteX10" fmla="*/ 32396 w 263345"/>
                <a:gd name="connsiteY10" fmla="*/ 488547 h 491682"/>
                <a:gd name="connsiteX11" fmla="*/ 38666 w 263345"/>
                <a:gd name="connsiteY11" fmla="*/ 475484 h 491682"/>
                <a:gd name="connsiteX12" fmla="*/ 48593 w 263345"/>
                <a:gd name="connsiteY12" fmla="*/ 450404 h 491682"/>
                <a:gd name="connsiteX13" fmla="*/ 48593 w 263345"/>
                <a:gd name="connsiteY13" fmla="*/ 434206 h 491682"/>
                <a:gd name="connsiteX14" fmla="*/ 51206 w 263345"/>
                <a:gd name="connsiteY14" fmla="*/ 420621 h 491682"/>
                <a:gd name="connsiteX15" fmla="*/ 49116 w 263345"/>
                <a:gd name="connsiteY15" fmla="*/ 407558 h 491682"/>
                <a:gd name="connsiteX16" fmla="*/ 44936 w 263345"/>
                <a:gd name="connsiteY16" fmla="*/ 399198 h 491682"/>
                <a:gd name="connsiteX17" fmla="*/ 51729 w 263345"/>
                <a:gd name="connsiteY17" fmla="*/ 377775 h 491682"/>
                <a:gd name="connsiteX18" fmla="*/ 51729 w 263345"/>
                <a:gd name="connsiteY18" fmla="*/ 366802 h 491682"/>
                <a:gd name="connsiteX19" fmla="*/ 45981 w 263345"/>
                <a:gd name="connsiteY19" fmla="*/ 352694 h 491682"/>
                <a:gd name="connsiteX20" fmla="*/ 63224 w 263345"/>
                <a:gd name="connsiteY20" fmla="*/ 354784 h 491682"/>
                <a:gd name="connsiteX21" fmla="*/ 52774 w 263345"/>
                <a:gd name="connsiteY21" fmla="*/ 346424 h 491682"/>
                <a:gd name="connsiteX22" fmla="*/ 43368 w 263345"/>
                <a:gd name="connsiteY22" fmla="*/ 346424 h 491682"/>
                <a:gd name="connsiteX23" fmla="*/ 29261 w 263345"/>
                <a:gd name="connsiteY23" fmla="*/ 352172 h 491682"/>
                <a:gd name="connsiteX24" fmla="*/ 19855 w 263345"/>
                <a:gd name="connsiteY24" fmla="*/ 352694 h 491682"/>
                <a:gd name="connsiteX25" fmla="*/ 20378 w 263345"/>
                <a:gd name="connsiteY25" fmla="*/ 344334 h 491682"/>
                <a:gd name="connsiteX26" fmla="*/ 17243 w 263345"/>
                <a:gd name="connsiteY26" fmla="*/ 333362 h 491682"/>
                <a:gd name="connsiteX27" fmla="*/ 29783 w 263345"/>
                <a:gd name="connsiteY27" fmla="*/ 329704 h 491682"/>
                <a:gd name="connsiteX28" fmla="*/ 39711 w 263345"/>
                <a:gd name="connsiteY28" fmla="*/ 319254 h 491682"/>
                <a:gd name="connsiteX29" fmla="*/ 37621 w 263345"/>
                <a:gd name="connsiteY29" fmla="*/ 309326 h 491682"/>
                <a:gd name="connsiteX30" fmla="*/ 30306 w 263345"/>
                <a:gd name="connsiteY30" fmla="*/ 316119 h 491682"/>
                <a:gd name="connsiteX31" fmla="*/ 26648 w 263345"/>
                <a:gd name="connsiteY31" fmla="*/ 324479 h 491682"/>
                <a:gd name="connsiteX32" fmla="*/ 9405 w 263345"/>
                <a:gd name="connsiteY32" fmla="*/ 328659 h 491682"/>
                <a:gd name="connsiteX33" fmla="*/ 0 w 263345"/>
                <a:gd name="connsiteY33" fmla="*/ 325524 h 491682"/>
                <a:gd name="connsiteX34" fmla="*/ 0 w 263345"/>
                <a:gd name="connsiteY34" fmla="*/ 314029 h 491682"/>
                <a:gd name="connsiteX35" fmla="*/ 3658 w 263345"/>
                <a:gd name="connsiteY35" fmla="*/ 303579 h 491682"/>
                <a:gd name="connsiteX36" fmla="*/ 6270 w 263345"/>
                <a:gd name="connsiteY36" fmla="*/ 289471 h 491682"/>
                <a:gd name="connsiteX37" fmla="*/ 10973 w 263345"/>
                <a:gd name="connsiteY37" fmla="*/ 275886 h 491682"/>
                <a:gd name="connsiteX38" fmla="*/ 9928 w 263345"/>
                <a:gd name="connsiteY38" fmla="*/ 267525 h 491682"/>
                <a:gd name="connsiteX39" fmla="*/ 19855 w 263345"/>
                <a:gd name="connsiteY39" fmla="*/ 259688 h 491682"/>
                <a:gd name="connsiteX40" fmla="*/ 28216 w 263345"/>
                <a:gd name="connsiteY40" fmla="*/ 248192 h 491682"/>
                <a:gd name="connsiteX41" fmla="*/ 54864 w 263345"/>
                <a:gd name="connsiteY41" fmla="*/ 193329 h 491682"/>
                <a:gd name="connsiteX42" fmla="*/ 51206 w 263345"/>
                <a:gd name="connsiteY42" fmla="*/ 187059 h 491682"/>
                <a:gd name="connsiteX43" fmla="*/ 61656 w 263345"/>
                <a:gd name="connsiteY43" fmla="*/ 146303 h 491682"/>
                <a:gd name="connsiteX44" fmla="*/ 68971 w 263345"/>
                <a:gd name="connsiteY44" fmla="*/ 132195 h 491682"/>
                <a:gd name="connsiteX45" fmla="*/ 72629 w 263345"/>
                <a:gd name="connsiteY45" fmla="*/ 105547 h 491682"/>
                <a:gd name="connsiteX46" fmla="*/ 71584 w 263345"/>
                <a:gd name="connsiteY46" fmla="*/ 93007 h 491682"/>
                <a:gd name="connsiteX47" fmla="*/ 67404 w 263345"/>
                <a:gd name="connsiteY47" fmla="*/ 80467 h 491682"/>
                <a:gd name="connsiteX48" fmla="*/ 63224 w 263345"/>
                <a:gd name="connsiteY48" fmla="*/ 53819 h 491682"/>
                <a:gd name="connsiteX49" fmla="*/ 63224 w 263345"/>
                <a:gd name="connsiteY49" fmla="*/ 46504 h 491682"/>
                <a:gd name="connsiteX50" fmla="*/ 57476 w 263345"/>
                <a:gd name="connsiteY50" fmla="*/ 35531 h 491682"/>
                <a:gd name="connsiteX51" fmla="*/ 57999 w 263345"/>
                <a:gd name="connsiteY51" fmla="*/ 29261 h 491682"/>
                <a:gd name="connsiteX52" fmla="*/ 66359 w 263345"/>
                <a:gd name="connsiteY52" fmla="*/ 18811 h 491682"/>
                <a:gd name="connsiteX53" fmla="*/ 73674 w 263345"/>
                <a:gd name="connsiteY53" fmla="*/ 12018 h 491682"/>
                <a:gd name="connsiteX54" fmla="*/ 85169 w 263345"/>
                <a:gd name="connsiteY54" fmla="*/ 6270 h 491682"/>
                <a:gd name="connsiteX55" fmla="*/ 110250 w 263345"/>
                <a:gd name="connsiteY55" fmla="*/ 0 h 491682"/>
                <a:gd name="connsiteX56" fmla="*/ 116520 w 263345"/>
                <a:gd name="connsiteY56" fmla="*/ 10973 h 491682"/>
                <a:gd name="connsiteX57" fmla="*/ 108682 w 263345"/>
                <a:gd name="connsiteY57" fmla="*/ 22468 h 491682"/>
                <a:gd name="connsiteX58" fmla="*/ 114430 w 263345"/>
                <a:gd name="connsiteY58" fmla="*/ 30306 h 491682"/>
                <a:gd name="connsiteX59" fmla="*/ 132718 w 263345"/>
                <a:gd name="connsiteY59" fmla="*/ 23513 h 491682"/>
                <a:gd name="connsiteX60" fmla="*/ 150483 w 263345"/>
                <a:gd name="connsiteY60" fmla="*/ 22991 h 491682"/>
                <a:gd name="connsiteX61" fmla="*/ 164068 w 263345"/>
                <a:gd name="connsiteY61" fmla="*/ 27693 h 491682"/>
                <a:gd name="connsiteX62" fmla="*/ 172428 w 263345"/>
                <a:gd name="connsiteY62" fmla="*/ 27693 h 491682"/>
                <a:gd name="connsiteX63" fmla="*/ 187581 w 263345"/>
                <a:gd name="connsiteY63" fmla="*/ 21945 h 491682"/>
                <a:gd name="connsiteX64" fmla="*/ 192284 w 263345"/>
                <a:gd name="connsiteY64" fmla="*/ 13585 h 491682"/>
                <a:gd name="connsiteX65" fmla="*/ 201689 w 263345"/>
                <a:gd name="connsiteY65" fmla="*/ 16720 h 491682"/>
                <a:gd name="connsiteX66" fmla="*/ 233562 w 263345"/>
                <a:gd name="connsiteY66" fmla="*/ 17243 h 491682"/>
                <a:gd name="connsiteX67" fmla="*/ 237742 w 263345"/>
                <a:gd name="connsiteY67" fmla="*/ 24036 h 491682"/>
                <a:gd name="connsiteX68" fmla="*/ 238265 w 263345"/>
                <a:gd name="connsiteY68" fmla="*/ 42846 h 491682"/>
                <a:gd name="connsiteX69" fmla="*/ 249760 w 263345"/>
                <a:gd name="connsiteY69" fmla="*/ 43891 h 491682"/>
                <a:gd name="connsiteX70" fmla="*/ 261255 w 263345"/>
                <a:gd name="connsiteY70" fmla="*/ 49638 h 491682"/>
                <a:gd name="connsiteX71" fmla="*/ 263345 w 263345"/>
                <a:gd name="connsiteY71" fmla="*/ 56431 h 491682"/>
                <a:gd name="connsiteX72" fmla="*/ 248192 w 263345"/>
                <a:gd name="connsiteY72" fmla="*/ 71584 h 491682"/>
                <a:gd name="connsiteX73" fmla="*/ 235130 w 263345"/>
                <a:gd name="connsiteY73" fmla="*/ 78377 h 491682"/>
                <a:gd name="connsiteX74" fmla="*/ 225202 w 263345"/>
                <a:gd name="connsiteY74" fmla="*/ 86737 h 491682"/>
                <a:gd name="connsiteX75" fmla="*/ 218409 w 263345"/>
                <a:gd name="connsiteY75" fmla="*/ 96664 h 491682"/>
                <a:gd name="connsiteX76" fmla="*/ 205869 w 263345"/>
                <a:gd name="connsiteY76" fmla="*/ 106592 h 491682"/>
                <a:gd name="connsiteX77" fmla="*/ 210572 w 263345"/>
                <a:gd name="connsiteY77" fmla="*/ 119133 h 491682"/>
                <a:gd name="connsiteX78" fmla="*/ 213184 w 263345"/>
                <a:gd name="connsiteY78" fmla="*/ 140555 h 491682"/>
                <a:gd name="connsiteX79" fmla="*/ 210572 w 263345"/>
                <a:gd name="connsiteY79" fmla="*/ 164068 h 491682"/>
                <a:gd name="connsiteX80" fmla="*/ 213184 w 263345"/>
                <a:gd name="connsiteY80" fmla="*/ 170861 h 491682"/>
                <a:gd name="connsiteX81" fmla="*/ 196464 w 263345"/>
                <a:gd name="connsiteY81" fmla="*/ 183924 h 491682"/>
                <a:gd name="connsiteX82" fmla="*/ 195419 w 263345"/>
                <a:gd name="connsiteY82" fmla="*/ 190194 h 491682"/>
                <a:gd name="connsiteX83" fmla="*/ 203779 w 263345"/>
                <a:gd name="connsiteY83" fmla="*/ 198031 h 491682"/>
                <a:gd name="connsiteX84" fmla="*/ 203779 w 263345"/>
                <a:gd name="connsiteY84" fmla="*/ 209527 h 491682"/>
                <a:gd name="connsiteX85" fmla="*/ 193329 w 263345"/>
                <a:gd name="connsiteY85" fmla="*/ 230950 h 491682"/>
                <a:gd name="connsiteX86" fmla="*/ 187059 w 263345"/>
                <a:gd name="connsiteY86" fmla="*/ 234085 h 491682"/>
                <a:gd name="connsiteX87" fmla="*/ 160411 w 263345"/>
                <a:gd name="connsiteY87" fmla="*/ 234085 h 491682"/>
                <a:gd name="connsiteX88" fmla="*/ 153618 w 263345"/>
                <a:gd name="connsiteY88" fmla="*/ 236175 h 491682"/>
                <a:gd name="connsiteX89" fmla="*/ 160411 w 263345"/>
                <a:gd name="connsiteY89" fmla="*/ 247670 h 491682"/>
                <a:gd name="connsiteX90" fmla="*/ 168771 w 263345"/>
                <a:gd name="connsiteY90" fmla="*/ 254985 h 491682"/>
                <a:gd name="connsiteX91" fmla="*/ 170861 w 263345"/>
                <a:gd name="connsiteY91" fmla="*/ 266480 h 491682"/>
                <a:gd name="connsiteX92" fmla="*/ 180789 w 263345"/>
                <a:gd name="connsiteY92" fmla="*/ 286336 h 491682"/>
                <a:gd name="connsiteX93" fmla="*/ 191239 w 263345"/>
                <a:gd name="connsiteY93" fmla="*/ 288948 h 491682"/>
                <a:gd name="connsiteX94" fmla="*/ 194374 w 263345"/>
                <a:gd name="connsiteY94" fmla="*/ 293651 h 491682"/>
                <a:gd name="connsiteX95" fmla="*/ 190716 w 263345"/>
                <a:gd name="connsiteY95" fmla="*/ 308281 h 491682"/>
                <a:gd name="connsiteX96" fmla="*/ 170861 w 263345"/>
                <a:gd name="connsiteY96" fmla="*/ 326569 h 491682"/>
                <a:gd name="connsiteX97" fmla="*/ 165113 w 263345"/>
                <a:gd name="connsiteY97" fmla="*/ 351127 h 491682"/>
                <a:gd name="connsiteX98" fmla="*/ 183401 w 263345"/>
                <a:gd name="connsiteY98" fmla="*/ 377775 h 491682"/>
                <a:gd name="connsiteX99" fmla="*/ 193851 w 263345"/>
                <a:gd name="connsiteY99" fmla="*/ 376730 h 491682"/>
                <a:gd name="connsiteX100" fmla="*/ 189671 w 263345"/>
                <a:gd name="connsiteY100" fmla="*/ 391360 h 491682"/>
                <a:gd name="connsiteX101" fmla="*/ 176608 w 263345"/>
                <a:gd name="connsiteY101" fmla="*/ 395018 h 491682"/>
                <a:gd name="connsiteX102" fmla="*/ 155185 w 263345"/>
                <a:gd name="connsiteY102" fmla="*/ 421666 h 491682"/>
                <a:gd name="connsiteX103" fmla="*/ 150483 w 263345"/>
                <a:gd name="connsiteY103" fmla="*/ 435251 h 491682"/>
                <a:gd name="connsiteX104" fmla="*/ 159366 w 263345"/>
                <a:gd name="connsiteY104" fmla="*/ 475484 h 491682"/>
                <a:gd name="connsiteX105" fmla="*/ 159366 w 263345"/>
                <a:gd name="connsiteY105" fmla="*/ 475484 h 49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263345" h="491682">
                  <a:moveTo>
                    <a:pt x="159366" y="475484"/>
                  </a:moveTo>
                  <a:lnTo>
                    <a:pt x="152050" y="476529"/>
                  </a:lnTo>
                  <a:lnTo>
                    <a:pt x="124357" y="491682"/>
                  </a:lnTo>
                  <a:lnTo>
                    <a:pt x="116520" y="491682"/>
                  </a:lnTo>
                  <a:lnTo>
                    <a:pt x="101367" y="484890"/>
                  </a:lnTo>
                  <a:lnTo>
                    <a:pt x="73674" y="482277"/>
                  </a:lnTo>
                  <a:lnTo>
                    <a:pt x="64269" y="480187"/>
                  </a:lnTo>
                  <a:lnTo>
                    <a:pt x="53296" y="484367"/>
                  </a:lnTo>
                  <a:lnTo>
                    <a:pt x="43891" y="484367"/>
                  </a:lnTo>
                  <a:lnTo>
                    <a:pt x="37098" y="490637"/>
                  </a:lnTo>
                  <a:lnTo>
                    <a:pt x="32396" y="488547"/>
                  </a:lnTo>
                  <a:lnTo>
                    <a:pt x="38666" y="475484"/>
                  </a:lnTo>
                  <a:lnTo>
                    <a:pt x="48593" y="450404"/>
                  </a:lnTo>
                  <a:lnTo>
                    <a:pt x="48593" y="434206"/>
                  </a:lnTo>
                  <a:lnTo>
                    <a:pt x="51206" y="420621"/>
                  </a:lnTo>
                  <a:lnTo>
                    <a:pt x="49116" y="407558"/>
                  </a:lnTo>
                  <a:lnTo>
                    <a:pt x="44936" y="399198"/>
                  </a:lnTo>
                  <a:lnTo>
                    <a:pt x="51729" y="377775"/>
                  </a:lnTo>
                  <a:lnTo>
                    <a:pt x="51729" y="366802"/>
                  </a:lnTo>
                  <a:lnTo>
                    <a:pt x="45981" y="352694"/>
                  </a:lnTo>
                  <a:lnTo>
                    <a:pt x="63224" y="354784"/>
                  </a:lnTo>
                  <a:lnTo>
                    <a:pt x="52774" y="346424"/>
                  </a:lnTo>
                  <a:lnTo>
                    <a:pt x="43368" y="346424"/>
                  </a:lnTo>
                  <a:lnTo>
                    <a:pt x="29261" y="352172"/>
                  </a:lnTo>
                  <a:lnTo>
                    <a:pt x="19855" y="352694"/>
                  </a:lnTo>
                  <a:lnTo>
                    <a:pt x="20378" y="344334"/>
                  </a:lnTo>
                  <a:lnTo>
                    <a:pt x="17243" y="333362"/>
                  </a:lnTo>
                  <a:lnTo>
                    <a:pt x="29783" y="329704"/>
                  </a:lnTo>
                  <a:lnTo>
                    <a:pt x="39711" y="319254"/>
                  </a:lnTo>
                  <a:lnTo>
                    <a:pt x="37621" y="309326"/>
                  </a:lnTo>
                  <a:lnTo>
                    <a:pt x="30306" y="316119"/>
                  </a:lnTo>
                  <a:lnTo>
                    <a:pt x="26648" y="324479"/>
                  </a:lnTo>
                  <a:lnTo>
                    <a:pt x="9405" y="328659"/>
                  </a:lnTo>
                  <a:lnTo>
                    <a:pt x="0" y="325524"/>
                  </a:lnTo>
                  <a:lnTo>
                    <a:pt x="0" y="314029"/>
                  </a:lnTo>
                  <a:lnTo>
                    <a:pt x="3658" y="303579"/>
                  </a:lnTo>
                  <a:lnTo>
                    <a:pt x="6270" y="289471"/>
                  </a:lnTo>
                  <a:lnTo>
                    <a:pt x="10973" y="275886"/>
                  </a:lnTo>
                  <a:lnTo>
                    <a:pt x="9928" y="267525"/>
                  </a:lnTo>
                  <a:lnTo>
                    <a:pt x="19855" y="259688"/>
                  </a:lnTo>
                  <a:lnTo>
                    <a:pt x="28216" y="248192"/>
                  </a:lnTo>
                  <a:lnTo>
                    <a:pt x="54864" y="193329"/>
                  </a:lnTo>
                  <a:lnTo>
                    <a:pt x="51206" y="187059"/>
                  </a:lnTo>
                  <a:lnTo>
                    <a:pt x="61656" y="146303"/>
                  </a:lnTo>
                  <a:lnTo>
                    <a:pt x="68971" y="132195"/>
                  </a:lnTo>
                  <a:lnTo>
                    <a:pt x="72629" y="105547"/>
                  </a:lnTo>
                  <a:lnTo>
                    <a:pt x="71584" y="93007"/>
                  </a:lnTo>
                  <a:lnTo>
                    <a:pt x="67404" y="80467"/>
                  </a:lnTo>
                  <a:lnTo>
                    <a:pt x="63224" y="53819"/>
                  </a:lnTo>
                  <a:lnTo>
                    <a:pt x="63224" y="46504"/>
                  </a:lnTo>
                  <a:lnTo>
                    <a:pt x="57476" y="35531"/>
                  </a:lnTo>
                  <a:lnTo>
                    <a:pt x="57999" y="29261"/>
                  </a:lnTo>
                  <a:lnTo>
                    <a:pt x="66359" y="18811"/>
                  </a:lnTo>
                  <a:lnTo>
                    <a:pt x="73674" y="12018"/>
                  </a:lnTo>
                  <a:lnTo>
                    <a:pt x="85169" y="6270"/>
                  </a:lnTo>
                  <a:lnTo>
                    <a:pt x="110250" y="0"/>
                  </a:lnTo>
                  <a:lnTo>
                    <a:pt x="116520" y="10973"/>
                  </a:lnTo>
                  <a:lnTo>
                    <a:pt x="108682" y="22468"/>
                  </a:lnTo>
                  <a:lnTo>
                    <a:pt x="114430" y="30306"/>
                  </a:lnTo>
                  <a:lnTo>
                    <a:pt x="132718" y="23513"/>
                  </a:lnTo>
                  <a:lnTo>
                    <a:pt x="150483" y="22991"/>
                  </a:lnTo>
                  <a:lnTo>
                    <a:pt x="164068" y="27693"/>
                  </a:lnTo>
                  <a:lnTo>
                    <a:pt x="172428" y="27693"/>
                  </a:lnTo>
                  <a:lnTo>
                    <a:pt x="187581" y="21945"/>
                  </a:lnTo>
                  <a:lnTo>
                    <a:pt x="192284" y="13585"/>
                  </a:lnTo>
                  <a:lnTo>
                    <a:pt x="201689" y="16720"/>
                  </a:lnTo>
                  <a:lnTo>
                    <a:pt x="233562" y="17243"/>
                  </a:lnTo>
                  <a:lnTo>
                    <a:pt x="237742" y="24036"/>
                  </a:lnTo>
                  <a:lnTo>
                    <a:pt x="238265" y="42846"/>
                  </a:lnTo>
                  <a:lnTo>
                    <a:pt x="249760" y="43891"/>
                  </a:lnTo>
                  <a:lnTo>
                    <a:pt x="261255" y="49638"/>
                  </a:lnTo>
                  <a:lnTo>
                    <a:pt x="263345" y="56431"/>
                  </a:lnTo>
                  <a:lnTo>
                    <a:pt x="248192" y="71584"/>
                  </a:lnTo>
                  <a:lnTo>
                    <a:pt x="235130" y="78377"/>
                  </a:lnTo>
                  <a:lnTo>
                    <a:pt x="225202" y="86737"/>
                  </a:lnTo>
                  <a:lnTo>
                    <a:pt x="218409" y="96664"/>
                  </a:lnTo>
                  <a:lnTo>
                    <a:pt x="205869" y="106592"/>
                  </a:lnTo>
                  <a:lnTo>
                    <a:pt x="210572" y="119133"/>
                  </a:lnTo>
                  <a:lnTo>
                    <a:pt x="213184" y="140555"/>
                  </a:lnTo>
                  <a:lnTo>
                    <a:pt x="210572" y="164068"/>
                  </a:lnTo>
                  <a:lnTo>
                    <a:pt x="213184" y="170861"/>
                  </a:lnTo>
                  <a:lnTo>
                    <a:pt x="196464" y="183924"/>
                  </a:lnTo>
                  <a:lnTo>
                    <a:pt x="195419" y="190194"/>
                  </a:lnTo>
                  <a:lnTo>
                    <a:pt x="203779" y="198031"/>
                  </a:lnTo>
                  <a:lnTo>
                    <a:pt x="203779" y="209527"/>
                  </a:lnTo>
                  <a:lnTo>
                    <a:pt x="193329" y="230950"/>
                  </a:lnTo>
                  <a:lnTo>
                    <a:pt x="187059" y="234085"/>
                  </a:lnTo>
                  <a:lnTo>
                    <a:pt x="160411" y="234085"/>
                  </a:lnTo>
                  <a:lnTo>
                    <a:pt x="153618" y="236175"/>
                  </a:lnTo>
                  <a:lnTo>
                    <a:pt x="160411" y="247670"/>
                  </a:lnTo>
                  <a:lnTo>
                    <a:pt x="168771" y="254985"/>
                  </a:lnTo>
                  <a:lnTo>
                    <a:pt x="170861" y="266480"/>
                  </a:lnTo>
                  <a:lnTo>
                    <a:pt x="180789" y="286336"/>
                  </a:lnTo>
                  <a:lnTo>
                    <a:pt x="191239" y="288948"/>
                  </a:lnTo>
                  <a:lnTo>
                    <a:pt x="194374" y="293651"/>
                  </a:lnTo>
                  <a:lnTo>
                    <a:pt x="190716" y="308281"/>
                  </a:lnTo>
                  <a:lnTo>
                    <a:pt x="170861" y="326569"/>
                  </a:lnTo>
                  <a:lnTo>
                    <a:pt x="165113" y="351127"/>
                  </a:lnTo>
                  <a:lnTo>
                    <a:pt x="183401" y="377775"/>
                  </a:lnTo>
                  <a:lnTo>
                    <a:pt x="193851" y="376730"/>
                  </a:lnTo>
                  <a:lnTo>
                    <a:pt x="189671" y="391360"/>
                  </a:lnTo>
                  <a:lnTo>
                    <a:pt x="176608" y="395018"/>
                  </a:lnTo>
                  <a:lnTo>
                    <a:pt x="155185" y="421666"/>
                  </a:lnTo>
                  <a:lnTo>
                    <a:pt x="150483" y="435251"/>
                  </a:lnTo>
                  <a:lnTo>
                    <a:pt x="159366" y="475484"/>
                  </a:lnTo>
                  <a:lnTo>
                    <a:pt x="159366" y="47548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Romania — 21%">
              <a:extLst>
                <a:ext uri="{FF2B5EF4-FFF2-40B4-BE49-F238E27FC236}">
                  <a16:creationId xmlns:a16="http://schemas.microsoft.com/office/drawing/2014/main" id="{C1FA40B3-D808-C1E4-E191-BA7347E80855}"/>
                </a:ext>
              </a:extLst>
            </p:cNvPr>
            <p:cNvSpPr/>
            <p:nvPr/>
          </p:nvSpPr>
          <p:spPr>
            <a:xfrm>
              <a:off x="5056889" y="3467698"/>
              <a:ext cx="731514" cy="434205"/>
            </a:xfrm>
            <a:custGeom>
              <a:avLst/>
              <a:gdLst>
                <a:gd name="connsiteX0" fmla="*/ 614994 w 731514"/>
                <a:gd name="connsiteY0" fmla="*/ 263868 h 434205"/>
                <a:gd name="connsiteX1" fmla="*/ 624400 w 731514"/>
                <a:gd name="connsiteY1" fmla="*/ 273795 h 434205"/>
                <a:gd name="connsiteX2" fmla="*/ 635372 w 731514"/>
                <a:gd name="connsiteY2" fmla="*/ 279543 h 434205"/>
                <a:gd name="connsiteX3" fmla="*/ 659930 w 731514"/>
                <a:gd name="connsiteY3" fmla="*/ 285290 h 434205"/>
                <a:gd name="connsiteX4" fmla="*/ 663588 w 731514"/>
                <a:gd name="connsiteY4" fmla="*/ 277975 h 434205"/>
                <a:gd name="connsiteX5" fmla="*/ 669336 w 731514"/>
                <a:gd name="connsiteY5" fmla="*/ 280065 h 434205"/>
                <a:gd name="connsiteX6" fmla="*/ 679263 w 731514"/>
                <a:gd name="connsiteY6" fmla="*/ 276930 h 434205"/>
                <a:gd name="connsiteX7" fmla="*/ 692849 w 731514"/>
                <a:gd name="connsiteY7" fmla="*/ 269093 h 434205"/>
                <a:gd name="connsiteX8" fmla="*/ 706434 w 731514"/>
                <a:gd name="connsiteY8" fmla="*/ 268048 h 434205"/>
                <a:gd name="connsiteX9" fmla="*/ 720019 w 731514"/>
                <a:gd name="connsiteY9" fmla="*/ 272228 h 434205"/>
                <a:gd name="connsiteX10" fmla="*/ 731514 w 731514"/>
                <a:gd name="connsiteY10" fmla="*/ 283201 h 434205"/>
                <a:gd name="connsiteX11" fmla="*/ 730469 w 731514"/>
                <a:gd name="connsiteY11" fmla="*/ 309848 h 434205"/>
                <a:gd name="connsiteX12" fmla="*/ 726289 w 731514"/>
                <a:gd name="connsiteY12" fmla="*/ 322911 h 434205"/>
                <a:gd name="connsiteX13" fmla="*/ 688146 w 731514"/>
                <a:gd name="connsiteY13" fmla="*/ 330749 h 434205"/>
                <a:gd name="connsiteX14" fmla="*/ 690758 w 731514"/>
                <a:gd name="connsiteY14" fmla="*/ 327091 h 434205"/>
                <a:gd name="connsiteX15" fmla="*/ 686578 w 731514"/>
                <a:gd name="connsiteY15" fmla="*/ 314551 h 434205"/>
                <a:gd name="connsiteX16" fmla="*/ 680308 w 731514"/>
                <a:gd name="connsiteY16" fmla="*/ 308281 h 434205"/>
                <a:gd name="connsiteX17" fmla="*/ 674561 w 731514"/>
                <a:gd name="connsiteY17" fmla="*/ 315074 h 434205"/>
                <a:gd name="connsiteX18" fmla="*/ 678218 w 731514"/>
                <a:gd name="connsiteY18" fmla="*/ 325524 h 434205"/>
                <a:gd name="connsiteX19" fmla="*/ 674038 w 731514"/>
                <a:gd name="connsiteY19" fmla="*/ 333884 h 434205"/>
                <a:gd name="connsiteX20" fmla="*/ 672993 w 731514"/>
                <a:gd name="connsiteY20" fmla="*/ 348514 h 434205"/>
                <a:gd name="connsiteX21" fmla="*/ 676651 w 731514"/>
                <a:gd name="connsiteY21" fmla="*/ 354262 h 434205"/>
                <a:gd name="connsiteX22" fmla="*/ 666723 w 731514"/>
                <a:gd name="connsiteY22" fmla="*/ 366802 h 434205"/>
                <a:gd name="connsiteX23" fmla="*/ 663588 w 731514"/>
                <a:gd name="connsiteY23" fmla="*/ 374640 h 434205"/>
                <a:gd name="connsiteX24" fmla="*/ 668291 w 731514"/>
                <a:gd name="connsiteY24" fmla="*/ 403900 h 434205"/>
                <a:gd name="connsiteX25" fmla="*/ 665678 w 731514"/>
                <a:gd name="connsiteY25" fmla="*/ 426891 h 434205"/>
                <a:gd name="connsiteX26" fmla="*/ 653138 w 731514"/>
                <a:gd name="connsiteY26" fmla="*/ 426891 h 434205"/>
                <a:gd name="connsiteX27" fmla="*/ 636940 w 731514"/>
                <a:gd name="connsiteY27" fmla="*/ 423756 h 434205"/>
                <a:gd name="connsiteX28" fmla="*/ 623355 w 731514"/>
                <a:gd name="connsiteY28" fmla="*/ 419576 h 434205"/>
                <a:gd name="connsiteX29" fmla="*/ 608202 w 731514"/>
                <a:gd name="connsiteY29" fmla="*/ 403378 h 434205"/>
                <a:gd name="connsiteX30" fmla="*/ 597752 w 731514"/>
                <a:gd name="connsiteY30" fmla="*/ 406513 h 434205"/>
                <a:gd name="connsiteX31" fmla="*/ 592004 w 731514"/>
                <a:gd name="connsiteY31" fmla="*/ 402855 h 434205"/>
                <a:gd name="connsiteX32" fmla="*/ 572149 w 731514"/>
                <a:gd name="connsiteY32" fmla="*/ 400243 h 434205"/>
                <a:gd name="connsiteX33" fmla="*/ 544456 w 731514"/>
                <a:gd name="connsiteY33" fmla="*/ 386135 h 434205"/>
                <a:gd name="connsiteX34" fmla="*/ 526690 w 731514"/>
                <a:gd name="connsiteY34" fmla="*/ 388747 h 434205"/>
                <a:gd name="connsiteX35" fmla="*/ 499520 w 731514"/>
                <a:gd name="connsiteY35" fmla="*/ 394495 h 434205"/>
                <a:gd name="connsiteX36" fmla="*/ 479664 w 731514"/>
                <a:gd name="connsiteY36" fmla="*/ 401810 h 434205"/>
                <a:gd name="connsiteX37" fmla="*/ 459287 w 731514"/>
                <a:gd name="connsiteY37" fmla="*/ 414873 h 434205"/>
                <a:gd name="connsiteX38" fmla="*/ 451971 w 731514"/>
                <a:gd name="connsiteY38" fmla="*/ 424801 h 434205"/>
                <a:gd name="connsiteX39" fmla="*/ 442044 w 731514"/>
                <a:gd name="connsiteY39" fmla="*/ 430548 h 434205"/>
                <a:gd name="connsiteX40" fmla="*/ 427936 w 731514"/>
                <a:gd name="connsiteY40" fmla="*/ 434206 h 434205"/>
                <a:gd name="connsiteX41" fmla="*/ 402333 w 731514"/>
                <a:gd name="connsiteY41" fmla="*/ 433161 h 434205"/>
                <a:gd name="connsiteX42" fmla="*/ 344334 w 731514"/>
                <a:gd name="connsiteY42" fmla="*/ 422710 h 434205"/>
                <a:gd name="connsiteX43" fmla="*/ 329181 w 731514"/>
                <a:gd name="connsiteY43" fmla="*/ 425846 h 434205"/>
                <a:gd name="connsiteX44" fmla="*/ 307759 w 731514"/>
                <a:gd name="connsiteY44" fmla="*/ 423233 h 434205"/>
                <a:gd name="connsiteX45" fmla="*/ 275363 w 731514"/>
                <a:gd name="connsiteY45" fmla="*/ 416963 h 434205"/>
                <a:gd name="connsiteX46" fmla="*/ 251328 w 731514"/>
                <a:gd name="connsiteY46" fmla="*/ 414873 h 434205"/>
                <a:gd name="connsiteX47" fmla="*/ 228337 w 731514"/>
                <a:gd name="connsiteY47" fmla="*/ 418530 h 434205"/>
                <a:gd name="connsiteX48" fmla="*/ 223112 w 731514"/>
                <a:gd name="connsiteY48" fmla="*/ 406513 h 434205"/>
                <a:gd name="connsiteX49" fmla="*/ 234084 w 731514"/>
                <a:gd name="connsiteY49" fmla="*/ 393972 h 434205"/>
                <a:gd name="connsiteX50" fmla="*/ 207437 w 731514"/>
                <a:gd name="connsiteY50" fmla="*/ 378820 h 434205"/>
                <a:gd name="connsiteX51" fmla="*/ 202734 w 731514"/>
                <a:gd name="connsiteY51" fmla="*/ 371505 h 434205"/>
                <a:gd name="connsiteX52" fmla="*/ 192806 w 731514"/>
                <a:gd name="connsiteY52" fmla="*/ 365757 h 434205"/>
                <a:gd name="connsiteX53" fmla="*/ 189671 w 731514"/>
                <a:gd name="connsiteY53" fmla="*/ 355307 h 434205"/>
                <a:gd name="connsiteX54" fmla="*/ 204824 w 731514"/>
                <a:gd name="connsiteY54" fmla="*/ 344334 h 434205"/>
                <a:gd name="connsiteX55" fmla="*/ 186536 w 731514"/>
                <a:gd name="connsiteY55" fmla="*/ 334406 h 434205"/>
                <a:gd name="connsiteX56" fmla="*/ 176086 w 731514"/>
                <a:gd name="connsiteY56" fmla="*/ 337541 h 434205"/>
                <a:gd name="connsiteX57" fmla="*/ 165636 w 731514"/>
                <a:gd name="connsiteY57" fmla="*/ 348514 h 434205"/>
                <a:gd name="connsiteX58" fmla="*/ 157798 w 731514"/>
                <a:gd name="connsiteY58" fmla="*/ 349559 h 434205"/>
                <a:gd name="connsiteX59" fmla="*/ 151528 w 731514"/>
                <a:gd name="connsiteY59" fmla="*/ 342244 h 434205"/>
                <a:gd name="connsiteX60" fmla="*/ 142123 w 731514"/>
                <a:gd name="connsiteY60" fmla="*/ 338064 h 434205"/>
                <a:gd name="connsiteX61" fmla="*/ 120700 w 731514"/>
                <a:gd name="connsiteY61" fmla="*/ 333884 h 434205"/>
                <a:gd name="connsiteX62" fmla="*/ 111295 w 731514"/>
                <a:gd name="connsiteY62" fmla="*/ 326569 h 434205"/>
                <a:gd name="connsiteX63" fmla="*/ 98232 w 731514"/>
                <a:gd name="connsiteY63" fmla="*/ 322911 h 434205"/>
                <a:gd name="connsiteX64" fmla="*/ 99277 w 731514"/>
                <a:gd name="connsiteY64" fmla="*/ 319254 h 434205"/>
                <a:gd name="connsiteX65" fmla="*/ 110250 w 731514"/>
                <a:gd name="connsiteY65" fmla="*/ 314551 h 434205"/>
                <a:gd name="connsiteX66" fmla="*/ 96142 w 731514"/>
                <a:gd name="connsiteY66" fmla="*/ 307758 h 434205"/>
                <a:gd name="connsiteX67" fmla="*/ 105547 w 731514"/>
                <a:gd name="connsiteY67" fmla="*/ 295218 h 434205"/>
                <a:gd name="connsiteX68" fmla="*/ 99800 w 731514"/>
                <a:gd name="connsiteY68" fmla="*/ 288426 h 434205"/>
                <a:gd name="connsiteX69" fmla="*/ 83602 w 731514"/>
                <a:gd name="connsiteY69" fmla="*/ 283723 h 434205"/>
                <a:gd name="connsiteX70" fmla="*/ 60089 w 731514"/>
                <a:gd name="connsiteY70" fmla="*/ 272228 h 434205"/>
                <a:gd name="connsiteX71" fmla="*/ 46504 w 731514"/>
                <a:gd name="connsiteY71" fmla="*/ 261255 h 434205"/>
                <a:gd name="connsiteX72" fmla="*/ 43891 w 731514"/>
                <a:gd name="connsiteY72" fmla="*/ 236175 h 434205"/>
                <a:gd name="connsiteX73" fmla="*/ 39188 w 731514"/>
                <a:gd name="connsiteY73" fmla="*/ 237219 h 434205"/>
                <a:gd name="connsiteX74" fmla="*/ 28216 w 731514"/>
                <a:gd name="connsiteY74" fmla="*/ 224679 h 434205"/>
                <a:gd name="connsiteX75" fmla="*/ 10450 w 731514"/>
                <a:gd name="connsiteY75" fmla="*/ 214229 h 434205"/>
                <a:gd name="connsiteX76" fmla="*/ 0 w 731514"/>
                <a:gd name="connsiteY76" fmla="*/ 201689 h 434205"/>
                <a:gd name="connsiteX77" fmla="*/ 19855 w 731514"/>
                <a:gd name="connsiteY77" fmla="*/ 195941 h 434205"/>
                <a:gd name="connsiteX78" fmla="*/ 28216 w 731514"/>
                <a:gd name="connsiteY78" fmla="*/ 199076 h 434205"/>
                <a:gd name="connsiteX79" fmla="*/ 43368 w 731514"/>
                <a:gd name="connsiteY79" fmla="*/ 186536 h 434205"/>
                <a:gd name="connsiteX80" fmla="*/ 59566 w 731514"/>
                <a:gd name="connsiteY80" fmla="*/ 188626 h 434205"/>
                <a:gd name="connsiteX81" fmla="*/ 67404 w 731514"/>
                <a:gd name="connsiteY81" fmla="*/ 182879 h 434205"/>
                <a:gd name="connsiteX82" fmla="*/ 76809 w 731514"/>
                <a:gd name="connsiteY82" fmla="*/ 154140 h 434205"/>
                <a:gd name="connsiteX83" fmla="*/ 89872 w 731514"/>
                <a:gd name="connsiteY83" fmla="*/ 144735 h 434205"/>
                <a:gd name="connsiteX84" fmla="*/ 88827 w 731514"/>
                <a:gd name="connsiteY84" fmla="*/ 136898 h 434205"/>
                <a:gd name="connsiteX85" fmla="*/ 98755 w 731514"/>
                <a:gd name="connsiteY85" fmla="*/ 120177 h 434205"/>
                <a:gd name="connsiteX86" fmla="*/ 98755 w 731514"/>
                <a:gd name="connsiteY86" fmla="*/ 112862 h 434205"/>
                <a:gd name="connsiteX87" fmla="*/ 107115 w 731514"/>
                <a:gd name="connsiteY87" fmla="*/ 103457 h 434205"/>
                <a:gd name="connsiteX88" fmla="*/ 111295 w 731514"/>
                <a:gd name="connsiteY88" fmla="*/ 88304 h 434205"/>
                <a:gd name="connsiteX89" fmla="*/ 119655 w 731514"/>
                <a:gd name="connsiteY89" fmla="*/ 79944 h 434205"/>
                <a:gd name="connsiteX90" fmla="*/ 119132 w 731514"/>
                <a:gd name="connsiteY90" fmla="*/ 69494 h 434205"/>
                <a:gd name="connsiteX91" fmla="*/ 126448 w 731514"/>
                <a:gd name="connsiteY91" fmla="*/ 63224 h 434205"/>
                <a:gd name="connsiteX92" fmla="*/ 137943 w 731514"/>
                <a:gd name="connsiteY92" fmla="*/ 48593 h 434205"/>
                <a:gd name="connsiteX93" fmla="*/ 166158 w 731514"/>
                <a:gd name="connsiteY93" fmla="*/ 41801 h 434205"/>
                <a:gd name="connsiteX94" fmla="*/ 179744 w 731514"/>
                <a:gd name="connsiteY94" fmla="*/ 27693 h 434205"/>
                <a:gd name="connsiteX95" fmla="*/ 192806 w 731514"/>
                <a:gd name="connsiteY95" fmla="*/ 21945 h 434205"/>
                <a:gd name="connsiteX96" fmla="*/ 198554 w 731514"/>
                <a:gd name="connsiteY96" fmla="*/ 14630 h 434205"/>
                <a:gd name="connsiteX97" fmla="*/ 202734 w 731514"/>
                <a:gd name="connsiteY97" fmla="*/ 14630 h 434205"/>
                <a:gd name="connsiteX98" fmla="*/ 219454 w 731514"/>
                <a:gd name="connsiteY98" fmla="*/ 24035 h 434205"/>
                <a:gd name="connsiteX99" fmla="*/ 236175 w 731514"/>
                <a:gd name="connsiteY99" fmla="*/ 23513 h 434205"/>
                <a:gd name="connsiteX100" fmla="*/ 278498 w 731514"/>
                <a:gd name="connsiteY100" fmla="*/ 31873 h 434205"/>
                <a:gd name="connsiteX101" fmla="*/ 300443 w 731514"/>
                <a:gd name="connsiteY101" fmla="*/ 27693 h 434205"/>
                <a:gd name="connsiteX102" fmla="*/ 307759 w 731514"/>
                <a:gd name="connsiteY102" fmla="*/ 29783 h 434205"/>
                <a:gd name="connsiteX103" fmla="*/ 334406 w 731514"/>
                <a:gd name="connsiteY103" fmla="*/ 50161 h 434205"/>
                <a:gd name="connsiteX104" fmla="*/ 347469 w 731514"/>
                <a:gd name="connsiteY104" fmla="*/ 47026 h 434205"/>
                <a:gd name="connsiteX105" fmla="*/ 353739 w 731514"/>
                <a:gd name="connsiteY105" fmla="*/ 39711 h 434205"/>
                <a:gd name="connsiteX106" fmla="*/ 374640 w 731514"/>
                <a:gd name="connsiteY106" fmla="*/ 31873 h 434205"/>
                <a:gd name="connsiteX107" fmla="*/ 426368 w 731514"/>
                <a:gd name="connsiteY107" fmla="*/ 24558 h 434205"/>
                <a:gd name="connsiteX108" fmla="*/ 433161 w 731514"/>
                <a:gd name="connsiteY108" fmla="*/ 13063 h 434205"/>
                <a:gd name="connsiteX109" fmla="*/ 434206 w 731514"/>
                <a:gd name="connsiteY109" fmla="*/ 4702 h 434205"/>
                <a:gd name="connsiteX110" fmla="*/ 457196 w 731514"/>
                <a:gd name="connsiteY110" fmla="*/ 0 h 434205"/>
                <a:gd name="connsiteX111" fmla="*/ 470259 w 731514"/>
                <a:gd name="connsiteY111" fmla="*/ 0 h 434205"/>
                <a:gd name="connsiteX112" fmla="*/ 485412 w 731514"/>
                <a:gd name="connsiteY112" fmla="*/ 9928 h 434205"/>
                <a:gd name="connsiteX113" fmla="*/ 500565 w 731514"/>
                <a:gd name="connsiteY113" fmla="*/ 28215 h 434205"/>
                <a:gd name="connsiteX114" fmla="*/ 518852 w 731514"/>
                <a:gd name="connsiteY114" fmla="*/ 58521 h 434205"/>
                <a:gd name="connsiteX115" fmla="*/ 528258 w 731514"/>
                <a:gd name="connsiteY115" fmla="*/ 66359 h 434205"/>
                <a:gd name="connsiteX116" fmla="*/ 543411 w 731514"/>
                <a:gd name="connsiteY116" fmla="*/ 86214 h 434205"/>
                <a:gd name="connsiteX117" fmla="*/ 556473 w 731514"/>
                <a:gd name="connsiteY117" fmla="*/ 97187 h 434205"/>
                <a:gd name="connsiteX118" fmla="*/ 564311 w 731514"/>
                <a:gd name="connsiteY118" fmla="*/ 107637 h 434205"/>
                <a:gd name="connsiteX119" fmla="*/ 582599 w 731514"/>
                <a:gd name="connsiteY119" fmla="*/ 120700 h 434205"/>
                <a:gd name="connsiteX120" fmla="*/ 590959 w 731514"/>
                <a:gd name="connsiteY120" fmla="*/ 138465 h 434205"/>
                <a:gd name="connsiteX121" fmla="*/ 599319 w 731514"/>
                <a:gd name="connsiteY121" fmla="*/ 152573 h 434205"/>
                <a:gd name="connsiteX122" fmla="*/ 602454 w 731514"/>
                <a:gd name="connsiteY122" fmla="*/ 170338 h 434205"/>
                <a:gd name="connsiteX123" fmla="*/ 596707 w 731514"/>
                <a:gd name="connsiteY123" fmla="*/ 199599 h 434205"/>
                <a:gd name="connsiteX124" fmla="*/ 597229 w 731514"/>
                <a:gd name="connsiteY124" fmla="*/ 215797 h 434205"/>
                <a:gd name="connsiteX125" fmla="*/ 605589 w 731514"/>
                <a:gd name="connsiteY125" fmla="*/ 246625 h 434205"/>
                <a:gd name="connsiteX126" fmla="*/ 599842 w 731514"/>
                <a:gd name="connsiteY126" fmla="*/ 250805 h 434205"/>
                <a:gd name="connsiteX127" fmla="*/ 614994 w 731514"/>
                <a:gd name="connsiteY127" fmla="*/ 263868 h 434205"/>
                <a:gd name="connsiteX128" fmla="*/ 614994 w 731514"/>
                <a:gd name="connsiteY128" fmla="*/ 263868 h 434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731514" h="434205">
                  <a:moveTo>
                    <a:pt x="614994" y="263868"/>
                  </a:moveTo>
                  <a:lnTo>
                    <a:pt x="624400" y="273795"/>
                  </a:lnTo>
                  <a:lnTo>
                    <a:pt x="635372" y="279543"/>
                  </a:lnTo>
                  <a:lnTo>
                    <a:pt x="659930" y="285290"/>
                  </a:lnTo>
                  <a:lnTo>
                    <a:pt x="663588" y="277975"/>
                  </a:lnTo>
                  <a:lnTo>
                    <a:pt x="669336" y="280065"/>
                  </a:lnTo>
                  <a:lnTo>
                    <a:pt x="679263" y="276930"/>
                  </a:lnTo>
                  <a:lnTo>
                    <a:pt x="692849" y="269093"/>
                  </a:lnTo>
                  <a:lnTo>
                    <a:pt x="706434" y="268048"/>
                  </a:lnTo>
                  <a:lnTo>
                    <a:pt x="720019" y="272228"/>
                  </a:lnTo>
                  <a:lnTo>
                    <a:pt x="731514" y="283201"/>
                  </a:lnTo>
                  <a:lnTo>
                    <a:pt x="730469" y="309848"/>
                  </a:lnTo>
                  <a:lnTo>
                    <a:pt x="726289" y="322911"/>
                  </a:lnTo>
                  <a:lnTo>
                    <a:pt x="688146" y="330749"/>
                  </a:lnTo>
                  <a:lnTo>
                    <a:pt x="690758" y="327091"/>
                  </a:lnTo>
                  <a:lnTo>
                    <a:pt x="686578" y="314551"/>
                  </a:lnTo>
                  <a:lnTo>
                    <a:pt x="680308" y="308281"/>
                  </a:lnTo>
                  <a:lnTo>
                    <a:pt x="674561" y="315074"/>
                  </a:lnTo>
                  <a:lnTo>
                    <a:pt x="678218" y="325524"/>
                  </a:lnTo>
                  <a:lnTo>
                    <a:pt x="674038" y="333884"/>
                  </a:lnTo>
                  <a:lnTo>
                    <a:pt x="672993" y="348514"/>
                  </a:lnTo>
                  <a:lnTo>
                    <a:pt x="676651" y="354262"/>
                  </a:lnTo>
                  <a:lnTo>
                    <a:pt x="666723" y="366802"/>
                  </a:lnTo>
                  <a:lnTo>
                    <a:pt x="663588" y="374640"/>
                  </a:lnTo>
                  <a:lnTo>
                    <a:pt x="668291" y="403900"/>
                  </a:lnTo>
                  <a:lnTo>
                    <a:pt x="665678" y="426891"/>
                  </a:lnTo>
                  <a:lnTo>
                    <a:pt x="653138" y="426891"/>
                  </a:lnTo>
                  <a:lnTo>
                    <a:pt x="636940" y="423756"/>
                  </a:lnTo>
                  <a:lnTo>
                    <a:pt x="623355" y="419576"/>
                  </a:lnTo>
                  <a:lnTo>
                    <a:pt x="608202" y="403378"/>
                  </a:lnTo>
                  <a:lnTo>
                    <a:pt x="597752" y="406513"/>
                  </a:lnTo>
                  <a:lnTo>
                    <a:pt x="592004" y="402855"/>
                  </a:lnTo>
                  <a:lnTo>
                    <a:pt x="572149" y="400243"/>
                  </a:lnTo>
                  <a:lnTo>
                    <a:pt x="544456" y="386135"/>
                  </a:lnTo>
                  <a:lnTo>
                    <a:pt x="526690" y="388747"/>
                  </a:lnTo>
                  <a:lnTo>
                    <a:pt x="499520" y="394495"/>
                  </a:lnTo>
                  <a:lnTo>
                    <a:pt x="479664" y="401810"/>
                  </a:lnTo>
                  <a:lnTo>
                    <a:pt x="459287" y="414873"/>
                  </a:lnTo>
                  <a:lnTo>
                    <a:pt x="451971" y="424801"/>
                  </a:lnTo>
                  <a:lnTo>
                    <a:pt x="442044" y="430548"/>
                  </a:lnTo>
                  <a:lnTo>
                    <a:pt x="427936" y="434206"/>
                  </a:lnTo>
                  <a:lnTo>
                    <a:pt x="402333" y="433161"/>
                  </a:lnTo>
                  <a:lnTo>
                    <a:pt x="344334" y="422710"/>
                  </a:lnTo>
                  <a:lnTo>
                    <a:pt x="329181" y="425846"/>
                  </a:lnTo>
                  <a:lnTo>
                    <a:pt x="307759" y="423233"/>
                  </a:lnTo>
                  <a:lnTo>
                    <a:pt x="275363" y="416963"/>
                  </a:lnTo>
                  <a:lnTo>
                    <a:pt x="251328" y="414873"/>
                  </a:lnTo>
                  <a:lnTo>
                    <a:pt x="228337" y="418530"/>
                  </a:lnTo>
                  <a:lnTo>
                    <a:pt x="223112" y="406513"/>
                  </a:lnTo>
                  <a:lnTo>
                    <a:pt x="234084" y="393972"/>
                  </a:lnTo>
                  <a:lnTo>
                    <a:pt x="207437" y="378820"/>
                  </a:lnTo>
                  <a:lnTo>
                    <a:pt x="202734" y="371505"/>
                  </a:lnTo>
                  <a:lnTo>
                    <a:pt x="192806" y="365757"/>
                  </a:lnTo>
                  <a:lnTo>
                    <a:pt x="189671" y="355307"/>
                  </a:lnTo>
                  <a:lnTo>
                    <a:pt x="204824" y="344334"/>
                  </a:lnTo>
                  <a:lnTo>
                    <a:pt x="186536" y="334406"/>
                  </a:lnTo>
                  <a:lnTo>
                    <a:pt x="176086" y="337541"/>
                  </a:lnTo>
                  <a:lnTo>
                    <a:pt x="165636" y="348514"/>
                  </a:lnTo>
                  <a:lnTo>
                    <a:pt x="157798" y="349559"/>
                  </a:lnTo>
                  <a:lnTo>
                    <a:pt x="151528" y="342244"/>
                  </a:lnTo>
                  <a:lnTo>
                    <a:pt x="142123" y="338064"/>
                  </a:lnTo>
                  <a:lnTo>
                    <a:pt x="120700" y="333884"/>
                  </a:lnTo>
                  <a:lnTo>
                    <a:pt x="111295" y="326569"/>
                  </a:lnTo>
                  <a:lnTo>
                    <a:pt x="98232" y="322911"/>
                  </a:lnTo>
                  <a:lnTo>
                    <a:pt x="99277" y="319254"/>
                  </a:lnTo>
                  <a:lnTo>
                    <a:pt x="110250" y="314551"/>
                  </a:lnTo>
                  <a:lnTo>
                    <a:pt x="96142" y="307758"/>
                  </a:lnTo>
                  <a:lnTo>
                    <a:pt x="105547" y="295218"/>
                  </a:lnTo>
                  <a:lnTo>
                    <a:pt x="99800" y="288426"/>
                  </a:lnTo>
                  <a:lnTo>
                    <a:pt x="83602" y="283723"/>
                  </a:lnTo>
                  <a:lnTo>
                    <a:pt x="60089" y="272228"/>
                  </a:lnTo>
                  <a:lnTo>
                    <a:pt x="46504" y="261255"/>
                  </a:lnTo>
                  <a:lnTo>
                    <a:pt x="43891" y="236175"/>
                  </a:lnTo>
                  <a:lnTo>
                    <a:pt x="39188" y="237219"/>
                  </a:lnTo>
                  <a:lnTo>
                    <a:pt x="28216" y="224679"/>
                  </a:lnTo>
                  <a:lnTo>
                    <a:pt x="10450" y="214229"/>
                  </a:lnTo>
                  <a:lnTo>
                    <a:pt x="0" y="201689"/>
                  </a:lnTo>
                  <a:lnTo>
                    <a:pt x="19855" y="195941"/>
                  </a:lnTo>
                  <a:lnTo>
                    <a:pt x="28216" y="199076"/>
                  </a:lnTo>
                  <a:lnTo>
                    <a:pt x="43368" y="186536"/>
                  </a:lnTo>
                  <a:lnTo>
                    <a:pt x="59566" y="188626"/>
                  </a:lnTo>
                  <a:lnTo>
                    <a:pt x="67404" y="182879"/>
                  </a:lnTo>
                  <a:lnTo>
                    <a:pt x="76809" y="154140"/>
                  </a:lnTo>
                  <a:lnTo>
                    <a:pt x="89872" y="144735"/>
                  </a:lnTo>
                  <a:lnTo>
                    <a:pt x="88827" y="136898"/>
                  </a:lnTo>
                  <a:lnTo>
                    <a:pt x="98755" y="120177"/>
                  </a:lnTo>
                  <a:lnTo>
                    <a:pt x="98755" y="112862"/>
                  </a:lnTo>
                  <a:lnTo>
                    <a:pt x="107115" y="103457"/>
                  </a:lnTo>
                  <a:lnTo>
                    <a:pt x="111295" y="88304"/>
                  </a:lnTo>
                  <a:lnTo>
                    <a:pt x="119655" y="79944"/>
                  </a:lnTo>
                  <a:lnTo>
                    <a:pt x="119132" y="69494"/>
                  </a:lnTo>
                  <a:lnTo>
                    <a:pt x="126448" y="63224"/>
                  </a:lnTo>
                  <a:lnTo>
                    <a:pt x="137943" y="48593"/>
                  </a:lnTo>
                  <a:lnTo>
                    <a:pt x="166158" y="41801"/>
                  </a:lnTo>
                  <a:lnTo>
                    <a:pt x="179744" y="27693"/>
                  </a:lnTo>
                  <a:lnTo>
                    <a:pt x="192806" y="21945"/>
                  </a:lnTo>
                  <a:lnTo>
                    <a:pt x="198554" y="14630"/>
                  </a:lnTo>
                  <a:lnTo>
                    <a:pt x="202734" y="14630"/>
                  </a:lnTo>
                  <a:lnTo>
                    <a:pt x="219454" y="24035"/>
                  </a:lnTo>
                  <a:lnTo>
                    <a:pt x="236175" y="23513"/>
                  </a:lnTo>
                  <a:lnTo>
                    <a:pt x="278498" y="31873"/>
                  </a:lnTo>
                  <a:lnTo>
                    <a:pt x="300443" y="27693"/>
                  </a:lnTo>
                  <a:lnTo>
                    <a:pt x="307759" y="29783"/>
                  </a:lnTo>
                  <a:lnTo>
                    <a:pt x="334406" y="50161"/>
                  </a:lnTo>
                  <a:lnTo>
                    <a:pt x="347469" y="47026"/>
                  </a:lnTo>
                  <a:lnTo>
                    <a:pt x="353739" y="39711"/>
                  </a:lnTo>
                  <a:lnTo>
                    <a:pt x="374640" y="31873"/>
                  </a:lnTo>
                  <a:lnTo>
                    <a:pt x="426368" y="24558"/>
                  </a:lnTo>
                  <a:lnTo>
                    <a:pt x="433161" y="13063"/>
                  </a:lnTo>
                  <a:lnTo>
                    <a:pt x="434206" y="4702"/>
                  </a:lnTo>
                  <a:lnTo>
                    <a:pt x="457196" y="0"/>
                  </a:lnTo>
                  <a:lnTo>
                    <a:pt x="470259" y="0"/>
                  </a:lnTo>
                  <a:lnTo>
                    <a:pt x="485412" y="9928"/>
                  </a:lnTo>
                  <a:lnTo>
                    <a:pt x="500565" y="28215"/>
                  </a:lnTo>
                  <a:lnTo>
                    <a:pt x="518852" y="58521"/>
                  </a:lnTo>
                  <a:lnTo>
                    <a:pt x="528258" y="66359"/>
                  </a:lnTo>
                  <a:lnTo>
                    <a:pt x="543411" y="86214"/>
                  </a:lnTo>
                  <a:lnTo>
                    <a:pt x="556473" y="97187"/>
                  </a:lnTo>
                  <a:lnTo>
                    <a:pt x="564311" y="107637"/>
                  </a:lnTo>
                  <a:lnTo>
                    <a:pt x="582599" y="120700"/>
                  </a:lnTo>
                  <a:lnTo>
                    <a:pt x="590959" y="138465"/>
                  </a:lnTo>
                  <a:lnTo>
                    <a:pt x="599319" y="152573"/>
                  </a:lnTo>
                  <a:lnTo>
                    <a:pt x="602454" y="170338"/>
                  </a:lnTo>
                  <a:lnTo>
                    <a:pt x="596707" y="199599"/>
                  </a:lnTo>
                  <a:lnTo>
                    <a:pt x="597229" y="215797"/>
                  </a:lnTo>
                  <a:lnTo>
                    <a:pt x="605589" y="246625"/>
                  </a:lnTo>
                  <a:lnTo>
                    <a:pt x="599842" y="250805"/>
                  </a:lnTo>
                  <a:lnTo>
                    <a:pt x="614994" y="263868"/>
                  </a:lnTo>
                  <a:lnTo>
                    <a:pt x="614994" y="263868"/>
                  </a:lnTo>
                  <a:close/>
                </a:path>
              </a:pathLst>
            </a:custGeom>
            <a:solidFill>
              <a:schemeClr val="accent6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060A45">
                    <a:lumMod val="10000"/>
                    <a:lumOff val="9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Serbia — 15%">
              <a:extLst>
                <a:ext uri="{FF2B5EF4-FFF2-40B4-BE49-F238E27FC236}">
                  <a16:creationId xmlns:a16="http://schemas.microsoft.com/office/drawing/2014/main" id="{76B4614F-6B4A-E58F-AEBB-4194D270995A}"/>
                </a:ext>
              </a:extLst>
            </p:cNvPr>
            <p:cNvSpPr/>
            <p:nvPr/>
          </p:nvSpPr>
          <p:spPr>
            <a:xfrm>
              <a:off x="4953432" y="3662594"/>
              <a:ext cx="343289" cy="374117"/>
            </a:xfrm>
            <a:custGeom>
              <a:avLst/>
              <a:gdLst>
                <a:gd name="connsiteX0" fmla="*/ 104502 w 343289"/>
                <a:gd name="connsiteY0" fmla="*/ 6793 h 374117"/>
                <a:gd name="connsiteX1" fmla="*/ 114952 w 343289"/>
                <a:gd name="connsiteY1" fmla="*/ 19333 h 374117"/>
                <a:gd name="connsiteX2" fmla="*/ 132718 w 343289"/>
                <a:gd name="connsiteY2" fmla="*/ 29783 h 374117"/>
                <a:gd name="connsiteX3" fmla="*/ 143690 w 343289"/>
                <a:gd name="connsiteY3" fmla="*/ 42323 h 374117"/>
                <a:gd name="connsiteX4" fmla="*/ 148393 w 343289"/>
                <a:gd name="connsiteY4" fmla="*/ 41278 h 374117"/>
                <a:gd name="connsiteX5" fmla="*/ 151006 w 343289"/>
                <a:gd name="connsiteY5" fmla="*/ 66359 h 374117"/>
                <a:gd name="connsiteX6" fmla="*/ 164591 w 343289"/>
                <a:gd name="connsiteY6" fmla="*/ 77331 h 374117"/>
                <a:gd name="connsiteX7" fmla="*/ 188104 w 343289"/>
                <a:gd name="connsiteY7" fmla="*/ 88827 h 374117"/>
                <a:gd name="connsiteX8" fmla="*/ 204301 w 343289"/>
                <a:gd name="connsiteY8" fmla="*/ 93529 h 374117"/>
                <a:gd name="connsiteX9" fmla="*/ 210049 w 343289"/>
                <a:gd name="connsiteY9" fmla="*/ 100322 h 374117"/>
                <a:gd name="connsiteX10" fmla="*/ 200644 w 343289"/>
                <a:gd name="connsiteY10" fmla="*/ 112862 h 374117"/>
                <a:gd name="connsiteX11" fmla="*/ 214752 w 343289"/>
                <a:gd name="connsiteY11" fmla="*/ 119655 h 374117"/>
                <a:gd name="connsiteX12" fmla="*/ 203779 w 343289"/>
                <a:gd name="connsiteY12" fmla="*/ 124357 h 374117"/>
                <a:gd name="connsiteX13" fmla="*/ 202734 w 343289"/>
                <a:gd name="connsiteY13" fmla="*/ 128015 h 374117"/>
                <a:gd name="connsiteX14" fmla="*/ 215797 w 343289"/>
                <a:gd name="connsiteY14" fmla="*/ 131673 h 374117"/>
                <a:gd name="connsiteX15" fmla="*/ 225202 w 343289"/>
                <a:gd name="connsiteY15" fmla="*/ 138988 h 374117"/>
                <a:gd name="connsiteX16" fmla="*/ 246625 w 343289"/>
                <a:gd name="connsiteY16" fmla="*/ 143168 h 374117"/>
                <a:gd name="connsiteX17" fmla="*/ 256030 w 343289"/>
                <a:gd name="connsiteY17" fmla="*/ 147348 h 374117"/>
                <a:gd name="connsiteX18" fmla="*/ 262300 w 343289"/>
                <a:gd name="connsiteY18" fmla="*/ 154663 h 374117"/>
                <a:gd name="connsiteX19" fmla="*/ 270138 w 343289"/>
                <a:gd name="connsiteY19" fmla="*/ 153618 h 374117"/>
                <a:gd name="connsiteX20" fmla="*/ 280588 w 343289"/>
                <a:gd name="connsiteY20" fmla="*/ 142645 h 374117"/>
                <a:gd name="connsiteX21" fmla="*/ 291038 w 343289"/>
                <a:gd name="connsiteY21" fmla="*/ 139510 h 374117"/>
                <a:gd name="connsiteX22" fmla="*/ 309326 w 343289"/>
                <a:gd name="connsiteY22" fmla="*/ 149438 h 374117"/>
                <a:gd name="connsiteX23" fmla="*/ 294173 w 343289"/>
                <a:gd name="connsiteY23" fmla="*/ 160411 h 374117"/>
                <a:gd name="connsiteX24" fmla="*/ 297308 w 343289"/>
                <a:gd name="connsiteY24" fmla="*/ 170861 h 374117"/>
                <a:gd name="connsiteX25" fmla="*/ 307236 w 343289"/>
                <a:gd name="connsiteY25" fmla="*/ 176608 h 374117"/>
                <a:gd name="connsiteX26" fmla="*/ 311939 w 343289"/>
                <a:gd name="connsiteY26" fmla="*/ 183924 h 374117"/>
                <a:gd name="connsiteX27" fmla="*/ 306191 w 343289"/>
                <a:gd name="connsiteY27" fmla="*/ 188104 h 374117"/>
                <a:gd name="connsiteX28" fmla="*/ 305146 w 343289"/>
                <a:gd name="connsiteY28" fmla="*/ 199599 h 374117"/>
                <a:gd name="connsiteX29" fmla="*/ 292083 w 343289"/>
                <a:gd name="connsiteY29" fmla="*/ 205869 h 374117"/>
                <a:gd name="connsiteX30" fmla="*/ 289471 w 343289"/>
                <a:gd name="connsiteY30" fmla="*/ 219977 h 374117"/>
                <a:gd name="connsiteX31" fmla="*/ 293128 w 343289"/>
                <a:gd name="connsiteY31" fmla="*/ 234607 h 374117"/>
                <a:gd name="connsiteX32" fmla="*/ 307759 w 343289"/>
                <a:gd name="connsiteY32" fmla="*/ 258643 h 374117"/>
                <a:gd name="connsiteX33" fmla="*/ 325524 w 343289"/>
                <a:gd name="connsiteY33" fmla="*/ 268048 h 374117"/>
                <a:gd name="connsiteX34" fmla="*/ 333361 w 343289"/>
                <a:gd name="connsiteY34" fmla="*/ 277975 h 374117"/>
                <a:gd name="connsiteX35" fmla="*/ 343289 w 343289"/>
                <a:gd name="connsiteY35" fmla="*/ 284246 h 374117"/>
                <a:gd name="connsiteX36" fmla="*/ 341199 w 343289"/>
                <a:gd name="connsiteY36" fmla="*/ 292606 h 374117"/>
                <a:gd name="connsiteX37" fmla="*/ 331272 w 343289"/>
                <a:gd name="connsiteY37" fmla="*/ 303056 h 374117"/>
                <a:gd name="connsiteX38" fmla="*/ 324479 w 343289"/>
                <a:gd name="connsiteY38" fmla="*/ 312984 h 374117"/>
                <a:gd name="connsiteX39" fmla="*/ 313506 w 343289"/>
                <a:gd name="connsiteY39" fmla="*/ 313506 h 374117"/>
                <a:gd name="connsiteX40" fmla="*/ 306714 w 343289"/>
                <a:gd name="connsiteY40" fmla="*/ 317164 h 374117"/>
                <a:gd name="connsiteX41" fmla="*/ 306714 w 343289"/>
                <a:gd name="connsiteY41" fmla="*/ 337541 h 374117"/>
                <a:gd name="connsiteX42" fmla="*/ 315074 w 343289"/>
                <a:gd name="connsiteY42" fmla="*/ 355307 h 374117"/>
                <a:gd name="connsiteX43" fmla="*/ 308281 w 343289"/>
                <a:gd name="connsiteY43" fmla="*/ 365757 h 374117"/>
                <a:gd name="connsiteX44" fmla="*/ 302011 w 343289"/>
                <a:gd name="connsiteY44" fmla="*/ 367847 h 374117"/>
                <a:gd name="connsiteX45" fmla="*/ 293651 w 343289"/>
                <a:gd name="connsiteY45" fmla="*/ 363667 h 374117"/>
                <a:gd name="connsiteX46" fmla="*/ 279543 w 343289"/>
                <a:gd name="connsiteY46" fmla="*/ 368370 h 374117"/>
                <a:gd name="connsiteX47" fmla="*/ 268048 w 343289"/>
                <a:gd name="connsiteY47" fmla="*/ 366279 h 374117"/>
                <a:gd name="connsiteX48" fmla="*/ 255508 w 343289"/>
                <a:gd name="connsiteY48" fmla="*/ 372027 h 374117"/>
                <a:gd name="connsiteX49" fmla="*/ 241922 w 343289"/>
                <a:gd name="connsiteY49" fmla="*/ 374117 h 374117"/>
                <a:gd name="connsiteX50" fmla="*/ 238264 w 343289"/>
                <a:gd name="connsiteY50" fmla="*/ 366279 h 374117"/>
                <a:gd name="connsiteX51" fmla="*/ 244535 w 343289"/>
                <a:gd name="connsiteY51" fmla="*/ 360532 h 374117"/>
                <a:gd name="connsiteX52" fmla="*/ 251850 w 343289"/>
                <a:gd name="connsiteY52" fmla="*/ 340677 h 374117"/>
                <a:gd name="connsiteX53" fmla="*/ 252895 w 343289"/>
                <a:gd name="connsiteY53" fmla="*/ 333361 h 374117"/>
                <a:gd name="connsiteX54" fmla="*/ 224157 w 343289"/>
                <a:gd name="connsiteY54" fmla="*/ 326046 h 374117"/>
                <a:gd name="connsiteX55" fmla="*/ 224157 w 343289"/>
                <a:gd name="connsiteY55" fmla="*/ 318209 h 374117"/>
                <a:gd name="connsiteX56" fmla="*/ 210572 w 343289"/>
                <a:gd name="connsiteY56" fmla="*/ 310894 h 374117"/>
                <a:gd name="connsiteX57" fmla="*/ 209526 w 343289"/>
                <a:gd name="connsiteY57" fmla="*/ 306714 h 374117"/>
                <a:gd name="connsiteX58" fmla="*/ 195419 w 343289"/>
                <a:gd name="connsiteY58" fmla="*/ 293651 h 374117"/>
                <a:gd name="connsiteX59" fmla="*/ 178176 w 343289"/>
                <a:gd name="connsiteY59" fmla="*/ 285813 h 374117"/>
                <a:gd name="connsiteX60" fmla="*/ 171383 w 343289"/>
                <a:gd name="connsiteY60" fmla="*/ 277975 h 374117"/>
                <a:gd name="connsiteX61" fmla="*/ 160933 w 343289"/>
                <a:gd name="connsiteY61" fmla="*/ 283723 h 374117"/>
                <a:gd name="connsiteX62" fmla="*/ 164591 w 343289"/>
                <a:gd name="connsiteY62" fmla="*/ 293651 h 374117"/>
                <a:gd name="connsiteX63" fmla="*/ 161978 w 343289"/>
                <a:gd name="connsiteY63" fmla="*/ 299921 h 374117"/>
                <a:gd name="connsiteX64" fmla="*/ 151528 w 343289"/>
                <a:gd name="connsiteY64" fmla="*/ 307759 h 374117"/>
                <a:gd name="connsiteX65" fmla="*/ 151528 w 343289"/>
                <a:gd name="connsiteY65" fmla="*/ 316119 h 374117"/>
                <a:gd name="connsiteX66" fmla="*/ 142123 w 343289"/>
                <a:gd name="connsiteY66" fmla="*/ 319254 h 374117"/>
                <a:gd name="connsiteX67" fmla="*/ 141600 w 343289"/>
                <a:gd name="connsiteY67" fmla="*/ 312984 h 374117"/>
                <a:gd name="connsiteX68" fmla="*/ 109205 w 343289"/>
                <a:gd name="connsiteY68" fmla="*/ 295218 h 374117"/>
                <a:gd name="connsiteX69" fmla="*/ 96142 w 343289"/>
                <a:gd name="connsiteY69" fmla="*/ 292083 h 374117"/>
                <a:gd name="connsiteX70" fmla="*/ 77854 w 343289"/>
                <a:gd name="connsiteY70" fmla="*/ 282155 h 374117"/>
                <a:gd name="connsiteX71" fmla="*/ 66359 w 343289"/>
                <a:gd name="connsiteY71" fmla="*/ 269615 h 374117"/>
                <a:gd name="connsiteX72" fmla="*/ 50161 w 343289"/>
                <a:gd name="connsiteY72" fmla="*/ 259165 h 374117"/>
                <a:gd name="connsiteX73" fmla="*/ 47548 w 343289"/>
                <a:gd name="connsiteY73" fmla="*/ 251850 h 374117"/>
                <a:gd name="connsiteX74" fmla="*/ 51729 w 343289"/>
                <a:gd name="connsiteY74" fmla="*/ 247147 h 374117"/>
                <a:gd name="connsiteX75" fmla="*/ 66881 w 343289"/>
                <a:gd name="connsiteY75" fmla="*/ 249237 h 374117"/>
                <a:gd name="connsiteX76" fmla="*/ 67926 w 343289"/>
                <a:gd name="connsiteY76" fmla="*/ 235652 h 374117"/>
                <a:gd name="connsiteX77" fmla="*/ 48071 w 343289"/>
                <a:gd name="connsiteY77" fmla="*/ 212662 h 374117"/>
                <a:gd name="connsiteX78" fmla="*/ 51206 w 343289"/>
                <a:gd name="connsiteY78" fmla="*/ 207959 h 374117"/>
                <a:gd name="connsiteX79" fmla="*/ 70016 w 343289"/>
                <a:gd name="connsiteY79" fmla="*/ 208482 h 374117"/>
                <a:gd name="connsiteX80" fmla="*/ 72106 w 343289"/>
                <a:gd name="connsiteY80" fmla="*/ 203779 h 374117"/>
                <a:gd name="connsiteX81" fmla="*/ 51729 w 343289"/>
                <a:gd name="connsiteY81" fmla="*/ 186013 h 374117"/>
                <a:gd name="connsiteX82" fmla="*/ 37098 w 343289"/>
                <a:gd name="connsiteY82" fmla="*/ 178699 h 374117"/>
                <a:gd name="connsiteX83" fmla="*/ 33963 w 343289"/>
                <a:gd name="connsiteY83" fmla="*/ 173996 h 374117"/>
                <a:gd name="connsiteX84" fmla="*/ 34486 w 343289"/>
                <a:gd name="connsiteY84" fmla="*/ 157798 h 374117"/>
                <a:gd name="connsiteX85" fmla="*/ 44413 w 343289"/>
                <a:gd name="connsiteY85" fmla="*/ 141078 h 374117"/>
                <a:gd name="connsiteX86" fmla="*/ 47548 w 343289"/>
                <a:gd name="connsiteY86" fmla="*/ 125925 h 374117"/>
                <a:gd name="connsiteX87" fmla="*/ 38143 w 343289"/>
                <a:gd name="connsiteY87" fmla="*/ 121222 h 374117"/>
                <a:gd name="connsiteX88" fmla="*/ 20900 w 343289"/>
                <a:gd name="connsiteY88" fmla="*/ 125402 h 374117"/>
                <a:gd name="connsiteX89" fmla="*/ 27171 w 343289"/>
                <a:gd name="connsiteY89" fmla="*/ 115475 h 374117"/>
                <a:gd name="connsiteX90" fmla="*/ 22991 w 343289"/>
                <a:gd name="connsiteY90" fmla="*/ 99277 h 374117"/>
                <a:gd name="connsiteX91" fmla="*/ 33441 w 343289"/>
                <a:gd name="connsiteY91" fmla="*/ 96664 h 374117"/>
                <a:gd name="connsiteX92" fmla="*/ 47548 w 343289"/>
                <a:gd name="connsiteY92" fmla="*/ 96142 h 374117"/>
                <a:gd name="connsiteX93" fmla="*/ 41801 w 343289"/>
                <a:gd name="connsiteY93" fmla="*/ 86737 h 374117"/>
                <a:gd name="connsiteX94" fmla="*/ 23513 w 343289"/>
                <a:gd name="connsiteY94" fmla="*/ 80467 h 374117"/>
                <a:gd name="connsiteX95" fmla="*/ 16198 w 343289"/>
                <a:gd name="connsiteY95" fmla="*/ 74197 h 374117"/>
                <a:gd name="connsiteX96" fmla="*/ 18810 w 343289"/>
                <a:gd name="connsiteY96" fmla="*/ 61656 h 374117"/>
                <a:gd name="connsiteX97" fmla="*/ 10973 w 343289"/>
                <a:gd name="connsiteY97" fmla="*/ 59044 h 374117"/>
                <a:gd name="connsiteX98" fmla="*/ 9928 w 343289"/>
                <a:gd name="connsiteY98" fmla="*/ 49116 h 374117"/>
                <a:gd name="connsiteX99" fmla="*/ 0 w 343289"/>
                <a:gd name="connsiteY99" fmla="*/ 32396 h 374117"/>
                <a:gd name="connsiteX100" fmla="*/ 4180 w 343289"/>
                <a:gd name="connsiteY100" fmla="*/ 22991 h 374117"/>
                <a:gd name="connsiteX101" fmla="*/ 17243 w 343289"/>
                <a:gd name="connsiteY101" fmla="*/ 15153 h 374117"/>
                <a:gd name="connsiteX102" fmla="*/ 27171 w 343289"/>
                <a:gd name="connsiteY102" fmla="*/ 18288 h 374117"/>
                <a:gd name="connsiteX103" fmla="*/ 40756 w 343289"/>
                <a:gd name="connsiteY103" fmla="*/ 12018 h 374117"/>
                <a:gd name="connsiteX104" fmla="*/ 50161 w 343289"/>
                <a:gd name="connsiteY104" fmla="*/ 2090 h 374117"/>
                <a:gd name="connsiteX105" fmla="*/ 56431 w 343289"/>
                <a:gd name="connsiteY105" fmla="*/ 0 h 374117"/>
                <a:gd name="connsiteX106" fmla="*/ 74197 w 343289"/>
                <a:gd name="connsiteY106" fmla="*/ 2613 h 374117"/>
                <a:gd name="connsiteX107" fmla="*/ 80989 w 343289"/>
                <a:gd name="connsiteY107" fmla="*/ 1567 h 374117"/>
                <a:gd name="connsiteX108" fmla="*/ 98232 w 343289"/>
                <a:gd name="connsiteY108" fmla="*/ 3658 h 374117"/>
                <a:gd name="connsiteX109" fmla="*/ 104502 w 343289"/>
                <a:gd name="connsiteY109" fmla="*/ 6793 h 374117"/>
                <a:gd name="connsiteX110" fmla="*/ 104502 w 343289"/>
                <a:gd name="connsiteY110" fmla="*/ 6793 h 374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343289" h="374117">
                  <a:moveTo>
                    <a:pt x="104502" y="6793"/>
                  </a:moveTo>
                  <a:lnTo>
                    <a:pt x="114952" y="19333"/>
                  </a:lnTo>
                  <a:lnTo>
                    <a:pt x="132718" y="29783"/>
                  </a:lnTo>
                  <a:lnTo>
                    <a:pt x="143690" y="42323"/>
                  </a:lnTo>
                  <a:lnTo>
                    <a:pt x="148393" y="41278"/>
                  </a:lnTo>
                  <a:lnTo>
                    <a:pt x="151006" y="66359"/>
                  </a:lnTo>
                  <a:lnTo>
                    <a:pt x="164591" y="77331"/>
                  </a:lnTo>
                  <a:lnTo>
                    <a:pt x="188104" y="88827"/>
                  </a:lnTo>
                  <a:lnTo>
                    <a:pt x="204301" y="93529"/>
                  </a:lnTo>
                  <a:lnTo>
                    <a:pt x="210049" y="100322"/>
                  </a:lnTo>
                  <a:lnTo>
                    <a:pt x="200644" y="112862"/>
                  </a:lnTo>
                  <a:lnTo>
                    <a:pt x="214752" y="119655"/>
                  </a:lnTo>
                  <a:lnTo>
                    <a:pt x="203779" y="124357"/>
                  </a:lnTo>
                  <a:lnTo>
                    <a:pt x="202734" y="128015"/>
                  </a:lnTo>
                  <a:lnTo>
                    <a:pt x="215797" y="131673"/>
                  </a:lnTo>
                  <a:lnTo>
                    <a:pt x="225202" y="138988"/>
                  </a:lnTo>
                  <a:lnTo>
                    <a:pt x="246625" y="143168"/>
                  </a:lnTo>
                  <a:lnTo>
                    <a:pt x="256030" y="147348"/>
                  </a:lnTo>
                  <a:lnTo>
                    <a:pt x="262300" y="154663"/>
                  </a:lnTo>
                  <a:lnTo>
                    <a:pt x="270138" y="153618"/>
                  </a:lnTo>
                  <a:lnTo>
                    <a:pt x="280588" y="142645"/>
                  </a:lnTo>
                  <a:lnTo>
                    <a:pt x="291038" y="139510"/>
                  </a:lnTo>
                  <a:lnTo>
                    <a:pt x="309326" y="149438"/>
                  </a:lnTo>
                  <a:lnTo>
                    <a:pt x="294173" y="160411"/>
                  </a:lnTo>
                  <a:lnTo>
                    <a:pt x="297308" y="170861"/>
                  </a:lnTo>
                  <a:lnTo>
                    <a:pt x="307236" y="176608"/>
                  </a:lnTo>
                  <a:lnTo>
                    <a:pt x="311939" y="183924"/>
                  </a:lnTo>
                  <a:lnTo>
                    <a:pt x="306191" y="188104"/>
                  </a:lnTo>
                  <a:lnTo>
                    <a:pt x="305146" y="199599"/>
                  </a:lnTo>
                  <a:lnTo>
                    <a:pt x="292083" y="205869"/>
                  </a:lnTo>
                  <a:lnTo>
                    <a:pt x="289471" y="219977"/>
                  </a:lnTo>
                  <a:lnTo>
                    <a:pt x="293128" y="234607"/>
                  </a:lnTo>
                  <a:lnTo>
                    <a:pt x="307759" y="258643"/>
                  </a:lnTo>
                  <a:lnTo>
                    <a:pt x="325524" y="268048"/>
                  </a:lnTo>
                  <a:lnTo>
                    <a:pt x="333361" y="277975"/>
                  </a:lnTo>
                  <a:lnTo>
                    <a:pt x="343289" y="284246"/>
                  </a:lnTo>
                  <a:lnTo>
                    <a:pt x="341199" y="292606"/>
                  </a:lnTo>
                  <a:lnTo>
                    <a:pt x="331272" y="303056"/>
                  </a:lnTo>
                  <a:lnTo>
                    <a:pt x="324479" y="312984"/>
                  </a:lnTo>
                  <a:lnTo>
                    <a:pt x="313506" y="313506"/>
                  </a:lnTo>
                  <a:lnTo>
                    <a:pt x="306714" y="317164"/>
                  </a:lnTo>
                  <a:lnTo>
                    <a:pt x="306714" y="337541"/>
                  </a:lnTo>
                  <a:lnTo>
                    <a:pt x="315074" y="355307"/>
                  </a:lnTo>
                  <a:lnTo>
                    <a:pt x="308281" y="365757"/>
                  </a:lnTo>
                  <a:lnTo>
                    <a:pt x="302011" y="367847"/>
                  </a:lnTo>
                  <a:lnTo>
                    <a:pt x="293651" y="363667"/>
                  </a:lnTo>
                  <a:lnTo>
                    <a:pt x="279543" y="368370"/>
                  </a:lnTo>
                  <a:lnTo>
                    <a:pt x="268048" y="366279"/>
                  </a:lnTo>
                  <a:lnTo>
                    <a:pt x="255508" y="372027"/>
                  </a:lnTo>
                  <a:lnTo>
                    <a:pt x="241922" y="374117"/>
                  </a:lnTo>
                  <a:lnTo>
                    <a:pt x="238264" y="366279"/>
                  </a:lnTo>
                  <a:lnTo>
                    <a:pt x="244535" y="360532"/>
                  </a:lnTo>
                  <a:lnTo>
                    <a:pt x="251850" y="340677"/>
                  </a:lnTo>
                  <a:lnTo>
                    <a:pt x="252895" y="333361"/>
                  </a:lnTo>
                  <a:lnTo>
                    <a:pt x="224157" y="326046"/>
                  </a:lnTo>
                  <a:lnTo>
                    <a:pt x="224157" y="318209"/>
                  </a:lnTo>
                  <a:lnTo>
                    <a:pt x="210572" y="310894"/>
                  </a:lnTo>
                  <a:lnTo>
                    <a:pt x="209526" y="306714"/>
                  </a:lnTo>
                  <a:lnTo>
                    <a:pt x="195419" y="293651"/>
                  </a:lnTo>
                  <a:lnTo>
                    <a:pt x="178176" y="285813"/>
                  </a:lnTo>
                  <a:lnTo>
                    <a:pt x="171383" y="277975"/>
                  </a:lnTo>
                  <a:lnTo>
                    <a:pt x="160933" y="283723"/>
                  </a:lnTo>
                  <a:lnTo>
                    <a:pt x="164591" y="293651"/>
                  </a:lnTo>
                  <a:lnTo>
                    <a:pt x="161978" y="299921"/>
                  </a:lnTo>
                  <a:lnTo>
                    <a:pt x="151528" y="307759"/>
                  </a:lnTo>
                  <a:lnTo>
                    <a:pt x="151528" y="316119"/>
                  </a:lnTo>
                  <a:lnTo>
                    <a:pt x="142123" y="319254"/>
                  </a:lnTo>
                  <a:lnTo>
                    <a:pt x="141600" y="312984"/>
                  </a:lnTo>
                  <a:lnTo>
                    <a:pt x="109205" y="295218"/>
                  </a:lnTo>
                  <a:lnTo>
                    <a:pt x="96142" y="292083"/>
                  </a:lnTo>
                  <a:lnTo>
                    <a:pt x="77854" y="282155"/>
                  </a:lnTo>
                  <a:lnTo>
                    <a:pt x="66359" y="269615"/>
                  </a:lnTo>
                  <a:lnTo>
                    <a:pt x="50161" y="259165"/>
                  </a:lnTo>
                  <a:lnTo>
                    <a:pt x="47548" y="251850"/>
                  </a:lnTo>
                  <a:lnTo>
                    <a:pt x="51729" y="247147"/>
                  </a:lnTo>
                  <a:lnTo>
                    <a:pt x="66881" y="249237"/>
                  </a:lnTo>
                  <a:lnTo>
                    <a:pt x="67926" y="235652"/>
                  </a:lnTo>
                  <a:lnTo>
                    <a:pt x="48071" y="212662"/>
                  </a:lnTo>
                  <a:lnTo>
                    <a:pt x="51206" y="207959"/>
                  </a:lnTo>
                  <a:lnTo>
                    <a:pt x="70016" y="208482"/>
                  </a:lnTo>
                  <a:lnTo>
                    <a:pt x="72106" y="203779"/>
                  </a:lnTo>
                  <a:lnTo>
                    <a:pt x="51729" y="186013"/>
                  </a:lnTo>
                  <a:lnTo>
                    <a:pt x="37098" y="178699"/>
                  </a:lnTo>
                  <a:lnTo>
                    <a:pt x="33963" y="173996"/>
                  </a:lnTo>
                  <a:lnTo>
                    <a:pt x="34486" y="157798"/>
                  </a:lnTo>
                  <a:lnTo>
                    <a:pt x="44413" y="141078"/>
                  </a:lnTo>
                  <a:lnTo>
                    <a:pt x="47548" y="125925"/>
                  </a:lnTo>
                  <a:lnTo>
                    <a:pt x="38143" y="121222"/>
                  </a:lnTo>
                  <a:lnTo>
                    <a:pt x="20900" y="125402"/>
                  </a:lnTo>
                  <a:lnTo>
                    <a:pt x="27171" y="115475"/>
                  </a:lnTo>
                  <a:lnTo>
                    <a:pt x="22991" y="99277"/>
                  </a:lnTo>
                  <a:lnTo>
                    <a:pt x="33441" y="96664"/>
                  </a:lnTo>
                  <a:lnTo>
                    <a:pt x="47548" y="96142"/>
                  </a:lnTo>
                  <a:lnTo>
                    <a:pt x="41801" y="86737"/>
                  </a:lnTo>
                  <a:lnTo>
                    <a:pt x="23513" y="80467"/>
                  </a:lnTo>
                  <a:lnTo>
                    <a:pt x="16198" y="74197"/>
                  </a:lnTo>
                  <a:lnTo>
                    <a:pt x="18810" y="61656"/>
                  </a:lnTo>
                  <a:lnTo>
                    <a:pt x="10973" y="59044"/>
                  </a:lnTo>
                  <a:lnTo>
                    <a:pt x="9928" y="49116"/>
                  </a:lnTo>
                  <a:lnTo>
                    <a:pt x="0" y="32396"/>
                  </a:lnTo>
                  <a:lnTo>
                    <a:pt x="4180" y="22991"/>
                  </a:lnTo>
                  <a:lnTo>
                    <a:pt x="17243" y="15153"/>
                  </a:lnTo>
                  <a:lnTo>
                    <a:pt x="27171" y="18288"/>
                  </a:lnTo>
                  <a:lnTo>
                    <a:pt x="40756" y="12018"/>
                  </a:lnTo>
                  <a:lnTo>
                    <a:pt x="50161" y="2090"/>
                  </a:lnTo>
                  <a:lnTo>
                    <a:pt x="56431" y="0"/>
                  </a:lnTo>
                  <a:lnTo>
                    <a:pt x="74197" y="2613"/>
                  </a:lnTo>
                  <a:lnTo>
                    <a:pt x="80989" y="1567"/>
                  </a:lnTo>
                  <a:lnTo>
                    <a:pt x="98232" y="3658"/>
                  </a:lnTo>
                  <a:lnTo>
                    <a:pt x="104502" y="6793"/>
                  </a:lnTo>
                  <a:lnTo>
                    <a:pt x="104502" y="6793"/>
                  </a:lnTo>
                  <a:close/>
                </a:path>
              </a:pathLst>
            </a:custGeom>
            <a:solidFill>
              <a:schemeClr val="accent4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Slovakia — 27%">
              <a:extLst>
                <a:ext uri="{FF2B5EF4-FFF2-40B4-BE49-F238E27FC236}">
                  <a16:creationId xmlns:a16="http://schemas.microsoft.com/office/drawing/2014/main" id="{C86EECF3-9A3F-2C77-A6A6-423FC974620C}"/>
                </a:ext>
              </a:extLst>
            </p:cNvPr>
            <p:cNvSpPr/>
            <p:nvPr/>
          </p:nvSpPr>
          <p:spPr>
            <a:xfrm>
              <a:off x="4783616" y="3341772"/>
              <a:ext cx="416962" cy="170860"/>
            </a:xfrm>
            <a:custGeom>
              <a:avLst/>
              <a:gdLst>
                <a:gd name="connsiteX0" fmla="*/ 416963 w 416962"/>
                <a:gd name="connsiteY0" fmla="*/ 48071 h 170860"/>
                <a:gd name="connsiteX1" fmla="*/ 407558 w 416962"/>
                <a:gd name="connsiteY1" fmla="*/ 66359 h 170860"/>
                <a:gd name="connsiteX2" fmla="*/ 402855 w 416962"/>
                <a:gd name="connsiteY2" fmla="*/ 84124 h 170860"/>
                <a:gd name="connsiteX3" fmla="*/ 392928 w 416962"/>
                <a:gd name="connsiteY3" fmla="*/ 94575 h 170860"/>
                <a:gd name="connsiteX4" fmla="*/ 393450 w 416962"/>
                <a:gd name="connsiteY4" fmla="*/ 109727 h 170860"/>
                <a:gd name="connsiteX5" fmla="*/ 366802 w 416962"/>
                <a:gd name="connsiteY5" fmla="*/ 116520 h 170860"/>
                <a:gd name="connsiteX6" fmla="*/ 363145 w 416962"/>
                <a:gd name="connsiteY6" fmla="*/ 115475 h 170860"/>
                <a:gd name="connsiteX7" fmla="*/ 349559 w 416962"/>
                <a:gd name="connsiteY7" fmla="*/ 101889 h 170860"/>
                <a:gd name="connsiteX8" fmla="*/ 341199 w 416962"/>
                <a:gd name="connsiteY8" fmla="*/ 96142 h 170860"/>
                <a:gd name="connsiteX9" fmla="*/ 312984 w 416962"/>
                <a:gd name="connsiteY9" fmla="*/ 100322 h 170860"/>
                <a:gd name="connsiteX10" fmla="*/ 297831 w 416962"/>
                <a:gd name="connsiteY10" fmla="*/ 96664 h 170860"/>
                <a:gd name="connsiteX11" fmla="*/ 281110 w 416962"/>
                <a:gd name="connsiteY11" fmla="*/ 96142 h 170860"/>
                <a:gd name="connsiteX12" fmla="*/ 270138 w 416962"/>
                <a:gd name="connsiteY12" fmla="*/ 98755 h 170860"/>
                <a:gd name="connsiteX13" fmla="*/ 260210 w 416962"/>
                <a:gd name="connsiteY13" fmla="*/ 120177 h 170860"/>
                <a:gd name="connsiteX14" fmla="*/ 229382 w 416962"/>
                <a:gd name="connsiteY14" fmla="*/ 135330 h 170860"/>
                <a:gd name="connsiteX15" fmla="*/ 207959 w 416962"/>
                <a:gd name="connsiteY15" fmla="*/ 126970 h 170860"/>
                <a:gd name="connsiteX16" fmla="*/ 203779 w 416962"/>
                <a:gd name="connsiteY16" fmla="*/ 128015 h 170860"/>
                <a:gd name="connsiteX17" fmla="*/ 197509 w 416962"/>
                <a:gd name="connsiteY17" fmla="*/ 137420 h 170860"/>
                <a:gd name="connsiteX18" fmla="*/ 182879 w 416962"/>
                <a:gd name="connsiteY18" fmla="*/ 141078 h 170860"/>
                <a:gd name="connsiteX19" fmla="*/ 156231 w 416962"/>
                <a:gd name="connsiteY19" fmla="*/ 143690 h 170860"/>
                <a:gd name="connsiteX20" fmla="*/ 147870 w 416962"/>
                <a:gd name="connsiteY20" fmla="*/ 147871 h 170860"/>
                <a:gd name="connsiteX21" fmla="*/ 145258 w 416962"/>
                <a:gd name="connsiteY21" fmla="*/ 154140 h 170860"/>
                <a:gd name="connsiteX22" fmla="*/ 148393 w 416962"/>
                <a:gd name="connsiteY22" fmla="*/ 161978 h 170860"/>
                <a:gd name="connsiteX23" fmla="*/ 144735 w 416962"/>
                <a:gd name="connsiteY23" fmla="*/ 168248 h 170860"/>
                <a:gd name="connsiteX24" fmla="*/ 101889 w 416962"/>
                <a:gd name="connsiteY24" fmla="*/ 170861 h 170860"/>
                <a:gd name="connsiteX25" fmla="*/ 73151 w 416962"/>
                <a:gd name="connsiteY25" fmla="*/ 170338 h 170860"/>
                <a:gd name="connsiteX26" fmla="*/ 63224 w 416962"/>
                <a:gd name="connsiteY26" fmla="*/ 166158 h 170860"/>
                <a:gd name="connsiteX27" fmla="*/ 37621 w 416962"/>
                <a:gd name="connsiteY27" fmla="*/ 149438 h 170860"/>
                <a:gd name="connsiteX28" fmla="*/ 24558 w 416962"/>
                <a:gd name="connsiteY28" fmla="*/ 147348 h 170860"/>
                <a:gd name="connsiteX29" fmla="*/ 10450 w 416962"/>
                <a:gd name="connsiteY29" fmla="*/ 129583 h 170860"/>
                <a:gd name="connsiteX30" fmla="*/ 522 w 416962"/>
                <a:gd name="connsiteY30" fmla="*/ 111817 h 170860"/>
                <a:gd name="connsiteX31" fmla="*/ 0 w 416962"/>
                <a:gd name="connsiteY31" fmla="*/ 107115 h 170860"/>
                <a:gd name="connsiteX32" fmla="*/ 5747 w 416962"/>
                <a:gd name="connsiteY32" fmla="*/ 92484 h 170860"/>
                <a:gd name="connsiteX33" fmla="*/ 12540 w 416962"/>
                <a:gd name="connsiteY33" fmla="*/ 75242 h 170860"/>
                <a:gd name="connsiteX34" fmla="*/ 20900 w 416962"/>
                <a:gd name="connsiteY34" fmla="*/ 67926 h 170860"/>
                <a:gd name="connsiteX35" fmla="*/ 42846 w 416962"/>
                <a:gd name="connsiteY35" fmla="*/ 71062 h 170860"/>
                <a:gd name="connsiteX36" fmla="*/ 53296 w 416962"/>
                <a:gd name="connsiteY36" fmla="*/ 70016 h 170860"/>
                <a:gd name="connsiteX37" fmla="*/ 62701 w 416962"/>
                <a:gd name="connsiteY37" fmla="*/ 65836 h 170860"/>
                <a:gd name="connsiteX38" fmla="*/ 75764 w 416962"/>
                <a:gd name="connsiteY38" fmla="*/ 54341 h 170860"/>
                <a:gd name="connsiteX39" fmla="*/ 85692 w 416962"/>
                <a:gd name="connsiteY39" fmla="*/ 49638 h 170860"/>
                <a:gd name="connsiteX40" fmla="*/ 89872 w 416962"/>
                <a:gd name="connsiteY40" fmla="*/ 31351 h 170860"/>
                <a:gd name="connsiteX41" fmla="*/ 103980 w 416962"/>
                <a:gd name="connsiteY41" fmla="*/ 24036 h 170860"/>
                <a:gd name="connsiteX42" fmla="*/ 107637 w 416962"/>
                <a:gd name="connsiteY42" fmla="*/ 19333 h 170860"/>
                <a:gd name="connsiteX43" fmla="*/ 120177 w 416962"/>
                <a:gd name="connsiteY43" fmla="*/ 9928 h 170860"/>
                <a:gd name="connsiteX44" fmla="*/ 137420 w 416962"/>
                <a:gd name="connsiteY44" fmla="*/ 7838 h 170860"/>
                <a:gd name="connsiteX45" fmla="*/ 145258 w 416962"/>
                <a:gd name="connsiteY45" fmla="*/ 8883 h 170860"/>
                <a:gd name="connsiteX46" fmla="*/ 148393 w 416962"/>
                <a:gd name="connsiteY46" fmla="*/ 18288 h 170860"/>
                <a:gd name="connsiteX47" fmla="*/ 161978 w 416962"/>
                <a:gd name="connsiteY47" fmla="*/ 18288 h 170860"/>
                <a:gd name="connsiteX48" fmla="*/ 168248 w 416962"/>
                <a:gd name="connsiteY48" fmla="*/ 7838 h 170860"/>
                <a:gd name="connsiteX49" fmla="*/ 181833 w 416962"/>
                <a:gd name="connsiteY49" fmla="*/ 0 h 170860"/>
                <a:gd name="connsiteX50" fmla="*/ 200121 w 416962"/>
                <a:gd name="connsiteY50" fmla="*/ 18288 h 170860"/>
                <a:gd name="connsiteX51" fmla="*/ 208482 w 416962"/>
                <a:gd name="connsiteY51" fmla="*/ 20900 h 170860"/>
                <a:gd name="connsiteX52" fmla="*/ 212139 w 416962"/>
                <a:gd name="connsiteY52" fmla="*/ 37621 h 170860"/>
                <a:gd name="connsiteX53" fmla="*/ 220499 w 416962"/>
                <a:gd name="connsiteY53" fmla="*/ 35008 h 170860"/>
                <a:gd name="connsiteX54" fmla="*/ 230950 w 416962"/>
                <a:gd name="connsiteY54" fmla="*/ 38666 h 170860"/>
                <a:gd name="connsiteX55" fmla="*/ 237742 w 416962"/>
                <a:gd name="connsiteY55" fmla="*/ 25603 h 170860"/>
                <a:gd name="connsiteX56" fmla="*/ 251850 w 416962"/>
                <a:gd name="connsiteY56" fmla="*/ 19333 h 170860"/>
                <a:gd name="connsiteX57" fmla="*/ 270138 w 416962"/>
                <a:gd name="connsiteY57" fmla="*/ 18811 h 170860"/>
                <a:gd name="connsiteX58" fmla="*/ 284768 w 416962"/>
                <a:gd name="connsiteY58" fmla="*/ 25081 h 170860"/>
                <a:gd name="connsiteX59" fmla="*/ 295741 w 416962"/>
                <a:gd name="connsiteY59" fmla="*/ 25603 h 170860"/>
                <a:gd name="connsiteX60" fmla="*/ 304101 w 416962"/>
                <a:gd name="connsiteY60" fmla="*/ 16198 h 170860"/>
                <a:gd name="connsiteX61" fmla="*/ 323956 w 416962"/>
                <a:gd name="connsiteY61" fmla="*/ 15153 h 170860"/>
                <a:gd name="connsiteX62" fmla="*/ 345902 w 416962"/>
                <a:gd name="connsiteY62" fmla="*/ 17243 h 170860"/>
                <a:gd name="connsiteX63" fmla="*/ 364712 w 416962"/>
                <a:gd name="connsiteY63" fmla="*/ 23513 h 170860"/>
                <a:gd name="connsiteX64" fmla="*/ 370982 w 416962"/>
                <a:gd name="connsiteY64" fmla="*/ 27693 h 170860"/>
                <a:gd name="connsiteX65" fmla="*/ 375685 w 416962"/>
                <a:gd name="connsiteY65" fmla="*/ 36053 h 170860"/>
                <a:gd name="connsiteX66" fmla="*/ 410693 w 416962"/>
                <a:gd name="connsiteY66" fmla="*/ 47549 h 170860"/>
                <a:gd name="connsiteX67" fmla="*/ 416963 w 416962"/>
                <a:gd name="connsiteY67" fmla="*/ 48071 h 170860"/>
                <a:gd name="connsiteX68" fmla="*/ 416963 w 416962"/>
                <a:gd name="connsiteY68" fmla="*/ 48071 h 17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16962" h="170860">
                  <a:moveTo>
                    <a:pt x="416963" y="48071"/>
                  </a:moveTo>
                  <a:lnTo>
                    <a:pt x="407558" y="66359"/>
                  </a:lnTo>
                  <a:lnTo>
                    <a:pt x="402855" y="84124"/>
                  </a:lnTo>
                  <a:lnTo>
                    <a:pt x="392928" y="94575"/>
                  </a:lnTo>
                  <a:lnTo>
                    <a:pt x="393450" y="109727"/>
                  </a:lnTo>
                  <a:lnTo>
                    <a:pt x="366802" y="116520"/>
                  </a:lnTo>
                  <a:lnTo>
                    <a:pt x="363145" y="115475"/>
                  </a:lnTo>
                  <a:lnTo>
                    <a:pt x="349559" y="101889"/>
                  </a:lnTo>
                  <a:lnTo>
                    <a:pt x="341199" y="96142"/>
                  </a:lnTo>
                  <a:lnTo>
                    <a:pt x="312984" y="100322"/>
                  </a:lnTo>
                  <a:lnTo>
                    <a:pt x="297831" y="96664"/>
                  </a:lnTo>
                  <a:lnTo>
                    <a:pt x="281110" y="96142"/>
                  </a:lnTo>
                  <a:lnTo>
                    <a:pt x="270138" y="98755"/>
                  </a:lnTo>
                  <a:lnTo>
                    <a:pt x="260210" y="120177"/>
                  </a:lnTo>
                  <a:lnTo>
                    <a:pt x="229382" y="135330"/>
                  </a:lnTo>
                  <a:lnTo>
                    <a:pt x="207959" y="126970"/>
                  </a:lnTo>
                  <a:lnTo>
                    <a:pt x="203779" y="128015"/>
                  </a:lnTo>
                  <a:lnTo>
                    <a:pt x="197509" y="137420"/>
                  </a:lnTo>
                  <a:lnTo>
                    <a:pt x="182879" y="141078"/>
                  </a:lnTo>
                  <a:lnTo>
                    <a:pt x="156231" y="143690"/>
                  </a:lnTo>
                  <a:lnTo>
                    <a:pt x="147870" y="147871"/>
                  </a:lnTo>
                  <a:lnTo>
                    <a:pt x="145258" y="154140"/>
                  </a:lnTo>
                  <a:lnTo>
                    <a:pt x="148393" y="161978"/>
                  </a:lnTo>
                  <a:lnTo>
                    <a:pt x="144735" y="168248"/>
                  </a:lnTo>
                  <a:lnTo>
                    <a:pt x="101889" y="170861"/>
                  </a:lnTo>
                  <a:lnTo>
                    <a:pt x="73151" y="170338"/>
                  </a:lnTo>
                  <a:lnTo>
                    <a:pt x="63224" y="166158"/>
                  </a:lnTo>
                  <a:lnTo>
                    <a:pt x="37621" y="149438"/>
                  </a:lnTo>
                  <a:lnTo>
                    <a:pt x="24558" y="147348"/>
                  </a:lnTo>
                  <a:lnTo>
                    <a:pt x="10450" y="129583"/>
                  </a:lnTo>
                  <a:lnTo>
                    <a:pt x="522" y="111817"/>
                  </a:lnTo>
                  <a:lnTo>
                    <a:pt x="0" y="107115"/>
                  </a:lnTo>
                  <a:lnTo>
                    <a:pt x="5747" y="92484"/>
                  </a:lnTo>
                  <a:lnTo>
                    <a:pt x="12540" y="75242"/>
                  </a:lnTo>
                  <a:lnTo>
                    <a:pt x="20900" y="67926"/>
                  </a:lnTo>
                  <a:lnTo>
                    <a:pt x="42846" y="71062"/>
                  </a:lnTo>
                  <a:lnTo>
                    <a:pt x="53296" y="70016"/>
                  </a:lnTo>
                  <a:lnTo>
                    <a:pt x="62701" y="65836"/>
                  </a:lnTo>
                  <a:lnTo>
                    <a:pt x="75764" y="54341"/>
                  </a:lnTo>
                  <a:lnTo>
                    <a:pt x="85692" y="49638"/>
                  </a:lnTo>
                  <a:lnTo>
                    <a:pt x="89872" y="31351"/>
                  </a:lnTo>
                  <a:lnTo>
                    <a:pt x="103980" y="24036"/>
                  </a:lnTo>
                  <a:lnTo>
                    <a:pt x="107637" y="19333"/>
                  </a:lnTo>
                  <a:lnTo>
                    <a:pt x="120177" y="9928"/>
                  </a:lnTo>
                  <a:lnTo>
                    <a:pt x="137420" y="7838"/>
                  </a:lnTo>
                  <a:lnTo>
                    <a:pt x="145258" y="8883"/>
                  </a:lnTo>
                  <a:lnTo>
                    <a:pt x="148393" y="18288"/>
                  </a:lnTo>
                  <a:lnTo>
                    <a:pt x="161978" y="18288"/>
                  </a:lnTo>
                  <a:lnTo>
                    <a:pt x="168248" y="7838"/>
                  </a:lnTo>
                  <a:lnTo>
                    <a:pt x="181833" y="0"/>
                  </a:lnTo>
                  <a:lnTo>
                    <a:pt x="200121" y="18288"/>
                  </a:lnTo>
                  <a:lnTo>
                    <a:pt x="208482" y="20900"/>
                  </a:lnTo>
                  <a:lnTo>
                    <a:pt x="212139" y="37621"/>
                  </a:lnTo>
                  <a:lnTo>
                    <a:pt x="220499" y="35008"/>
                  </a:lnTo>
                  <a:lnTo>
                    <a:pt x="230950" y="38666"/>
                  </a:lnTo>
                  <a:lnTo>
                    <a:pt x="237742" y="25603"/>
                  </a:lnTo>
                  <a:lnTo>
                    <a:pt x="251850" y="19333"/>
                  </a:lnTo>
                  <a:lnTo>
                    <a:pt x="270138" y="18811"/>
                  </a:lnTo>
                  <a:lnTo>
                    <a:pt x="284768" y="25081"/>
                  </a:lnTo>
                  <a:lnTo>
                    <a:pt x="295741" y="25603"/>
                  </a:lnTo>
                  <a:lnTo>
                    <a:pt x="304101" y="16198"/>
                  </a:lnTo>
                  <a:lnTo>
                    <a:pt x="323956" y="15153"/>
                  </a:lnTo>
                  <a:lnTo>
                    <a:pt x="345902" y="17243"/>
                  </a:lnTo>
                  <a:lnTo>
                    <a:pt x="364712" y="23513"/>
                  </a:lnTo>
                  <a:lnTo>
                    <a:pt x="370982" y="27693"/>
                  </a:lnTo>
                  <a:lnTo>
                    <a:pt x="375685" y="36053"/>
                  </a:lnTo>
                  <a:lnTo>
                    <a:pt x="410693" y="47549"/>
                  </a:lnTo>
                  <a:lnTo>
                    <a:pt x="416963" y="48071"/>
                  </a:lnTo>
                  <a:lnTo>
                    <a:pt x="416963" y="48071"/>
                  </a:lnTo>
                  <a:close/>
                </a:path>
              </a:pathLst>
            </a:custGeom>
            <a:solidFill>
              <a:schemeClr val="accent6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Slovenia — 37%">
              <a:extLst>
                <a:ext uri="{FF2B5EF4-FFF2-40B4-BE49-F238E27FC236}">
                  <a16:creationId xmlns:a16="http://schemas.microsoft.com/office/drawing/2014/main" id="{929605DE-11AA-065D-D833-B20F980C77F8}"/>
                </a:ext>
              </a:extLst>
            </p:cNvPr>
            <p:cNvSpPr/>
            <p:nvPr/>
          </p:nvSpPr>
          <p:spPr>
            <a:xfrm>
              <a:off x="4537514" y="3599370"/>
              <a:ext cx="235129" cy="134807"/>
            </a:xfrm>
            <a:custGeom>
              <a:avLst/>
              <a:gdLst>
                <a:gd name="connsiteX0" fmla="*/ 235130 w 235129"/>
                <a:gd name="connsiteY0" fmla="*/ 32918 h 134807"/>
                <a:gd name="connsiteX1" fmla="*/ 219977 w 235129"/>
                <a:gd name="connsiteY1" fmla="*/ 29260 h 134807"/>
                <a:gd name="connsiteX2" fmla="*/ 214229 w 235129"/>
                <a:gd name="connsiteY2" fmla="*/ 33963 h 134807"/>
                <a:gd name="connsiteX3" fmla="*/ 214229 w 235129"/>
                <a:gd name="connsiteY3" fmla="*/ 44413 h 134807"/>
                <a:gd name="connsiteX4" fmla="*/ 201689 w 235129"/>
                <a:gd name="connsiteY4" fmla="*/ 44413 h 134807"/>
                <a:gd name="connsiteX5" fmla="*/ 197509 w 235129"/>
                <a:gd name="connsiteY5" fmla="*/ 50683 h 134807"/>
                <a:gd name="connsiteX6" fmla="*/ 170338 w 235129"/>
                <a:gd name="connsiteY6" fmla="*/ 61133 h 134807"/>
                <a:gd name="connsiteX7" fmla="*/ 167726 w 235129"/>
                <a:gd name="connsiteY7" fmla="*/ 69494 h 134807"/>
                <a:gd name="connsiteX8" fmla="*/ 173473 w 235129"/>
                <a:gd name="connsiteY8" fmla="*/ 75241 h 134807"/>
                <a:gd name="connsiteX9" fmla="*/ 174518 w 235129"/>
                <a:gd name="connsiteY9" fmla="*/ 88827 h 134807"/>
                <a:gd name="connsiteX10" fmla="*/ 171906 w 235129"/>
                <a:gd name="connsiteY10" fmla="*/ 95619 h 134807"/>
                <a:gd name="connsiteX11" fmla="*/ 158843 w 235129"/>
                <a:gd name="connsiteY11" fmla="*/ 99277 h 134807"/>
                <a:gd name="connsiteX12" fmla="*/ 145780 w 235129"/>
                <a:gd name="connsiteY12" fmla="*/ 105547 h 134807"/>
                <a:gd name="connsiteX13" fmla="*/ 152050 w 235129"/>
                <a:gd name="connsiteY13" fmla="*/ 112340 h 134807"/>
                <a:gd name="connsiteX14" fmla="*/ 147870 w 235129"/>
                <a:gd name="connsiteY14" fmla="*/ 116520 h 134807"/>
                <a:gd name="connsiteX15" fmla="*/ 152573 w 235129"/>
                <a:gd name="connsiteY15" fmla="*/ 130628 h 134807"/>
                <a:gd name="connsiteX16" fmla="*/ 145258 w 235129"/>
                <a:gd name="connsiteY16" fmla="*/ 133240 h 134807"/>
                <a:gd name="connsiteX17" fmla="*/ 135330 w 235129"/>
                <a:gd name="connsiteY17" fmla="*/ 132195 h 134807"/>
                <a:gd name="connsiteX18" fmla="*/ 122790 w 235129"/>
                <a:gd name="connsiteY18" fmla="*/ 128015 h 134807"/>
                <a:gd name="connsiteX19" fmla="*/ 114952 w 235129"/>
                <a:gd name="connsiteY19" fmla="*/ 131150 h 134807"/>
                <a:gd name="connsiteX20" fmla="*/ 105547 w 235129"/>
                <a:gd name="connsiteY20" fmla="*/ 126970 h 134807"/>
                <a:gd name="connsiteX21" fmla="*/ 89349 w 235129"/>
                <a:gd name="connsiteY21" fmla="*/ 113907 h 134807"/>
                <a:gd name="connsiteX22" fmla="*/ 82034 w 235129"/>
                <a:gd name="connsiteY22" fmla="*/ 127492 h 134807"/>
                <a:gd name="connsiteX23" fmla="*/ 78377 w 235129"/>
                <a:gd name="connsiteY23" fmla="*/ 129582 h 134807"/>
                <a:gd name="connsiteX24" fmla="*/ 56431 w 235129"/>
                <a:gd name="connsiteY24" fmla="*/ 130105 h 134807"/>
                <a:gd name="connsiteX25" fmla="*/ 49639 w 235129"/>
                <a:gd name="connsiteY25" fmla="*/ 126970 h 134807"/>
                <a:gd name="connsiteX26" fmla="*/ 41278 w 235129"/>
                <a:gd name="connsiteY26" fmla="*/ 134808 h 134807"/>
                <a:gd name="connsiteX27" fmla="*/ 20900 w 235129"/>
                <a:gd name="connsiteY27" fmla="*/ 130105 h 134807"/>
                <a:gd name="connsiteX28" fmla="*/ 17765 w 235129"/>
                <a:gd name="connsiteY28" fmla="*/ 126447 h 134807"/>
                <a:gd name="connsiteX29" fmla="*/ 28216 w 235129"/>
                <a:gd name="connsiteY29" fmla="*/ 119655 h 134807"/>
                <a:gd name="connsiteX30" fmla="*/ 37621 w 235129"/>
                <a:gd name="connsiteY30" fmla="*/ 119132 h 134807"/>
                <a:gd name="connsiteX31" fmla="*/ 36576 w 235129"/>
                <a:gd name="connsiteY31" fmla="*/ 111295 h 134807"/>
                <a:gd name="connsiteX32" fmla="*/ 27171 w 235129"/>
                <a:gd name="connsiteY32" fmla="*/ 103457 h 134807"/>
                <a:gd name="connsiteX33" fmla="*/ 15675 w 235129"/>
                <a:gd name="connsiteY33" fmla="*/ 96664 h 134807"/>
                <a:gd name="connsiteX34" fmla="*/ 18288 w 235129"/>
                <a:gd name="connsiteY34" fmla="*/ 84124 h 134807"/>
                <a:gd name="connsiteX35" fmla="*/ 10450 w 235129"/>
                <a:gd name="connsiteY35" fmla="*/ 83079 h 134807"/>
                <a:gd name="connsiteX36" fmla="*/ 8360 w 235129"/>
                <a:gd name="connsiteY36" fmla="*/ 76809 h 134807"/>
                <a:gd name="connsiteX37" fmla="*/ 18288 w 235129"/>
                <a:gd name="connsiteY37" fmla="*/ 63746 h 134807"/>
                <a:gd name="connsiteX38" fmla="*/ 4180 w 235129"/>
                <a:gd name="connsiteY38" fmla="*/ 59566 h 134807"/>
                <a:gd name="connsiteX39" fmla="*/ 0 w 235129"/>
                <a:gd name="connsiteY39" fmla="*/ 51206 h 134807"/>
                <a:gd name="connsiteX40" fmla="*/ 20378 w 235129"/>
                <a:gd name="connsiteY40" fmla="*/ 37098 h 134807"/>
                <a:gd name="connsiteX41" fmla="*/ 21423 w 235129"/>
                <a:gd name="connsiteY41" fmla="*/ 31351 h 134807"/>
                <a:gd name="connsiteX42" fmla="*/ 52251 w 235129"/>
                <a:gd name="connsiteY42" fmla="*/ 37098 h 134807"/>
                <a:gd name="connsiteX43" fmla="*/ 83079 w 235129"/>
                <a:gd name="connsiteY43" fmla="*/ 41278 h 134807"/>
                <a:gd name="connsiteX44" fmla="*/ 101367 w 235129"/>
                <a:gd name="connsiteY44" fmla="*/ 33963 h 134807"/>
                <a:gd name="connsiteX45" fmla="*/ 107637 w 235129"/>
                <a:gd name="connsiteY45" fmla="*/ 26126 h 134807"/>
                <a:gd name="connsiteX46" fmla="*/ 119132 w 235129"/>
                <a:gd name="connsiteY46" fmla="*/ 21945 h 134807"/>
                <a:gd name="connsiteX47" fmla="*/ 135330 w 235129"/>
                <a:gd name="connsiteY47" fmla="*/ 20900 h 134807"/>
                <a:gd name="connsiteX48" fmla="*/ 152573 w 235129"/>
                <a:gd name="connsiteY48" fmla="*/ 21945 h 134807"/>
                <a:gd name="connsiteX49" fmla="*/ 166681 w 235129"/>
                <a:gd name="connsiteY49" fmla="*/ 15153 h 134807"/>
                <a:gd name="connsiteX50" fmla="*/ 176609 w 235129"/>
                <a:gd name="connsiteY50" fmla="*/ 14108 h 134807"/>
                <a:gd name="connsiteX51" fmla="*/ 191239 w 235129"/>
                <a:gd name="connsiteY51" fmla="*/ 17243 h 134807"/>
                <a:gd name="connsiteX52" fmla="*/ 191761 w 235129"/>
                <a:gd name="connsiteY52" fmla="*/ 5747 h 134807"/>
                <a:gd name="connsiteX53" fmla="*/ 199599 w 235129"/>
                <a:gd name="connsiteY53" fmla="*/ 0 h 134807"/>
                <a:gd name="connsiteX54" fmla="*/ 214229 w 235129"/>
                <a:gd name="connsiteY54" fmla="*/ 522 h 134807"/>
                <a:gd name="connsiteX55" fmla="*/ 222589 w 235129"/>
                <a:gd name="connsiteY55" fmla="*/ 20900 h 134807"/>
                <a:gd name="connsiteX56" fmla="*/ 235130 w 235129"/>
                <a:gd name="connsiteY56" fmla="*/ 32918 h 134807"/>
                <a:gd name="connsiteX57" fmla="*/ 235130 w 235129"/>
                <a:gd name="connsiteY57" fmla="*/ 32918 h 13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235129" h="134807">
                  <a:moveTo>
                    <a:pt x="235130" y="32918"/>
                  </a:moveTo>
                  <a:lnTo>
                    <a:pt x="219977" y="29260"/>
                  </a:lnTo>
                  <a:lnTo>
                    <a:pt x="214229" y="33963"/>
                  </a:lnTo>
                  <a:lnTo>
                    <a:pt x="214229" y="44413"/>
                  </a:lnTo>
                  <a:lnTo>
                    <a:pt x="201689" y="44413"/>
                  </a:lnTo>
                  <a:lnTo>
                    <a:pt x="197509" y="50683"/>
                  </a:lnTo>
                  <a:lnTo>
                    <a:pt x="170338" y="61133"/>
                  </a:lnTo>
                  <a:lnTo>
                    <a:pt x="167726" y="69494"/>
                  </a:lnTo>
                  <a:lnTo>
                    <a:pt x="173473" y="75241"/>
                  </a:lnTo>
                  <a:lnTo>
                    <a:pt x="174518" y="88827"/>
                  </a:lnTo>
                  <a:lnTo>
                    <a:pt x="171906" y="95619"/>
                  </a:lnTo>
                  <a:lnTo>
                    <a:pt x="158843" y="99277"/>
                  </a:lnTo>
                  <a:lnTo>
                    <a:pt x="145780" y="105547"/>
                  </a:lnTo>
                  <a:lnTo>
                    <a:pt x="152050" y="112340"/>
                  </a:lnTo>
                  <a:lnTo>
                    <a:pt x="147870" y="116520"/>
                  </a:lnTo>
                  <a:lnTo>
                    <a:pt x="152573" y="130628"/>
                  </a:lnTo>
                  <a:lnTo>
                    <a:pt x="145258" y="133240"/>
                  </a:lnTo>
                  <a:lnTo>
                    <a:pt x="135330" y="132195"/>
                  </a:lnTo>
                  <a:lnTo>
                    <a:pt x="122790" y="128015"/>
                  </a:lnTo>
                  <a:lnTo>
                    <a:pt x="114952" y="131150"/>
                  </a:lnTo>
                  <a:lnTo>
                    <a:pt x="105547" y="126970"/>
                  </a:lnTo>
                  <a:lnTo>
                    <a:pt x="89349" y="113907"/>
                  </a:lnTo>
                  <a:lnTo>
                    <a:pt x="82034" y="127492"/>
                  </a:lnTo>
                  <a:lnTo>
                    <a:pt x="78377" y="129582"/>
                  </a:lnTo>
                  <a:lnTo>
                    <a:pt x="56431" y="130105"/>
                  </a:lnTo>
                  <a:lnTo>
                    <a:pt x="49639" y="126970"/>
                  </a:lnTo>
                  <a:lnTo>
                    <a:pt x="41278" y="134808"/>
                  </a:lnTo>
                  <a:lnTo>
                    <a:pt x="20900" y="130105"/>
                  </a:lnTo>
                  <a:lnTo>
                    <a:pt x="17765" y="126447"/>
                  </a:lnTo>
                  <a:lnTo>
                    <a:pt x="28216" y="119655"/>
                  </a:lnTo>
                  <a:lnTo>
                    <a:pt x="37621" y="119132"/>
                  </a:lnTo>
                  <a:lnTo>
                    <a:pt x="36576" y="111295"/>
                  </a:lnTo>
                  <a:lnTo>
                    <a:pt x="27171" y="103457"/>
                  </a:lnTo>
                  <a:lnTo>
                    <a:pt x="15675" y="96664"/>
                  </a:lnTo>
                  <a:lnTo>
                    <a:pt x="18288" y="84124"/>
                  </a:lnTo>
                  <a:lnTo>
                    <a:pt x="10450" y="83079"/>
                  </a:lnTo>
                  <a:lnTo>
                    <a:pt x="8360" y="76809"/>
                  </a:lnTo>
                  <a:lnTo>
                    <a:pt x="18288" y="63746"/>
                  </a:lnTo>
                  <a:lnTo>
                    <a:pt x="4180" y="59566"/>
                  </a:lnTo>
                  <a:lnTo>
                    <a:pt x="0" y="51206"/>
                  </a:lnTo>
                  <a:lnTo>
                    <a:pt x="20378" y="37098"/>
                  </a:lnTo>
                  <a:lnTo>
                    <a:pt x="21423" y="31351"/>
                  </a:lnTo>
                  <a:lnTo>
                    <a:pt x="52251" y="37098"/>
                  </a:lnTo>
                  <a:lnTo>
                    <a:pt x="83079" y="41278"/>
                  </a:lnTo>
                  <a:lnTo>
                    <a:pt x="101367" y="33963"/>
                  </a:lnTo>
                  <a:lnTo>
                    <a:pt x="107637" y="26126"/>
                  </a:lnTo>
                  <a:lnTo>
                    <a:pt x="119132" y="21945"/>
                  </a:lnTo>
                  <a:lnTo>
                    <a:pt x="135330" y="20900"/>
                  </a:lnTo>
                  <a:lnTo>
                    <a:pt x="152573" y="21945"/>
                  </a:lnTo>
                  <a:lnTo>
                    <a:pt x="166681" y="15153"/>
                  </a:lnTo>
                  <a:lnTo>
                    <a:pt x="176609" y="14108"/>
                  </a:lnTo>
                  <a:lnTo>
                    <a:pt x="191239" y="17243"/>
                  </a:lnTo>
                  <a:lnTo>
                    <a:pt x="191761" y="5747"/>
                  </a:lnTo>
                  <a:lnTo>
                    <a:pt x="199599" y="0"/>
                  </a:lnTo>
                  <a:lnTo>
                    <a:pt x="214229" y="522"/>
                  </a:lnTo>
                  <a:lnTo>
                    <a:pt x="222589" y="20900"/>
                  </a:lnTo>
                  <a:lnTo>
                    <a:pt x="235130" y="32918"/>
                  </a:lnTo>
                  <a:lnTo>
                    <a:pt x="235130" y="32918"/>
                  </a:lnTo>
                  <a:close/>
                </a:path>
              </a:pathLst>
            </a:custGeom>
            <a:solidFill>
              <a:schemeClr val="accent3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" name="Ukraine — 15%">
              <a:extLst>
                <a:ext uri="{FF2B5EF4-FFF2-40B4-BE49-F238E27FC236}">
                  <a16:creationId xmlns:a16="http://schemas.microsoft.com/office/drawing/2014/main" id="{84A1C174-67E3-FD90-48B5-A2336605A2E6}"/>
                </a:ext>
              </a:extLst>
            </p:cNvPr>
            <p:cNvSpPr/>
            <p:nvPr/>
          </p:nvSpPr>
          <p:spPr>
            <a:xfrm>
              <a:off x="5177066" y="3087310"/>
              <a:ext cx="1335013" cy="746144"/>
            </a:xfrm>
            <a:custGeom>
              <a:avLst/>
              <a:gdLst>
                <a:gd name="connsiteX0" fmla="*/ 773315 w 1335013"/>
                <a:gd name="connsiteY0" fmla="*/ 572671 h 746144"/>
                <a:gd name="connsiteX1" fmla="*/ 773315 w 1335013"/>
                <a:gd name="connsiteY1" fmla="*/ 576329 h 746144"/>
                <a:gd name="connsiteX2" fmla="*/ 749280 w 1335013"/>
                <a:gd name="connsiteY2" fmla="*/ 571626 h 746144"/>
                <a:gd name="connsiteX3" fmla="*/ 743532 w 1335013"/>
                <a:gd name="connsiteY3" fmla="*/ 565878 h 746144"/>
                <a:gd name="connsiteX4" fmla="*/ 773315 w 1335013"/>
                <a:gd name="connsiteY4" fmla="*/ 572671 h 746144"/>
                <a:gd name="connsiteX5" fmla="*/ 773315 w 1335013"/>
                <a:gd name="connsiteY5" fmla="*/ 572671 h 746144"/>
                <a:gd name="connsiteX6" fmla="*/ 610814 w 1335013"/>
                <a:gd name="connsiteY6" fmla="*/ 662543 h 746144"/>
                <a:gd name="connsiteX7" fmla="*/ 599319 w 1335013"/>
                <a:gd name="connsiteY7" fmla="*/ 651570 h 746144"/>
                <a:gd name="connsiteX8" fmla="*/ 585734 w 1335013"/>
                <a:gd name="connsiteY8" fmla="*/ 647390 h 746144"/>
                <a:gd name="connsiteX9" fmla="*/ 572149 w 1335013"/>
                <a:gd name="connsiteY9" fmla="*/ 648435 h 746144"/>
                <a:gd name="connsiteX10" fmla="*/ 558563 w 1335013"/>
                <a:gd name="connsiteY10" fmla="*/ 656273 h 746144"/>
                <a:gd name="connsiteX11" fmla="*/ 548636 w 1335013"/>
                <a:gd name="connsiteY11" fmla="*/ 659408 h 746144"/>
                <a:gd name="connsiteX12" fmla="*/ 542888 w 1335013"/>
                <a:gd name="connsiteY12" fmla="*/ 657318 h 746144"/>
                <a:gd name="connsiteX13" fmla="*/ 539231 w 1335013"/>
                <a:gd name="connsiteY13" fmla="*/ 664633 h 746144"/>
                <a:gd name="connsiteX14" fmla="*/ 514672 w 1335013"/>
                <a:gd name="connsiteY14" fmla="*/ 658885 h 746144"/>
                <a:gd name="connsiteX15" fmla="*/ 503700 w 1335013"/>
                <a:gd name="connsiteY15" fmla="*/ 653138 h 746144"/>
                <a:gd name="connsiteX16" fmla="*/ 494295 w 1335013"/>
                <a:gd name="connsiteY16" fmla="*/ 643210 h 746144"/>
                <a:gd name="connsiteX17" fmla="*/ 501087 w 1335013"/>
                <a:gd name="connsiteY17" fmla="*/ 639030 h 746144"/>
                <a:gd name="connsiteX18" fmla="*/ 513627 w 1335013"/>
                <a:gd name="connsiteY18" fmla="*/ 637985 h 746144"/>
                <a:gd name="connsiteX19" fmla="*/ 516240 w 1335013"/>
                <a:gd name="connsiteY19" fmla="*/ 631715 h 746144"/>
                <a:gd name="connsiteX20" fmla="*/ 513105 w 1335013"/>
                <a:gd name="connsiteY20" fmla="*/ 623355 h 746144"/>
                <a:gd name="connsiteX21" fmla="*/ 528258 w 1335013"/>
                <a:gd name="connsiteY21" fmla="*/ 605589 h 746144"/>
                <a:gd name="connsiteX22" fmla="*/ 528258 w 1335013"/>
                <a:gd name="connsiteY22" fmla="*/ 597751 h 746144"/>
                <a:gd name="connsiteX23" fmla="*/ 542365 w 1335013"/>
                <a:gd name="connsiteY23" fmla="*/ 587301 h 746144"/>
                <a:gd name="connsiteX24" fmla="*/ 544978 w 1335013"/>
                <a:gd name="connsiteY24" fmla="*/ 574761 h 746144"/>
                <a:gd name="connsiteX25" fmla="*/ 538708 w 1335013"/>
                <a:gd name="connsiteY25" fmla="*/ 564311 h 746144"/>
                <a:gd name="connsiteX26" fmla="*/ 535573 w 1335013"/>
                <a:gd name="connsiteY26" fmla="*/ 551248 h 746144"/>
                <a:gd name="connsiteX27" fmla="*/ 550726 w 1335013"/>
                <a:gd name="connsiteY27" fmla="*/ 541320 h 746144"/>
                <a:gd name="connsiteX28" fmla="*/ 563789 w 1335013"/>
                <a:gd name="connsiteY28" fmla="*/ 547591 h 746144"/>
                <a:gd name="connsiteX29" fmla="*/ 575284 w 1335013"/>
                <a:gd name="connsiteY29" fmla="*/ 548636 h 746144"/>
                <a:gd name="connsiteX30" fmla="*/ 588347 w 1335013"/>
                <a:gd name="connsiteY30" fmla="*/ 553338 h 746144"/>
                <a:gd name="connsiteX31" fmla="*/ 598274 w 1335013"/>
                <a:gd name="connsiteY31" fmla="*/ 549680 h 746144"/>
                <a:gd name="connsiteX32" fmla="*/ 605589 w 1335013"/>
                <a:gd name="connsiteY32" fmla="*/ 557518 h 746144"/>
                <a:gd name="connsiteX33" fmla="*/ 623355 w 1335013"/>
                <a:gd name="connsiteY33" fmla="*/ 554905 h 746144"/>
                <a:gd name="connsiteX34" fmla="*/ 627012 w 1335013"/>
                <a:gd name="connsiteY34" fmla="*/ 550725 h 746144"/>
                <a:gd name="connsiteX35" fmla="*/ 609247 w 1335013"/>
                <a:gd name="connsiteY35" fmla="*/ 540275 h 746144"/>
                <a:gd name="connsiteX36" fmla="*/ 608202 w 1335013"/>
                <a:gd name="connsiteY36" fmla="*/ 522510 h 746144"/>
                <a:gd name="connsiteX37" fmla="*/ 601932 w 1335013"/>
                <a:gd name="connsiteY37" fmla="*/ 512582 h 746144"/>
                <a:gd name="connsiteX38" fmla="*/ 588869 w 1335013"/>
                <a:gd name="connsiteY38" fmla="*/ 507880 h 746144"/>
                <a:gd name="connsiteX39" fmla="*/ 576329 w 1335013"/>
                <a:gd name="connsiteY39" fmla="*/ 500042 h 746144"/>
                <a:gd name="connsiteX40" fmla="*/ 570581 w 1335013"/>
                <a:gd name="connsiteY40" fmla="*/ 488547 h 746144"/>
                <a:gd name="connsiteX41" fmla="*/ 570581 w 1335013"/>
                <a:gd name="connsiteY41" fmla="*/ 473916 h 746144"/>
                <a:gd name="connsiteX42" fmla="*/ 552816 w 1335013"/>
                <a:gd name="connsiteY42" fmla="*/ 461376 h 746144"/>
                <a:gd name="connsiteX43" fmla="*/ 538708 w 1335013"/>
                <a:gd name="connsiteY43" fmla="*/ 454061 h 746144"/>
                <a:gd name="connsiteX44" fmla="*/ 535050 w 1335013"/>
                <a:gd name="connsiteY44" fmla="*/ 446746 h 746144"/>
                <a:gd name="connsiteX45" fmla="*/ 538708 w 1335013"/>
                <a:gd name="connsiteY45" fmla="*/ 427936 h 746144"/>
                <a:gd name="connsiteX46" fmla="*/ 535050 w 1335013"/>
                <a:gd name="connsiteY46" fmla="*/ 413828 h 746144"/>
                <a:gd name="connsiteX47" fmla="*/ 526690 w 1335013"/>
                <a:gd name="connsiteY47" fmla="*/ 405468 h 746144"/>
                <a:gd name="connsiteX48" fmla="*/ 518330 w 1335013"/>
                <a:gd name="connsiteY48" fmla="*/ 409648 h 746144"/>
                <a:gd name="connsiteX49" fmla="*/ 509970 w 1335013"/>
                <a:gd name="connsiteY49" fmla="*/ 403378 h 746144"/>
                <a:gd name="connsiteX50" fmla="*/ 501610 w 1335013"/>
                <a:gd name="connsiteY50" fmla="*/ 391883 h 746144"/>
                <a:gd name="connsiteX51" fmla="*/ 467124 w 1335013"/>
                <a:gd name="connsiteY51" fmla="*/ 388225 h 746144"/>
                <a:gd name="connsiteX52" fmla="*/ 463467 w 1335013"/>
                <a:gd name="connsiteY52" fmla="*/ 380910 h 746144"/>
                <a:gd name="connsiteX53" fmla="*/ 448314 w 1335013"/>
                <a:gd name="connsiteY53" fmla="*/ 378820 h 746144"/>
                <a:gd name="connsiteX54" fmla="*/ 426368 w 1335013"/>
                <a:gd name="connsiteY54" fmla="*/ 364189 h 746144"/>
                <a:gd name="connsiteX55" fmla="*/ 404945 w 1335013"/>
                <a:gd name="connsiteY55" fmla="*/ 357919 h 746144"/>
                <a:gd name="connsiteX56" fmla="*/ 395018 w 1335013"/>
                <a:gd name="connsiteY56" fmla="*/ 364189 h 746144"/>
                <a:gd name="connsiteX57" fmla="*/ 390315 w 1335013"/>
                <a:gd name="connsiteY57" fmla="*/ 362099 h 746144"/>
                <a:gd name="connsiteX58" fmla="*/ 383000 w 1335013"/>
                <a:gd name="connsiteY58" fmla="*/ 368370 h 746144"/>
                <a:gd name="connsiteX59" fmla="*/ 358442 w 1335013"/>
                <a:gd name="connsiteY59" fmla="*/ 367847 h 746144"/>
                <a:gd name="connsiteX60" fmla="*/ 354262 w 1335013"/>
                <a:gd name="connsiteY60" fmla="*/ 366802 h 746144"/>
                <a:gd name="connsiteX61" fmla="*/ 340154 w 1335013"/>
                <a:gd name="connsiteY61" fmla="*/ 375162 h 746144"/>
                <a:gd name="connsiteX62" fmla="*/ 339109 w 1335013"/>
                <a:gd name="connsiteY62" fmla="*/ 378820 h 746144"/>
                <a:gd name="connsiteX63" fmla="*/ 316119 w 1335013"/>
                <a:gd name="connsiteY63" fmla="*/ 383522 h 746144"/>
                <a:gd name="connsiteX64" fmla="*/ 315074 w 1335013"/>
                <a:gd name="connsiteY64" fmla="*/ 391883 h 746144"/>
                <a:gd name="connsiteX65" fmla="*/ 308281 w 1335013"/>
                <a:gd name="connsiteY65" fmla="*/ 403378 h 746144"/>
                <a:gd name="connsiteX66" fmla="*/ 256553 w 1335013"/>
                <a:gd name="connsiteY66" fmla="*/ 410693 h 746144"/>
                <a:gd name="connsiteX67" fmla="*/ 235652 w 1335013"/>
                <a:gd name="connsiteY67" fmla="*/ 418530 h 746144"/>
                <a:gd name="connsiteX68" fmla="*/ 229382 w 1335013"/>
                <a:gd name="connsiteY68" fmla="*/ 425846 h 746144"/>
                <a:gd name="connsiteX69" fmla="*/ 216319 w 1335013"/>
                <a:gd name="connsiteY69" fmla="*/ 428981 h 746144"/>
                <a:gd name="connsiteX70" fmla="*/ 189671 w 1335013"/>
                <a:gd name="connsiteY70" fmla="*/ 408603 h 746144"/>
                <a:gd name="connsiteX71" fmla="*/ 182356 w 1335013"/>
                <a:gd name="connsiteY71" fmla="*/ 406513 h 746144"/>
                <a:gd name="connsiteX72" fmla="*/ 160411 w 1335013"/>
                <a:gd name="connsiteY72" fmla="*/ 410693 h 746144"/>
                <a:gd name="connsiteX73" fmla="*/ 118087 w 1335013"/>
                <a:gd name="connsiteY73" fmla="*/ 402333 h 746144"/>
                <a:gd name="connsiteX74" fmla="*/ 101367 w 1335013"/>
                <a:gd name="connsiteY74" fmla="*/ 402855 h 746144"/>
                <a:gd name="connsiteX75" fmla="*/ 84647 w 1335013"/>
                <a:gd name="connsiteY75" fmla="*/ 393450 h 746144"/>
                <a:gd name="connsiteX76" fmla="*/ 80467 w 1335013"/>
                <a:gd name="connsiteY76" fmla="*/ 393450 h 746144"/>
                <a:gd name="connsiteX77" fmla="*/ 74719 w 1335013"/>
                <a:gd name="connsiteY77" fmla="*/ 400765 h 746144"/>
                <a:gd name="connsiteX78" fmla="*/ 61656 w 1335013"/>
                <a:gd name="connsiteY78" fmla="*/ 406513 h 746144"/>
                <a:gd name="connsiteX79" fmla="*/ 57476 w 1335013"/>
                <a:gd name="connsiteY79" fmla="*/ 396063 h 746144"/>
                <a:gd name="connsiteX80" fmla="*/ 51729 w 1335013"/>
                <a:gd name="connsiteY80" fmla="*/ 391883 h 746144"/>
                <a:gd name="connsiteX81" fmla="*/ 37621 w 1335013"/>
                <a:gd name="connsiteY81" fmla="*/ 389270 h 746144"/>
                <a:gd name="connsiteX82" fmla="*/ 31873 w 1335013"/>
                <a:gd name="connsiteY82" fmla="*/ 382477 h 746144"/>
                <a:gd name="connsiteX83" fmla="*/ 18288 w 1335013"/>
                <a:gd name="connsiteY83" fmla="*/ 377775 h 746144"/>
                <a:gd name="connsiteX84" fmla="*/ 9928 w 1335013"/>
                <a:gd name="connsiteY84" fmla="*/ 363667 h 746144"/>
                <a:gd name="connsiteX85" fmla="*/ 523 w 1335013"/>
                <a:gd name="connsiteY85" fmla="*/ 363667 h 746144"/>
                <a:gd name="connsiteX86" fmla="*/ 0 w 1335013"/>
                <a:gd name="connsiteY86" fmla="*/ 348514 h 746144"/>
                <a:gd name="connsiteX87" fmla="*/ 9928 w 1335013"/>
                <a:gd name="connsiteY87" fmla="*/ 338064 h 746144"/>
                <a:gd name="connsiteX88" fmla="*/ 14630 w 1335013"/>
                <a:gd name="connsiteY88" fmla="*/ 320299 h 746144"/>
                <a:gd name="connsiteX89" fmla="*/ 24036 w 1335013"/>
                <a:gd name="connsiteY89" fmla="*/ 302011 h 746144"/>
                <a:gd name="connsiteX90" fmla="*/ 44413 w 1335013"/>
                <a:gd name="connsiteY90" fmla="*/ 306191 h 746144"/>
                <a:gd name="connsiteX91" fmla="*/ 47026 w 1335013"/>
                <a:gd name="connsiteY91" fmla="*/ 300443 h 746144"/>
                <a:gd name="connsiteX92" fmla="*/ 35531 w 1335013"/>
                <a:gd name="connsiteY92" fmla="*/ 292083 h 746144"/>
                <a:gd name="connsiteX93" fmla="*/ 36053 w 1335013"/>
                <a:gd name="connsiteY93" fmla="*/ 281110 h 746144"/>
                <a:gd name="connsiteX94" fmla="*/ 26648 w 1335013"/>
                <a:gd name="connsiteY94" fmla="*/ 257597 h 746144"/>
                <a:gd name="connsiteX95" fmla="*/ 30306 w 1335013"/>
                <a:gd name="connsiteY95" fmla="*/ 251327 h 746144"/>
                <a:gd name="connsiteX96" fmla="*/ 51206 w 1335013"/>
                <a:gd name="connsiteY96" fmla="*/ 224157 h 746144"/>
                <a:gd name="connsiteX97" fmla="*/ 65836 w 1335013"/>
                <a:gd name="connsiteY97" fmla="*/ 207436 h 746144"/>
                <a:gd name="connsiteX98" fmla="*/ 95097 w 1335013"/>
                <a:gd name="connsiteY98" fmla="*/ 179221 h 746144"/>
                <a:gd name="connsiteX99" fmla="*/ 113385 w 1335013"/>
                <a:gd name="connsiteY99" fmla="*/ 176086 h 746144"/>
                <a:gd name="connsiteX100" fmla="*/ 120700 w 1335013"/>
                <a:gd name="connsiteY100" fmla="*/ 165113 h 746144"/>
                <a:gd name="connsiteX101" fmla="*/ 120177 w 1335013"/>
                <a:gd name="connsiteY101" fmla="*/ 157275 h 746144"/>
                <a:gd name="connsiteX102" fmla="*/ 109205 w 1335013"/>
                <a:gd name="connsiteY102" fmla="*/ 141078 h 746144"/>
                <a:gd name="connsiteX103" fmla="*/ 116520 w 1335013"/>
                <a:gd name="connsiteY103" fmla="*/ 133240 h 746144"/>
                <a:gd name="connsiteX104" fmla="*/ 108160 w 1335013"/>
                <a:gd name="connsiteY104" fmla="*/ 126970 h 746144"/>
                <a:gd name="connsiteX105" fmla="*/ 96664 w 1335013"/>
                <a:gd name="connsiteY105" fmla="*/ 109727 h 746144"/>
                <a:gd name="connsiteX106" fmla="*/ 79944 w 1335013"/>
                <a:gd name="connsiteY106" fmla="*/ 92484 h 746144"/>
                <a:gd name="connsiteX107" fmla="*/ 79944 w 1335013"/>
                <a:gd name="connsiteY107" fmla="*/ 84646 h 746144"/>
                <a:gd name="connsiteX108" fmla="*/ 72629 w 1335013"/>
                <a:gd name="connsiteY108" fmla="*/ 73674 h 746144"/>
                <a:gd name="connsiteX109" fmla="*/ 71584 w 1335013"/>
                <a:gd name="connsiteY109" fmla="*/ 65836 h 746144"/>
                <a:gd name="connsiteX110" fmla="*/ 78377 w 1335013"/>
                <a:gd name="connsiteY110" fmla="*/ 62701 h 746144"/>
                <a:gd name="connsiteX111" fmla="*/ 89872 w 1335013"/>
                <a:gd name="connsiteY111" fmla="*/ 64791 h 746144"/>
                <a:gd name="connsiteX112" fmla="*/ 96664 w 1335013"/>
                <a:gd name="connsiteY112" fmla="*/ 67926 h 746144"/>
                <a:gd name="connsiteX113" fmla="*/ 108160 w 1335013"/>
                <a:gd name="connsiteY113" fmla="*/ 60611 h 746144"/>
                <a:gd name="connsiteX114" fmla="*/ 118087 w 1335013"/>
                <a:gd name="connsiteY114" fmla="*/ 50683 h 746144"/>
                <a:gd name="connsiteX115" fmla="*/ 122790 w 1335013"/>
                <a:gd name="connsiteY115" fmla="*/ 42323 h 746144"/>
                <a:gd name="connsiteX116" fmla="*/ 158843 w 1335013"/>
                <a:gd name="connsiteY116" fmla="*/ 39188 h 746144"/>
                <a:gd name="connsiteX117" fmla="*/ 172951 w 1335013"/>
                <a:gd name="connsiteY117" fmla="*/ 36053 h 746144"/>
                <a:gd name="connsiteX118" fmla="*/ 187581 w 1335013"/>
                <a:gd name="connsiteY118" fmla="*/ 35531 h 746144"/>
                <a:gd name="connsiteX119" fmla="*/ 235652 w 1335013"/>
                <a:gd name="connsiteY119" fmla="*/ 38143 h 746144"/>
                <a:gd name="connsiteX120" fmla="*/ 275885 w 1335013"/>
                <a:gd name="connsiteY120" fmla="*/ 47548 h 746144"/>
                <a:gd name="connsiteX121" fmla="*/ 313506 w 1335013"/>
                <a:gd name="connsiteY121" fmla="*/ 53296 h 746144"/>
                <a:gd name="connsiteX122" fmla="*/ 327614 w 1335013"/>
                <a:gd name="connsiteY122" fmla="*/ 53296 h 746144"/>
                <a:gd name="connsiteX123" fmla="*/ 338586 w 1335013"/>
                <a:gd name="connsiteY123" fmla="*/ 66359 h 746144"/>
                <a:gd name="connsiteX124" fmla="*/ 344857 w 1335013"/>
                <a:gd name="connsiteY124" fmla="*/ 68449 h 746144"/>
                <a:gd name="connsiteX125" fmla="*/ 363145 w 1335013"/>
                <a:gd name="connsiteY125" fmla="*/ 67926 h 746144"/>
                <a:gd name="connsiteX126" fmla="*/ 369937 w 1335013"/>
                <a:gd name="connsiteY126" fmla="*/ 70539 h 746144"/>
                <a:gd name="connsiteX127" fmla="*/ 374640 w 1335013"/>
                <a:gd name="connsiteY127" fmla="*/ 78899 h 746144"/>
                <a:gd name="connsiteX128" fmla="*/ 381955 w 1335013"/>
                <a:gd name="connsiteY128" fmla="*/ 68449 h 746144"/>
                <a:gd name="connsiteX129" fmla="*/ 393450 w 1335013"/>
                <a:gd name="connsiteY129" fmla="*/ 71584 h 746144"/>
                <a:gd name="connsiteX130" fmla="*/ 404945 w 1335013"/>
                <a:gd name="connsiteY130" fmla="*/ 67404 h 746144"/>
                <a:gd name="connsiteX131" fmla="*/ 436296 w 1335013"/>
                <a:gd name="connsiteY131" fmla="*/ 73674 h 746144"/>
                <a:gd name="connsiteX132" fmla="*/ 440999 w 1335013"/>
                <a:gd name="connsiteY132" fmla="*/ 81511 h 746144"/>
                <a:gd name="connsiteX133" fmla="*/ 447269 w 1335013"/>
                <a:gd name="connsiteY133" fmla="*/ 83602 h 746144"/>
                <a:gd name="connsiteX134" fmla="*/ 450926 w 1335013"/>
                <a:gd name="connsiteY134" fmla="*/ 76809 h 746144"/>
                <a:gd name="connsiteX135" fmla="*/ 474439 w 1335013"/>
                <a:gd name="connsiteY135" fmla="*/ 66881 h 746144"/>
                <a:gd name="connsiteX136" fmla="*/ 489592 w 1335013"/>
                <a:gd name="connsiteY136" fmla="*/ 85169 h 746144"/>
                <a:gd name="connsiteX137" fmla="*/ 493250 w 1335013"/>
                <a:gd name="connsiteY137" fmla="*/ 88304 h 746144"/>
                <a:gd name="connsiteX138" fmla="*/ 507358 w 1335013"/>
                <a:gd name="connsiteY138" fmla="*/ 83602 h 746144"/>
                <a:gd name="connsiteX139" fmla="*/ 551248 w 1335013"/>
                <a:gd name="connsiteY139" fmla="*/ 79944 h 746144"/>
                <a:gd name="connsiteX140" fmla="*/ 563789 w 1335013"/>
                <a:gd name="connsiteY140" fmla="*/ 86737 h 746144"/>
                <a:gd name="connsiteX141" fmla="*/ 566923 w 1335013"/>
                <a:gd name="connsiteY141" fmla="*/ 94052 h 746144"/>
                <a:gd name="connsiteX142" fmla="*/ 583644 w 1335013"/>
                <a:gd name="connsiteY142" fmla="*/ 99799 h 746144"/>
                <a:gd name="connsiteX143" fmla="*/ 588347 w 1335013"/>
                <a:gd name="connsiteY143" fmla="*/ 91439 h 746144"/>
                <a:gd name="connsiteX144" fmla="*/ 577374 w 1335013"/>
                <a:gd name="connsiteY144" fmla="*/ 69494 h 746144"/>
                <a:gd name="connsiteX145" fmla="*/ 583644 w 1335013"/>
                <a:gd name="connsiteY145" fmla="*/ 49116 h 746144"/>
                <a:gd name="connsiteX146" fmla="*/ 588347 w 1335013"/>
                <a:gd name="connsiteY146" fmla="*/ 41801 h 746144"/>
                <a:gd name="connsiteX147" fmla="*/ 601932 w 1335013"/>
                <a:gd name="connsiteY147" fmla="*/ 27693 h 746144"/>
                <a:gd name="connsiteX148" fmla="*/ 608724 w 1335013"/>
                <a:gd name="connsiteY148" fmla="*/ 24558 h 746144"/>
                <a:gd name="connsiteX149" fmla="*/ 619174 w 1335013"/>
                <a:gd name="connsiteY149" fmla="*/ 27170 h 746144"/>
                <a:gd name="connsiteX150" fmla="*/ 627535 w 1335013"/>
                <a:gd name="connsiteY150" fmla="*/ 22468 h 746144"/>
                <a:gd name="connsiteX151" fmla="*/ 658363 w 1335013"/>
                <a:gd name="connsiteY151" fmla="*/ 22990 h 746144"/>
                <a:gd name="connsiteX152" fmla="*/ 674561 w 1335013"/>
                <a:gd name="connsiteY152" fmla="*/ 27693 h 746144"/>
                <a:gd name="connsiteX153" fmla="*/ 685011 w 1335013"/>
                <a:gd name="connsiteY153" fmla="*/ 27170 h 746144"/>
                <a:gd name="connsiteX154" fmla="*/ 695984 w 1335013"/>
                <a:gd name="connsiteY154" fmla="*/ 21423 h 746144"/>
                <a:gd name="connsiteX155" fmla="*/ 699118 w 1335013"/>
                <a:gd name="connsiteY155" fmla="*/ 6793 h 746144"/>
                <a:gd name="connsiteX156" fmla="*/ 709046 w 1335013"/>
                <a:gd name="connsiteY156" fmla="*/ 3135 h 746144"/>
                <a:gd name="connsiteX157" fmla="*/ 732037 w 1335013"/>
                <a:gd name="connsiteY157" fmla="*/ 8882 h 746144"/>
                <a:gd name="connsiteX158" fmla="*/ 738307 w 1335013"/>
                <a:gd name="connsiteY158" fmla="*/ 8360 h 746144"/>
                <a:gd name="connsiteX159" fmla="*/ 755027 w 1335013"/>
                <a:gd name="connsiteY159" fmla="*/ 1045 h 746144"/>
                <a:gd name="connsiteX160" fmla="*/ 764955 w 1335013"/>
                <a:gd name="connsiteY160" fmla="*/ 0 h 746144"/>
                <a:gd name="connsiteX161" fmla="*/ 777495 w 1335013"/>
                <a:gd name="connsiteY161" fmla="*/ 2090 h 746144"/>
                <a:gd name="connsiteX162" fmla="*/ 798395 w 1335013"/>
                <a:gd name="connsiteY162" fmla="*/ 1045 h 746144"/>
                <a:gd name="connsiteX163" fmla="*/ 813548 w 1335013"/>
                <a:gd name="connsiteY163" fmla="*/ 9405 h 746144"/>
                <a:gd name="connsiteX164" fmla="*/ 821908 w 1335013"/>
                <a:gd name="connsiteY164" fmla="*/ 17765 h 746144"/>
                <a:gd name="connsiteX165" fmla="*/ 832359 w 1335013"/>
                <a:gd name="connsiteY165" fmla="*/ 34486 h 746144"/>
                <a:gd name="connsiteX166" fmla="*/ 856917 w 1335013"/>
                <a:gd name="connsiteY166" fmla="*/ 52773 h 746144"/>
                <a:gd name="connsiteX167" fmla="*/ 856394 w 1335013"/>
                <a:gd name="connsiteY167" fmla="*/ 59044 h 746144"/>
                <a:gd name="connsiteX168" fmla="*/ 838629 w 1335013"/>
                <a:gd name="connsiteY168" fmla="*/ 62179 h 746144"/>
                <a:gd name="connsiteX169" fmla="*/ 846466 w 1335013"/>
                <a:gd name="connsiteY169" fmla="*/ 73674 h 746144"/>
                <a:gd name="connsiteX170" fmla="*/ 849602 w 1335013"/>
                <a:gd name="connsiteY170" fmla="*/ 86214 h 746144"/>
                <a:gd name="connsiteX171" fmla="*/ 856917 w 1335013"/>
                <a:gd name="connsiteY171" fmla="*/ 96664 h 746144"/>
                <a:gd name="connsiteX172" fmla="*/ 854304 w 1335013"/>
                <a:gd name="connsiteY172" fmla="*/ 102934 h 746144"/>
                <a:gd name="connsiteX173" fmla="*/ 873115 w 1335013"/>
                <a:gd name="connsiteY173" fmla="*/ 103457 h 746144"/>
                <a:gd name="connsiteX174" fmla="*/ 890880 w 1335013"/>
                <a:gd name="connsiteY174" fmla="*/ 109727 h 746144"/>
                <a:gd name="connsiteX175" fmla="*/ 915960 w 1335013"/>
                <a:gd name="connsiteY175" fmla="*/ 106592 h 746144"/>
                <a:gd name="connsiteX176" fmla="*/ 925366 w 1335013"/>
                <a:gd name="connsiteY176" fmla="*/ 120177 h 746144"/>
                <a:gd name="connsiteX177" fmla="*/ 936861 w 1335013"/>
                <a:gd name="connsiteY177" fmla="*/ 121222 h 746144"/>
                <a:gd name="connsiteX178" fmla="*/ 937906 w 1335013"/>
                <a:gd name="connsiteY178" fmla="*/ 126970 h 746144"/>
                <a:gd name="connsiteX179" fmla="*/ 946266 w 1335013"/>
                <a:gd name="connsiteY179" fmla="*/ 144213 h 746144"/>
                <a:gd name="connsiteX180" fmla="*/ 952013 w 1335013"/>
                <a:gd name="connsiteY180" fmla="*/ 151005 h 746144"/>
                <a:gd name="connsiteX181" fmla="*/ 950968 w 1335013"/>
                <a:gd name="connsiteY181" fmla="*/ 161978 h 746144"/>
                <a:gd name="connsiteX182" fmla="*/ 954104 w 1335013"/>
                <a:gd name="connsiteY182" fmla="*/ 168248 h 746144"/>
                <a:gd name="connsiteX183" fmla="*/ 965599 w 1335013"/>
                <a:gd name="connsiteY183" fmla="*/ 178176 h 746144"/>
                <a:gd name="connsiteX184" fmla="*/ 969779 w 1335013"/>
                <a:gd name="connsiteY184" fmla="*/ 184446 h 746144"/>
                <a:gd name="connsiteX185" fmla="*/ 976572 w 1335013"/>
                <a:gd name="connsiteY185" fmla="*/ 187059 h 746144"/>
                <a:gd name="connsiteX186" fmla="*/ 990679 w 1335013"/>
                <a:gd name="connsiteY186" fmla="*/ 178698 h 746144"/>
                <a:gd name="connsiteX187" fmla="*/ 1007922 w 1335013"/>
                <a:gd name="connsiteY187" fmla="*/ 181311 h 746144"/>
                <a:gd name="connsiteX188" fmla="*/ 1024643 w 1335013"/>
                <a:gd name="connsiteY188" fmla="*/ 193851 h 746144"/>
                <a:gd name="connsiteX189" fmla="*/ 1038750 w 1335013"/>
                <a:gd name="connsiteY189" fmla="*/ 193851 h 746144"/>
                <a:gd name="connsiteX190" fmla="*/ 1049200 w 1335013"/>
                <a:gd name="connsiteY190" fmla="*/ 200644 h 746144"/>
                <a:gd name="connsiteX191" fmla="*/ 1057561 w 1335013"/>
                <a:gd name="connsiteY191" fmla="*/ 192806 h 746144"/>
                <a:gd name="connsiteX192" fmla="*/ 1084208 w 1335013"/>
                <a:gd name="connsiteY192" fmla="*/ 187059 h 746144"/>
                <a:gd name="connsiteX193" fmla="*/ 1098316 w 1335013"/>
                <a:gd name="connsiteY193" fmla="*/ 180788 h 746144"/>
                <a:gd name="connsiteX194" fmla="*/ 1104587 w 1335013"/>
                <a:gd name="connsiteY194" fmla="*/ 181311 h 746144"/>
                <a:gd name="connsiteX195" fmla="*/ 1118694 w 1335013"/>
                <a:gd name="connsiteY195" fmla="*/ 192284 h 746144"/>
                <a:gd name="connsiteX196" fmla="*/ 1121829 w 1335013"/>
                <a:gd name="connsiteY196" fmla="*/ 199599 h 746144"/>
                <a:gd name="connsiteX197" fmla="*/ 1131234 w 1335013"/>
                <a:gd name="connsiteY197" fmla="*/ 209526 h 746144"/>
                <a:gd name="connsiteX198" fmla="*/ 1159972 w 1335013"/>
                <a:gd name="connsiteY198" fmla="*/ 227292 h 746144"/>
                <a:gd name="connsiteX199" fmla="*/ 1167810 w 1335013"/>
                <a:gd name="connsiteY199" fmla="*/ 223634 h 746144"/>
                <a:gd name="connsiteX200" fmla="*/ 1173558 w 1335013"/>
                <a:gd name="connsiteY200" fmla="*/ 214229 h 746144"/>
                <a:gd name="connsiteX201" fmla="*/ 1189756 w 1335013"/>
                <a:gd name="connsiteY201" fmla="*/ 222589 h 746144"/>
                <a:gd name="connsiteX202" fmla="*/ 1204386 w 1335013"/>
                <a:gd name="connsiteY202" fmla="*/ 223634 h 746144"/>
                <a:gd name="connsiteX203" fmla="*/ 1226331 w 1335013"/>
                <a:gd name="connsiteY203" fmla="*/ 235130 h 746144"/>
                <a:gd name="connsiteX204" fmla="*/ 1234691 w 1335013"/>
                <a:gd name="connsiteY204" fmla="*/ 235652 h 746144"/>
                <a:gd name="connsiteX205" fmla="*/ 1244619 w 1335013"/>
                <a:gd name="connsiteY205" fmla="*/ 231994 h 746144"/>
                <a:gd name="connsiteX206" fmla="*/ 1257160 w 1335013"/>
                <a:gd name="connsiteY206" fmla="*/ 242967 h 746144"/>
                <a:gd name="connsiteX207" fmla="*/ 1268654 w 1335013"/>
                <a:gd name="connsiteY207" fmla="*/ 244012 h 746144"/>
                <a:gd name="connsiteX208" fmla="*/ 1295825 w 1335013"/>
                <a:gd name="connsiteY208" fmla="*/ 258120 h 746144"/>
                <a:gd name="connsiteX209" fmla="*/ 1313591 w 1335013"/>
                <a:gd name="connsiteY209" fmla="*/ 256030 h 746144"/>
                <a:gd name="connsiteX210" fmla="*/ 1319861 w 1335013"/>
                <a:gd name="connsiteY210" fmla="*/ 260732 h 746144"/>
                <a:gd name="connsiteX211" fmla="*/ 1319338 w 1335013"/>
                <a:gd name="connsiteY211" fmla="*/ 271183 h 746144"/>
                <a:gd name="connsiteX212" fmla="*/ 1325608 w 1335013"/>
                <a:gd name="connsiteY212" fmla="*/ 276930 h 746144"/>
                <a:gd name="connsiteX213" fmla="*/ 1325086 w 1335013"/>
                <a:gd name="connsiteY213" fmla="*/ 293128 h 746144"/>
                <a:gd name="connsiteX214" fmla="*/ 1314636 w 1335013"/>
                <a:gd name="connsiteY214" fmla="*/ 306191 h 746144"/>
                <a:gd name="connsiteX215" fmla="*/ 1300528 w 1335013"/>
                <a:gd name="connsiteY215" fmla="*/ 310894 h 746144"/>
                <a:gd name="connsiteX216" fmla="*/ 1307320 w 1335013"/>
                <a:gd name="connsiteY216" fmla="*/ 320299 h 746144"/>
                <a:gd name="connsiteX217" fmla="*/ 1326131 w 1335013"/>
                <a:gd name="connsiteY217" fmla="*/ 326046 h 746144"/>
                <a:gd name="connsiteX218" fmla="*/ 1320383 w 1335013"/>
                <a:gd name="connsiteY218" fmla="*/ 331794 h 746144"/>
                <a:gd name="connsiteX219" fmla="*/ 1312023 w 1335013"/>
                <a:gd name="connsiteY219" fmla="*/ 330749 h 746144"/>
                <a:gd name="connsiteX220" fmla="*/ 1307320 w 1335013"/>
                <a:gd name="connsiteY220" fmla="*/ 337019 h 746144"/>
                <a:gd name="connsiteX221" fmla="*/ 1305230 w 1335013"/>
                <a:gd name="connsiteY221" fmla="*/ 351127 h 746144"/>
                <a:gd name="connsiteX222" fmla="*/ 1320383 w 1335013"/>
                <a:gd name="connsiteY222" fmla="*/ 355307 h 746144"/>
                <a:gd name="connsiteX223" fmla="*/ 1327698 w 1335013"/>
                <a:gd name="connsiteY223" fmla="*/ 372550 h 746144"/>
                <a:gd name="connsiteX224" fmla="*/ 1327698 w 1335013"/>
                <a:gd name="connsiteY224" fmla="*/ 379342 h 746144"/>
                <a:gd name="connsiteX225" fmla="*/ 1335013 w 1335013"/>
                <a:gd name="connsiteY225" fmla="*/ 381432 h 746144"/>
                <a:gd name="connsiteX226" fmla="*/ 1327176 w 1335013"/>
                <a:gd name="connsiteY226" fmla="*/ 410170 h 746144"/>
                <a:gd name="connsiteX227" fmla="*/ 1326653 w 1335013"/>
                <a:gd name="connsiteY227" fmla="*/ 421143 h 746144"/>
                <a:gd name="connsiteX228" fmla="*/ 1301050 w 1335013"/>
                <a:gd name="connsiteY228" fmla="*/ 422188 h 746144"/>
                <a:gd name="connsiteX229" fmla="*/ 1263952 w 1335013"/>
                <a:gd name="connsiteY229" fmla="*/ 420098 h 746144"/>
                <a:gd name="connsiteX230" fmla="*/ 1258204 w 1335013"/>
                <a:gd name="connsiteY230" fmla="*/ 421143 h 746144"/>
                <a:gd name="connsiteX231" fmla="*/ 1252457 w 1335013"/>
                <a:gd name="connsiteY231" fmla="*/ 432638 h 746144"/>
                <a:gd name="connsiteX232" fmla="*/ 1238349 w 1335013"/>
                <a:gd name="connsiteY232" fmla="*/ 440998 h 746144"/>
                <a:gd name="connsiteX233" fmla="*/ 1227899 w 1335013"/>
                <a:gd name="connsiteY233" fmla="*/ 442043 h 746144"/>
                <a:gd name="connsiteX234" fmla="*/ 1223196 w 1335013"/>
                <a:gd name="connsiteY234" fmla="*/ 446746 h 746144"/>
                <a:gd name="connsiteX235" fmla="*/ 1223196 w 1335013"/>
                <a:gd name="connsiteY235" fmla="*/ 460854 h 746144"/>
                <a:gd name="connsiteX236" fmla="*/ 1220584 w 1335013"/>
                <a:gd name="connsiteY236" fmla="*/ 468691 h 746144"/>
                <a:gd name="connsiteX237" fmla="*/ 1227376 w 1335013"/>
                <a:gd name="connsiteY237" fmla="*/ 472872 h 746144"/>
                <a:gd name="connsiteX238" fmla="*/ 1223196 w 1335013"/>
                <a:gd name="connsiteY238" fmla="*/ 482799 h 746144"/>
                <a:gd name="connsiteX239" fmla="*/ 1226331 w 1335013"/>
                <a:gd name="connsiteY239" fmla="*/ 490637 h 746144"/>
                <a:gd name="connsiteX240" fmla="*/ 1223196 w 1335013"/>
                <a:gd name="connsiteY240" fmla="*/ 491159 h 746144"/>
                <a:gd name="connsiteX241" fmla="*/ 1196548 w 1335013"/>
                <a:gd name="connsiteY241" fmla="*/ 490114 h 746144"/>
                <a:gd name="connsiteX242" fmla="*/ 1175648 w 1335013"/>
                <a:gd name="connsiteY242" fmla="*/ 492204 h 746144"/>
                <a:gd name="connsiteX243" fmla="*/ 1162585 w 1335013"/>
                <a:gd name="connsiteY243" fmla="*/ 506835 h 746144"/>
                <a:gd name="connsiteX244" fmla="*/ 1153180 w 1335013"/>
                <a:gd name="connsiteY244" fmla="*/ 506835 h 746144"/>
                <a:gd name="connsiteX245" fmla="*/ 1133325 w 1335013"/>
                <a:gd name="connsiteY245" fmla="*/ 516240 h 746144"/>
                <a:gd name="connsiteX246" fmla="*/ 1124964 w 1335013"/>
                <a:gd name="connsiteY246" fmla="*/ 526690 h 746144"/>
                <a:gd name="connsiteX247" fmla="*/ 1116604 w 1335013"/>
                <a:gd name="connsiteY247" fmla="*/ 521987 h 746144"/>
                <a:gd name="connsiteX248" fmla="*/ 1097794 w 1335013"/>
                <a:gd name="connsiteY248" fmla="*/ 525123 h 746144"/>
                <a:gd name="connsiteX249" fmla="*/ 1087344 w 1335013"/>
                <a:gd name="connsiteY249" fmla="*/ 531915 h 746144"/>
                <a:gd name="connsiteX250" fmla="*/ 1068533 w 1335013"/>
                <a:gd name="connsiteY250" fmla="*/ 531393 h 746144"/>
                <a:gd name="connsiteX251" fmla="*/ 1054425 w 1335013"/>
                <a:gd name="connsiteY251" fmla="*/ 535050 h 746144"/>
                <a:gd name="connsiteX252" fmla="*/ 1026210 w 1335013"/>
                <a:gd name="connsiteY252" fmla="*/ 558563 h 746144"/>
                <a:gd name="connsiteX253" fmla="*/ 1018372 w 1335013"/>
                <a:gd name="connsiteY253" fmla="*/ 559086 h 746144"/>
                <a:gd name="connsiteX254" fmla="*/ 1012102 w 1335013"/>
                <a:gd name="connsiteY254" fmla="*/ 552816 h 746144"/>
                <a:gd name="connsiteX255" fmla="*/ 1002174 w 1335013"/>
                <a:gd name="connsiteY255" fmla="*/ 569013 h 746144"/>
                <a:gd name="connsiteX256" fmla="*/ 987544 w 1335013"/>
                <a:gd name="connsiteY256" fmla="*/ 576329 h 746144"/>
                <a:gd name="connsiteX257" fmla="*/ 991202 w 1335013"/>
                <a:gd name="connsiteY257" fmla="*/ 595139 h 746144"/>
                <a:gd name="connsiteX258" fmla="*/ 1008445 w 1335013"/>
                <a:gd name="connsiteY258" fmla="*/ 622832 h 746144"/>
                <a:gd name="connsiteX259" fmla="*/ 1030390 w 1335013"/>
                <a:gd name="connsiteY259" fmla="*/ 646867 h 746144"/>
                <a:gd name="connsiteX260" fmla="*/ 1040840 w 1335013"/>
                <a:gd name="connsiteY260" fmla="*/ 655227 h 746144"/>
                <a:gd name="connsiteX261" fmla="*/ 1055470 w 1335013"/>
                <a:gd name="connsiteY261" fmla="*/ 659408 h 746144"/>
                <a:gd name="connsiteX262" fmla="*/ 1074281 w 1335013"/>
                <a:gd name="connsiteY262" fmla="*/ 651047 h 746144"/>
                <a:gd name="connsiteX263" fmla="*/ 1088911 w 1335013"/>
                <a:gd name="connsiteY263" fmla="*/ 653660 h 746144"/>
                <a:gd name="connsiteX264" fmla="*/ 1099361 w 1335013"/>
                <a:gd name="connsiteY264" fmla="*/ 646345 h 746144"/>
                <a:gd name="connsiteX265" fmla="*/ 1108767 w 1335013"/>
                <a:gd name="connsiteY265" fmla="*/ 645822 h 746144"/>
                <a:gd name="connsiteX266" fmla="*/ 1131757 w 1335013"/>
                <a:gd name="connsiteY266" fmla="*/ 652093 h 746144"/>
                <a:gd name="connsiteX267" fmla="*/ 1124964 w 1335013"/>
                <a:gd name="connsiteY267" fmla="*/ 667245 h 746144"/>
                <a:gd name="connsiteX268" fmla="*/ 1122874 w 1335013"/>
                <a:gd name="connsiteY268" fmla="*/ 683443 h 746144"/>
                <a:gd name="connsiteX269" fmla="*/ 1111379 w 1335013"/>
                <a:gd name="connsiteY269" fmla="*/ 687101 h 746144"/>
                <a:gd name="connsiteX270" fmla="*/ 1097794 w 1335013"/>
                <a:gd name="connsiteY270" fmla="*/ 686578 h 746144"/>
                <a:gd name="connsiteX271" fmla="*/ 1084208 w 1335013"/>
                <a:gd name="connsiteY271" fmla="*/ 689191 h 746144"/>
                <a:gd name="connsiteX272" fmla="*/ 1067488 w 1335013"/>
                <a:gd name="connsiteY272" fmla="*/ 679786 h 746144"/>
                <a:gd name="connsiteX273" fmla="*/ 1053903 w 1335013"/>
                <a:gd name="connsiteY273" fmla="*/ 679786 h 746144"/>
                <a:gd name="connsiteX274" fmla="*/ 1047110 w 1335013"/>
                <a:gd name="connsiteY274" fmla="*/ 691281 h 746144"/>
                <a:gd name="connsiteX275" fmla="*/ 1033003 w 1335013"/>
                <a:gd name="connsiteY275" fmla="*/ 699118 h 746144"/>
                <a:gd name="connsiteX276" fmla="*/ 1029345 w 1335013"/>
                <a:gd name="connsiteY276" fmla="*/ 707478 h 746144"/>
                <a:gd name="connsiteX277" fmla="*/ 1013147 w 1335013"/>
                <a:gd name="connsiteY277" fmla="*/ 705389 h 746144"/>
                <a:gd name="connsiteX278" fmla="*/ 1000084 w 1335013"/>
                <a:gd name="connsiteY278" fmla="*/ 706433 h 746144"/>
                <a:gd name="connsiteX279" fmla="*/ 982842 w 1335013"/>
                <a:gd name="connsiteY279" fmla="*/ 714794 h 746144"/>
                <a:gd name="connsiteX280" fmla="*/ 971346 w 1335013"/>
                <a:gd name="connsiteY280" fmla="*/ 732037 h 746144"/>
                <a:gd name="connsiteX281" fmla="*/ 957239 w 1335013"/>
                <a:gd name="connsiteY281" fmla="*/ 743009 h 746144"/>
                <a:gd name="connsiteX282" fmla="*/ 945743 w 1335013"/>
                <a:gd name="connsiteY282" fmla="*/ 746144 h 746144"/>
                <a:gd name="connsiteX283" fmla="*/ 933203 w 1335013"/>
                <a:gd name="connsiteY283" fmla="*/ 745622 h 746144"/>
                <a:gd name="connsiteX284" fmla="*/ 925366 w 1335013"/>
                <a:gd name="connsiteY284" fmla="*/ 741964 h 746144"/>
                <a:gd name="connsiteX285" fmla="*/ 907600 w 1335013"/>
                <a:gd name="connsiteY285" fmla="*/ 730991 h 746144"/>
                <a:gd name="connsiteX286" fmla="*/ 911780 w 1335013"/>
                <a:gd name="connsiteY286" fmla="*/ 718451 h 746144"/>
                <a:gd name="connsiteX287" fmla="*/ 914915 w 1335013"/>
                <a:gd name="connsiteY287" fmla="*/ 697028 h 746144"/>
                <a:gd name="connsiteX288" fmla="*/ 907600 w 1335013"/>
                <a:gd name="connsiteY288" fmla="*/ 679263 h 746144"/>
                <a:gd name="connsiteX289" fmla="*/ 893492 w 1335013"/>
                <a:gd name="connsiteY289" fmla="*/ 670903 h 746144"/>
                <a:gd name="connsiteX290" fmla="*/ 883565 w 1335013"/>
                <a:gd name="connsiteY290" fmla="*/ 671948 h 746144"/>
                <a:gd name="connsiteX291" fmla="*/ 877817 w 1335013"/>
                <a:gd name="connsiteY291" fmla="*/ 669858 h 746144"/>
                <a:gd name="connsiteX292" fmla="*/ 854827 w 1335013"/>
                <a:gd name="connsiteY292" fmla="*/ 655227 h 746144"/>
                <a:gd name="connsiteX293" fmla="*/ 843331 w 1335013"/>
                <a:gd name="connsiteY293" fmla="*/ 654182 h 746144"/>
                <a:gd name="connsiteX294" fmla="*/ 831836 w 1335013"/>
                <a:gd name="connsiteY294" fmla="*/ 657318 h 746144"/>
                <a:gd name="connsiteX295" fmla="*/ 822431 w 1335013"/>
                <a:gd name="connsiteY295" fmla="*/ 650002 h 746144"/>
                <a:gd name="connsiteX296" fmla="*/ 843854 w 1335013"/>
                <a:gd name="connsiteY296" fmla="*/ 632237 h 746144"/>
                <a:gd name="connsiteX297" fmla="*/ 865277 w 1335013"/>
                <a:gd name="connsiteY297" fmla="*/ 617607 h 746144"/>
                <a:gd name="connsiteX298" fmla="*/ 875727 w 1335013"/>
                <a:gd name="connsiteY298" fmla="*/ 616562 h 746144"/>
                <a:gd name="connsiteX299" fmla="*/ 888790 w 1335013"/>
                <a:gd name="connsiteY299" fmla="*/ 609247 h 746144"/>
                <a:gd name="connsiteX300" fmla="*/ 902375 w 1335013"/>
                <a:gd name="connsiteY300" fmla="*/ 599319 h 746144"/>
                <a:gd name="connsiteX301" fmla="*/ 894537 w 1335013"/>
                <a:gd name="connsiteY301" fmla="*/ 585211 h 746144"/>
                <a:gd name="connsiteX302" fmla="*/ 883042 w 1335013"/>
                <a:gd name="connsiteY302" fmla="*/ 588869 h 746144"/>
                <a:gd name="connsiteX303" fmla="*/ 869457 w 1335013"/>
                <a:gd name="connsiteY303" fmla="*/ 582076 h 746144"/>
                <a:gd name="connsiteX304" fmla="*/ 863709 w 1335013"/>
                <a:gd name="connsiteY304" fmla="*/ 577374 h 746144"/>
                <a:gd name="connsiteX305" fmla="*/ 844899 w 1335013"/>
                <a:gd name="connsiteY305" fmla="*/ 582076 h 746144"/>
                <a:gd name="connsiteX306" fmla="*/ 833926 w 1335013"/>
                <a:gd name="connsiteY306" fmla="*/ 581554 h 746144"/>
                <a:gd name="connsiteX307" fmla="*/ 810413 w 1335013"/>
                <a:gd name="connsiteY307" fmla="*/ 586256 h 746144"/>
                <a:gd name="connsiteX308" fmla="*/ 798918 w 1335013"/>
                <a:gd name="connsiteY308" fmla="*/ 581554 h 746144"/>
                <a:gd name="connsiteX309" fmla="*/ 774360 w 1335013"/>
                <a:gd name="connsiteY309" fmla="*/ 569013 h 746144"/>
                <a:gd name="connsiteX310" fmla="*/ 758162 w 1335013"/>
                <a:gd name="connsiteY310" fmla="*/ 566923 h 746144"/>
                <a:gd name="connsiteX311" fmla="*/ 758162 w 1335013"/>
                <a:gd name="connsiteY311" fmla="*/ 560653 h 746144"/>
                <a:gd name="connsiteX312" fmla="*/ 769135 w 1335013"/>
                <a:gd name="connsiteY312" fmla="*/ 558563 h 746144"/>
                <a:gd name="connsiteX313" fmla="*/ 769657 w 1335013"/>
                <a:gd name="connsiteY313" fmla="*/ 552293 h 746144"/>
                <a:gd name="connsiteX314" fmla="*/ 746144 w 1335013"/>
                <a:gd name="connsiteY314" fmla="*/ 548636 h 746144"/>
                <a:gd name="connsiteX315" fmla="*/ 745622 w 1335013"/>
                <a:gd name="connsiteY315" fmla="*/ 540798 h 746144"/>
                <a:gd name="connsiteX316" fmla="*/ 758162 w 1335013"/>
                <a:gd name="connsiteY316" fmla="*/ 543933 h 746144"/>
                <a:gd name="connsiteX317" fmla="*/ 778018 w 1335013"/>
                <a:gd name="connsiteY317" fmla="*/ 544978 h 746144"/>
                <a:gd name="connsiteX318" fmla="*/ 795783 w 1335013"/>
                <a:gd name="connsiteY318" fmla="*/ 548113 h 746144"/>
                <a:gd name="connsiteX319" fmla="*/ 808846 w 1335013"/>
                <a:gd name="connsiteY319" fmla="*/ 537140 h 746144"/>
                <a:gd name="connsiteX320" fmla="*/ 794215 w 1335013"/>
                <a:gd name="connsiteY320" fmla="*/ 540275 h 746144"/>
                <a:gd name="connsiteX321" fmla="*/ 776450 w 1335013"/>
                <a:gd name="connsiteY321" fmla="*/ 537140 h 746144"/>
                <a:gd name="connsiteX322" fmla="*/ 763387 w 1335013"/>
                <a:gd name="connsiteY322" fmla="*/ 526167 h 746144"/>
                <a:gd name="connsiteX323" fmla="*/ 749802 w 1335013"/>
                <a:gd name="connsiteY323" fmla="*/ 533483 h 746144"/>
                <a:gd name="connsiteX324" fmla="*/ 729947 w 1335013"/>
                <a:gd name="connsiteY324" fmla="*/ 530348 h 746144"/>
                <a:gd name="connsiteX325" fmla="*/ 715316 w 1335013"/>
                <a:gd name="connsiteY325" fmla="*/ 535050 h 746144"/>
                <a:gd name="connsiteX326" fmla="*/ 701209 w 1335013"/>
                <a:gd name="connsiteY326" fmla="*/ 534005 h 746144"/>
                <a:gd name="connsiteX327" fmla="*/ 676128 w 1335013"/>
                <a:gd name="connsiteY327" fmla="*/ 540798 h 746144"/>
                <a:gd name="connsiteX328" fmla="*/ 673516 w 1335013"/>
                <a:gd name="connsiteY328" fmla="*/ 558563 h 746144"/>
                <a:gd name="connsiteX329" fmla="*/ 660975 w 1335013"/>
                <a:gd name="connsiteY329" fmla="*/ 583121 h 746144"/>
                <a:gd name="connsiteX330" fmla="*/ 642165 w 1335013"/>
                <a:gd name="connsiteY330" fmla="*/ 606112 h 746144"/>
                <a:gd name="connsiteX331" fmla="*/ 613949 w 1335013"/>
                <a:gd name="connsiteY331" fmla="*/ 619174 h 746144"/>
                <a:gd name="connsiteX332" fmla="*/ 603499 w 1335013"/>
                <a:gd name="connsiteY332" fmla="*/ 616562 h 746144"/>
                <a:gd name="connsiteX333" fmla="*/ 597752 w 1335013"/>
                <a:gd name="connsiteY333" fmla="*/ 623355 h 746144"/>
                <a:gd name="connsiteX334" fmla="*/ 598797 w 1335013"/>
                <a:gd name="connsiteY334" fmla="*/ 631192 h 746144"/>
                <a:gd name="connsiteX335" fmla="*/ 605067 w 1335013"/>
                <a:gd name="connsiteY335" fmla="*/ 636940 h 746144"/>
                <a:gd name="connsiteX336" fmla="*/ 611860 w 1335013"/>
                <a:gd name="connsiteY336" fmla="*/ 655750 h 746144"/>
                <a:gd name="connsiteX337" fmla="*/ 610814 w 1335013"/>
                <a:gd name="connsiteY337" fmla="*/ 662543 h 746144"/>
                <a:gd name="connsiteX338" fmla="*/ 610814 w 1335013"/>
                <a:gd name="connsiteY338" fmla="*/ 662543 h 746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</a:cxnLst>
              <a:rect l="l" t="t" r="r" b="b"/>
              <a:pathLst>
                <a:path w="1335013" h="746144">
                  <a:moveTo>
                    <a:pt x="773315" y="572671"/>
                  </a:moveTo>
                  <a:lnTo>
                    <a:pt x="773315" y="576329"/>
                  </a:lnTo>
                  <a:lnTo>
                    <a:pt x="749280" y="571626"/>
                  </a:lnTo>
                  <a:lnTo>
                    <a:pt x="743532" y="565878"/>
                  </a:lnTo>
                  <a:lnTo>
                    <a:pt x="773315" y="572671"/>
                  </a:lnTo>
                  <a:lnTo>
                    <a:pt x="773315" y="572671"/>
                  </a:lnTo>
                  <a:close/>
                  <a:moveTo>
                    <a:pt x="610814" y="662543"/>
                  </a:moveTo>
                  <a:lnTo>
                    <a:pt x="599319" y="651570"/>
                  </a:lnTo>
                  <a:lnTo>
                    <a:pt x="585734" y="647390"/>
                  </a:lnTo>
                  <a:lnTo>
                    <a:pt x="572149" y="648435"/>
                  </a:lnTo>
                  <a:lnTo>
                    <a:pt x="558563" y="656273"/>
                  </a:lnTo>
                  <a:lnTo>
                    <a:pt x="548636" y="659408"/>
                  </a:lnTo>
                  <a:lnTo>
                    <a:pt x="542888" y="657318"/>
                  </a:lnTo>
                  <a:lnTo>
                    <a:pt x="539231" y="664633"/>
                  </a:lnTo>
                  <a:lnTo>
                    <a:pt x="514672" y="658885"/>
                  </a:lnTo>
                  <a:lnTo>
                    <a:pt x="503700" y="653138"/>
                  </a:lnTo>
                  <a:lnTo>
                    <a:pt x="494295" y="643210"/>
                  </a:lnTo>
                  <a:lnTo>
                    <a:pt x="501087" y="639030"/>
                  </a:lnTo>
                  <a:lnTo>
                    <a:pt x="513627" y="637985"/>
                  </a:lnTo>
                  <a:lnTo>
                    <a:pt x="516240" y="631715"/>
                  </a:lnTo>
                  <a:lnTo>
                    <a:pt x="513105" y="623355"/>
                  </a:lnTo>
                  <a:lnTo>
                    <a:pt x="528258" y="605589"/>
                  </a:lnTo>
                  <a:lnTo>
                    <a:pt x="528258" y="597751"/>
                  </a:lnTo>
                  <a:lnTo>
                    <a:pt x="542365" y="587301"/>
                  </a:lnTo>
                  <a:lnTo>
                    <a:pt x="544978" y="574761"/>
                  </a:lnTo>
                  <a:lnTo>
                    <a:pt x="538708" y="564311"/>
                  </a:lnTo>
                  <a:lnTo>
                    <a:pt x="535573" y="551248"/>
                  </a:lnTo>
                  <a:lnTo>
                    <a:pt x="550726" y="541320"/>
                  </a:lnTo>
                  <a:lnTo>
                    <a:pt x="563789" y="547591"/>
                  </a:lnTo>
                  <a:lnTo>
                    <a:pt x="575284" y="548636"/>
                  </a:lnTo>
                  <a:lnTo>
                    <a:pt x="588347" y="553338"/>
                  </a:lnTo>
                  <a:lnTo>
                    <a:pt x="598274" y="549680"/>
                  </a:lnTo>
                  <a:lnTo>
                    <a:pt x="605589" y="557518"/>
                  </a:lnTo>
                  <a:lnTo>
                    <a:pt x="623355" y="554905"/>
                  </a:lnTo>
                  <a:lnTo>
                    <a:pt x="627012" y="550725"/>
                  </a:lnTo>
                  <a:lnTo>
                    <a:pt x="609247" y="540275"/>
                  </a:lnTo>
                  <a:lnTo>
                    <a:pt x="608202" y="522510"/>
                  </a:lnTo>
                  <a:lnTo>
                    <a:pt x="601932" y="512582"/>
                  </a:lnTo>
                  <a:lnTo>
                    <a:pt x="588869" y="507880"/>
                  </a:lnTo>
                  <a:lnTo>
                    <a:pt x="576329" y="500042"/>
                  </a:lnTo>
                  <a:lnTo>
                    <a:pt x="570581" y="488547"/>
                  </a:lnTo>
                  <a:lnTo>
                    <a:pt x="570581" y="473916"/>
                  </a:lnTo>
                  <a:lnTo>
                    <a:pt x="552816" y="461376"/>
                  </a:lnTo>
                  <a:lnTo>
                    <a:pt x="538708" y="454061"/>
                  </a:lnTo>
                  <a:lnTo>
                    <a:pt x="535050" y="446746"/>
                  </a:lnTo>
                  <a:lnTo>
                    <a:pt x="538708" y="427936"/>
                  </a:lnTo>
                  <a:lnTo>
                    <a:pt x="535050" y="413828"/>
                  </a:lnTo>
                  <a:lnTo>
                    <a:pt x="526690" y="405468"/>
                  </a:lnTo>
                  <a:lnTo>
                    <a:pt x="518330" y="409648"/>
                  </a:lnTo>
                  <a:lnTo>
                    <a:pt x="509970" y="403378"/>
                  </a:lnTo>
                  <a:lnTo>
                    <a:pt x="501610" y="391883"/>
                  </a:lnTo>
                  <a:lnTo>
                    <a:pt x="467124" y="388225"/>
                  </a:lnTo>
                  <a:lnTo>
                    <a:pt x="463467" y="380910"/>
                  </a:lnTo>
                  <a:lnTo>
                    <a:pt x="448314" y="378820"/>
                  </a:lnTo>
                  <a:lnTo>
                    <a:pt x="426368" y="364189"/>
                  </a:lnTo>
                  <a:lnTo>
                    <a:pt x="404945" y="357919"/>
                  </a:lnTo>
                  <a:lnTo>
                    <a:pt x="395018" y="364189"/>
                  </a:lnTo>
                  <a:lnTo>
                    <a:pt x="390315" y="362099"/>
                  </a:lnTo>
                  <a:lnTo>
                    <a:pt x="383000" y="368370"/>
                  </a:lnTo>
                  <a:lnTo>
                    <a:pt x="358442" y="367847"/>
                  </a:lnTo>
                  <a:lnTo>
                    <a:pt x="354262" y="366802"/>
                  </a:lnTo>
                  <a:lnTo>
                    <a:pt x="340154" y="375162"/>
                  </a:lnTo>
                  <a:lnTo>
                    <a:pt x="339109" y="378820"/>
                  </a:lnTo>
                  <a:lnTo>
                    <a:pt x="316119" y="383522"/>
                  </a:lnTo>
                  <a:lnTo>
                    <a:pt x="315074" y="391883"/>
                  </a:lnTo>
                  <a:lnTo>
                    <a:pt x="308281" y="403378"/>
                  </a:lnTo>
                  <a:lnTo>
                    <a:pt x="256553" y="410693"/>
                  </a:lnTo>
                  <a:lnTo>
                    <a:pt x="235652" y="418530"/>
                  </a:lnTo>
                  <a:lnTo>
                    <a:pt x="229382" y="425846"/>
                  </a:lnTo>
                  <a:lnTo>
                    <a:pt x="216319" y="428981"/>
                  </a:lnTo>
                  <a:lnTo>
                    <a:pt x="189671" y="408603"/>
                  </a:lnTo>
                  <a:lnTo>
                    <a:pt x="182356" y="406513"/>
                  </a:lnTo>
                  <a:lnTo>
                    <a:pt x="160411" y="410693"/>
                  </a:lnTo>
                  <a:lnTo>
                    <a:pt x="118087" y="402333"/>
                  </a:lnTo>
                  <a:lnTo>
                    <a:pt x="101367" y="402855"/>
                  </a:lnTo>
                  <a:lnTo>
                    <a:pt x="84647" y="393450"/>
                  </a:lnTo>
                  <a:lnTo>
                    <a:pt x="80467" y="393450"/>
                  </a:lnTo>
                  <a:lnTo>
                    <a:pt x="74719" y="400765"/>
                  </a:lnTo>
                  <a:lnTo>
                    <a:pt x="61656" y="406513"/>
                  </a:lnTo>
                  <a:lnTo>
                    <a:pt x="57476" y="396063"/>
                  </a:lnTo>
                  <a:lnTo>
                    <a:pt x="51729" y="391883"/>
                  </a:lnTo>
                  <a:lnTo>
                    <a:pt x="37621" y="389270"/>
                  </a:lnTo>
                  <a:lnTo>
                    <a:pt x="31873" y="382477"/>
                  </a:lnTo>
                  <a:lnTo>
                    <a:pt x="18288" y="377775"/>
                  </a:lnTo>
                  <a:lnTo>
                    <a:pt x="9928" y="363667"/>
                  </a:lnTo>
                  <a:lnTo>
                    <a:pt x="523" y="363667"/>
                  </a:lnTo>
                  <a:lnTo>
                    <a:pt x="0" y="348514"/>
                  </a:lnTo>
                  <a:lnTo>
                    <a:pt x="9928" y="338064"/>
                  </a:lnTo>
                  <a:lnTo>
                    <a:pt x="14630" y="320299"/>
                  </a:lnTo>
                  <a:lnTo>
                    <a:pt x="24036" y="302011"/>
                  </a:lnTo>
                  <a:lnTo>
                    <a:pt x="44413" y="306191"/>
                  </a:lnTo>
                  <a:lnTo>
                    <a:pt x="47026" y="300443"/>
                  </a:lnTo>
                  <a:lnTo>
                    <a:pt x="35531" y="292083"/>
                  </a:lnTo>
                  <a:lnTo>
                    <a:pt x="36053" y="281110"/>
                  </a:lnTo>
                  <a:lnTo>
                    <a:pt x="26648" y="257597"/>
                  </a:lnTo>
                  <a:lnTo>
                    <a:pt x="30306" y="251327"/>
                  </a:lnTo>
                  <a:lnTo>
                    <a:pt x="51206" y="224157"/>
                  </a:lnTo>
                  <a:lnTo>
                    <a:pt x="65836" y="207436"/>
                  </a:lnTo>
                  <a:lnTo>
                    <a:pt x="95097" y="179221"/>
                  </a:lnTo>
                  <a:lnTo>
                    <a:pt x="113385" y="176086"/>
                  </a:lnTo>
                  <a:lnTo>
                    <a:pt x="120700" y="165113"/>
                  </a:lnTo>
                  <a:lnTo>
                    <a:pt x="120177" y="157275"/>
                  </a:lnTo>
                  <a:lnTo>
                    <a:pt x="109205" y="141078"/>
                  </a:lnTo>
                  <a:lnTo>
                    <a:pt x="116520" y="133240"/>
                  </a:lnTo>
                  <a:lnTo>
                    <a:pt x="108160" y="126970"/>
                  </a:lnTo>
                  <a:lnTo>
                    <a:pt x="96664" y="109727"/>
                  </a:lnTo>
                  <a:lnTo>
                    <a:pt x="79944" y="92484"/>
                  </a:lnTo>
                  <a:lnTo>
                    <a:pt x="79944" y="84646"/>
                  </a:lnTo>
                  <a:lnTo>
                    <a:pt x="72629" y="73674"/>
                  </a:lnTo>
                  <a:lnTo>
                    <a:pt x="71584" y="65836"/>
                  </a:lnTo>
                  <a:lnTo>
                    <a:pt x="78377" y="62701"/>
                  </a:lnTo>
                  <a:lnTo>
                    <a:pt x="89872" y="64791"/>
                  </a:lnTo>
                  <a:lnTo>
                    <a:pt x="96664" y="67926"/>
                  </a:lnTo>
                  <a:lnTo>
                    <a:pt x="108160" y="60611"/>
                  </a:lnTo>
                  <a:lnTo>
                    <a:pt x="118087" y="50683"/>
                  </a:lnTo>
                  <a:lnTo>
                    <a:pt x="122790" y="42323"/>
                  </a:lnTo>
                  <a:lnTo>
                    <a:pt x="158843" y="39188"/>
                  </a:lnTo>
                  <a:lnTo>
                    <a:pt x="172951" y="36053"/>
                  </a:lnTo>
                  <a:lnTo>
                    <a:pt x="187581" y="35531"/>
                  </a:lnTo>
                  <a:lnTo>
                    <a:pt x="235652" y="38143"/>
                  </a:lnTo>
                  <a:lnTo>
                    <a:pt x="275885" y="47548"/>
                  </a:lnTo>
                  <a:lnTo>
                    <a:pt x="313506" y="53296"/>
                  </a:lnTo>
                  <a:lnTo>
                    <a:pt x="327614" y="53296"/>
                  </a:lnTo>
                  <a:lnTo>
                    <a:pt x="338586" y="66359"/>
                  </a:lnTo>
                  <a:lnTo>
                    <a:pt x="344857" y="68449"/>
                  </a:lnTo>
                  <a:lnTo>
                    <a:pt x="363145" y="67926"/>
                  </a:lnTo>
                  <a:lnTo>
                    <a:pt x="369937" y="70539"/>
                  </a:lnTo>
                  <a:lnTo>
                    <a:pt x="374640" y="78899"/>
                  </a:lnTo>
                  <a:lnTo>
                    <a:pt x="381955" y="68449"/>
                  </a:lnTo>
                  <a:lnTo>
                    <a:pt x="393450" y="71584"/>
                  </a:lnTo>
                  <a:lnTo>
                    <a:pt x="404945" y="67404"/>
                  </a:lnTo>
                  <a:lnTo>
                    <a:pt x="436296" y="73674"/>
                  </a:lnTo>
                  <a:lnTo>
                    <a:pt x="440999" y="81511"/>
                  </a:lnTo>
                  <a:lnTo>
                    <a:pt x="447269" y="83602"/>
                  </a:lnTo>
                  <a:lnTo>
                    <a:pt x="450926" y="76809"/>
                  </a:lnTo>
                  <a:lnTo>
                    <a:pt x="474439" y="66881"/>
                  </a:lnTo>
                  <a:lnTo>
                    <a:pt x="489592" y="85169"/>
                  </a:lnTo>
                  <a:lnTo>
                    <a:pt x="493250" y="88304"/>
                  </a:lnTo>
                  <a:lnTo>
                    <a:pt x="507358" y="83602"/>
                  </a:lnTo>
                  <a:lnTo>
                    <a:pt x="551248" y="79944"/>
                  </a:lnTo>
                  <a:lnTo>
                    <a:pt x="563789" y="86737"/>
                  </a:lnTo>
                  <a:lnTo>
                    <a:pt x="566923" y="94052"/>
                  </a:lnTo>
                  <a:lnTo>
                    <a:pt x="583644" y="99799"/>
                  </a:lnTo>
                  <a:lnTo>
                    <a:pt x="588347" y="91439"/>
                  </a:lnTo>
                  <a:lnTo>
                    <a:pt x="577374" y="69494"/>
                  </a:lnTo>
                  <a:lnTo>
                    <a:pt x="583644" y="49116"/>
                  </a:lnTo>
                  <a:lnTo>
                    <a:pt x="588347" y="41801"/>
                  </a:lnTo>
                  <a:lnTo>
                    <a:pt x="601932" y="27693"/>
                  </a:lnTo>
                  <a:lnTo>
                    <a:pt x="608724" y="24558"/>
                  </a:lnTo>
                  <a:lnTo>
                    <a:pt x="619174" y="27170"/>
                  </a:lnTo>
                  <a:lnTo>
                    <a:pt x="627535" y="22468"/>
                  </a:lnTo>
                  <a:lnTo>
                    <a:pt x="658363" y="22990"/>
                  </a:lnTo>
                  <a:lnTo>
                    <a:pt x="674561" y="27693"/>
                  </a:lnTo>
                  <a:lnTo>
                    <a:pt x="685011" y="27170"/>
                  </a:lnTo>
                  <a:lnTo>
                    <a:pt x="695984" y="21423"/>
                  </a:lnTo>
                  <a:lnTo>
                    <a:pt x="699118" y="6793"/>
                  </a:lnTo>
                  <a:lnTo>
                    <a:pt x="709046" y="3135"/>
                  </a:lnTo>
                  <a:lnTo>
                    <a:pt x="732037" y="8882"/>
                  </a:lnTo>
                  <a:lnTo>
                    <a:pt x="738307" y="8360"/>
                  </a:lnTo>
                  <a:lnTo>
                    <a:pt x="755027" y="1045"/>
                  </a:lnTo>
                  <a:lnTo>
                    <a:pt x="764955" y="0"/>
                  </a:lnTo>
                  <a:lnTo>
                    <a:pt x="777495" y="2090"/>
                  </a:lnTo>
                  <a:lnTo>
                    <a:pt x="798395" y="1045"/>
                  </a:lnTo>
                  <a:lnTo>
                    <a:pt x="813548" y="9405"/>
                  </a:lnTo>
                  <a:lnTo>
                    <a:pt x="821908" y="17765"/>
                  </a:lnTo>
                  <a:lnTo>
                    <a:pt x="832359" y="34486"/>
                  </a:lnTo>
                  <a:lnTo>
                    <a:pt x="856917" y="52773"/>
                  </a:lnTo>
                  <a:lnTo>
                    <a:pt x="856394" y="59044"/>
                  </a:lnTo>
                  <a:lnTo>
                    <a:pt x="838629" y="62179"/>
                  </a:lnTo>
                  <a:lnTo>
                    <a:pt x="846466" y="73674"/>
                  </a:lnTo>
                  <a:lnTo>
                    <a:pt x="849602" y="86214"/>
                  </a:lnTo>
                  <a:lnTo>
                    <a:pt x="856917" y="96664"/>
                  </a:lnTo>
                  <a:lnTo>
                    <a:pt x="854304" y="102934"/>
                  </a:lnTo>
                  <a:lnTo>
                    <a:pt x="873115" y="103457"/>
                  </a:lnTo>
                  <a:lnTo>
                    <a:pt x="890880" y="109727"/>
                  </a:lnTo>
                  <a:lnTo>
                    <a:pt x="915960" y="106592"/>
                  </a:lnTo>
                  <a:lnTo>
                    <a:pt x="925366" y="120177"/>
                  </a:lnTo>
                  <a:lnTo>
                    <a:pt x="936861" y="121222"/>
                  </a:lnTo>
                  <a:lnTo>
                    <a:pt x="937906" y="126970"/>
                  </a:lnTo>
                  <a:lnTo>
                    <a:pt x="946266" y="144213"/>
                  </a:lnTo>
                  <a:lnTo>
                    <a:pt x="952013" y="151005"/>
                  </a:lnTo>
                  <a:lnTo>
                    <a:pt x="950968" y="161978"/>
                  </a:lnTo>
                  <a:lnTo>
                    <a:pt x="954104" y="168248"/>
                  </a:lnTo>
                  <a:lnTo>
                    <a:pt x="965599" y="178176"/>
                  </a:lnTo>
                  <a:lnTo>
                    <a:pt x="969779" y="184446"/>
                  </a:lnTo>
                  <a:lnTo>
                    <a:pt x="976572" y="187059"/>
                  </a:lnTo>
                  <a:lnTo>
                    <a:pt x="990679" y="178698"/>
                  </a:lnTo>
                  <a:lnTo>
                    <a:pt x="1007922" y="181311"/>
                  </a:lnTo>
                  <a:lnTo>
                    <a:pt x="1024643" y="193851"/>
                  </a:lnTo>
                  <a:lnTo>
                    <a:pt x="1038750" y="193851"/>
                  </a:lnTo>
                  <a:lnTo>
                    <a:pt x="1049200" y="200644"/>
                  </a:lnTo>
                  <a:lnTo>
                    <a:pt x="1057561" y="192806"/>
                  </a:lnTo>
                  <a:lnTo>
                    <a:pt x="1084208" y="187059"/>
                  </a:lnTo>
                  <a:lnTo>
                    <a:pt x="1098316" y="180788"/>
                  </a:lnTo>
                  <a:lnTo>
                    <a:pt x="1104587" y="181311"/>
                  </a:lnTo>
                  <a:lnTo>
                    <a:pt x="1118694" y="192284"/>
                  </a:lnTo>
                  <a:lnTo>
                    <a:pt x="1121829" y="199599"/>
                  </a:lnTo>
                  <a:lnTo>
                    <a:pt x="1131234" y="209526"/>
                  </a:lnTo>
                  <a:lnTo>
                    <a:pt x="1159972" y="227292"/>
                  </a:lnTo>
                  <a:lnTo>
                    <a:pt x="1167810" y="223634"/>
                  </a:lnTo>
                  <a:lnTo>
                    <a:pt x="1173558" y="214229"/>
                  </a:lnTo>
                  <a:lnTo>
                    <a:pt x="1189756" y="222589"/>
                  </a:lnTo>
                  <a:lnTo>
                    <a:pt x="1204386" y="223634"/>
                  </a:lnTo>
                  <a:lnTo>
                    <a:pt x="1226331" y="235130"/>
                  </a:lnTo>
                  <a:lnTo>
                    <a:pt x="1234691" y="235652"/>
                  </a:lnTo>
                  <a:lnTo>
                    <a:pt x="1244619" y="231994"/>
                  </a:lnTo>
                  <a:lnTo>
                    <a:pt x="1257160" y="242967"/>
                  </a:lnTo>
                  <a:lnTo>
                    <a:pt x="1268654" y="244012"/>
                  </a:lnTo>
                  <a:lnTo>
                    <a:pt x="1295825" y="258120"/>
                  </a:lnTo>
                  <a:lnTo>
                    <a:pt x="1313591" y="256030"/>
                  </a:lnTo>
                  <a:lnTo>
                    <a:pt x="1319861" y="260732"/>
                  </a:lnTo>
                  <a:lnTo>
                    <a:pt x="1319338" y="271183"/>
                  </a:lnTo>
                  <a:lnTo>
                    <a:pt x="1325608" y="276930"/>
                  </a:lnTo>
                  <a:lnTo>
                    <a:pt x="1325086" y="293128"/>
                  </a:lnTo>
                  <a:lnTo>
                    <a:pt x="1314636" y="306191"/>
                  </a:lnTo>
                  <a:lnTo>
                    <a:pt x="1300528" y="310894"/>
                  </a:lnTo>
                  <a:lnTo>
                    <a:pt x="1307320" y="320299"/>
                  </a:lnTo>
                  <a:lnTo>
                    <a:pt x="1326131" y="326046"/>
                  </a:lnTo>
                  <a:lnTo>
                    <a:pt x="1320383" y="331794"/>
                  </a:lnTo>
                  <a:lnTo>
                    <a:pt x="1312023" y="330749"/>
                  </a:lnTo>
                  <a:lnTo>
                    <a:pt x="1307320" y="337019"/>
                  </a:lnTo>
                  <a:lnTo>
                    <a:pt x="1305230" y="351127"/>
                  </a:lnTo>
                  <a:lnTo>
                    <a:pt x="1320383" y="355307"/>
                  </a:lnTo>
                  <a:lnTo>
                    <a:pt x="1327698" y="372550"/>
                  </a:lnTo>
                  <a:lnTo>
                    <a:pt x="1327698" y="379342"/>
                  </a:lnTo>
                  <a:lnTo>
                    <a:pt x="1335013" y="381432"/>
                  </a:lnTo>
                  <a:lnTo>
                    <a:pt x="1327176" y="410170"/>
                  </a:lnTo>
                  <a:lnTo>
                    <a:pt x="1326653" y="421143"/>
                  </a:lnTo>
                  <a:lnTo>
                    <a:pt x="1301050" y="422188"/>
                  </a:lnTo>
                  <a:lnTo>
                    <a:pt x="1263952" y="420098"/>
                  </a:lnTo>
                  <a:lnTo>
                    <a:pt x="1258204" y="421143"/>
                  </a:lnTo>
                  <a:lnTo>
                    <a:pt x="1252457" y="432638"/>
                  </a:lnTo>
                  <a:lnTo>
                    <a:pt x="1238349" y="440998"/>
                  </a:lnTo>
                  <a:lnTo>
                    <a:pt x="1227899" y="442043"/>
                  </a:lnTo>
                  <a:lnTo>
                    <a:pt x="1223196" y="446746"/>
                  </a:lnTo>
                  <a:lnTo>
                    <a:pt x="1223196" y="460854"/>
                  </a:lnTo>
                  <a:lnTo>
                    <a:pt x="1220584" y="468691"/>
                  </a:lnTo>
                  <a:lnTo>
                    <a:pt x="1227376" y="472872"/>
                  </a:lnTo>
                  <a:lnTo>
                    <a:pt x="1223196" y="482799"/>
                  </a:lnTo>
                  <a:lnTo>
                    <a:pt x="1226331" y="490637"/>
                  </a:lnTo>
                  <a:lnTo>
                    <a:pt x="1223196" y="491159"/>
                  </a:lnTo>
                  <a:lnTo>
                    <a:pt x="1196548" y="490114"/>
                  </a:lnTo>
                  <a:lnTo>
                    <a:pt x="1175648" y="492204"/>
                  </a:lnTo>
                  <a:lnTo>
                    <a:pt x="1162585" y="506835"/>
                  </a:lnTo>
                  <a:lnTo>
                    <a:pt x="1153180" y="506835"/>
                  </a:lnTo>
                  <a:lnTo>
                    <a:pt x="1133325" y="516240"/>
                  </a:lnTo>
                  <a:lnTo>
                    <a:pt x="1124964" y="526690"/>
                  </a:lnTo>
                  <a:lnTo>
                    <a:pt x="1116604" y="521987"/>
                  </a:lnTo>
                  <a:lnTo>
                    <a:pt x="1097794" y="525123"/>
                  </a:lnTo>
                  <a:lnTo>
                    <a:pt x="1087344" y="531915"/>
                  </a:lnTo>
                  <a:lnTo>
                    <a:pt x="1068533" y="531393"/>
                  </a:lnTo>
                  <a:lnTo>
                    <a:pt x="1054425" y="535050"/>
                  </a:lnTo>
                  <a:lnTo>
                    <a:pt x="1026210" y="558563"/>
                  </a:lnTo>
                  <a:lnTo>
                    <a:pt x="1018372" y="559086"/>
                  </a:lnTo>
                  <a:lnTo>
                    <a:pt x="1012102" y="552816"/>
                  </a:lnTo>
                  <a:lnTo>
                    <a:pt x="1002174" y="569013"/>
                  </a:lnTo>
                  <a:lnTo>
                    <a:pt x="987544" y="576329"/>
                  </a:lnTo>
                  <a:lnTo>
                    <a:pt x="991202" y="595139"/>
                  </a:lnTo>
                  <a:lnTo>
                    <a:pt x="1008445" y="622832"/>
                  </a:lnTo>
                  <a:lnTo>
                    <a:pt x="1030390" y="646867"/>
                  </a:lnTo>
                  <a:lnTo>
                    <a:pt x="1040840" y="655227"/>
                  </a:lnTo>
                  <a:lnTo>
                    <a:pt x="1055470" y="659408"/>
                  </a:lnTo>
                  <a:lnTo>
                    <a:pt x="1074281" y="651047"/>
                  </a:lnTo>
                  <a:lnTo>
                    <a:pt x="1088911" y="653660"/>
                  </a:lnTo>
                  <a:lnTo>
                    <a:pt x="1099361" y="646345"/>
                  </a:lnTo>
                  <a:lnTo>
                    <a:pt x="1108767" y="645822"/>
                  </a:lnTo>
                  <a:lnTo>
                    <a:pt x="1131757" y="652093"/>
                  </a:lnTo>
                  <a:lnTo>
                    <a:pt x="1124964" y="667245"/>
                  </a:lnTo>
                  <a:lnTo>
                    <a:pt x="1122874" y="683443"/>
                  </a:lnTo>
                  <a:lnTo>
                    <a:pt x="1111379" y="687101"/>
                  </a:lnTo>
                  <a:lnTo>
                    <a:pt x="1097794" y="686578"/>
                  </a:lnTo>
                  <a:lnTo>
                    <a:pt x="1084208" y="689191"/>
                  </a:lnTo>
                  <a:lnTo>
                    <a:pt x="1067488" y="679786"/>
                  </a:lnTo>
                  <a:lnTo>
                    <a:pt x="1053903" y="679786"/>
                  </a:lnTo>
                  <a:lnTo>
                    <a:pt x="1047110" y="691281"/>
                  </a:lnTo>
                  <a:lnTo>
                    <a:pt x="1033003" y="699118"/>
                  </a:lnTo>
                  <a:lnTo>
                    <a:pt x="1029345" y="707478"/>
                  </a:lnTo>
                  <a:lnTo>
                    <a:pt x="1013147" y="705389"/>
                  </a:lnTo>
                  <a:lnTo>
                    <a:pt x="1000084" y="706433"/>
                  </a:lnTo>
                  <a:lnTo>
                    <a:pt x="982842" y="714794"/>
                  </a:lnTo>
                  <a:lnTo>
                    <a:pt x="971346" y="732037"/>
                  </a:lnTo>
                  <a:lnTo>
                    <a:pt x="957239" y="743009"/>
                  </a:lnTo>
                  <a:lnTo>
                    <a:pt x="945743" y="746144"/>
                  </a:lnTo>
                  <a:lnTo>
                    <a:pt x="933203" y="745622"/>
                  </a:lnTo>
                  <a:lnTo>
                    <a:pt x="925366" y="741964"/>
                  </a:lnTo>
                  <a:lnTo>
                    <a:pt x="907600" y="730991"/>
                  </a:lnTo>
                  <a:lnTo>
                    <a:pt x="911780" y="718451"/>
                  </a:lnTo>
                  <a:lnTo>
                    <a:pt x="914915" y="697028"/>
                  </a:lnTo>
                  <a:lnTo>
                    <a:pt x="907600" y="679263"/>
                  </a:lnTo>
                  <a:lnTo>
                    <a:pt x="893492" y="670903"/>
                  </a:lnTo>
                  <a:lnTo>
                    <a:pt x="883565" y="671948"/>
                  </a:lnTo>
                  <a:lnTo>
                    <a:pt x="877817" y="669858"/>
                  </a:lnTo>
                  <a:lnTo>
                    <a:pt x="854827" y="655227"/>
                  </a:lnTo>
                  <a:lnTo>
                    <a:pt x="843331" y="654182"/>
                  </a:lnTo>
                  <a:lnTo>
                    <a:pt x="831836" y="657318"/>
                  </a:lnTo>
                  <a:lnTo>
                    <a:pt x="822431" y="650002"/>
                  </a:lnTo>
                  <a:lnTo>
                    <a:pt x="843854" y="632237"/>
                  </a:lnTo>
                  <a:lnTo>
                    <a:pt x="865277" y="617607"/>
                  </a:lnTo>
                  <a:lnTo>
                    <a:pt x="875727" y="616562"/>
                  </a:lnTo>
                  <a:lnTo>
                    <a:pt x="888790" y="609247"/>
                  </a:lnTo>
                  <a:lnTo>
                    <a:pt x="902375" y="599319"/>
                  </a:lnTo>
                  <a:lnTo>
                    <a:pt x="894537" y="585211"/>
                  </a:lnTo>
                  <a:lnTo>
                    <a:pt x="883042" y="588869"/>
                  </a:lnTo>
                  <a:lnTo>
                    <a:pt x="869457" y="582076"/>
                  </a:lnTo>
                  <a:lnTo>
                    <a:pt x="863709" y="577374"/>
                  </a:lnTo>
                  <a:lnTo>
                    <a:pt x="844899" y="582076"/>
                  </a:lnTo>
                  <a:lnTo>
                    <a:pt x="833926" y="581554"/>
                  </a:lnTo>
                  <a:lnTo>
                    <a:pt x="810413" y="586256"/>
                  </a:lnTo>
                  <a:lnTo>
                    <a:pt x="798918" y="581554"/>
                  </a:lnTo>
                  <a:lnTo>
                    <a:pt x="774360" y="569013"/>
                  </a:lnTo>
                  <a:lnTo>
                    <a:pt x="758162" y="566923"/>
                  </a:lnTo>
                  <a:lnTo>
                    <a:pt x="758162" y="560653"/>
                  </a:lnTo>
                  <a:lnTo>
                    <a:pt x="769135" y="558563"/>
                  </a:lnTo>
                  <a:lnTo>
                    <a:pt x="769657" y="552293"/>
                  </a:lnTo>
                  <a:lnTo>
                    <a:pt x="746144" y="548636"/>
                  </a:lnTo>
                  <a:lnTo>
                    <a:pt x="745622" y="540798"/>
                  </a:lnTo>
                  <a:lnTo>
                    <a:pt x="758162" y="543933"/>
                  </a:lnTo>
                  <a:lnTo>
                    <a:pt x="778018" y="544978"/>
                  </a:lnTo>
                  <a:lnTo>
                    <a:pt x="795783" y="548113"/>
                  </a:lnTo>
                  <a:lnTo>
                    <a:pt x="808846" y="537140"/>
                  </a:lnTo>
                  <a:lnTo>
                    <a:pt x="794215" y="540275"/>
                  </a:lnTo>
                  <a:lnTo>
                    <a:pt x="776450" y="537140"/>
                  </a:lnTo>
                  <a:lnTo>
                    <a:pt x="763387" y="526167"/>
                  </a:lnTo>
                  <a:lnTo>
                    <a:pt x="749802" y="533483"/>
                  </a:lnTo>
                  <a:lnTo>
                    <a:pt x="729947" y="530348"/>
                  </a:lnTo>
                  <a:lnTo>
                    <a:pt x="715316" y="535050"/>
                  </a:lnTo>
                  <a:lnTo>
                    <a:pt x="701209" y="534005"/>
                  </a:lnTo>
                  <a:lnTo>
                    <a:pt x="676128" y="540798"/>
                  </a:lnTo>
                  <a:lnTo>
                    <a:pt x="673516" y="558563"/>
                  </a:lnTo>
                  <a:lnTo>
                    <a:pt x="660975" y="583121"/>
                  </a:lnTo>
                  <a:lnTo>
                    <a:pt x="642165" y="606112"/>
                  </a:lnTo>
                  <a:lnTo>
                    <a:pt x="613949" y="619174"/>
                  </a:lnTo>
                  <a:lnTo>
                    <a:pt x="603499" y="616562"/>
                  </a:lnTo>
                  <a:lnTo>
                    <a:pt x="597752" y="623355"/>
                  </a:lnTo>
                  <a:lnTo>
                    <a:pt x="598797" y="631192"/>
                  </a:lnTo>
                  <a:lnTo>
                    <a:pt x="605067" y="636940"/>
                  </a:lnTo>
                  <a:lnTo>
                    <a:pt x="611860" y="655750"/>
                  </a:lnTo>
                  <a:lnTo>
                    <a:pt x="610814" y="662543"/>
                  </a:lnTo>
                  <a:lnTo>
                    <a:pt x="610814" y="662543"/>
                  </a:lnTo>
                  <a:close/>
                </a:path>
              </a:pathLst>
            </a:custGeom>
            <a:solidFill>
              <a:schemeClr val="accent4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" name="Freeform 46">
              <a:extLst>
                <a:ext uri="{FF2B5EF4-FFF2-40B4-BE49-F238E27FC236}">
                  <a16:creationId xmlns:a16="http://schemas.microsoft.com/office/drawing/2014/main" id="{FACDF738-1F4E-2D91-D3EA-B23DC995504C}"/>
                </a:ext>
              </a:extLst>
            </p:cNvPr>
            <p:cNvSpPr/>
            <p:nvPr/>
          </p:nvSpPr>
          <p:spPr>
            <a:xfrm>
              <a:off x="5072564" y="3939002"/>
              <a:ext cx="134285" cy="134807"/>
            </a:xfrm>
            <a:custGeom>
              <a:avLst/>
              <a:gdLst>
                <a:gd name="connsiteX0" fmla="*/ 123313 w 134285"/>
                <a:gd name="connsiteY0" fmla="*/ 97187 h 134807"/>
                <a:gd name="connsiteX1" fmla="*/ 110250 w 134285"/>
                <a:gd name="connsiteY1" fmla="*/ 99799 h 134807"/>
                <a:gd name="connsiteX2" fmla="*/ 100844 w 134285"/>
                <a:gd name="connsiteY2" fmla="*/ 111295 h 134807"/>
                <a:gd name="connsiteX3" fmla="*/ 90917 w 134285"/>
                <a:gd name="connsiteY3" fmla="*/ 103979 h 134807"/>
                <a:gd name="connsiteX4" fmla="*/ 84647 w 134285"/>
                <a:gd name="connsiteY4" fmla="*/ 104502 h 134807"/>
                <a:gd name="connsiteX5" fmla="*/ 63746 w 134285"/>
                <a:gd name="connsiteY5" fmla="*/ 113907 h 134807"/>
                <a:gd name="connsiteX6" fmla="*/ 62701 w 134285"/>
                <a:gd name="connsiteY6" fmla="*/ 130105 h 134807"/>
                <a:gd name="connsiteX7" fmla="*/ 59566 w 134285"/>
                <a:gd name="connsiteY7" fmla="*/ 134808 h 134807"/>
                <a:gd name="connsiteX8" fmla="*/ 49116 w 134285"/>
                <a:gd name="connsiteY8" fmla="*/ 132717 h 134807"/>
                <a:gd name="connsiteX9" fmla="*/ 48593 w 134285"/>
                <a:gd name="connsiteY9" fmla="*/ 119132 h 134807"/>
                <a:gd name="connsiteX10" fmla="*/ 40233 w 134285"/>
                <a:gd name="connsiteY10" fmla="*/ 99277 h 134807"/>
                <a:gd name="connsiteX11" fmla="*/ 28738 w 134285"/>
                <a:gd name="connsiteY11" fmla="*/ 91439 h 134807"/>
                <a:gd name="connsiteX12" fmla="*/ 20378 w 134285"/>
                <a:gd name="connsiteY12" fmla="*/ 88304 h 134807"/>
                <a:gd name="connsiteX13" fmla="*/ 7838 w 134285"/>
                <a:gd name="connsiteY13" fmla="*/ 70539 h 134807"/>
                <a:gd name="connsiteX14" fmla="*/ 4703 w 134285"/>
                <a:gd name="connsiteY14" fmla="*/ 67926 h 134807"/>
                <a:gd name="connsiteX15" fmla="*/ 5748 w 134285"/>
                <a:gd name="connsiteY15" fmla="*/ 60089 h 134807"/>
                <a:gd name="connsiteX16" fmla="*/ 0 w 134285"/>
                <a:gd name="connsiteY16" fmla="*/ 50683 h 134807"/>
                <a:gd name="connsiteX17" fmla="*/ 12540 w 134285"/>
                <a:gd name="connsiteY17" fmla="*/ 48071 h 134807"/>
                <a:gd name="connsiteX18" fmla="*/ 13585 w 134285"/>
                <a:gd name="connsiteY18" fmla="*/ 43891 h 134807"/>
                <a:gd name="connsiteX19" fmla="*/ 23513 w 134285"/>
                <a:gd name="connsiteY19" fmla="*/ 41278 h 134807"/>
                <a:gd name="connsiteX20" fmla="*/ 32918 w 134285"/>
                <a:gd name="connsiteY20" fmla="*/ 38143 h 134807"/>
                <a:gd name="connsiteX21" fmla="*/ 32918 w 134285"/>
                <a:gd name="connsiteY21" fmla="*/ 29783 h 134807"/>
                <a:gd name="connsiteX22" fmla="*/ 43368 w 134285"/>
                <a:gd name="connsiteY22" fmla="*/ 21945 h 134807"/>
                <a:gd name="connsiteX23" fmla="*/ 45981 w 134285"/>
                <a:gd name="connsiteY23" fmla="*/ 15675 h 134807"/>
                <a:gd name="connsiteX24" fmla="*/ 42324 w 134285"/>
                <a:gd name="connsiteY24" fmla="*/ 5747 h 134807"/>
                <a:gd name="connsiteX25" fmla="*/ 52774 w 134285"/>
                <a:gd name="connsiteY25" fmla="*/ 0 h 134807"/>
                <a:gd name="connsiteX26" fmla="*/ 59566 w 134285"/>
                <a:gd name="connsiteY26" fmla="*/ 7838 h 134807"/>
                <a:gd name="connsiteX27" fmla="*/ 76809 w 134285"/>
                <a:gd name="connsiteY27" fmla="*/ 15675 h 134807"/>
                <a:gd name="connsiteX28" fmla="*/ 90917 w 134285"/>
                <a:gd name="connsiteY28" fmla="*/ 28738 h 134807"/>
                <a:gd name="connsiteX29" fmla="*/ 91962 w 134285"/>
                <a:gd name="connsiteY29" fmla="*/ 32918 h 134807"/>
                <a:gd name="connsiteX30" fmla="*/ 105547 w 134285"/>
                <a:gd name="connsiteY30" fmla="*/ 40233 h 134807"/>
                <a:gd name="connsiteX31" fmla="*/ 105547 w 134285"/>
                <a:gd name="connsiteY31" fmla="*/ 48071 h 134807"/>
                <a:gd name="connsiteX32" fmla="*/ 134285 w 134285"/>
                <a:gd name="connsiteY32" fmla="*/ 55386 h 134807"/>
                <a:gd name="connsiteX33" fmla="*/ 133240 w 134285"/>
                <a:gd name="connsiteY33" fmla="*/ 62701 h 134807"/>
                <a:gd name="connsiteX34" fmla="*/ 125925 w 134285"/>
                <a:gd name="connsiteY34" fmla="*/ 82557 h 134807"/>
                <a:gd name="connsiteX35" fmla="*/ 119655 w 134285"/>
                <a:gd name="connsiteY35" fmla="*/ 88304 h 134807"/>
                <a:gd name="connsiteX36" fmla="*/ 123313 w 134285"/>
                <a:gd name="connsiteY36" fmla="*/ 97187 h 134807"/>
                <a:gd name="connsiteX37" fmla="*/ 123313 w 134285"/>
                <a:gd name="connsiteY37" fmla="*/ 97187 h 13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4285" h="134807">
                  <a:moveTo>
                    <a:pt x="123313" y="97187"/>
                  </a:moveTo>
                  <a:lnTo>
                    <a:pt x="110250" y="99799"/>
                  </a:lnTo>
                  <a:lnTo>
                    <a:pt x="100844" y="111295"/>
                  </a:lnTo>
                  <a:lnTo>
                    <a:pt x="90917" y="103979"/>
                  </a:lnTo>
                  <a:lnTo>
                    <a:pt x="84647" y="104502"/>
                  </a:lnTo>
                  <a:lnTo>
                    <a:pt x="63746" y="113907"/>
                  </a:lnTo>
                  <a:lnTo>
                    <a:pt x="62701" y="130105"/>
                  </a:lnTo>
                  <a:lnTo>
                    <a:pt x="59566" y="134808"/>
                  </a:lnTo>
                  <a:lnTo>
                    <a:pt x="49116" y="132717"/>
                  </a:lnTo>
                  <a:lnTo>
                    <a:pt x="48593" y="119132"/>
                  </a:lnTo>
                  <a:lnTo>
                    <a:pt x="40233" y="99277"/>
                  </a:lnTo>
                  <a:lnTo>
                    <a:pt x="28738" y="91439"/>
                  </a:lnTo>
                  <a:lnTo>
                    <a:pt x="20378" y="88304"/>
                  </a:lnTo>
                  <a:lnTo>
                    <a:pt x="7838" y="70539"/>
                  </a:lnTo>
                  <a:lnTo>
                    <a:pt x="4703" y="67926"/>
                  </a:lnTo>
                  <a:lnTo>
                    <a:pt x="5748" y="60089"/>
                  </a:lnTo>
                  <a:lnTo>
                    <a:pt x="0" y="50683"/>
                  </a:lnTo>
                  <a:lnTo>
                    <a:pt x="12540" y="48071"/>
                  </a:lnTo>
                  <a:lnTo>
                    <a:pt x="13585" y="43891"/>
                  </a:lnTo>
                  <a:lnTo>
                    <a:pt x="23513" y="41278"/>
                  </a:lnTo>
                  <a:lnTo>
                    <a:pt x="32918" y="38143"/>
                  </a:lnTo>
                  <a:lnTo>
                    <a:pt x="32918" y="29783"/>
                  </a:lnTo>
                  <a:lnTo>
                    <a:pt x="43368" y="21945"/>
                  </a:lnTo>
                  <a:lnTo>
                    <a:pt x="45981" y="15675"/>
                  </a:lnTo>
                  <a:lnTo>
                    <a:pt x="42324" y="5747"/>
                  </a:lnTo>
                  <a:lnTo>
                    <a:pt x="52774" y="0"/>
                  </a:lnTo>
                  <a:lnTo>
                    <a:pt x="59566" y="7838"/>
                  </a:lnTo>
                  <a:lnTo>
                    <a:pt x="76809" y="15675"/>
                  </a:lnTo>
                  <a:lnTo>
                    <a:pt x="90917" y="28738"/>
                  </a:lnTo>
                  <a:lnTo>
                    <a:pt x="91962" y="32918"/>
                  </a:lnTo>
                  <a:lnTo>
                    <a:pt x="105547" y="40233"/>
                  </a:lnTo>
                  <a:lnTo>
                    <a:pt x="105547" y="48071"/>
                  </a:lnTo>
                  <a:lnTo>
                    <a:pt x="134285" y="55386"/>
                  </a:lnTo>
                  <a:lnTo>
                    <a:pt x="133240" y="62701"/>
                  </a:lnTo>
                  <a:lnTo>
                    <a:pt x="125925" y="82557"/>
                  </a:lnTo>
                  <a:lnTo>
                    <a:pt x="119655" y="88304"/>
                  </a:lnTo>
                  <a:lnTo>
                    <a:pt x="123313" y="97187"/>
                  </a:lnTo>
                  <a:lnTo>
                    <a:pt x="123313" y="97187"/>
                  </a:lnTo>
                  <a:close/>
                </a:path>
              </a:pathLst>
            </a:custGeom>
            <a:solidFill>
              <a:srgbClr val="D9D9D9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Netherlands — 54%">
              <a:extLst>
                <a:ext uri="{FF2B5EF4-FFF2-40B4-BE49-F238E27FC236}">
                  <a16:creationId xmlns:a16="http://schemas.microsoft.com/office/drawing/2014/main" id="{59B18C58-5C5F-2F8B-4E1E-E25BB608F4A8}"/>
                </a:ext>
              </a:extLst>
            </p:cNvPr>
            <p:cNvSpPr/>
            <p:nvPr/>
          </p:nvSpPr>
          <p:spPr>
            <a:xfrm>
              <a:off x="3767334" y="2982808"/>
              <a:ext cx="274840" cy="250282"/>
            </a:xfrm>
            <a:custGeom>
              <a:avLst/>
              <a:gdLst>
                <a:gd name="connsiteX0" fmla="*/ 64269 w 274840"/>
                <a:gd name="connsiteY0" fmla="*/ 190716 h 250282"/>
                <a:gd name="connsiteX1" fmla="*/ 60611 w 274840"/>
                <a:gd name="connsiteY1" fmla="*/ 198031 h 250282"/>
                <a:gd name="connsiteX2" fmla="*/ 40756 w 274840"/>
                <a:gd name="connsiteY2" fmla="*/ 207436 h 250282"/>
                <a:gd name="connsiteX3" fmla="*/ 16720 w 274840"/>
                <a:gd name="connsiteY3" fmla="*/ 200644 h 250282"/>
                <a:gd name="connsiteX4" fmla="*/ 9405 w 274840"/>
                <a:gd name="connsiteY4" fmla="*/ 204301 h 250282"/>
                <a:gd name="connsiteX5" fmla="*/ 2090 w 274840"/>
                <a:gd name="connsiteY5" fmla="*/ 200121 h 250282"/>
                <a:gd name="connsiteX6" fmla="*/ 0 w 274840"/>
                <a:gd name="connsiteY6" fmla="*/ 192284 h 250282"/>
                <a:gd name="connsiteX7" fmla="*/ 17243 w 274840"/>
                <a:gd name="connsiteY7" fmla="*/ 189671 h 250282"/>
                <a:gd name="connsiteX8" fmla="*/ 38666 w 274840"/>
                <a:gd name="connsiteY8" fmla="*/ 193851 h 250282"/>
                <a:gd name="connsiteX9" fmla="*/ 48071 w 274840"/>
                <a:gd name="connsiteY9" fmla="*/ 190193 h 250282"/>
                <a:gd name="connsiteX10" fmla="*/ 55386 w 274840"/>
                <a:gd name="connsiteY10" fmla="*/ 193329 h 250282"/>
                <a:gd name="connsiteX11" fmla="*/ 64269 w 274840"/>
                <a:gd name="connsiteY11" fmla="*/ 190716 h 250282"/>
                <a:gd name="connsiteX12" fmla="*/ 64269 w 274840"/>
                <a:gd name="connsiteY12" fmla="*/ 190716 h 250282"/>
                <a:gd name="connsiteX13" fmla="*/ 43368 w 274840"/>
                <a:gd name="connsiteY13" fmla="*/ 158321 h 250282"/>
                <a:gd name="connsiteX14" fmla="*/ 52774 w 274840"/>
                <a:gd name="connsiteY14" fmla="*/ 166681 h 250282"/>
                <a:gd name="connsiteX15" fmla="*/ 43368 w 274840"/>
                <a:gd name="connsiteY15" fmla="*/ 168771 h 250282"/>
                <a:gd name="connsiteX16" fmla="*/ 33441 w 274840"/>
                <a:gd name="connsiteY16" fmla="*/ 162501 h 250282"/>
                <a:gd name="connsiteX17" fmla="*/ 43368 w 274840"/>
                <a:gd name="connsiteY17" fmla="*/ 158321 h 250282"/>
                <a:gd name="connsiteX18" fmla="*/ 43368 w 274840"/>
                <a:gd name="connsiteY18" fmla="*/ 158321 h 250282"/>
                <a:gd name="connsiteX19" fmla="*/ 154663 w 274840"/>
                <a:gd name="connsiteY19" fmla="*/ 106069 h 250282"/>
                <a:gd name="connsiteX20" fmla="*/ 136375 w 274840"/>
                <a:gd name="connsiteY20" fmla="*/ 103457 h 250282"/>
                <a:gd name="connsiteX21" fmla="*/ 130628 w 274840"/>
                <a:gd name="connsiteY21" fmla="*/ 99277 h 250282"/>
                <a:gd name="connsiteX22" fmla="*/ 145258 w 274840"/>
                <a:gd name="connsiteY22" fmla="*/ 88827 h 250282"/>
                <a:gd name="connsiteX23" fmla="*/ 165113 w 274840"/>
                <a:gd name="connsiteY23" fmla="*/ 79421 h 250282"/>
                <a:gd name="connsiteX24" fmla="*/ 175563 w 274840"/>
                <a:gd name="connsiteY24" fmla="*/ 82034 h 250282"/>
                <a:gd name="connsiteX25" fmla="*/ 178699 w 274840"/>
                <a:gd name="connsiteY25" fmla="*/ 87782 h 250282"/>
                <a:gd name="connsiteX26" fmla="*/ 171906 w 274840"/>
                <a:gd name="connsiteY26" fmla="*/ 94574 h 250282"/>
                <a:gd name="connsiteX27" fmla="*/ 154663 w 274840"/>
                <a:gd name="connsiteY27" fmla="*/ 106069 h 250282"/>
                <a:gd name="connsiteX28" fmla="*/ 154663 w 274840"/>
                <a:gd name="connsiteY28" fmla="*/ 106069 h 250282"/>
                <a:gd name="connsiteX29" fmla="*/ 108160 w 274840"/>
                <a:gd name="connsiteY29" fmla="*/ 35008 h 250282"/>
                <a:gd name="connsiteX30" fmla="*/ 101367 w 274840"/>
                <a:gd name="connsiteY30" fmla="*/ 41801 h 250282"/>
                <a:gd name="connsiteX31" fmla="*/ 97709 w 274840"/>
                <a:gd name="connsiteY31" fmla="*/ 33440 h 250282"/>
                <a:gd name="connsiteX32" fmla="*/ 108160 w 274840"/>
                <a:gd name="connsiteY32" fmla="*/ 25080 h 250282"/>
                <a:gd name="connsiteX33" fmla="*/ 108160 w 274840"/>
                <a:gd name="connsiteY33" fmla="*/ 35008 h 250282"/>
                <a:gd name="connsiteX34" fmla="*/ 108160 w 274840"/>
                <a:gd name="connsiteY34" fmla="*/ 35008 h 250282"/>
                <a:gd name="connsiteX35" fmla="*/ 64269 w 274840"/>
                <a:gd name="connsiteY35" fmla="*/ 190716 h 250282"/>
                <a:gd name="connsiteX36" fmla="*/ 48071 w 274840"/>
                <a:gd name="connsiteY36" fmla="*/ 186013 h 250282"/>
                <a:gd name="connsiteX37" fmla="*/ 34486 w 274840"/>
                <a:gd name="connsiteY37" fmla="*/ 189148 h 250282"/>
                <a:gd name="connsiteX38" fmla="*/ 17243 w 274840"/>
                <a:gd name="connsiteY38" fmla="*/ 184968 h 250282"/>
                <a:gd name="connsiteX39" fmla="*/ 6793 w 274840"/>
                <a:gd name="connsiteY39" fmla="*/ 177131 h 250282"/>
                <a:gd name="connsiteX40" fmla="*/ 14108 w 274840"/>
                <a:gd name="connsiteY40" fmla="*/ 172951 h 250282"/>
                <a:gd name="connsiteX41" fmla="*/ 28216 w 274840"/>
                <a:gd name="connsiteY41" fmla="*/ 172428 h 250282"/>
                <a:gd name="connsiteX42" fmla="*/ 52774 w 274840"/>
                <a:gd name="connsiteY42" fmla="*/ 176608 h 250282"/>
                <a:gd name="connsiteX43" fmla="*/ 60089 w 274840"/>
                <a:gd name="connsiteY43" fmla="*/ 170861 h 250282"/>
                <a:gd name="connsiteX44" fmla="*/ 56431 w 274840"/>
                <a:gd name="connsiteY44" fmla="*/ 164591 h 250282"/>
                <a:gd name="connsiteX45" fmla="*/ 42323 w 274840"/>
                <a:gd name="connsiteY45" fmla="*/ 151528 h 250282"/>
                <a:gd name="connsiteX46" fmla="*/ 52251 w 274840"/>
                <a:gd name="connsiteY46" fmla="*/ 134808 h 250282"/>
                <a:gd name="connsiteX47" fmla="*/ 60611 w 274840"/>
                <a:gd name="connsiteY47" fmla="*/ 128537 h 250282"/>
                <a:gd name="connsiteX48" fmla="*/ 80467 w 274840"/>
                <a:gd name="connsiteY48" fmla="*/ 105024 h 250282"/>
                <a:gd name="connsiteX49" fmla="*/ 86214 w 274840"/>
                <a:gd name="connsiteY49" fmla="*/ 92484 h 250282"/>
                <a:gd name="connsiteX50" fmla="*/ 93529 w 274840"/>
                <a:gd name="connsiteY50" fmla="*/ 58521 h 250282"/>
                <a:gd name="connsiteX51" fmla="*/ 99799 w 274840"/>
                <a:gd name="connsiteY51" fmla="*/ 45981 h 250282"/>
                <a:gd name="connsiteX52" fmla="*/ 108160 w 274840"/>
                <a:gd name="connsiteY52" fmla="*/ 49116 h 250282"/>
                <a:gd name="connsiteX53" fmla="*/ 120700 w 274840"/>
                <a:gd name="connsiteY53" fmla="*/ 44413 h 250282"/>
                <a:gd name="connsiteX54" fmla="*/ 141600 w 274840"/>
                <a:gd name="connsiteY54" fmla="*/ 31873 h 250282"/>
                <a:gd name="connsiteX55" fmla="*/ 147870 w 274840"/>
                <a:gd name="connsiteY55" fmla="*/ 21423 h 250282"/>
                <a:gd name="connsiteX56" fmla="*/ 154140 w 274840"/>
                <a:gd name="connsiteY56" fmla="*/ 15675 h 250282"/>
                <a:gd name="connsiteX57" fmla="*/ 178699 w 274840"/>
                <a:gd name="connsiteY57" fmla="*/ 5747 h 250282"/>
                <a:gd name="connsiteX58" fmla="*/ 191761 w 274840"/>
                <a:gd name="connsiteY58" fmla="*/ 3135 h 250282"/>
                <a:gd name="connsiteX59" fmla="*/ 246625 w 274840"/>
                <a:gd name="connsiteY59" fmla="*/ 0 h 250282"/>
                <a:gd name="connsiteX60" fmla="*/ 257597 w 274840"/>
                <a:gd name="connsiteY60" fmla="*/ 10450 h 250282"/>
                <a:gd name="connsiteX61" fmla="*/ 274318 w 274840"/>
                <a:gd name="connsiteY61" fmla="*/ 14108 h 250282"/>
                <a:gd name="connsiteX62" fmla="*/ 274840 w 274840"/>
                <a:gd name="connsiteY62" fmla="*/ 40756 h 250282"/>
                <a:gd name="connsiteX63" fmla="*/ 270660 w 274840"/>
                <a:gd name="connsiteY63" fmla="*/ 51206 h 250282"/>
                <a:gd name="connsiteX64" fmla="*/ 263868 w 274840"/>
                <a:gd name="connsiteY64" fmla="*/ 74719 h 250282"/>
                <a:gd name="connsiteX65" fmla="*/ 245057 w 274840"/>
                <a:gd name="connsiteY65" fmla="*/ 74196 h 250282"/>
                <a:gd name="connsiteX66" fmla="*/ 241400 w 274840"/>
                <a:gd name="connsiteY66" fmla="*/ 84124 h 250282"/>
                <a:gd name="connsiteX67" fmla="*/ 245580 w 274840"/>
                <a:gd name="connsiteY67" fmla="*/ 90394 h 250282"/>
                <a:gd name="connsiteX68" fmla="*/ 261778 w 274840"/>
                <a:gd name="connsiteY68" fmla="*/ 92484 h 250282"/>
                <a:gd name="connsiteX69" fmla="*/ 266480 w 274840"/>
                <a:gd name="connsiteY69" fmla="*/ 98754 h 250282"/>
                <a:gd name="connsiteX70" fmla="*/ 262823 w 274840"/>
                <a:gd name="connsiteY70" fmla="*/ 114952 h 250282"/>
                <a:gd name="connsiteX71" fmla="*/ 246625 w 274840"/>
                <a:gd name="connsiteY71" fmla="*/ 124880 h 250282"/>
                <a:gd name="connsiteX72" fmla="*/ 244535 w 274840"/>
                <a:gd name="connsiteY72" fmla="*/ 130628 h 250282"/>
                <a:gd name="connsiteX73" fmla="*/ 250805 w 274840"/>
                <a:gd name="connsiteY73" fmla="*/ 136375 h 250282"/>
                <a:gd name="connsiteX74" fmla="*/ 246625 w 274840"/>
                <a:gd name="connsiteY74" fmla="*/ 142645 h 250282"/>
                <a:gd name="connsiteX75" fmla="*/ 218932 w 274840"/>
                <a:gd name="connsiteY75" fmla="*/ 150483 h 250282"/>
                <a:gd name="connsiteX76" fmla="*/ 204824 w 274840"/>
                <a:gd name="connsiteY76" fmla="*/ 145780 h 250282"/>
                <a:gd name="connsiteX77" fmla="*/ 193851 w 274840"/>
                <a:gd name="connsiteY77" fmla="*/ 149960 h 250282"/>
                <a:gd name="connsiteX78" fmla="*/ 189671 w 274840"/>
                <a:gd name="connsiteY78" fmla="*/ 156753 h 250282"/>
                <a:gd name="connsiteX79" fmla="*/ 208482 w 274840"/>
                <a:gd name="connsiteY79" fmla="*/ 181833 h 250282"/>
                <a:gd name="connsiteX80" fmla="*/ 208482 w 274840"/>
                <a:gd name="connsiteY80" fmla="*/ 189148 h 250282"/>
                <a:gd name="connsiteX81" fmla="*/ 200644 w 274840"/>
                <a:gd name="connsiteY81" fmla="*/ 206391 h 250282"/>
                <a:gd name="connsiteX82" fmla="*/ 204824 w 274840"/>
                <a:gd name="connsiteY82" fmla="*/ 213706 h 250282"/>
                <a:gd name="connsiteX83" fmla="*/ 191239 w 274840"/>
                <a:gd name="connsiteY83" fmla="*/ 223634 h 250282"/>
                <a:gd name="connsiteX84" fmla="*/ 188104 w 274840"/>
                <a:gd name="connsiteY84" fmla="*/ 228337 h 250282"/>
                <a:gd name="connsiteX85" fmla="*/ 199599 w 274840"/>
                <a:gd name="connsiteY85" fmla="*/ 235652 h 250282"/>
                <a:gd name="connsiteX86" fmla="*/ 195941 w 274840"/>
                <a:gd name="connsiteY86" fmla="*/ 250282 h 250282"/>
                <a:gd name="connsiteX87" fmla="*/ 188626 w 274840"/>
                <a:gd name="connsiteY87" fmla="*/ 249760 h 250282"/>
                <a:gd name="connsiteX88" fmla="*/ 173996 w 274840"/>
                <a:gd name="connsiteY88" fmla="*/ 247670 h 250282"/>
                <a:gd name="connsiteX89" fmla="*/ 169816 w 274840"/>
                <a:gd name="connsiteY89" fmla="*/ 240877 h 250282"/>
                <a:gd name="connsiteX90" fmla="*/ 176608 w 274840"/>
                <a:gd name="connsiteY90" fmla="*/ 233039 h 250282"/>
                <a:gd name="connsiteX91" fmla="*/ 182879 w 274840"/>
                <a:gd name="connsiteY91" fmla="*/ 215274 h 250282"/>
                <a:gd name="connsiteX92" fmla="*/ 166681 w 274840"/>
                <a:gd name="connsiteY92" fmla="*/ 208481 h 250282"/>
                <a:gd name="connsiteX93" fmla="*/ 156230 w 274840"/>
                <a:gd name="connsiteY93" fmla="*/ 200644 h 250282"/>
                <a:gd name="connsiteX94" fmla="*/ 144735 w 274840"/>
                <a:gd name="connsiteY94" fmla="*/ 203256 h 250282"/>
                <a:gd name="connsiteX95" fmla="*/ 128538 w 274840"/>
                <a:gd name="connsiteY95" fmla="*/ 194896 h 250282"/>
                <a:gd name="connsiteX96" fmla="*/ 125402 w 274840"/>
                <a:gd name="connsiteY96" fmla="*/ 184968 h 250282"/>
                <a:gd name="connsiteX97" fmla="*/ 110250 w 274840"/>
                <a:gd name="connsiteY97" fmla="*/ 189671 h 250282"/>
                <a:gd name="connsiteX98" fmla="*/ 103457 w 274840"/>
                <a:gd name="connsiteY98" fmla="*/ 181833 h 250282"/>
                <a:gd name="connsiteX99" fmla="*/ 94052 w 274840"/>
                <a:gd name="connsiteY99" fmla="*/ 188104 h 250282"/>
                <a:gd name="connsiteX100" fmla="*/ 84647 w 274840"/>
                <a:gd name="connsiteY100" fmla="*/ 183401 h 250282"/>
                <a:gd name="connsiteX101" fmla="*/ 76287 w 274840"/>
                <a:gd name="connsiteY101" fmla="*/ 187581 h 250282"/>
                <a:gd name="connsiteX102" fmla="*/ 77331 w 274840"/>
                <a:gd name="connsiteY102" fmla="*/ 193329 h 250282"/>
                <a:gd name="connsiteX103" fmla="*/ 64269 w 274840"/>
                <a:gd name="connsiteY103" fmla="*/ 190716 h 250282"/>
                <a:gd name="connsiteX104" fmla="*/ 64269 w 274840"/>
                <a:gd name="connsiteY104" fmla="*/ 190716 h 250282"/>
                <a:gd name="connsiteX105" fmla="*/ 175563 w 274840"/>
                <a:gd name="connsiteY105" fmla="*/ 95097 h 250282"/>
                <a:gd name="connsiteX106" fmla="*/ 181311 w 274840"/>
                <a:gd name="connsiteY106" fmla="*/ 89349 h 250282"/>
                <a:gd name="connsiteX107" fmla="*/ 178176 w 274840"/>
                <a:gd name="connsiteY107" fmla="*/ 77854 h 250282"/>
                <a:gd name="connsiteX108" fmla="*/ 165113 w 274840"/>
                <a:gd name="connsiteY108" fmla="*/ 75764 h 250282"/>
                <a:gd name="connsiteX109" fmla="*/ 161978 w 274840"/>
                <a:gd name="connsiteY109" fmla="*/ 71061 h 250282"/>
                <a:gd name="connsiteX110" fmla="*/ 164591 w 274840"/>
                <a:gd name="connsiteY110" fmla="*/ 55908 h 250282"/>
                <a:gd name="connsiteX111" fmla="*/ 147348 w 274840"/>
                <a:gd name="connsiteY111" fmla="*/ 53296 h 250282"/>
                <a:gd name="connsiteX112" fmla="*/ 144735 w 274840"/>
                <a:gd name="connsiteY112" fmla="*/ 38143 h 250282"/>
                <a:gd name="connsiteX113" fmla="*/ 135330 w 274840"/>
                <a:gd name="connsiteY113" fmla="*/ 40233 h 250282"/>
                <a:gd name="connsiteX114" fmla="*/ 121222 w 274840"/>
                <a:gd name="connsiteY114" fmla="*/ 49638 h 250282"/>
                <a:gd name="connsiteX115" fmla="*/ 124880 w 274840"/>
                <a:gd name="connsiteY115" fmla="*/ 57476 h 250282"/>
                <a:gd name="connsiteX116" fmla="*/ 134808 w 274840"/>
                <a:gd name="connsiteY116" fmla="*/ 67404 h 250282"/>
                <a:gd name="connsiteX117" fmla="*/ 134808 w 274840"/>
                <a:gd name="connsiteY117" fmla="*/ 73151 h 250282"/>
                <a:gd name="connsiteX118" fmla="*/ 121745 w 274840"/>
                <a:gd name="connsiteY118" fmla="*/ 77331 h 250282"/>
                <a:gd name="connsiteX119" fmla="*/ 122267 w 274840"/>
                <a:gd name="connsiteY119" fmla="*/ 93529 h 250282"/>
                <a:gd name="connsiteX120" fmla="*/ 121222 w 274840"/>
                <a:gd name="connsiteY120" fmla="*/ 103457 h 250282"/>
                <a:gd name="connsiteX121" fmla="*/ 154663 w 274840"/>
                <a:gd name="connsiteY121" fmla="*/ 111817 h 250282"/>
                <a:gd name="connsiteX122" fmla="*/ 175563 w 274840"/>
                <a:gd name="connsiteY122" fmla="*/ 95097 h 250282"/>
                <a:gd name="connsiteX123" fmla="*/ 175563 w 274840"/>
                <a:gd name="connsiteY123" fmla="*/ 95097 h 25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274840" h="250282">
                  <a:moveTo>
                    <a:pt x="64269" y="190716"/>
                  </a:moveTo>
                  <a:lnTo>
                    <a:pt x="60611" y="198031"/>
                  </a:lnTo>
                  <a:lnTo>
                    <a:pt x="40756" y="207436"/>
                  </a:lnTo>
                  <a:lnTo>
                    <a:pt x="16720" y="200644"/>
                  </a:lnTo>
                  <a:lnTo>
                    <a:pt x="9405" y="204301"/>
                  </a:lnTo>
                  <a:lnTo>
                    <a:pt x="2090" y="200121"/>
                  </a:lnTo>
                  <a:lnTo>
                    <a:pt x="0" y="192284"/>
                  </a:lnTo>
                  <a:lnTo>
                    <a:pt x="17243" y="189671"/>
                  </a:lnTo>
                  <a:lnTo>
                    <a:pt x="38666" y="193851"/>
                  </a:lnTo>
                  <a:lnTo>
                    <a:pt x="48071" y="190193"/>
                  </a:lnTo>
                  <a:lnTo>
                    <a:pt x="55386" y="193329"/>
                  </a:lnTo>
                  <a:lnTo>
                    <a:pt x="64269" y="190716"/>
                  </a:lnTo>
                  <a:lnTo>
                    <a:pt x="64269" y="190716"/>
                  </a:lnTo>
                  <a:close/>
                  <a:moveTo>
                    <a:pt x="43368" y="158321"/>
                  </a:moveTo>
                  <a:lnTo>
                    <a:pt x="52774" y="166681"/>
                  </a:lnTo>
                  <a:lnTo>
                    <a:pt x="43368" y="168771"/>
                  </a:lnTo>
                  <a:lnTo>
                    <a:pt x="33441" y="162501"/>
                  </a:lnTo>
                  <a:lnTo>
                    <a:pt x="43368" y="158321"/>
                  </a:lnTo>
                  <a:lnTo>
                    <a:pt x="43368" y="158321"/>
                  </a:lnTo>
                  <a:close/>
                  <a:moveTo>
                    <a:pt x="154663" y="106069"/>
                  </a:moveTo>
                  <a:lnTo>
                    <a:pt x="136375" y="103457"/>
                  </a:lnTo>
                  <a:lnTo>
                    <a:pt x="130628" y="99277"/>
                  </a:lnTo>
                  <a:lnTo>
                    <a:pt x="145258" y="88827"/>
                  </a:lnTo>
                  <a:lnTo>
                    <a:pt x="165113" y="79421"/>
                  </a:lnTo>
                  <a:lnTo>
                    <a:pt x="175563" y="82034"/>
                  </a:lnTo>
                  <a:lnTo>
                    <a:pt x="178699" y="87782"/>
                  </a:lnTo>
                  <a:lnTo>
                    <a:pt x="171906" y="94574"/>
                  </a:lnTo>
                  <a:lnTo>
                    <a:pt x="154663" y="106069"/>
                  </a:lnTo>
                  <a:lnTo>
                    <a:pt x="154663" y="106069"/>
                  </a:lnTo>
                  <a:close/>
                  <a:moveTo>
                    <a:pt x="108160" y="35008"/>
                  </a:moveTo>
                  <a:lnTo>
                    <a:pt x="101367" y="41801"/>
                  </a:lnTo>
                  <a:lnTo>
                    <a:pt x="97709" y="33440"/>
                  </a:lnTo>
                  <a:lnTo>
                    <a:pt x="108160" y="25080"/>
                  </a:lnTo>
                  <a:lnTo>
                    <a:pt x="108160" y="35008"/>
                  </a:lnTo>
                  <a:lnTo>
                    <a:pt x="108160" y="35008"/>
                  </a:lnTo>
                  <a:close/>
                  <a:moveTo>
                    <a:pt x="64269" y="190716"/>
                  </a:moveTo>
                  <a:lnTo>
                    <a:pt x="48071" y="186013"/>
                  </a:lnTo>
                  <a:lnTo>
                    <a:pt x="34486" y="189148"/>
                  </a:lnTo>
                  <a:lnTo>
                    <a:pt x="17243" y="184968"/>
                  </a:lnTo>
                  <a:lnTo>
                    <a:pt x="6793" y="177131"/>
                  </a:lnTo>
                  <a:lnTo>
                    <a:pt x="14108" y="172951"/>
                  </a:lnTo>
                  <a:lnTo>
                    <a:pt x="28216" y="172428"/>
                  </a:lnTo>
                  <a:lnTo>
                    <a:pt x="52774" y="176608"/>
                  </a:lnTo>
                  <a:lnTo>
                    <a:pt x="60089" y="170861"/>
                  </a:lnTo>
                  <a:lnTo>
                    <a:pt x="56431" y="164591"/>
                  </a:lnTo>
                  <a:lnTo>
                    <a:pt x="42323" y="151528"/>
                  </a:lnTo>
                  <a:lnTo>
                    <a:pt x="52251" y="134808"/>
                  </a:lnTo>
                  <a:lnTo>
                    <a:pt x="60611" y="128537"/>
                  </a:lnTo>
                  <a:lnTo>
                    <a:pt x="80467" y="105024"/>
                  </a:lnTo>
                  <a:lnTo>
                    <a:pt x="86214" y="92484"/>
                  </a:lnTo>
                  <a:lnTo>
                    <a:pt x="93529" y="58521"/>
                  </a:lnTo>
                  <a:lnTo>
                    <a:pt x="99799" y="45981"/>
                  </a:lnTo>
                  <a:lnTo>
                    <a:pt x="108160" y="49116"/>
                  </a:lnTo>
                  <a:lnTo>
                    <a:pt x="120700" y="44413"/>
                  </a:lnTo>
                  <a:lnTo>
                    <a:pt x="141600" y="31873"/>
                  </a:lnTo>
                  <a:lnTo>
                    <a:pt x="147870" y="21423"/>
                  </a:lnTo>
                  <a:lnTo>
                    <a:pt x="154140" y="15675"/>
                  </a:lnTo>
                  <a:lnTo>
                    <a:pt x="178699" y="5747"/>
                  </a:lnTo>
                  <a:lnTo>
                    <a:pt x="191761" y="3135"/>
                  </a:lnTo>
                  <a:lnTo>
                    <a:pt x="246625" y="0"/>
                  </a:lnTo>
                  <a:lnTo>
                    <a:pt x="257597" y="10450"/>
                  </a:lnTo>
                  <a:lnTo>
                    <a:pt x="274318" y="14108"/>
                  </a:lnTo>
                  <a:lnTo>
                    <a:pt x="274840" y="40756"/>
                  </a:lnTo>
                  <a:lnTo>
                    <a:pt x="270660" y="51206"/>
                  </a:lnTo>
                  <a:lnTo>
                    <a:pt x="263868" y="74719"/>
                  </a:lnTo>
                  <a:lnTo>
                    <a:pt x="245057" y="74196"/>
                  </a:lnTo>
                  <a:lnTo>
                    <a:pt x="241400" y="84124"/>
                  </a:lnTo>
                  <a:lnTo>
                    <a:pt x="245580" y="90394"/>
                  </a:lnTo>
                  <a:lnTo>
                    <a:pt x="261778" y="92484"/>
                  </a:lnTo>
                  <a:lnTo>
                    <a:pt x="266480" y="98754"/>
                  </a:lnTo>
                  <a:lnTo>
                    <a:pt x="262823" y="114952"/>
                  </a:lnTo>
                  <a:lnTo>
                    <a:pt x="246625" y="124880"/>
                  </a:lnTo>
                  <a:lnTo>
                    <a:pt x="244535" y="130628"/>
                  </a:lnTo>
                  <a:lnTo>
                    <a:pt x="250805" y="136375"/>
                  </a:lnTo>
                  <a:lnTo>
                    <a:pt x="246625" y="142645"/>
                  </a:lnTo>
                  <a:lnTo>
                    <a:pt x="218932" y="150483"/>
                  </a:lnTo>
                  <a:lnTo>
                    <a:pt x="204824" y="145780"/>
                  </a:lnTo>
                  <a:lnTo>
                    <a:pt x="193851" y="149960"/>
                  </a:lnTo>
                  <a:lnTo>
                    <a:pt x="189671" y="156753"/>
                  </a:lnTo>
                  <a:lnTo>
                    <a:pt x="208482" y="181833"/>
                  </a:lnTo>
                  <a:lnTo>
                    <a:pt x="208482" y="189148"/>
                  </a:lnTo>
                  <a:lnTo>
                    <a:pt x="200644" y="206391"/>
                  </a:lnTo>
                  <a:lnTo>
                    <a:pt x="204824" y="213706"/>
                  </a:lnTo>
                  <a:lnTo>
                    <a:pt x="191239" y="223634"/>
                  </a:lnTo>
                  <a:lnTo>
                    <a:pt x="188104" y="228337"/>
                  </a:lnTo>
                  <a:lnTo>
                    <a:pt x="199599" y="235652"/>
                  </a:lnTo>
                  <a:lnTo>
                    <a:pt x="195941" y="250282"/>
                  </a:lnTo>
                  <a:lnTo>
                    <a:pt x="188626" y="249760"/>
                  </a:lnTo>
                  <a:lnTo>
                    <a:pt x="173996" y="247670"/>
                  </a:lnTo>
                  <a:lnTo>
                    <a:pt x="169816" y="240877"/>
                  </a:lnTo>
                  <a:lnTo>
                    <a:pt x="176608" y="233039"/>
                  </a:lnTo>
                  <a:lnTo>
                    <a:pt x="182879" y="215274"/>
                  </a:lnTo>
                  <a:lnTo>
                    <a:pt x="166681" y="208481"/>
                  </a:lnTo>
                  <a:lnTo>
                    <a:pt x="156230" y="200644"/>
                  </a:lnTo>
                  <a:lnTo>
                    <a:pt x="144735" y="203256"/>
                  </a:lnTo>
                  <a:lnTo>
                    <a:pt x="128538" y="194896"/>
                  </a:lnTo>
                  <a:lnTo>
                    <a:pt x="125402" y="184968"/>
                  </a:lnTo>
                  <a:lnTo>
                    <a:pt x="110250" y="189671"/>
                  </a:lnTo>
                  <a:lnTo>
                    <a:pt x="103457" y="181833"/>
                  </a:lnTo>
                  <a:lnTo>
                    <a:pt x="94052" y="188104"/>
                  </a:lnTo>
                  <a:lnTo>
                    <a:pt x="84647" y="183401"/>
                  </a:lnTo>
                  <a:lnTo>
                    <a:pt x="76287" y="187581"/>
                  </a:lnTo>
                  <a:lnTo>
                    <a:pt x="77331" y="193329"/>
                  </a:lnTo>
                  <a:lnTo>
                    <a:pt x="64269" y="190716"/>
                  </a:lnTo>
                  <a:lnTo>
                    <a:pt x="64269" y="190716"/>
                  </a:lnTo>
                  <a:close/>
                  <a:moveTo>
                    <a:pt x="175563" y="95097"/>
                  </a:moveTo>
                  <a:lnTo>
                    <a:pt x="181311" y="89349"/>
                  </a:lnTo>
                  <a:lnTo>
                    <a:pt x="178176" y="77854"/>
                  </a:lnTo>
                  <a:lnTo>
                    <a:pt x="165113" y="75764"/>
                  </a:lnTo>
                  <a:lnTo>
                    <a:pt x="161978" y="71061"/>
                  </a:lnTo>
                  <a:lnTo>
                    <a:pt x="164591" y="55908"/>
                  </a:lnTo>
                  <a:lnTo>
                    <a:pt x="147348" y="53296"/>
                  </a:lnTo>
                  <a:lnTo>
                    <a:pt x="144735" y="38143"/>
                  </a:lnTo>
                  <a:lnTo>
                    <a:pt x="135330" y="40233"/>
                  </a:lnTo>
                  <a:lnTo>
                    <a:pt x="121222" y="49638"/>
                  </a:lnTo>
                  <a:lnTo>
                    <a:pt x="124880" y="57476"/>
                  </a:lnTo>
                  <a:lnTo>
                    <a:pt x="134808" y="67404"/>
                  </a:lnTo>
                  <a:lnTo>
                    <a:pt x="134808" y="73151"/>
                  </a:lnTo>
                  <a:lnTo>
                    <a:pt x="121745" y="77331"/>
                  </a:lnTo>
                  <a:lnTo>
                    <a:pt x="122267" y="93529"/>
                  </a:lnTo>
                  <a:lnTo>
                    <a:pt x="121222" y="103457"/>
                  </a:lnTo>
                  <a:lnTo>
                    <a:pt x="154663" y="111817"/>
                  </a:lnTo>
                  <a:lnTo>
                    <a:pt x="175563" y="95097"/>
                  </a:lnTo>
                  <a:lnTo>
                    <a:pt x="175563" y="95097"/>
                  </a:lnTo>
                  <a:close/>
                </a:path>
              </a:pathLst>
            </a:custGeom>
            <a:solidFill>
              <a:srgbClr val="85063E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Spain — 46%">
              <a:extLst>
                <a:ext uri="{FF2B5EF4-FFF2-40B4-BE49-F238E27FC236}">
                  <a16:creationId xmlns:a16="http://schemas.microsoft.com/office/drawing/2014/main" id="{1B0463B2-249D-4D11-0252-86134CF09EF8}"/>
                </a:ext>
              </a:extLst>
            </p:cNvPr>
            <p:cNvSpPr/>
            <p:nvPr/>
          </p:nvSpPr>
          <p:spPr>
            <a:xfrm>
              <a:off x="2809050" y="3892498"/>
              <a:ext cx="1051812" cy="740919"/>
            </a:xfrm>
            <a:custGeom>
              <a:avLst/>
              <a:gdLst>
                <a:gd name="connsiteX0" fmla="*/ 827133 w 1051812"/>
                <a:gd name="connsiteY0" fmla="*/ 462944 h 740919"/>
                <a:gd name="connsiteX1" fmla="*/ 824521 w 1051812"/>
                <a:gd name="connsiteY1" fmla="*/ 469214 h 740919"/>
                <a:gd name="connsiteX2" fmla="*/ 811981 w 1051812"/>
                <a:gd name="connsiteY2" fmla="*/ 466601 h 740919"/>
                <a:gd name="connsiteX3" fmla="*/ 811981 w 1051812"/>
                <a:gd name="connsiteY3" fmla="*/ 457196 h 740919"/>
                <a:gd name="connsiteX4" fmla="*/ 819296 w 1051812"/>
                <a:gd name="connsiteY4" fmla="*/ 447269 h 740919"/>
                <a:gd name="connsiteX5" fmla="*/ 836016 w 1051812"/>
                <a:gd name="connsiteY5" fmla="*/ 443089 h 740919"/>
                <a:gd name="connsiteX6" fmla="*/ 840719 w 1051812"/>
                <a:gd name="connsiteY6" fmla="*/ 450926 h 740919"/>
                <a:gd name="connsiteX7" fmla="*/ 827133 w 1051812"/>
                <a:gd name="connsiteY7" fmla="*/ 462944 h 740919"/>
                <a:gd name="connsiteX8" fmla="*/ 827133 w 1051812"/>
                <a:gd name="connsiteY8" fmla="*/ 462944 h 740919"/>
                <a:gd name="connsiteX9" fmla="*/ 960374 w 1051812"/>
                <a:gd name="connsiteY9" fmla="*/ 379342 h 740919"/>
                <a:gd name="connsiteX10" fmla="*/ 967689 w 1051812"/>
                <a:gd name="connsiteY10" fmla="*/ 382477 h 740919"/>
                <a:gd name="connsiteX11" fmla="*/ 975526 w 1051812"/>
                <a:gd name="connsiteY11" fmla="*/ 379342 h 740919"/>
                <a:gd name="connsiteX12" fmla="*/ 983886 w 1051812"/>
                <a:gd name="connsiteY12" fmla="*/ 381955 h 740919"/>
                <a:gd name="connsiteX13" fmla="*/ 984932 w 1051812"/>
                <a:gd name="connsiteY13" fmla="*/ 388225 h 740919"/>
                <a:gd name="connsiteX14" fmla="*/ 971346 w 1051812"/>
                <a:gd name="connsiteY14" fmla="*/ 409648 h 740919"/>
                <a:gd name="connsiteX15" fmla="*/ 967689 w 1051812"/>
                <a:gd name="connsiteY15" fmla="*/ 418008 h 740919"/>
                <a:gd name="connsiteX16" fmla="*/ 954626 w 1051812"/>
                <a:gd name="connsiteY16" fmla="*/ 425846 h 740919"/>
                <a:gd name="connsiteX17" fmla="*/ 930068 w 1051812"/>
                <a:gd name="connsiteY17" fmla="*/ 415396 h 740919"/>
                <a:gd name="connsiteX18" fmla="*/ 927978 w 1051812"/>
                <a:gd name="connsiteY18" fmla="*/ 405468 h 740919"/>
                <a:gd name="connsiteX19" fmla="*/ 919618 w 1051812"/>
                <a:gd name="connsiteY19" fmla="*/ 401288 h 740919"/>
                <a:gd name="connsiteX20" fmla="*/ 909168 w 1051812"/>
                <a:gd name="connsiteY20" fmla="*/ 409125 h 740919"/>
                <a:gd name="connsiteX21" fmla="*/ 900807 w 1051812"/>
                <a:gd name="connsiteY21" fmla="*/ 402855 h 740919"/>
                <a:gd name="connsiteX22" fmla="*/ 898717 w 1051812"/>
                <a:gd name="connsiteY22" fmla="*/ 395540 h 740919"/>
                <a:gd name="connsiteX23" fmla="*/ 931113 w 1051812"/>
                <a:gd name="connsiteY23" fmla="*/ 372550 h 740919"/>
                <a:gd name="connsiteX24" fmla="*/ 940518 w 1051812"/>
                <a:gd name="connsiteY24" fmla="*/ 366802 h 740919"/>
                <a:gd name="connsiteX25" fmla="*/ 960374 w 1051812"/>
                <a:gd name="connsiteY25" fmla="*/ 361054 h 740919"/>
                <a:gd name="connsiteX26" fmla="*/ 963509 w 1051812"/>
                <a:gd name="connsiteY26" fmla="*/ 368370 h 740919"/>
                <a:gd name="connsiteX27" fmla="*/ 960374 w 1051812"/>
                <a:gd name="connsiteY27" fmla="*/ 379342 h 740919"/>
                <a:gd name="connsiteX28" fmla="*/ 960374 w 1051812"/>
                <a:gd name="connsiteY28" fmla="*/ 379342 h 740919"/>
                <a:gd name="connsiteX29" fmla="*/ 1050768 w 1051812"/>
                <a:gd name="connsiteY29" fmla="*/ 374640 h 740919"/>
                <a:gd name="connsiteX30" fmla="*/ 1048678 w 1051812"/>
                <a:gd name="connsiteY30" fmla="*/ 375685 h 740919"/>
                <a:gd name="connsiteX31" fmla="*/ 1024642 w 1051812"/>
                <a:gd name="connsiteY31" fmla="*/ 364190 h 740919"/>
                <a:gd name="connsiteX32" fmla="*/ 1014715 w 1051812"/>
                <a:gd name="connsiteY32" fmla="*/ 361577 h 740919"/>
                <a:gd name="connsiteX33" fmla="*/ 1015237 w 1051812"/>
                <a:gd name="connsiteY33" fmla="*/ 353217 h 740919"/>
                <a:gd name="connsiteX34" fmla="*/ 1031435 w 1051812"/>
                <a:gd name="connsiteY34" fmla="*/ 352172 h 740919"/>
                <a:gd name="connsiteX35" fmla="*/ 1044498 w 1051812"/>
                <a:gd name="connsiteY35" fmla="*/ 356352 h 740919"/>
                <a:gd name="connsiteX36" fmla="*/ 1051813 w 1051812"/>
                <a:gd name="connsiteY36" fmla="*/ 367325 h 740919"/>
                <a:gd name="connsiteX37" fmla="*/ 1050768 w 1051812"/>
                <a:gd name="connsiteY37" fmla="*/ 374640 h 740919"/>
                <a:gd name="connsiteX38" fmla="*/ 1050768 w 1051812"/>
                <a:gd name="connsiteY38" fmla="*/ 374640 h 740919"/>
                <a:gd name="connsiteX39" fmla="*/ 574761 w 1051812"/>
                <a:gd name="connsiteY39" fmla="*/ 33441 h 740919"/>
                <a:gd name="connsiteX40" fmla="*/ 577896 w 1051812"/>
                <a:gd name="connsiteY40" fmla="*/ 41278 h 740919"/>
                <a:gd name="connsiteX41" fmla="*/ 604544 w 1051812"/>
                <a:gd name="connsiteY41" fmla="*/ 49116 h 740919"/>
                <a:gd name="connsiteX42" fmla="*/ 602454 w 1051812"/>
                <a:gd name="connsiteY42" fmla="*/ 68971 h 740919"/>
                <a:gd name="connsiteX43" fmla="*/ 613427 w 1051812"/>
                <a:gd name="connsiteY43" fmla="*/ 66359 h 740919"/>
                <a:gd name="connsiteX44" fmla="*/ 640597 w 1051812"/>
                <a:gd name="connsiteY44" fmla="*/ 76809 h 740919"/>
                <a:gd name="connsiteX45" fmla="*/ 654183 w 1051812"/>
                <a:gd name="connsiteY45" fmla="*/ 77854 h 740919"/>
                <a:gd name="connsiteX46" fmla="*/ 667768 w 1051812"/>
                <a:gd name="connsiteY46" fmla="*/ 90917 h 740919"/>
                <a:gd name="connsiteX47" fmla="*/ 689713 w 1051812"/>
                <a:gd name="connsiteY47" fmla="*/ 88304 h 740919"/>
                <a:gd name="connsiteX48" fmla="*/ 709569 w 1051812"/>
                <a:gd name="connsiteY48" fmla="*/ 101367 h 740919"/>
                <a:gd name="connsiteX49" fmla="*/ 728379 w 1051812"/>
                <a:gd name="connsiteY49" fmla="*/ 98755 h 740919"/>
                <a:gd name="connsiteX50" fmla="*/ 732559 w 1051812"/>
                <a:gd name="connsiteY50" fmla="*/ 101367 h 740919"/>
                <a:gd name="connsiteX51" fmla="*/ 761297 w 1051812"/>
                <a:gd name="connsiteY51" fmla="*/ 101367 h 740919"/>
                <a:gd name="connsiteX52" fmla="*/ 766000 w 1051812"/>
                <a:gd name="connsiteY52" fmla="*/ 86737 h 740919"/>
                <a:gd name="connsiteX53" fmla="*/ 790558 w 1051812"/>
                <a:gd name="connsiteY53" fmla="*/ 93529 h 740919"/>
                <a:gd name="connsiteX54" fmla="*/ 805710 w 1051812"/>
                <a:gd name="connsiteY54" fmla="*/ 99799 h 740919"/>
                <a:gd name="connsiteX55" fmla="*/ 816161 w 1051812"/>
                <a:gd name="connsiteY55" fmla="*/ 101889 h 740919"/>
                <a:gd name="connsiteX56" fmla="*/ 822953 w 1051812"/>
                <a:gd name="connsiteY56" fmla="*/ 111295 h 740919"/>
                <a:gd name="connsiteX57" fmla="*/ 822953 w 1051812"/>
                <a:gd name="connsiteY57" fmla="*/ 124357 h 740919"/>
                <a:gd name="connsiteX58" fmla="*/ 827133 w 1051812"/>
                <a:gd name="connsiteY58" fmla="*/ 126970 h 740919"/>
                <a:gd name="connsiteX59" fmla="*/ 844376 w 1051812"/>
                <a:gd name="connsiteY59" fmla="*/ 120177 h 740919"/>
                <a:gd name="connsiteX60" fmla="*/ 861619 w 1051812"/>
                <a:gd name="connsiteY60" fmla="*/ 127493 h 740919"/>
                <a:gd name="connsiteX61" fmla="*/ 869457 w 1051812"/>
                <a:gd name="connsiteY61" fmla="*/ 134808 h 740919"/>
                <a:gd name="connsiteX62" fmla="*/ 882520 w 1051812"/>
                <a:gd name="connsiteY62" fmla="*/ 128015 h 740919"/>
                <a:gd name="connsiteX63" fmla="*/ 911258 w 1051812"/>
                <a:gd name="connsiteY63" fmla="*/ 135330 h 740919"/>
                <a:gd name="connsiteX64" fmla="*/ 918573 w 1051812"/>
                <a:gd name="connsiteY64" fmla="*/ 130628 h 740919"/>
                <a:gd name="connsiteX65" fmla="*/ 942086 w 1051812"/>
                <a:gd name="connsiteY65" fmla="*/ 123835 h 740919"/>
                <a:gd name="connsiteX66" fmla="*/ 960896 w 1051812"/>
                <a:gd name="connsiteY66" fmla="*/ 127493 h 740919"/>
                <a:gd name="connsiteX67" fmla="*/ 968211 w 1051812"/>
                <a:gd name="connsiteY67" fmla="*/ 141078 h 740919"/>
                <a:gd name="connsiteX68" fmla="*/ 957238 w 1051812"/>
                <a:gd name="connsiteY68" fmla="*/ 144213 h 740919"/>
                <a:gd name="connsiteX69" fmla="*/ 956193 w 1051812"/>
                <a:gd name="connsiteY69" fmla="*/ 152573 h 740919"/>
                <a:gd name="connsiteX70" fmla="*/ 963509 w 1051812"/>
                <a:gd name="connsiteY70" fmla="*/ 160411 h 740919"/>
                <a:gd name="connsiteX71" fmla="*/ 964031 w 1051812"/>
                <a:gd name="connsiteY71" fmla="*/ 173473 h 740919"/>
                <a:gd name="connsiteX72" fmla="*/ 945743 w 1051812"/>
                <a:gd name="connsiteY72" fmla="*/ 190716 h 740919"/>
                <a:gd name="connsiteX73" fmla="*/ 892447 w 1051812"/>
                <a:gd name="connsiteY73" fmla="*/ 219454 h 740919"/>
                <a:gd name="connsiteX74" fmla="*/ 874682 w 1051812"/>
                <a:gd name="connsiteY74" fmla="*/ 236175 h 740919"/>
                <a:gd name="connsiteX75" fmla="*/ 833926 w 1051812"/>
                <a:gd name="connsiteY75" fmla="*/ 245580 h 740919"/>
                <a:gd name="connsiteX76" fmla="*/ 806233 w 1051812"/>
                <a:gd name="connsiteY76" fmla="*/ 254985 h 740919"/>
                <a:gd name="connsiteX77" fmla="*/ 792648 w 1051812"/>
                <a:gd name="connsiteY77" fmla="*/ 258120 h 740919"/>
                <a:gd name="connsiteX78" fmla="*/ 767567 w 1051812"/>
                <a:gd name="connsiteY78" fmla="*/ 281633 h 740919"/>
                <a:gd name="connsiteX79" fmla="*/ 774360 w 1051812"/>
                <a:gd name="connsiteY79" fmla="*/ 283723 h 740919"/>
                <a:gd name="connsiteX80" fmla="*/ 781675 w 1051812"/>
                <a:gd name="connsiteY80" fmla="*/ 291038 h 740919"/>
                <a:gd name="connsiteX81" fmla="*/ 779063 w 1051812"/>
                <a:gd name="connsiteY81" fmla="*/ 294696 h 740919"/>
                <a:gd name="connsiteX82" fmla="*/ 763910 w 1051812"/>
                <a:gd name="connsiteY82" fmla="*/ 301488 h 740919"/>
                <a:gd name="connsiteX83" fmla="*/ 758162 w 1051812"/>
                <a:gd name="connsiteY83" fmla="*/ 301488 h 740919"/>
                <a:gd name="connsiteX84" fmla="*/ 740397 w 1051812"/>
                <a:gd name="connsiteY84" fmla="*/ 329704 h 740919"/>
                <a:gd name="connsiteX85" fmla="*/ 724199 w 1051812"/>
                <a:gd name="connsiteY85" fmla="*/ 350082 h 740919"/>
                <a:gd name="connsiteX86" fmla="*/ 714794 w 1051812"/>
                <a:gd name="connsiteY86" fmla="*/ 359487 h 740919"/>
                <a:gd name="connsiteX87" fmla="*/ 705389 w 1051812"/>
                <a:gd name="connsiteY87" fmla="*/ 372550 h 740919"/>
                <a:gd name="connsiteX88" fmla="*/ 685533 w 1051812"/>
                <a:gd name="connsiteY88" fmla="*/ 407036 h 740919"/>
                <a:gd name="connsiteX89" fmla="*/ 685011 w 1051812"/>
                <a:gd name="connsiteY89" fmla="*/ 416963 h 740919"/>
                <a:gd name="connsiteX90" fmla="*/ 694938 w 1051812"/>
                <a:gd name="connsiteY90" fmla="*/ 450926 h 740919"/>
                <a:gd name="connsiteX91" fmla="*/ 708524 w 1051812"/>
                <a:gd name="connsiteY91" fmla="*/ 467647 h 740919"/>
                <a:gd name="connsiteX92" fmla="*/ 723154 w 1051812"/>
                <a:gd name="connsiteY92" fmla="*/ 474439 h 740919"/>
                <a:gd name="connsiteX93" fmla="*/ 726812 w 1051812"/>
                <a:gd name="connsiteY93" fmla="*/ 480709 h 740919"/>
                <a:gd name="connsiteX94" fmla="*/ 722109 w 1051812"/>
                <a:gd name="connsiteY94" fmla="*/ 486979 h 740919"/>
                <a:gd name="connsiteX95" fmla="*/ 707479 w 1051812"/>
                <a:gd name="connsiteY95" fmla="*/ 497430 h 740919"/>
                <a:gd name="connsiteX96" fmla="*/ 680831 w 1051812"/>
                <a:gd name="connsiteY96" fmla="*/ 511538 h 740919"/>
                <a:gd name="connsiteX97" fmla="*/ 669858 w 1051812"/>
                <a:gd name="connsiteY97" fmla="*/ 523032 h 740919"/>
                <a:gd name="connsiteX98" fmla="*/ 667768 w 1051812"/>
                <a:gd name="connsiteY98" fmla="*/ 534005 h 740919"/>
                <a:gd name="connsiteX99" fmla="*/ 659930 w 1051812"/>
                <a:gd name="connsiteY99" fmla="*/ 538708 h 740919"/>
                <a:gd name="connsiteX100" fmla="*/ 656795 w 1051812"/>
                <a:gd name="connsiteY100" fmla="*/ 553861 h 740919"/>
                <a:gd name="connsiteX101" fmla="*/ 645823 w 1051812"/>
                <a:gd name="connsiteY101" fmla="*/ 581031 h 740919"/>
                <a:gd name="connsiteX102" fmla="*/ 653660 w 1051812"/>
                <a:gd name="connsiteY102" fmla="*/ 588346 h 740919"/>
                <a:gd name="connsiteX103" fmla="*/ 645823 w 1051812"/>
                <a:gd name="connsiteY103" fmla="*/ 593049 h 740919"/>
                <a:gd name="connsiteX104" fmla="*/ 605589 w 1051812"/>
                <a:gd name="connsiteY104" fmla="*/ 595139 h 740919"/>
                <a:gd name="connsiteX105" fmla="*/ 580509 w 1051812"/>
                <a:gd name="connsiteY105" fmla="*/ 612382 h 740919"/>
                <a:gd name="connsiteX106" fmla="*/ 567968 w 1051812"/>
                <a:gd name="connsiteY106" fmla="*/ 627012 h 740919"/>
                <a:gd name="connsiteX107" fmla="*/ 556473 w 1051812"/>
                <a:gd name="connsiteY107" fmla="*/ 654705 h 740919"/>
                <a:gd name="connsiteX108" fmla="*/ 542888 w 1051812"/>
                <a:gd name="connsiteY108" fmla="*/ 670903 h 740919"/>
                <a:gd name="connsiteX109" fmla="*/ 536618 w 1051812"/>
                <a:gd name="connsiteY109" fmla="*/ 674038 h 740919"/>
                <a:gd name="connsiteX110" fmla="*/ 527213 w 1051812"/>
                <a:gd name="connsiteY110" fmla="*/ 666723 h 740919"/>
                <a:gd name="connsiteX111" fmla="*/ 515717 w 1051812"/>
                <a:gd name="connsiteY111" fmla="*/ 666200 h 740919"/>
                <a:gd name="connsiteX112" fmla="*/ 506312 w 1051812"/>
                <a:gd name="connsiteY112" fmla="*/ 666200 h 740919"/>
                <a:gd name="connsiteX113" fmla="*/ 500042 w 1051812"/>
                <a:gd name="connsiteY113" fmla="*/ 672471 h 740919"/>
                <a:gd name="connsiteX114" fmla="*/ 490637 w 1051812"/>
                <a:gd name="connsiteY114" fmla="*/ 675606 h 740919"/>
                <a:gd name="connsiteX115" fmla="*/ 481232 w 1051812"/>
                <a:gd name="connsiteY115" fmla="*/ 672471 h 740919"/>
                <a:gd name="connsiteX116" fmla="*/ 453016 w 1051812"/>
                <a:gd name="connsiteY116" fmla="*/ 671425 h 740919"/>
                <a:gd name="connsiteX117" fmla="*/ 438908 w 1051812"/>
                <a:gd name="connsiteY117" fmla="*/ 676128 h 740919"/>
                <a:gd name="connsiteX118" fmla="*/ 427413 w 1051812"/>
                <a:gd name="connsiteY118" fmla="*/ 672993 h 740919"/>
                <a:gd name="connsiteX119" fmla="*/ 407558 w 1051812"/>
                <a:gd name="connsiteY119" fmla="*/ 670903 h 740919"/>
                <a:gd name="connsiteX120" fmla="*/ 364712 w 1051812"/>
                <a:gd name="connsiteY120" fmla="*/ 674560 h 740919"/>
                <a:gd name="connsiteX121" fmla="*/ 340154 w 1051812"/>
                <a:gd name="connsiteY121" fmla="*/ 695461 h 740919"/>
                <a:gd name="connsiteX122" fmla="*/ 319254 w 1051812"/>
                <a:gd name="connsiteY122" fmla="*/ 695461 h 740919"/>
                <a:gd name="connsiteX123" fmla="*/ 300443 w 1051812"/>
                <a:gd name="connsiteY123" fmla="*/ 702776 h 740919"/>
                <a:gd name="connsiteX124" fmla="*/ 287381 w 1051812"/>
                <a:gd name="connsiteY124" fmla="*/ 721064 h 740919"/>
                <a:gd name="connsiteX125" fmla="*/ 284245 w 1051812"/>
                <a:gd name="connsiteY125" fmla="*/ 730992 h 740919"/>
                <a:gd name="connsiteX126" fmla="*/ 277975 w 1051812"/>
                <a:gd name="connsiteY126" fmla="*/ 728902 h 740919"/>
                <a:gd name="connsiteX127" fmla="*/ 275885 w 1051812"/>
                <a:gd name="connsiteY127" fmla="*/ 736217 h 740919"/>
                <a:gd name="connsiteX128" fmla="*/ 262823 w 1051812"/>
                <a:gd name="connsiteY128" fmla="*/ 740919 h 740919"/>
                <a:gd name="connsiteX129" fmla="*/ 248192 w 1051812"/>
                <a:gd name="connsiteY129" fmla="*/ 734649 h 740919"/>
                <a:gd name="connsiteX130" fmla="*/ 235652 w 1051812"/>
                <a:gd name="connsiteY130" fmla="*/ 725244 h 740919"/>
                <a:gd name="connsiteX131" fmla="*/ 229382 w 1051812"/>
                <a:gd name="connsiteY131" fmla="*/ 724722 h 740919"/>
                <a:gd name="connsiteX132" fmla="*/ 219454 w 1051812"/>
                <a:gd name="connsiteY132" fmla="*/ 711136 h 740919"/>
                <a:gd name="connsiteX133" fmla="*/ 212139 w 1051812"/>
                <a:gd name="connsiteY133" fmla="*/ 692326 h 740919"/>
                <a:gd name="connsiteX134" fmla="*/ 212139 w 1051812"/>
                <a:gd name="connsiteY134" fmla="*/ 685533 h 740919"/>
                <a:gd name="connsiteX135" fmla="*/ 202734 w 1051812"/>
                <a:gd name="connsiteY135" fmla="*/ 681876 h 740919"/>
                <a:gd name="connsiteX136" fmla="*/ 200644 w 1051812"/>
                <a:gd name="connsiteY136" fmla="*/ 673516 h 740919"/>
                <a:gd name="connsiteX137" fmla="*/ 201689 w 1051812"/>
                <a:gd name="connsiteY137" fmla="*/ 663588 h 740919"/>
                <a:gd name="connsiteX138" fmla="*/ 194374 w 1051812"/>
                <a:gd name="connsiteY138" fmla="*/ 651047 h 740919"/>
                <a:gd name="connsiteX139" fmla="*/ 163546 w 1051812"/>
                <a:gd name="connsiteY139" fmla="*/ 628057 h 740919"/>
                <a:gd name="connsiteX140" fmla="*/ 140555 w 1051812"/>
                <a:gd name="connsiteY140" fmla="*/ 625967 h 740919"/>
                <a:gd name="connsiteX141" fmla="*/ 122267 w 1051812"/>
                <a:gd name="connsiteY141" fmla="*/ 629102 h 740919"/>
                <a:gd name="connsiteX142" fmla="*/ 115475 w 1051812"/>
                <a:gd name="connsiteY142" fmla="*/ 589914 h 740919"/>
                <a:gd name="connsiteX143" fmla="*/ 120177 w 1051812"/>
                <a:gd name="connsiteY143" fmla="*/ 576329 h 740919"/>
                <a:gd name="connsiteX144" fmla="*/ 141600 w 1051812"/>
                <a:gd name="connsiteY144" fmla="*/ 549681 h 740919"/>
                <a:gd name="connsiteX145" fmla="*/ 154663 w 1051812"/>
                <a:gd name="connsiteY145" fmla="*/ 546023 h 740919"/>
                <a:gd name="connsiteX146" fmla="*/ 158843 w 1051812"/>
                <a:gd name="connsiteY146" fmla="*/ 531393 h 740919"/>
                <a:gd name="connsiteX147" fmla="*/ 148393 w 1051812"/>
                <a:gd name="connsiteY147" fmla="*/ 532438 h 740919"/>
                <a:gd name="connsiteX148" fmla="*/ 130105 w 1051812"/>
                <a:gd name="connsiteY148" fmla="*/ 505790 h 740919"/>
                <a:gd name="connsiteX149" fmla="*/ 135853 w 1051812"/>
                <a:gd name="connsiteY149" fmla="*/ 481232 h 740919"/>
                <a:gd name="connsiteX150" fmla="*/ 155708 w 1051812"/>
                <a:gd name="connsiteY150" fmla="*/ 462944 h 740919"/>
                <a:gd name="connsiteX151" fmla="*/ 159366 w 1051812"/>
                <a:gd name="connsiteY151" fmla="*/ 448314 h 740919"/>
                <a:gd name="connsiteX152" fmla="*/ 156230 w 1051812"/>
                <a:gd name="connsiteY152" fmla="*/ 443611 h 740919"/>
                <a:gd name="connsiteX153" fmla="*/ 145780 w 1051812"/>
                <a:gd name="connsiteY153" fmla="*/ 440999 h 740919"/>
                <a:gd name="connsiteX154" fmla="*/ 135853 w 1051812"/>
                <a:gd name="connsiteY154" fmla="*/ 421143 h 740919"/>
                <a:gd name="connsiteX155" fmla="*/ 133763 w 1051812"/>
                <a:gd name="connsiteY155" fmla="*/ 409648 h 740919"/>
                <a:gd name="connsiteX156" fmla="*/ 125402 w 1051812"/>
                <a:gd name="connsiteY156" fmla="*/ 402333 h 740919"/>
                <a:gd name="connsiteX157" fmla="*/ 118610 w 1051812"/>
                <a:gd name="connsiteY157" fmla="*/ 390837 h 740919"/>
                <a:gd name="connsiteX158" fmla="*/ 125402 w 1051812"/>
                <a:gd name="connsiteY158" fmla="*/ 388748 h 740919"/>
                <a:gd name="connsiteX159" fmla="*/ 152050 w 1051812"/>
                <a:gd name="connsiteY159" fmla="*/ 388748 h 740919"/>
                <a:gd name="connsiteX160" fmla="*/ 158321 w 1051812"/>
                <a:gd name="connsiteY160" fmla="*/ 385612 h 740919"/>
                <a:gd name="connsiteX161" fmla="*/ 168771 w 1051812"/>
                <a:gd name="connsiteY161" fmla="*/ 364190 h 740919"/>
                <a:gd name="connsiteX162" fmla="*/ 168771 w 1051812"/>
                <a:gd name="connsiteY162" fmla="*/ 352694 h 740919"/>
                <a:gd name="connsiteX163" fmla="*/ 160411 w 1051812"/>
                <a:gd name="connsiteY163" fmla="*/ 344857 h 740919"/>
                <a:gd name="connsiteX164" fmla="*/ 161456 w 1051812"/>
                <a:gd name="connsiteY164" fmla="*/ 338586 h 740919"/>
                <a:gd name="connsiteX165" fmla="*/ 178176 w 1051812"/>
                <a:gd name="connsiteY165" fmla="*/ 325524 h 740919"/>
                <a:gd name="connsiteX166" fmla="*/ 175563 w 1051812"/>
                <a:gd name="connsiteY166" fmla="*/ 318731 h 740919"/>
                <a:gd name="connsiteX167" fmla="*/ 178176 w 1051812"/>
                <a:gd name="connsiteY167" fmla="*/ 295218 h 740919"/>
                <a:gd name="connsiteX168" fmla="*/ 175563 w 1051812"/>
                <a:gd name="connsiteY168" fmla="*/ 273795 h 740919"/>
                <a:gd name="connsiteX169" fmla="*/ 170861 w 1051812"/>
                <a:gd name="connsiteY169" fmla="*/ 261255 h 740919"/>
                <a:gd name="connsiteX170" fmla="*/ 183401 w 1051812"/>
                <a:gd name="connsiteY170" fmla="*/ 251327 h 740919"/>
                <a:gd name="connsiteX171" fmla="*/ 190194 w 1051812"/>
                <a:gd name="connsiteY171" fmla="*/ 241400 h 740919"/>
                <a:gd name="connsiteX172" fmla="*/ 200121 w 1051812"/>
                <a:gd name="connsiteY172" fmla="*/ 233039 h 740919"/>
                <a:gd name="connsiteX173" fmla="*/ 213184 w 1051812"/>
                <a:gd name="connsiteY173" fmla="*/ 226247 h 740919"/>
                <a:gd name="connsiteX174" fmla="*/ 228337 w 1051812"/>
                <a:gd name="connsiteY174" fmla="*/ 211094 h 740919"/>
                <a:gd name="connsiteX175" fmla="*/ 226247 w 1051812"/>
                <a:gd name="connsiteY175" fmla="*/ 204301 h 740919"/>
                <a:gd name="connsiteX176" fmla="*/ 214752 w 1051812"/>
                <a:gd name="connsiteY176" fmla="*/ 198554 h 740919"/>
                <a:gd name="connsiteX177" fmla="*/ 203256 w 1051812"/>
                <a:gd name="connsiteY177" fmla="*/ 197509 h 740919"/>
                <a:gd name="connsiteX178" fmla="*/ 202734 w 1051812"/>
                <a:gd name="connsiteY178" fmla="*/ 178699 h 740919"/>
                <a:gd name="connsiteX179" fmla="*/ 198554 w 1051812"/>
                <a:gd name="connsiteY179" fmla="*/ 171906 h 740919"/>
                <a:gd name="connsiteX180" fmla="*/ 166681 w 1051812"/>
                <a:gd name="connsiteY180" fmla="*/ 171383 h 740919"/>
                <a:gd name="connsiteX181" fmla="*/ 157275 w 1051812"/>
                <a:gd name="connsiteY181" fmla="*/ 168248 h 740919"/>
                <a:gd name="connsiteX182" fmla="*/ 152573 w 1051812"/>
                <a:gd name="connsiteY182" fmla="*/ 176608 h 740919"/>
                <a:gd name="connsiteX183" fmla="*/ 137420 w 1051812"/>
                <a:gd name="connsiteY183" fmla="*/ 182356 h 740919"/>
                <a:gd name="connsiteX184" fmla="*/ 129060 w 1051812"/>
                <a:gd name="connsiteY184" fmla="*/ 182356 h 740919"/>
                <a:gd name="connsiteX185" fmla="*/ 115475 w 1051812"/>
                <a:gd name="connsiteY185" fmla="*/ 177653 h 740919"/>
                <a:gd name="connsiteX186" fmla="*/ 97709 w 1051812"/>
                <a:gd name="connsiteY186" fmla="*/ 178176 h 740919"/>
                <a:gd name="connsiteX187" fmla="*/ 79422 w 1051812"/>
                <a:gd name="connsiteY187" fmla="*/ 184969 h 740919"/>
                <a:gd name="connsiteX188" fmla="*/ 73674 w 1051812"/>
                <a:gd name="connsiteY188" fmla="*/ 177131 h 740919"/>
                <a:gd name="connsiteX189" fmla="*/ 81512 w 1051812"/>
                <a:gd name="connsiteY189" fmla="*/ 165636 h 740919"/>
                <a:gd name="connsiteX190" fmla="*/ 75241 w 1051812"/>
                <a:gd name="connsiteY190" fmla="*/ 154663 h 740919"/>
                <a:gd name="connsiteX191" fmla="*/ 50161 w 1051812"/>
                <a:gd name="connsiteY191" fmla="*/ 160933 h 740919"/>
                <a:gd name="connsiteX192" fmla="*/ 38666 w 1051812"/>
                <a:gd name="connsiteY192" fmla="*/ 166681 h 740919"/>
                <a:gd name="connsiteX193" fmla="*/ 31351 w 1051812"/>
                <a:gd name="connsiteY193" fmla="*/ 173473 h 740919"/>
                <a:gd name="connsiteX194" fmla="*/ 23513 w 1051812"/>
                <a:gd name="connsiteY194" fmla="*/ 172951 h 740919"/>
                <a:gd name="connsiteX195" fmla="*/ 23513 w 1051812"/>
                <a:gd name="connsiteY195" fmla="*/ 157798 h 740919"/>
                <a:gd name="connsiteX196" fmla="*/ 39711 w 1051812"/>
                <a:gd name="connsiteY196" fmla="*/ 141600 h 740919"/>
                <a:gd name="connsiteX197" fmla="*/ 29783 w 1051812"/>
                <a:gd name="connsiteY197" fmla="*/ 140555 h 740919"/>
                <a:gd name="connsiteX198" fmla="*/ 37098 w 1051812"/>
                <a:gd name="connsiteY198" fmla="*/ 129060 h 740919"/>
                <a:gd name="connsiteX199" fmla="*/ 30828 w 1051812"/>
                <a:gd name="connsiteY199" fmla="*/ 122790 h 740919"/>
                <a:gd name="connsiteX200" fmla="*/ 31351 w 1051812"/>
                <a:gd name="connsiteY200" fmla="*/ 106592 h 740919"/>
                <a:gd name="connsiteX201" fmla="*/ 17243 w 1051812"/>
                <a:gd name="connsiteY201" fmla="*/ 112340 h 740919"/>
                <a:gd name="connsiteX202" fmla="*/ 14108 w 1051812"/>
                <a:gd name="connsiteY202" fmla="*/ 105024 h 740919"/>
                <a:gd name="connsiteX203" fmla="*/ 22468 w 1051812"/>
                <a:gd name="connsiteY203" fmla="*/ 91439 h 740919"/>
                <a:gd name="connsiteX204" fmla="*/ 14108 w 1051812"/>
                <a:gd name="connsiteY204" fmla="*/ 90394 h 740919"/>
                <a:gd name="connsiteX205" fmla="*/ 0 w 1051812"/>
                <a:gd name="connsiteY205" fmla="*/ 75242 h 740919"/>
                <a:gd name="connsiteX206" fmla="*/ 4703 w 1051812"/>
                <a:gd name="connsiteY206" fmla="*/ 56431 h 740919"/>
                <a:gd name="connsiteX207" fmla="*/ 17243 w 1051812"/>
                <a:gd name="connsiteY207" fmla="*/ 50161 h 740919"/>
                <a:gd name="connsiteX208" fmla="*/ 28738 w 1051812"/>
                <a:gd name="connsiteY208" fmla="*/ 40756 h 740919"/>
                <a:gd name="connsiteX209" fmla="*/ 44936 w 1051812"/>
                <a:gd name="connsiteY209" fmla="*/ 42846 h 740919"/>
                <a:gd name="connsiteX210" fmla="*/ 55386 w 1051812"/>
                <a:gd name="connsiteY210" fmla="*/ 40756 h 740919"/>
                <a:gd name="connsiteX211" fmla="*/ 77331 w 1051812"/>
                <a:gd name="connsiteY211" fmla="*/ 30828 h 740919"/>
                <a:gd name="connsiteX212" fmla="*/ 74719 w 1051812"/>
                <a:gd name="connsiteY212" fmla="*/ 21423 h 740919"/>
                <a:gd name="connsiteX213" fmla="*/ 77331 w 1051812"/>
                <a:gd name="connsiteY213" fmla="*/ 17243 h 740919"/>
                <a:gd name="connsiteX214" fmla="*/ 97187 w 1051812"/>
                <a:gd name="connsiteY214" fmla="*/ 6793 h 740919"/>
                <a:gd name="connsiteX215" fmla="*/ 109727 w 1051812"/>
                <a:gd name="connsiteY215" fmla="*/ 5747 h 740919"/>
                <a:gd name="connsiteX216" fmla="*/ 121222 w 1051812"/>
                <a:gd name="connsiteY216" fmla="*/ 0 h 740919"/>
                <a:gd name="connsiteX217" fmla="*/ 129060 w 1051812"/>
                <a:gd name="connsiteY217" fmla="*/ 3135 h 740919"/>
                <a:gd name="connsiteX218" fmla="*/ 135853 w 1051812"/>
                <a:gd name="connsiteY218" fmla="*/ 2613 h 740919"/>
                <a:gd name="connsiteX219" fmla="*/ 143690 w 1051812"/>
                <a:gd name="connsiteY219" fmla="*/ 6270 h 740919"/>
                <a:gd name="connsiteX220" fmla="*/ 154140 w 1051812"/>
                <a:gd name="connsiteY220" fmla="*/ 16198 h 740919"/>
                <a:gd name="connsiteX221" fmla="*/ 169293 w 1051812"/>
                <a:gd name="connsiteY221" fmla="*/ 19855 h 740919"/>
                <a:gd name="connsiteX222" fmla="*/ 181833 w 1051812"/>
                <a:gd name="connsiteY222" fmla="*/ 16720 h 740919"/>
                <a:gd name="connsiteX223" fmla="*/ 203779 w 1051812"/>
                <a:gd name="connsiteY223" fmla="*/ 16198 h 740919"/>
                <a:gd name="connsiteX224" fmla="*/ 214229 w 1051812"/>
                <a:gd name="connsiteY224" fmla="*/ 17243 h 740919"/>
                <a:gd name="connsiteX225" fmla="*/ 234084 w 1051812"/>
                <a:gd name="connsiteY225" fmla="*/ 15153 h 740919"/>
                <a:gd name="connsiteX226" fmla="*/ 245057 w 1051812"/>
                <a:gd name="connsiteY226" fmla="*/ 15675 h 740919"/>
                <a:gd name="connsiteX227" fmla="*/ 262823 w 1051812"/>
                <a:gd name="connsiteY227" fmla="*/ 10973 h 740919"/>
                <a:gd name="connsiteX228" fmla="*/ 276930 w 1051812"/>
                <a:gd name="connsiteY228" fmla="*/ 17243 h 740919"/>
                <a:gd name="connsiteX229" fmla="*/ 304101 w 1051812"/>
                <a:gd name="connsiteY229" fmla="*/ 19855 h 740919"/>
                <a:gd name="connsiteX230" fmla="*/ 320299 w 1051812"/>
                <a:gd name="connsiteY230" fmla="*/ 24558 h 740919"/>
                <a:gd name="connsiteX231" fmla="*/ 364712 w 1051812"/>
                <a:gd name="connsiteY231" fmla="*/ 32918 h 740919"/>
                <a:gd name="connsiteX232" fmla="*/ 381432 w 1051812"/>
                <a:gd name="connsiteY232" fmla="*/ 32918 h 740919"/>
                <a:gd name="connsiteX233" fmla="*/ 404423 w 1051812"/>
                <a:gd name="connsiteY233" fmla="*/ 28216 h 740919"/>
                <a:gd name="connsiteX234" fmla="*/ 414350 w 1051812"/>
                <a:gd name="connsiteY234" fmla="*/ 25080 h 740919"/>
                <a:gd name="connsiteX235" fmla="*/ 423756 w 1051812"/>
                <a:gd name="connsiteY235" fmla="*/ 27171 h 740919"/>
                <a:gd name="connsiteX236" fmla="*/ 436818 w 1051812"/>
                <a:gd name="connsiteY236" fmla="*/ 23513 h 740919"/>
                <a:gd name="connsiteX237" fmla="*/ 450926 w 1051812"/>
                <a:gd name="connsiteY237" fmla="*/ 29783 h 740919"/>
                <a:gd name="connsiteX238" fmla="*/ 479664 w 1051812"/>
                <a:gd name="connsiteY238" fmla="*/ 37621 h 740919"/>
                <a:gd name="connsiteX239" fmla="*/ 492727 w 1051812"/>
                <a:gd name="connsiteY239" fmla="*/ 29783 h 740919"/>
                <a:gd name="connsiteX240" fmla="*/ 513627 w 1051812"/>
                <a:gd name="connsiteY240" fmla="*/ 33441 h 740919"/>
                <a:gd name="connsiteX241" fmla="*/ 534005 w 1051812"/>
                <a:gd name="connsiteY241" fmla="*/ 41278 h 740919"/>
                <a:gd name="connsiteX242" fmla="*/ 544978 w 1051812"/>
                <a:gd name="connsiteY242" fmla="*/ 41801 h 740919"/>
                <a:gd name="connsiteX243" fmla="*/ 561176 w 1051812"/>
                <a:gd name="connsiteY243" fmla="*/ 39711 h 740919"/>
                <a:gd name="connsiteX244" fmla="*/ 574761 w 1051812"/>
                <a:gd name="connsiteY244" fmla="*/ 33441 h 740919"/>
                <a:gd name="connsiteX245" fmla="*/ 574761 w 1051812"/>
                <a:gd name="connsiteY245" fmla="*/ 33441 h 74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</a:cxnLst>
              <a:rect l="l" t="t" r="r" b="b"/>
              <a:pathLst>
                <a:path w="1051812" h="740919">
                  <a:moveTo>
                    <a:pt x="827133" y="462944"/>
                  </a:moveTo>
                  <a:lnTo>
                    <a:pt x="824521" y="469214"/>
                  </a:lnTo>
                  <a:lnTo>
                    <a:pt x="811981" y="466601"/>
                  </a:lnTo>
                  <a:lnTo>
                    <a:pt x="811981" y="457196"/>
                  </a:lnTo>
                  <a:lnTo>
                    <a:pt x="819296" y="447269"/>
                  </a:lnTo>
                  <a:lnTo>
                    <a:pt x="836016" y="443089"/>
                  </a:lnTo>
                  <a:lnTo>
                    <a:pt x="840719" y="450926"/>
                  </a:lnTo>
                  <a:lnTo>
                    <a:pt x="827133" y="462944"/>
                  </a:lnTo>
                  <a:lnTo>
                    <a:pt x="827133" y="462944"/>
                  </a:lnTo>
                  <a:close/>
                  <a:moveTo>
                    <a:pt x="960374" y="379342"/>
                  </a:moveTo>
                  <a:lnTo>
                    <a:pt x="967689" y="382477"/>
                  </a:lnTo>
                  <a:lnTo>
                    <a:pt x="975526" y="379342"/>
                  </a:lnTo>
                  <a:lnTo>
                    <a:pt x="983886" y="381955"/>
                  </a:lnTo>
                  <a:lnTo>
                    <a:pt x="984932" y="388225"/>
                  </a:lnTo>
                  <a:lnTo>
                    <a:pt x="971346" y="409648"/>
                  </a:lnTo>
                  <a:lnTo>
                    <a:pt x="967689" y="418008"/>
                  </a:lnTo>
                  <a:lnTo>
                    <a:pt x="954626" y="425846"/>
                  </a:lnTo>
                  <a:lnTo>
                    <a:pt x="930068" y="415396"/>
                  </a:lnTo>
                  <a:lnTo>
                    <a:pt x="927978" y="405468"/>
                  </a:lnTo>
                  <a:lnTo>
                    <a:pt x="919618" y="401288"/>
                  </a:lnTo>
                  <a:lnTo>
                    <a:pt x="909168" y="409125"/>
                  </a:lnTo>
                  <a:lnTo>
                    <a:pt x="900807" y="402855"/>
                  </a:lnTo>
                  <a:lnTo>
                    <a:pt x="898717" y="395540"/>
                  </a:lnTo>
                  <a:lnTo>
                    <a:pt x="931113" y="372550"/>
                  </a:lnTo>
                  <a:lnTo>
                    <a:pt x="940518" y="366802"/>
                  </a:lnTo>
                  <a:lnTo>
                    <a:pt x="960374" y="361054"/>
                  </a:lnTo>
                  <a:lnTo>
                    <a:pt x="963509" y="368370"/>
                  </a:lnTo>
                  <a:lnTo>
                    <a:pt x="960374" y="379342"/>
                  </a:lnTo>
                  <a:lnTo>
                    <a:pt x="960374" y="379342"/>
                  </a:lnTo>
                  <a:close/>
                  <a:moveTo>
                    <a:pt x="1050768" y="374640"/>
                  </a:moveTo>
                  <a:lnTo>
                    <a:pt x="1048678" y="375685"/>
                  </a:lnTo>
                  <a:lnTo>
                    <a:pt x="1024642" y="364190"/>
                  </a:lnTo>
                  <a:lnTo>
                    <a:pt x="1014715" y="361577"/>
                  </a:lnTo>
                  <a:lnTo>
                    <a:pt x="1015237" y="353217"/>
                  </a:lnTo>
                  <a:lnTo>
                    <a:pt x="1031435" y="352172"/>
                  </a:lnTo>
                  <a:lnTo>
                    <a:pt x="1044498" y="356352"/>
                  </a:lnTo>
                  <a:lnTo>
                    <a:pt x="1051813" y="367325"/>
                  </a:lnTo>
                  <a:lnTo>
                    <a:pt x="1050768" y="374640"/>
                  </a:lnTo>
                  <a:lnTo>
                    <a:pt x="1050768" y="374640"/>
                  </a:lnTo>
                  <a:close/>
                  <a:moveTo>
                    <a:pt x="574761" y="33441"/>
                  </a:moveTo>
                  <a:lnTo>
                    <a:pt x="577896" y="41278"/>
                  </a:lnTo>
                  <a:lnTo>
                    <a:pt x="604544" y="49116"/>
                  </a:lnTo>
                  <a:lnTo>
                    <a:pt x="602454" y="68971"/>
                  </a:lnTo>
                  <a:lnTo>
                    <a:pt x="613427" y="66359"/>
                  </a:lnTo>
                  <a:lnTo>
                    <a:pt x="640597" y="76809"/>
                  </a:lnTo>
                  <a:lnTo>
                    <a:pt x="654183" y="77854"/>
                  </a:lnTo>
                  <a:lnTo>
                    <a:pt x="667768" y="90917"/>
                  </a:lnTo>
                  <a:lnTo>
                    <a:pt x="689713" y="88304"/>
                  </a:lnTo>
                  <a:lnTo>
                    <a:pt x="709569" y="101367"/>
                  </a:lnTo>
                  <a:lnTo>
                    <a:pt x="728379" y="98755"/>
                  </a:lnTo>
                  <a:lnTo>
                    <a:pt x="732559" y="101367"/>
                  </a:lnTo>
                  <a:lnTo>
                    <a:pt x="761297" y="101367"/>
                  </a:lnTo>
                  <a:lnTo>
                    <a:pt x="766000" y="86737"/>
                  </a:lnTo>
                  <a:lnTo>
                    <a:pt x="790558" y="93529"/>
                  </a:lnTo>
                  <a:lnTo>
                    <a:pt x="805710" y="99799"/>
                  </a:lnTo>
                  <a:lnTo>
                    <a:pt x="816161" y="101889"/>
                  </a:lnTo>
                  <a:lnTo>
                    <a:pt x="822953" y="111295"/>
                  </a:lnTo>
                  <a:lnTo>
                    <a:pt x="822953" y="124357"/>
                  </a:lnTo>
                  <a:lnTo>
                    <a:pt x="827133" y="126970"/>
                  </a:lnTo>
                  <a:lnTo>
                    <a:pt x="844376" y="120177"/>
                  </a:lnTo>
                  <a:lnTo>
                    <a:pt x="861619" y="127493"/>
                  </a:lnTo>
                  <a:lnTo>
                    <a:pt x="869457" y="134808"/>
                  </a:lnTo>
                  <a:lnTo>
                    <a:pt x="882520" y="128015"/>
                  </a:lnTo>
                  <a:lnTo>
                    <a:pt x="911258" y="135330"/>
                  </a:lnTo>
                  <a:lnTo>
                    <a:pt x="918573" y="130628"/>
                  </a:lnTo>
                  <a:lnTo>
                    <a:pt x="942086" y="123835"/>
                  </a:lnTo>
                  <a:lnTo>
                    <a:pt x="960896" y="127493"/>
                  </a:lnTo>
                  <a:lnTo>
                    <a:pt x="968211" y="141078"/>
                  </a:lnTo>
                  <a:lnTo>
                    <a:pt x="957238" y="144213"/>
                  </a:lnTo>
                  <a:lnTo>
                    <a:pt x="956193" y="152573"/>
                  </a:lnTo>
                  <a:lnTo>
                    <a:pt x="963509" y="160411"/>
                  </a:lnTo>
                  <a:lnTo>
                    <a:pt x="964031" y="173473"/>
                  </a:lnTo>
                  <a:lnTo>
                    <a:pt x="945743" y="190716"/>
                  </a:lnTo>
                  <a:lnTo>
                    <a:pt x="892447" y="219454"/>
                  </a:lnTo>
                  <a:lnTo>
                    <a:pt x="874682" y="236175"/>
                  </a:lnTo>
                  <a:lnTo>
                    <a:pt x="833926" y="245580"/>
                  </a:lnTo>
                  <a:lnTo>
                    <a:pt x="806233" y="254985"/>
                  </a:lnTo>
                  <a:lnTo>
                    <a:pt x="792648" y="258120"/>
                  </a:lnTo>
                  <a:lnTo>
                    <a:pt x="767567" y="281633"/>
                  </a:lnTo>
                  <a:lnTo>
                    <a:pt x="774360" y="283723"/>
                  </a:lnTo>
                  <a:lnTo>
                    <a:pt x="781675" y="291038"/>
                  </a:lnTo>
                  <a:lnTo>
                    <a:pt x="779063" y="294696"/>
                  </a:lnTo>
                  <a:lnTo>
                    <a:pt x="763910" y="301488"/>
                  </a:lnTo>
                  <a:lnTo>
                    <a:pt x="758162" y="301488"/>
                  </a:lnTo>
                  <a:lnTo>
                    <a:pt x="740397" y="329704"/>
                  </a:lnTo>
                  <a:lnTo>
                    <a:pt x="724199" y="350082"/>
                  </a:lnTo>
                  <a:lnTo>
                    <a:pt x="714794" y="359487"/>
                  </a:lnTo>
                  <a:lnTo>
                    <a:pt x="705389" y="372550"/>
                  </a:lnTo>
                  <a:lnTo>
                    <a:pt x="685533" y="407036"/>
                  </a:lnTo>
                  <a:lnTo>
                    <a:pt x="685011" y="416963"/>
                  </a:lnTo>
                  <a:lnTo>
                    <a:pt x="694938" y="450926"/>
                  </a:lnTo>
                  <a:lnTo>
                    <a:pt x="708524" y="467647"/>
                  </a:lnTo>
                  <a:lnTo>
                    <a:pt x="723154" y="474439"/>
                  </a:lnTo>
                  <a:lnTo>
                    <a:pt x="726812" y="480709"/>
                  </a:lnTo>
                  <a:lnTo>
                    <a:pt x="722109" y="486979"/>
                  </a:lnTo>
                  <a:lnTo>
                    <a:pt x="707479" y="497430"/>
                  </a:lnTo>
                  <a:lnTo>
                    <a:pt x="680831" y="511538"/>
                  </a:lnTo>
                  <a:lnTo>
                    <a:pt x="669858" y="523032"/>
                  </a:lnTo>
                  <a:lnTo>
                    <a:pt x="667768" y="534005"/>
                  </a:lnTo>
                  <a:lnTo>
                    <a:pt x="659930" y="538708"/>
                  </a:lnTo>
                  <a:lnTo>
                    <a:pt x="656795" y="553861"/>
                  </a:lnTo>
                  <a:lnTo>
                    <a:pt x="645823" y="581031"/>
                  </a:lnTo>
                  <a:lnTo>
                    <a:pt x="653660" y="588346"/>
                  </a:lnTo>
                  <a:lnTo>
                    <a:pt x="645823" y="593049"/>
                  </a:lnTo>
                  <a:lnTo>
                    <a:pt x="605589" y="595139"/>
                  </a:lnTo>
                  <a:lnTo>
                    <a:pt x="580509" y="612382"/>
                  </a:lnTo>
                  <a:lnTo>
                    <a:pt x="567968" y="627012"/>
                  </a:lnTo>
                  <a:lnTo>
                    <a:pt x="556473" y="654705"/>
                  </a:lnTo>
                  <a:lnTo>
                    <a:pt x="542888" y="670903"/>
                  </a:lnTo>
                  <a:lnTo>
                    <a:pt x="536618" y="674038"/>
                  </a:lnTo>
                  <a:lnTo>
                    <a:pt x="527213" y="666723"/>
                  </a:lnTo>
                  <a:lnTo>
                    <a:pt x="515717" y="666200"/>
                  </a:lnTo>
                  <a:lnTo>
                    <a:pt x="506312" y="666200"/>
                  </a:lnTo>
                  <a:lnTo>
                    <a:pt x="500042" y="672471"/>
                  </a:lnTo>
                  <a:lnTo>
                    <a:pt x="490637" y="675606"/>
                  </a:lnTo>
                  <a:lnTo>
                    <a:pt x="481232" y="672471"/>
                  </a:lnTo>
                  <a:lnTo>
                    <a:pt x="453016" y="671425"/>
                  </a:lnTo>
                  <a:lnTo>
                    <a:pt x="438908" y="676128"/>
                  </a:lnTo>
                  <a:lnTo>
                    <a:pt x="427413" y="672993"/>
                  </a:lnTo>
                  <a:lnTo>
                    <a:pt x="407558" y="670903"/>
                  </a:lnTo>
                  <a:lnTo>
                    <a:pt x="364712" y="674560"/>
                  </a:lnTo>
                  <a:lnTo>
                    <a:pt x="340154" y="695461"/>
                  </a:lnTo>
                  <a:lnTo>
                    <a:pt x="319254" y="695461"/>
                  </a:lnTo>
                  <a:lnTo>
                    <a:pt x="300443" y="702776"/>
                  </a:lnTo>
                  <a:lnTo>
                    <a:pt x="287381" y="721064"/>
                  </a:lnTo>
                  <a:lnTo>
                    <a:pt x="284245" y="730992"/>
                  </a:lnTo>
                  <a:lnTo>
                    <a:pt x="277975" y="728902"/>
                  </a:lnTo>
                  <a:lnTo>
                    <a:pt x="275885" y="736217"/>
                  </a:lnTo>
                  <a:lnTo>
                    <a:pt x="262823" y="740919"/>
                  </a:lnTo>
                  <a:lnTo>
                    <a:pt x="248192" y="734649"/>
                  </a:lnTo>
                  <a:lnTo>
                    <a:pt x="235652" y="725244"/>
                  </a:lnTo>
                  <a:lnTo>
                    <a:pt x="229382" y="724722"/>
                  </a:lnTo>
                  <a:lnTo>
                    <a:pt x="219454" y="711136"/>
                  </a:lnTo>
                  <a:lnTo>
                    <a:pt x="212139" y="692326"/>
                  </a:lnTo>
                  <a:lnTo>
                    <a:pt x="212139" y="685533"/>
                  </a:lnTo>
                  <a:lnTo>
                    <a:pt x="202734" y="681876"/>
                  </a:lnTo>
                  <a:lnTo>
                    <a:pt x="200644" y="673516"/>
                  </a:lnTo>
                  <a:lnTo>
                    <a:pt x="201689" y="663588"/>
                  </a:lnTo>
                  <a:lnTo>
                    <a:pt x="194374" y="651047"/>
                  </a:lnTo>
                  <a:lnTo>
                    <a:pt x="163546" y="628057"/>
                  </a:lnTo>
                  <a:lnTo>
                    <a:pt x="140555" y="625967"/>
                  </a:lnTo>
                  <a:lnTo>
                    <a:pt x="122267" y="629102"/>
                  </a:lnTo>
                  <a:lnTo>
                    <a:pt x="115475" y="589914"/>
                  </a:lnTo>
                  <a:lnTo>
                    <a:pt x="120177" y="576329"/>
                  </a:lnTo>
                  <a:lnTo>
                    <a:pt x="141600" y="549681"/>
                  </a:lnTo>
                  <a:lnTo>
                    <a:pt x="154663" y="546023"/>
                  </a:lnTo>
                  <a:lnTo>
                    <a:pt x="158843" y="531393"/>
                  </a:lnTo>
                  <a:lnTo>
                    <a:pt x="148393" y="532438"/>
                  </a:lnTo>
                  <a:lnTo>
                    <a:pt x="130105" y="505790"/>
                  </a:lnTo>
                  <a:lnTo>
                    <a:pt x="135853" y="481232"/>
                  </a:lnTo>
                  <a:lnTo>
                    <a:pt x="155708" y="462944"/>
                  </a:lnTo>
                  <a:lnTo>
                    <a:pt x="159366" y="448314"/>
                  </a:lnTo>
                  <a:lnTo>
                    <a:pt x="156230" y="443611"/>
                  </a:lnTo>
                  <a:lnTo>
                    <a:pt x="145780" y="440999"/>
                  </a:lnTo>
                  <a:lnTo>
                    <a:pt x="135853" y="421143"/>
                  </a:lnTo>
                  <a:lnTo>
                    <a:pt x="133763" y="409648"/>
                  </a:lnTo>
                  <a:lnTo>
                    <a:pt x="125402" y="402333"/>
                  </a:lnTo>
                  <a:lnTo>
                    <a:pt x="118610" y="390837"/>
                  </a:lnTo>
                  <a:lnTo>
                    <a:pt x="125402" y="388748"/>
                  </a:lnTo>
                  <a:lnTo>
                    <a:pt x="152050" y="388748"/>
                  </a:lnTo>
                  <a:lnTo>
                    <a:pt x="158321" y="385612"/>
                  </a:lnTo>
                  <a:lnTo>
                    <a:pt x="168771" y="364190"/>
                  </a:lnTo>
                  <a:lnTo>
                    <a:pt x="168771" y="352694"/>
                  </a:lnTo>
                  <a:lnTo>
                    <a:pt x="160411" y="344857"/>
                  </a:lnTo>
                  <a:lnTo>
                    <a:pt x="161456" y="338586"/>
                  </a:lnTo>
                  <a:lnTo>
                    <a:pt x="178176" y="325524"/>
                  </a:lnTo>
                  <a:lnTo>
                    <a:pt x="175563" y="318731"/>
                  </a:lnTo>
                  <a:lnTo>
                    <a:pt x="178176" y="295218"/>
                  </a:lnTo>
                  <a:lnTo>
                    <a:pt x="175563" y="273795"/>
                  </a:lnTo>
                  <a:lnTo>
                    <a:pt x="170861" y="261255"/>
                  </a:lnTo>
                  <a:lnTo>
                    <a:pt x="183401" y="251327"/>
                  </a:lnTo>
                  <a:lnTo>
                    <a:pt x="190194" y="241400"/>
                  </a:lnTo>
                  <a:lnTo>
                    <a:pt x="200121" y="233039"/>
                  </a:lnTo>
                  <a:lnTo>
                    <a:pt x="213184" y="226247"/>
                  </a:lnTo>
                  <a:lnTo>
                    <a:pt x="228337" y="211094"/>
                  </a:lnTo>
                  <a:lnTo>
                    <a:pt x="226247" y="204301"/>
                  </a:lnTo>
                  <a:lnTo>
                    <a:pt x="214752" y="198554"/>
                  </a:lnTo>
                  <a:lnTo>
                    <a:pt x="203256" y="197509"/>
                  </a:lnTo>
                  <a:lnTo>
                    <a:pt x="202734" y="178699"/>
                  </a:lnTo>
                  <a:lnTo>
                    <a:pt x="198554" y="171906"/>
                  </a:lnTo>
                  <a:lnTo>
                    <a:pt x="166681" y="171383"/>
                  </a:lnTo>
                  <a:lnTo>
                    <a:pt x="157275" y="168248"/>
                  </a:lnTo>
                  <a:lnTo>
                    <a:pt x="152573" y="176608"/>
                  </a:lnTo>
                  <a:lnTo>
                    <a:pt x="137420" y="182356"/>
                  </a:lnTo>
                  <a:lnTo>
                    <a:pt x="129060" y="182356"/>
                  </a:lnTo>
                  <a:lnTo>
                    <a:pt x="115475" y="177653"/>
                  </a:lnTo>
                  <a:lnTo>
                    <a:pt x="97709" y="178176"/>
                  </a:lnTo>
                  <a:lnTo>
                    <a:pt x="79422" y="184969"/>
                  </a:lnTo>
                  <a:lnTo>
                    <a:pt x="73674" y="177131"/>
                  </a:lnTo>
                  <a:lnTo>
                    <a:pt x="81512" y="165636"/>
                  </a:lnTo>
                  <a:lnTo>
                    <a:pt x="75241" y="154663"/>
                  </a:lnTo>
                  <a:lnTo>
                    <a:pt x="50161" y="160933"/>
                  </a:lnTo>
                  <a:lnTo>
                    <a:pt x="38666" y="166681"/>
                  </a:lnTo>
                  <a:lnTo>
                    <a:pt x="31351" y="173473"/>
                  </a:lnTo>
                  <a:lnTo>
                    <a:pt x="23513" y="172951"/>
                  </a:lnTo>
                  <a:lnTo>
                    <a:pt x="23513" y="157798"/>
                  </a:lnTo>
                  <a:lnTo>
                    <a:pt x="39711" y="141600"/>
                  </a:lnTo>
                  <a:lnTo>
                    <a:pt x="29783" y="140555"/>
                  </a:lnTo>
                  <a:lnTo>
                    <a:pt x="37098" y="129060"/>
                  </a:lnTo>
                  <a:lnTo>
                    <a:pt x="30828" y="122790"/>
                  </a:lnTo>
                  <a:lnTo>
                    <a:pt x="31351" y="106592"/>
                  </a:lnTo>
                  <a:lnTo>
                    <a:pt x="17243" y="112340"/>
                  </a:lnTo>
                  <a:lnTo>
                    <a:pt x="14108" y="105024"/>
                  </a:lnTo>
                  <a:lnTo>
                    <a:pt x="22468" y="91439"/>
                  </a:lnTo>
                  <a:lnTo>
                    <a:pt x="14108" y="90394"/>
                  </a:lnTo>
                  <a:lnTo>
                    <a:pt x="0" y="75242"/>
                  </a:lnTo>
                  <a:lnTo>
                    <a:pt x="4703" y="56431"/>
                  </a:lnTo>
                  <a:lnTo>
                    <a:pt x="17243" y="50161"/>
                  </a:lnTo>
                  <a:lnTo>
                    <a:pt x="28738" y="40756"/>
                  </a:lnTo>
                  <a:lnTo>
                    <a:pt x="44936" y="42846"/>
                  </a:lnTo>
                  <a:lnTo>
                    <a:pt x="55386" y="40756"/>
                  </a:lnTo>
                  <a:lnTo>
                    <a:pt x="77331" y="30828"/>
                  </a:lnTo>
                  <a:lnTo>
                    <a:pt x="74719" y="21423"/>
                  </a:lnTo>
                  <a:lnTo>
                    <a:pt x="77331" y="17243"/>
                  </a:lnTo>
                  <a:lnTo>
                    <a:pt x="97187" y="6793"/>
                  </a:lnTo>
                  <a:lnTo>
                    <a:pt x="109727" y="5747"/>
                  </a:lnTo>
                  <a:lnTo>
                    <a:pt x="121222" y="0"/>
                  </a:lnTo>
                  <a:lnTo>
                    <a:pt x="129060" y="3135"/>
                  </a:lnTo>
                  <a:lnTo>
                    <a:pt x="135853" y="2613"/>
                  </a:lnTo>
                  <a:lnTo>
                    <a:pt x="143690" y="6270"/>
                  </a:lnTo>
                  <a:lnTo>
                    <a:pt x="154140" y="16198"/>
                  </a:lnTo>
                  <a:lnTo>
                    <a:pt x="169293" y="19855"/>
                  </a:lnTo>
                  <a:lnTo>
                    <a:pt x="181833" y="16720"/>
                  </a:lnTo>
                  <a:lnTo>
                    <a:pt x="203779" y="16198"/>
                  </a:lnTo>
                  <a:lnTo>
                    <a:pt x="214229" y="17243"/>
                  </a:lnTo>
                  <a:lnTo>
                    <a:pt x="234084" y="15153"/>
                  </a:lnTo>
                  <a:lnTo>
                    <a:pt x="245057" y="15675"/>
                  </a:lnTo>
                  <a:lnTo>
                    <a:pt x="262823" y="10973"/>
                  </a:lnTo>
                  <a:lnTo>
                    <a:pt x="276930" y="17243"/>
                  </a:lnTo>
                  <a:lnTo>
                    <a:pt x="304101" y="19855"/>
                  </a:lnTo>
                  <a:lnTo>
                    <a:pt x="320299" y="24558"/>
                  </a:lnTo>
                  <a:lnTo>
                    <a:pt x="364712" y="32918"/>
                  </a:lnTo>
                  <a:lnTo>
                    <a:pt x="381432" y="32918"/>
                  </a:lnTo>
                  <a:lnTo>
                    <a:pt x="404423" y="28216"/>
                  </a:lnTo>
                  <a:lnTo>
                    <a:pt x="414350" y="25080"/>
                  </a:lnTo>
                  <a:lnTo>
                    <a:pt x="423756" y="27171"/>
                  </a:lnTo>
                  <a:lnTo>
                    <a:pt x="436818" y="23513"/>
                  </a:lnTo>
                  <a:lnTo>
                    <a:pt x="450926" y="29783"/>
                  </a:lnTo>
                  <a:lnTo>
                    <a:pt x="479664" y="37621"/>
                  </a:lnTo>
                  <a:lnTo>
                    <a:pt x="492727" y="29783"/>
                  </a:lnTo>
                  <a:lnTo>
                    <a:pt x="513627" y="33441"/>
                  </a:lnTo>
                  <a:lnTo>
                    <a:pt x="534005" y="41278"/>
                  </a:lnTo>
                  <a:lnTo>
                    <a:pt x="544978" y="41801"/>
                  </a:lnTo>
                  <a:lnTo>
                    <a:pt x="561176" y="39711"/>
                  </a:lnTo>
                  <a:lnTo>
                    <a:pt x="574761" y="33441"/>
                  </a:lnTo>
                  <a:lnTo>
                    <a:pt x="574761" y="3344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060A45">
                    <a:lumMod val="10000"/>
                    <a:lumOff val="9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" name="France — 35%">
              <a:extLst>
                <a:ext uri="{FF2B5EF4-FFF2-40B4-BE49-F238E27FC236}">
                  <a16:creationId xmlns:a16="http://schemas.microsoft.com/office/drawing/2014/main" id="{32FCFE8E-3095-13F4-A892-57141904A1A0}"/>
                </a:ext>
              </a:extLst>
            </p:cNvPr>
            <p:cNvSpPr/>
            <p:nvPr/>
          </p:nvSpPr>
          <p:spPr>
            <a:xfrm>
              <a:off x="3168015" y="3201740"/>
              <a:ext cx="1095703" cy="917527"/>
            </a:xfrm>
            <a:custGeom>
              <a:avLst/>
              <a:gdLst>
                <a:gd name="connsiteX0" fmla="*/ 1087866 w 1095703"/>
                <a:gd name="connsiteY0" fmla="*/ 781153 h 917527"/>
                <a:gd name="connsiteX1" fmla="*/ 1085776 w 1095703"/>
                <a:gd name="connsiteY1" fmla="*/ 795260 h 917527"/>
                <a:gd name="connsiteX2" fmla="*/ 1092046 w 1095703"/>
                <a:gd name="connsiteY2" fmla="*/ 805711 h 917527"/>
                <a:gd name="connsiteX3" fmla="*/ 1095704 w 1095703"/>
                <a:gd name="connsiteY3" fmla="*/ 845944 h 917527"/>
                <a:gd name="connsiteX4" fmla="*/ 1084731 w 1095703"/>
                <a:gd name="connsiteY4" fmla="*/ 865799 h 917527"/>
                <a:gd name="connsiteX5" fmla="*/ 1085253 w 1095703"/>
                <a:gd name="connsiteY5" fmla="*/ 884087 h 917527"/>
                <a:gd name="connsiteX6" fmla="*/ 1075326 w 1095703"/>
                <a:gd name="connsiteY6" fmla="*/ 910735 h 917527"/>
                <a:gd name="connsiteX7" fmla="*/ 1070623 w 1095703"/>
                <a:gd name="connsiteY7" fmla="*/ 917528 h 917527"/>
                <a:gd name="connsiteX8" fmla="*/ 1047110 w 1095703"/>
                <a:gd name="connsiteY8" fmla="*/ 904988 h 917527"/>
                <a:gd name="connsiteX9" fmla="*/ 1039795 w 1095703"/>
                <a:gd name="connsiteY9" fmla="*/ 898195 h 917527"/>
                <a:gd name="connsiteX10" fmla="*/ 1046065 w 1095703"/>
                <a:gd name="connsiteY10" fmla="*/ 887222 h 917527"/>
                <a:gd name="connsiteX11" fmla="*/ 1032480 w 1095703"/>
                <a:gd name="connsiteY11" fmla="*/ 881475 h 917527"/>
                <a:gd name="connsiteX12" fmla="*/ 1035092 w 1095703"/>
                <a:gd name="connsiteY12" fmla="*/ 871024 h 917527"/>
                <a:gd name="connsiteX13" fmla="*/ 1034048 w 1095703"/>
                <a:gd name="connsiteY13" fmla="*/ 865277 h 917527"/>
                <a:gd name="connsiteX14" fmla="*/ 1024120 w 1095703"/>
                <a:gd name="connsiteY14" fmla="*/ 862142 h 917527"/>
                <a:gd name="connsiteX15" fmla="*/ 1030390 w 1095703"/>
                <a:gd name="connsiteY15" fmla="*/ 854304 h 917527"/>
                <a:gd name="connsiteX16" fmla="*/ 1030390 w 1095703"/>
                <a:gd name="connsiteY16" fmla="*/ 849602 h 917527"/>
                <a:gd name="connsiteX17" fmla="*/ 1020985 w 1095703"/>
                <a:gd name="connsiteY17" fmla="*/ 843331 h 917527"/>
                <a:gd name="connsiteX18" fmla="*/ 1018895 w 1095703"/>
                <a:gd name="connsiteY18" fmla="*/ 837584 h 917527"/>
                <a:gd name="connsiteX19" fmla="*/ 1026732 w 1095703"/>
                <a:gd name="connsiteY19" fmla="*/ 830791 h 917527"/>
                <a:gd name="connsiteX20" fmla="*/ 1023075 w 1095703"/>
                <a:gd name="connsiteY20" fmla="*/ 825044 h 917527"/>
                <a:gd name="connsiteX21" fmla="*/ 1023597 w 1095703"/>
                <a:gd name="connsiteY21" fmla="*/ 817206 h 917527"/>
                <a:gd name="connsiteX22" fmla="*/ 1029345 w 1095703"/>
                <a:gd name="connsiteY22" fmla="*/ 805711 h 917527"/>
                <a:gd name="connsiteX23" fmla="*/ 1036660 w 1095703"/>
                <a:gd name="connsiteY23" fmla="*/ 799963 h 917527"/>
                <a:gd name="connsiteX24" fmla="*/ 1053903 w 1095703"/>
                <a:gd name="connsiteY24" fmla="*/ 795260 h 917527"/>
                <a:gd name="connsiteX25" fmla="*/ 1061218 w 1095703"/>
                <a:gd name="connsiteY25" fmla="*/ 788468 h 917527"/>
                <a:gd name="connsiteX26" fmla="*/ 1072713 w 1095703"/>
                <a:gd name="connsiteY26" fmla="*/ 792126 h 917527"/>
                <a:gd name="connsiteX27" fmla="*/ 1076371 w 1095703"/>
                <a:gd name="connsiteY27" fmla="*/ 784810 h 917527"/>
                <a:gd name="connsiteX28" fmla="*/ 1075326 w 1095703"/>
                <a:gd name="connsiteY28" fmla="*/ 768090 h 917527"/>
                <a:gd name="connsiteX29" fmla="*/ 1077416 w 1095703"/>
                <a:gd name="connsiteY29" fmla="*/ 761297 h 917527"/>
                <a:gd name="connsiteX30" fmla="*/ 1085253 w 1095703"/>
                <a:gd name="connsiteY30" fmla="*/ 764432 h 917527"/>
                <a:gd name="connsiteX31" fmla="*/ 1087866 w 1095703"/>
                <a:gd name="connsiteY31" fmla="*/ 781153 h 917527"/>
                <a:gd name="connsiteX32" fmla="*/ 1087866 w 1095703"/>
                <a:gd name="connsiteY32" fmla="*/ 781153 h 917527"/>
                <a:gd name="connsiteX33" fmla="*/ 264390 w 1095703"/>
                <a:gd name="connsiteY33" fmla="*/ 486457 h 917527"/>
                <a:gd name="connsiteX34" fmla="*/ 261778 w 1095703"/>
                <a:gd name="connsiteY34" fmla="*/ 494817 h 917527"/>
                <a:gd name="connsiteX35" fmla="*/ 250282 w 1095703"/>
                <a:gd name="connsiteY35" fmla="*/ 480187 h 917527"/>
                <a:gd name="connsiteX36" fmla="*/ 256552 w 1095703"/>
                <a:gd name="connsiteY36" fmla="*/ 477052 h 917527"/>
                <a:gd name="connsiteX37" fmla="*/ 264390 w 1095703"/>
                <a:gd name="connsiteY37" fmla="*/ 486457 h 917527"/>
                <a:gd name="connsiteX38" fmla="*/ 783765 w 1095703"/>
                <a:gd name="connsiteY38" fmla="*/ 144735 h 917527"/>
                <a:gd name="connsiteX39" fmla="*/ 796828 w 1095703"/>
                <a:gd name="connsiteY39" fmla="*/ 152051 h 917527"/>
                <a:gd name="connsiteX40" fmla="*/ 805188 w 1095703"/>
                <a:gd name="connsiteY40" fmla="*/ 152051 h 917527"/>
                <a:gd name="connsiteX41" fmla="*/ 817728 w 1095703"/>
                <a:gd name="connsiteY41" fmla="*/ 148393 h 917527"/>
                <a:gd name="connsiteX42" fmla="*/ 825566 w 1095703"/>
                <a:gd name="connsiteY42" fmla="*/ 152573 h 917527"/>
                <a:gd name="connsiteX43" fmla="*/ 833926 w 1095703"/>
                <a:gd name="connsiteY43" fmla="*/ 153095 h 917527"/>
                <a:gd name="connsiteX44" fmla="*/ 855349 w 1095703"/>
                <a:gd name="connsiteY44" fmla="*/ 179744 h 917527"/>
                <a:gd name="connsiteX45" fmla="*/ 866322 w 1095703"/>
                <a:gd name="connsiteY45" fmla="*/ 175564 h 917527"/>
                <a:gd name="connsiteX46" fmla="*/ 874682 w 1095703"/>
                <a:gd name="connsiteY46" fmla="*/ 178176 h 917527"/>
                <a:gd name="connsiteX47" fmla="*/ 876772 w 1095703"/>
                <a:gd name="connsiteY47" fmla="*/ 183924 h 917527"/>
                <a:gd name="connsiteX48" fmla="*/ 889835 w 1095703"/>
                <a:gd name="connsiteY48" fmla="*/ 184446 h 917527"/>
                <a:gd name="connsiteX49" fmla="*/ 908123 w 1095703"/>
                <a:gd name="connsiteY49" fmla="*/ 180789 h 917527"/>
                <a:gd name="connsiteX50" fmla="*/ 920663 w 1095703"/>
                <a:gd name="connsiteY50" fmla="*/ 189149 h 917527"/>
                <a:gd name="connsiteX51" fmla="*/ 949923 w 1095703"/>
                <a:gd name="connsiteY51" fmla="*/ 193851 h 917527"/>
                <a:gd name="connsiteX52" fmla="*/ 959851 w 1095703"/>
                <a:gd name="connsiteY52" fmla="*/ 197509 h 917527"/>
                <a:gd name="connsiteX53" fmla="*/ 960374 w 1095703"/>
                <a:gd name="connsiteY53" fmla="*/ 205346 h 917527"/>
                <a:gd name="connsiteX54" fmla="*/ 938951 w 1095703"/>
                <a:gd name="connsiteY54" fmla="*/ 228859 h 917527"/>
                <a:gd name="connsiteX55" fmla="*/ 930590 w 1095703"/>
                <a:gd name="connsiteY55" fmla="*/ 262823 h 917527"/>
                <a:gd name="connsiteX56" fmla="*/ 924320 w 1095703"/>
                <a:gd name="connsiteY56" fmla="*/ 273795 h 917527"/>
                <a:gd name="connsiteX57" fmla="*/ 922230 w 1095703"/>
                <a:gd name="connsiteY57" fmla="*/ 283201 h 917527"/>
                <a:gd name="connsiteX58" fmla="*/ 923275 w 1095703"/>
                <a:gd name="connsiteY58" fmla="*/ 297831 h 917527"/>
                <a:gd name="connsiteX59" fmla="*/ 919618 w 1095703"/>
                <a:gd name="connsiteY59" fmla="*/ 310371 h 917527"/>
                <a:gd name="connsiteX60" fmla="*/ 919618 w 1095703"/>
                <a:gd name="connsiteY60" fmla="*/ 319776 h 917527"/>
                <a:gd name="connsiteX61" fmla="*/ 926410 w 1095703"/>
                <a:gd name="connsiteY61" fmla="*/ 327614 h 917527"/>
                <a:gd name="connsiteX62" fmla="*/ 917005 w 1095703"/>
                <a:gd name="connsiteY62" fmla="*/ 331794 h 917527"/>
                <a:gd name="connsiteX63" fmla="*/ 912303 w 1095703"/>
                <a:gd name="connsiteY63" fmla="*/ 340154 h 917527"/>
                <a:gd name="connsiteX64" fmla="*/ 895582 w 1095703"/>
                <a:gd name="connsiteY64" fmla="*/ 342244 h 917527"/>
                <a:gd name="connsiteX65" fmla="*/ 890880 w 1095703"/>
                <a:gd name="connsiteY65" fmla="*/ 337542 h 917527"/>
                <a:gd name="connsiteX66" fmla="*/ 884087 w 1095703"/>
                <a:gd name="connsiteY66" fmla="*/ 337542 h 917527"/>
                <a:gd name="connsiteX67" fmla="*/ 873114 w 1095703"/>
                <a:gd name="connsiteY67" fmla="*/ 345902 h 917527"/>
                <a:gd name="connsiteX68" fmla="*/ 880952 w 1095703"/>
                <a:gd name="connsiteY68" fmla="*/ 352694 h 917527"/>
                <a:gd name="connsiteX69" fmla="*/ 877295 w 1095703"/>
                <a:gd name="connsiteY69" fmla="*/ 358442 h 917527"/>
                <a:gd name="connsiteX70" fmla="*/ 853782 w 1095703"/>
                <a:gd name="connsiteY70" fmla="*/ 383000 h 917527"/>
                <a:gd name="connsiteX71" fmla="*/ 840719 w 1095703"/>
                <a:gd name="connsiteY71" fmla="*/ 388748 h 917527"/>
                <a:gd name="connsiteX72" fmla="*/ 837584 w 1095703"/>
                <a:gd name="connsiteY72" fmla="*/ 406513 h 917527"/>
                <a:gd name="connsiteX73" fmla="*/ 819296 w 1095703"/>
                <a:gd name="connsiteY73" fmla="*/ 420098 h 917527"/>
                <a:gd name="connsiteX74" fmla="*/ 812503 w 1095703"/>
                <a:gd name="connsiteY74" fmla="*/ 437863 h 917527"/>
                <a:gd name="connsiteX75" fmla="*/ 817206 w 1095703"/>
                <a:gd name="connsiteY75" fmla="*/ 442044 h 917527"/>
                <a:gd name="connsiteX76" fmla="*/ 815116 w 1095703"/>
                <a:gd name="connsiteY76" fmla="*/ 451449 h 917527"/>
                <a:gd name="connsiteX77" fmla="*/ 805711 w 1095703"/>
                <a:gd name="connsiteY77" fmla="*/ 457719 h 917527"/>
                <a:gd name="connsiteX78" fmla="*/ 805711 w 1095703"/>
                <a:gd name="connsiteY78" fmla="*/ 463989 h 917527"/>
                <a:gd name="connsiteX79" fmla="*/ 814071 w 1095703"/>
                <a:gd name="connsiteY79" fmla="*/ 464512 h 917527"/>
                <a:gd name="connsiteX80" fmla="*/ 828178 w 1095703"/>
                <a:gd name="connsiteY80" fmla="*/ 454584 h 917527"/>
                <a:gd name="connsiteX81" fmla="*/ 825044 w 1095703"/>
                <a:gd name="connsiteY81" fmla="*/ 446746 h 917527"/>
                <a:gd name="connsiteX82" fmla="*/ 839151 w 1095703"/>
                <a:gd name="connsiteY82" fmla="*/ 437341 h 917527"/>
                <a:gd name="connsiteX83" fmla="*/ 850646 w 1095703"/>
                <a:gd name="connsiteY83" fmla="*/ 436819 h 917527"/>
                <a:gd name="connsiteX84" fmla="*/ 864232 w 1095703"/>
                <a:gd name="connsiteY84" fmla="*/ 438908 h 917527"/>
                <a:gd name="connsiteX85" fmla="*/ 868934 w 1095703"/>
                <a:gd name="connsiteY85" fmla="*/ 452494 h 917527"/>
                <a:gd name="connsiteX86" fmla="*/ 865799 w 1095703"/>
                <a:gd name="connsiteY86" fmla="*/ 462944 h 917527"/>
                <a:gd name="connsiteX87" fmla="*/ 879907 w 1095703"/>
                <a:gd name="connsiteY87" fmla="*/ 477052 h 917527"/>
                <a:gd name="connsiteX88" fmla="*/ 885655 w 1095703"/>
                <a:gd name="connsiteY88" fmla="*/ 485412 h 917527"/>
                <a:gd name="connsiteX89" fmla="*/ 869457 w 1095703"/>
                <a:gd name="connsiteY89" fmla="*/ 495862 h 917527"/>
                <a:gd name="connsiteX90" fmla="*/ 869979 w 1095703"/>
                <a:gd name="connsiteY90" fmla="*/ 505790 h 917527"/>
                <a:gd name="connsiteX91" fmla="*/ 875727 w 1095703"/>
                <a:gd name="connsiteY91" fmla="*/ 509447 h 917527"/>
                <a:gd name="connsiteX92" fmla="*/ 886177 w 1095703"/>
                <a:gd name="connsiteY92" fmla="*/ 525645 h 917527"/>
                <a:gd name="connsiteX93" fmla="*/ 897150 w 1095703"/>
                <a:gd name="connsiteY93" fmla="*/ 535573 h 917527"/>
                <a:gd name="connsiteX94" fmla="*/ 892447 w 1095703"/>
                <a:gd name="connsiteY94" fmla="*/ 550726 h 917527"/>
                <a:gd name="connsiteX95" fmla="*/ 885132 w 1095703"/>
                <a:gd name="connsiteY95" fmla="*/ 552816 h 917527"/>
                <a:gd name="connsiteX96" fmla="*/ 874682 w 1095703"/>
                <a:gd name="connsiteY96" fmla="*/ 560653 h 917527"/>
                <a:gd name="connsiteX97" fmla="*/ 863187 w 1095703"/>
                <a:gd name="connsiteY97" fmla="*/ 559609 h 917527"/>
                <a:gd name="connsiteX98" fmla="*/ 858484 w 1095703"/>
                <a:gd name="connsiteY98" fmla="*/ 562221 h 917527"/>
                <a:gd name="connsiteX99" fmla="*/ 867889 w 1095703"/>
                <a:gd name="connsiteY99" fmla="*/ 581031 h 917527"/>
                <a:gd name="connsiteX100" fmla="*/ 887745 w 1095703"/>
                <a:gd name="connsiteY100" fmla="*/ 589391 h 917527"/>
                <a:gd name="connsiteX101" fmla="*/ 890880 w 1095703"/>
                <a:gd name="connsiteY101" fmla="*/ 599842 h 917527"/>
                <a:gd name="connsiteX102" fmla="*/ 886177 w 1095703"/>
                <a:gd name="connsiteY102" fmla="*/ 604022 h 917527"/>
                <a:gd name="connsiteX103" fmla="*/ 877817 w 1095703"/>
                <a:gd name="connsiteY103" fmla="*/ 619174 h 917527"/>
                <a:gd name="connsiteX104" fmla="*/ 881997 w 1095703"/>
                <a:gd name="connsiteY104" fmla="*/ 627012 h 917527"/>
                <a:gd name="connsiteX105" fmla="*/ 882520 w 1095703"/>
                <a:gd name="connsiteY105" fmla="*/ 635372 h 917527"/>
                <a:gd name="connsiteX106" fmla="*/ 888267 w 1095703"/>
                <a:gd name="connsiteY106" fmla="*/ 641120 h 917527"/>
                <a:gd name="connsiteX107" fmla="*/ 919618 w 1095703"/>
                <a:gd name="connsiteY107" fmla="*/ 655750 h 917527"/>
                <a:gd name="connsiteX108" fmla="*/ 939996 w 1095703"/>
                <a:gd name="connsiteY108" fmla="*/ 652093 h 917527"/>
                <a:gd name="connsiteX109" fmla="*/ 942086 w 1095703"/>
                <a:gd name="connsiteY109" fmla="*/ 664633 h 917527"/>
                <a:gd name="connsiteX110" fmla="*/ 929023 w 1095703"/>
                <a:gd name="connsiteY110" fmla="*/ 680831 h 917527"/>
                <a:gd name="connsiteX111" fmla="*/ 930068 w 1095703"/>
                <a:gd name="connsiteY111" fmla="*/ 690236 h 917527"/>
                <a:gd name="connsiteX112" fmla="*/ 926410 w 1095703"/>
                <a:gd name="connsiteY112" fmla="*/ 692326 h 917527"/>
                <a:gd name="connsiteX113" fmla="*/ 921708 w 1095703"/>
                <a:gd name="connsiteY113" fmla="*/ 694416 h 917527"/>
                <a:gd name="connsiteX114" fmla="*/ 907077 w 1095703"/>
                <a:gd name="connsiteY114" fmla="*/ 701209 h 917527"/>
                <a:gd name="connsiteX115" fmla="*/ 883042 w 1095703"/>
                <a:gd name="connsiteY115" fmla="*/ 722109 h 917527"/>
                <a:gd name="connsiteX116" fmla="*/ 872069 w 1095703"/>
                <a:gd name="connsiteY116" fmla="*/ 728379 h 917527"/>
                <a:gd name="connsiteX117" fmla="*/ 867889 w 1095703"/>
                <a:gd name="connsiteY117" fmla="*/ 739352 h 917527"/>
                <a:gd name="connsiteX118" fmla="*/ 855349 w 1095703"/>
                <a:gd name="connsiteY118" fmla="*/ 747712 h 917527"/>
                <a:gd name="connsiteX119" fmla="*/ 840719 w 1095703"/>
                <a:gd name="connsiteY119" fmla="*/ 750847 h 917527"/>
                <a:gd name="connsiteX120" fmla="*/ 826611 w 1095703"/>
                <a:gd name="connsiteY120" fmla="*/ 756072 h 917527"/>
                <a:gd name="connsiteX121" fmla="*/ 819818 w 1095703"/>
                <a:gd name="connsiteY121" fmla="*/ 753460 h 917527"/>
                <a:gd name="connsiteX122" fmla="*/ 802575 w 1095703"/>
                <a:gd name="connsiteY122" fmla="*/ 753460 h 917527"/>
                <a:gd name="connsiteX123" fmla="*/ 792125 w 1095703"/>
                <a:gd name="connsiteY123" fmla="*/ 746144 h 917527"/>
                <a:gd name="connsiteX124" fmla="*/ 771225 w 1095703"/>
                <a:gd name="connsiteY124" fmla="*/ 741442 h 917527"/>
                <a:gd name="connsiteX125" fmla="*/ 764432 w 1095703"/>
                <a:gd name="connsiteY125" fmla="*/ 730469 h 917527"/>
                <a:gd name="connsiteX126" fmla="*/ 749280 w 1095703"/>
                <a:gd name="connsiteY126" fmla="*/ 729947 h 917527"/>
                <a:gd name="connsiteX127" fmla="*/ 744577 w 1095703"/>
                <a:gd name="connsiteY127" fmla="*/ 720542 h 917527"/>
                <a:gd name="connsiteX128" fmla="*/ 733082 w 1095703"/>
                <a:gd name="connsiteY128" fmla="*/ 722631 h 917527"/>
                <a:gd name="connsiteX129" fmla="*/ 723676 w 1095703"/>
                <a:gd name="connsiteY129" fmla="*/ 726812 h 917527"/>
                <a:gd name="connsiteX130" fmla="*/ 711136 w 1095703"/>
                <a:gd name="connsiteY130" fmla="*/ 726289 h 917527"/>
                <a:gd name="connsiteX131" fmla="*/ 675083 w 1095703"/>
                <a:gd name="connsiteY131" fmla="*/ 715316 h 917527"/>
                <a:gd name="connsiteX132" fmla="*/ 666723 w 1095703"/>
                <a:gd name="connsiteY132" fmla="*/ 706956 h 917527"/>
                <a:gd name="connsiteX133" fmla="*/ 656273 w 1095703"/>
                <a:gd name="connsiteY133" fmla="*/ 710091 h 917527"/>
                <a:gd name="connsiteX134" fmla="*/ 646345 w 1095703"/>
                <a:gd name="connsiteY134" fmla="*/ 720019 h 917527"/>
                <a:gd name="connsiteX135" fmla="*/ 606112 w 1095703"/>
                <a:gd name="connsiteY135" fmla="*/ 745100 h 917527"/>
                <a:gd name="connsiteX136" fmla="*/ 589914 w 1095703"/>
                <a:gd name="connsiteY136" fmla="*/ 771747 h 917527"/>
                <a:gd name="connsiteX137" fmla="*/ 589391 w 1095703"/>
                <a:gd name="connsiteY137" fmla="*/ 779063 h 917527"/>
                <a:gd name="connsiteX138" fmla="*/ 593571 w 1095703"/>
                <a:gd name="connsiteY138" fmla="*/ 803098 h 917527"/>
                <a:gd name="connsiteX139" fmla="*/ 603499 w 1095703"/>
                <a:gd name="connsiteY139" fmla="*/ 818251 h 917527"/>
                <a:gd name="connsiteX140" fmla="*/ 584689 w 1095703"/>
                <a:gd name="connsiteY140" fmla="*/ 814593 h 917527"/>
                <a:gd name="connsiteX141" fmla="*/ 561176 w 1095703"/>
                <a:gd name="connsiteY141" fmla="*/ 821386 h 917527"/>
                <a:gd name="connsiteX142" fmla="*/ 553861 w 1095703"/>
                <a:gd name="connsiteY142" fmla="*/ 826089 h 917527"/>
                <a:gd name="connsiteX143" fmla="*/ 525123 w 1095703"/>
                <a:gd name="connsiteY143" fmla="*/ 818773 h 917527"/>
                <a:gd name="connsiteX144" fmla="*/ 512060 w 1095703"/>
                <a:gd name="connsiteY144" fmla="*/ 825566 h 917527"/>
                <a:gd name="connsiteX145" fmla="*/ 504222 w 1095703"/>
                <a:gd name="connsiteY145" fmla="*/ 818251 h 917527"/>
                <a:gd name="connsiteX146" fmla="*/ 486979 w 1095703"/>
                <a:gd name="connsiteY146" fmla="*/ 810936 h 917527"/>
                <a:gd name="connsiteX147" fmla="*/ 486979 w 1095703"/>
                <a:gd name="connsiteY147" fmla="*/ 801531 h 917527"/>
                <a:gd name="connsiteX148" fmla="*/ 470782 w 1095703"/>
                <a:gd name="connsiteY148" fmla="*/ 797873 h 917527"/>
                <a:gd name="connsiteX149" fmla="*/ 465034 w 1095703"/>
                <a:gd name="connsiteY149" fmla="*/ 802053 h 917527"/>
                <a:gd name="connsiteX150" fmla="*/ 458241 w 1095703"/>
                <a:gd name="connsiteY150" fmla="*/ 792648 h 917527"/>
                <a:gd name="connsiteX151" fmla="*/ 447791 w 1095703"/>
                <a:gd name="connsiteY151" fmla="*/ 790558 h 917527"/>
                <a:gd name="connsiteX152" fmla="*/ 432638 w 1095703"/>
                <a:gd name="connsiteY152" fmla="*/ 784288 h 917527"/>
                <a:gd name="connsiteX153" fmla="*/ 408080 w 1095703"/>
                <a:gd name="connsiteY153" fmla="*/ 777495 h 917527"/>
                <a:gd name="connsiteX154" fmla="*/ 403378 w 1095703"/>
                <a:gd name="connsiteY154" fmla="*/ 792126 h 917527"/>
                <a:gd name="connsiteX155" fmla="*/ 374640 w 1095703"/>
                <a:gd name="connsiteY155" fmla="*/ 792126 h 917527"/>
                <a:gd name="connsiteX156" fmla="*/ 370460 w 1095703"/>
                <a:gd name="connsiteY156" fmla="*/ 789513 h 917527"/>
                <a:gd name="connsiteX157" fmla="*/ 351649 w 1095703"/>
                <a:gd name="connsiteY157" fmla="*/ 792126 h 917527"/>
                <a:gd name="connsiteX158" fmla="*/ 331794 w 1095703"/>
                <a:gd name="connsiteY158" fmla="*/ 779063 h 917527"/>
                <a:gd name="connsiteX159" fmla="*/ 309849 w 1095703"/>
                <a:gd name="connsiteY159" fmla="*/ 781675 h 917527"/>
                <a:gd name="connsiteX160" fmla="*/ 296263 w 1095703"/>
                <a:gd name="connsiteY160" fmla="*/ 768613 h 917527"/>
                <a:gd name="connsiteX161" fmla="*/ 282678 w 1095703"/>
                <a:gd name="connsiteY161" fmla="*/ 767567 h 917527"/>
                <a:gd name="connsiteX162" fmla="*/ 255507 w 1095703"/>
                <a:gd name="connsiteY162" fmla="*/ 757117 h 917527"/>
                <a:gd name="connsiteX163" fmla="*/ 244535 w 1095703"/>
                <a:gd name="connsiteY163" fmla="*/ 759730 h 917527"/>
                <a:gd name="connsiteX164" fmla="*/ 246625 w 1095703"/>
                <a:gd name="connsiteY164" fmla="*/ 739875 h 917527"/>
                <a:gd name="connsiteX165" fmla="*/ 219977 w 1095703"/>
                <a:gd name="connsiteY165" fmla="*/ 732037 h 917527"/>
                <a:gd name="connsiteX166" fmla="*/ 216842 w 1095703"/>
                <a:gd name="connsiteY166" fmla="*/ 724199 h 917527"/>
                <a:gd name="connsiteX167" fmla="*/ 229382 w 1095703"/>
                <a:gd name="connsiteY167" fmla="*/ 721064 h 917527"/>
                <a:gd name="connsiteX168" fmla="*/ 240877 w 1095703"/>
                <a:gd name="connsiteY168" fmla="*/ 709569 h 917527"/>
                <a:gd name="connsiteX169" fmla="*/ 251327 w 1095703"/>
                <a:gd name="connsiteY169" fmla="*/ 665678 h 917527"/>
                <a:gd name="connsiteX170" fmla="*/ 259165 w 1095703"/>
                <a:gd name="connsiteY170" fmla="*/ 614472 h 917527"/>
                <a:gd name="connsiteX171" fmla="*/ 265435 w 1095703"/>
                <a:gd name="connsiteY171" fmla="*/ 604544 h 917527"/>
                <a:gd name="connsiteX172" fmla="*/ 272750 w 1095703"/>
                <a:gd name="connsiteY172" fmla="*/ 601932 h 917527"/>
                <a:gd name="connsiteX173" fmla="*/ 266480 w 1095703"/>
                <a:gd name="connsiteY173" fmla="*/ 594616 h 917527"/>
                <a:gd name="connsiteX174" fmla="*/ 259688 w 1095703"/>
                <a:gd name="connsiteY174" fmla="*/ 604022 h 917527"/>
                <a:gd name="connsiteX175" fmla="*/ 263868 w 1095703"/>
                <a:gd name="connsiteY175" fmla="*/ 557518 h 917527"/>
                <a:gd name="connsiteX176" fmla="*/ 267003 w 1095703"/>
                <a:gd name="connsiteY176" fmla="*/ 540276 h 917527"/>
                <a:gd name="connsiteX177" fmla="*/ 272750 w 1095703"/>
                <a:gd name="connsiteY177" fmla="*/ 521988 h 917527"/>
                <a:gd name="connsiteX178" fmla="*/ 291561 w 1095703"/>
                <a:gd name="connsiteY178" fmla="*/ 536618 h 917527"/>
                <a:gd name="connsiteX179" fmla="*/ 296263 w 1095703"/>
                <a:gd name="connsiteY179" fmla="*/ 542888 h 917527"/>
                <a:gd name="connsiteX180" fmla="*/ 302011 w 1095703"/>
                <a:gd name="connsiteY180" fmla="*/ 563789 h 917527"/>
                <a:gd name="connsiteX181" fmla="*/ 305668 w 1095703"/>
                <a:gd name="connsiteY181" fmla="*/ 564311 h 917527"/>
                <a:gd name="connsiteX182" fmla="*/ 298876 w 1095703"/>
                <a:gd name="connsiteY182" fmla="*/ 536096 h 917527"/>
                <a:gd name="connsiteX183" fmla="*/ 287903 w 1095703"/>
                <a:gd name="connsiteY183" fmla="*/ 521988 h 917527"/>
                <a:gd name="connsiteX184" fmla="*/ 265958 w 1095703"/>
                <a:gd name="connsiteY184" fmla="*/ 507880 h 917527"/>
                <a:gd name="connsiteX185" fmla="*/ 262823 w 1095703"/>
                <a:gd name="connsiteY185" fmla="*/ 500042 h 917527"/>
                <a:gd name="connsiteX186" fmla="*/ 273795 w 1095703"/>
                <a:gd name="connsiteY186" fmla="*/ 496385 h 917527"/>
                <a:gd name="connsiteX187" fmla="*/ 270660 w 1095703"/>
                <a:gd name="connsiteY187" fmla="*/ 485412 h 917527"/>
                <a:gd name="connsiteX188" fmla="*/ 267525 w 1095703"/>
                <a:gd name="connsiteY188" fmla="*/ 449359 h 917527"/>
                <a:gd name="connsiteX189" fmla="*/ 249237 w 1095703"/>
                <a:gd name="connsiteY189" fmla="*/ 445701 h 917527"/>
                <a:gd name="connsiteX190" fmla="*/ 219977 w 1095703"/>
                <a:gd name="connsiteY190" fmla="*/ 429503 h 917527"/>
                <a:gd name="connsiteX191" fmla="*/ 209527 w 1095703"/>
                <a:gd name="connsiteY191" fmla="*/ 413306 h 917527"/>
                <a:gd name="connsiteX192" fmla="*/ 199599 w 1095703"/>
                <a:gd name="connsiteY192" fmla="*/ 401810 h 917527"/>
                <a:gd name="connsiteX193" fmla="*/ 196986 w 1095703"/>
                <a:gd name="connsiteY193" fmla="*/ 391360 h 917527"/>
                <a:gd name="connsiteX194" fmla="*/ 202734 w 1095703"/>
                <a:gd name="connsiteY194" fmla="*/ 380387 h 917527"/>
                <a:gd name="connsiteX195" fmla="*/ 198031 w 1095703"/>
                <a:gd name="connsiteY195" fmla="*/ 373595 h 917527"/>
                <a:gd name="connsiteX196" fmla="*/ 189671 w 1095703"/>
                <a:gd name="connsiteY196" fmla="*/ 368892 h 917527"/>
                <a:gd name="connsiteX197" fmla="*/ 196464 w 1095703"/>
                <a:gd name="connsiteY197" fmla="*/ 358965 h 917527"/>
                <a:gd name="connsiteX198" fmla="*/ 178176 w 1095703"/>
                <a:gd name="connsiteY198" fmla="*/ 357919 h 917527"/>
                <a:gd name="connsiteX199" fmla="*/ 167203 w 1095703"/>
                <a:gd name="connsiteY199" fmla="*/ 354784 h 917527"/>
                <a:gd name="connsiteX200" fmla="*/ 165113 w 1095703"/>
                <a:gd name="connsiteY200" fmla="*/ 347992 h 917527"/>
                <a:gd name="connsiteX201" fmla="*/ 172951 w 1095703"/>
                <a:gd name="connsiteY201" fmla="*/ 339632 h 917527"/>
                <a:gd name="connsiteX202" fmla="*/ 163023 w 1095703"/>
                <a:gd name="connsiteY202" fmla="*/ 334929 h 917527"/>
                <a:gd name="connsiteX203" fmla="*/ 146825 w 1095703"/>
                <a:gd name="connsiteY203" fmla="*/ 335974 h 917527"/>
                <a:gd name="connsiteX204" fmla="*/ 145780 w 1095703"/>
                <a:gd name="connsiteY204" fmla="*/ 325524 h 917527"/>
                <a:gd name="connsiteX205" fmla="*/ 132195 w 1095703"/>
                <a:gd name="connsiteY205" fmla="*/ 327614 h 917527"/>
                <a:gd name="connsiteX206" fmla="*/ 124880 w 1095703"/>
                <a:gd name="connsiteY206" fmla="*/ 325524 h 917527"/>
                <a:gd name="connsiteX207" fmla="*/ 118087 w 1095703"/>
                <a:gd name="connsiteY207" fmla="*/ 318731 h 917527"/>
                <a:gd name="connsiteX208" fmla="*/ 110250 w 1095703"/>
                <a:gd name="connsiteY208" fmla="*/ 319776 h 917527"/>
                <a:gd name="connsiteX209" fmla="*/ 96664 w 1095703"/>
                <a:gd name="connsiteY209" fmla="*/ 317164 h 917527"/>
                <a:gd name="connsiteX210" fmla="*/ 91962 w 1095703"/>
                <a:gd name="connsiteY210" fmla="*/ 312984 h 917527"/>
                <a:gd name="connsiteX211" fmla="*/ 62701 w 1095703"/>
                <a:gd name="connsiteY211" fmla="*/ 305146 h 917527"/>
                <a:gd name="connsiteX212" fmla="*/ 50161 w 1095703"/>
                <a:gd name="connsiteY212" fmla="*/ 304623 h 917527"/>
                <a:gd name="connsiteX213" fmla="*/ 38666 w 1095703"/>
                <a:gd name="connsiteY213" fmla="*/ 308281 h 917527"/>
                <a:gd name="connsiteX214" fmla="*/ 31873 w 1095703"/>
                <a:gd name="connsiteY214" fmla="*/ 306191 h 917527"/>
                <a:gd name="connsiteX215" fmla="*/ 24035 w 1095703"/>
                <a:gd name="connsiteY215" fmla="*/ 292606 h 917527"/>
                <a:gd name="connsiteX216" fmla="*/ 5225 w 1095703"/>
                <a:gd name="connsiteY216" fmla="*/ 285813 h 917527"/>
                <a:gd name="connsiteX217" fmla="*/ 8883 w 1095703"/>
                <a:gd name="connsiteY217" fmla="*/ 281633 h 917527"/>
                <a:gd name="connsiteX218" fmla="*/ 27693 w 1095703"/>
                <a:gd name="connsiteY218" fmla="*/ 277975 h 917527"/>
                <a:gd name="connsiteX219" fmla="*/ 31351 w 1095703"/>
                <a:gd name="connsiteY219" fmla="*/ 273795 h 917527"/>
                <a:gd name="connsiteX220" fmla="*/ 17765 w 1095703"/>
                <a:gd name="connsiteY220" fmla="*/ 268048 h 917527"/>
                <a:gd name="connsiteX221" fmla="*/ 16720 w 1095703"/>
                <a:gd name="connsiteY221" fmla="*/ 260733 h 917527"/>
                <a:gd name="connsiteX222" fmla="*/ 26648 w 1095703"/>
                <a:gd name="connsiteY222" fmla="*/ 262823 h 917527"/>
                <a:gd name="connsiteX223" fmla="*/ 27171 w 1095703"/>
                <a:gd name="connsiteY223" fmla="*/ 255508 h 917527"/>
                <a:gd name="connsiteX224" fmla="*/ 2613 w 1095703"/>
                <a:gd name="connsiteY224" fmla="*/ 256030 h 917527"/>
                <a:gd name="connsiteX225" fmla="*/ 0 w 1095703"/>
                <a:gd name="connsiteY225" fmla="*/ 248192 h 917527"/>
                <a:gd name="connsiteX226" fmla="*/ 3135 w 1095703"/>
                <a:gd name="connsiteY226" fmla="*/ 239832 h 917527"/>
                <a:gd name="connsiteX227" fmla="*/ 17243 w 1095703"/>
                <a:gd name="connsiteY227" fmla="*/ 232517 h 917527"/>
                <a:gd name="connsiteX228" fmla="*/ 52773 w 1095703"/>
                <a:gd name="connsiteY228" fmla="*/ 224157 h 917527"/>
                <a:gd name="connsiteX229" fmla="*/ 67926 w 1095703"/>
                <a:gd name="connsiteY229" fmla="*/ 225202 h 917527"/>
                <a:gd name="connsiteX230" fmla="*/ 78376 w 1095703"/>
                <a:gd name="connsiteY230" fmla="*/ 224157 h 917527"/>
                <a:gd name="connsiteX231" fmla="*/ 96664 w 1095703"/>
                <a:gd name="connsiteY231" fmla="*/ 214229 h 917527"/>
                <a:gd name="connsiteX232" fmla="*/ 114430 w 1095703"/>
                <a:gd name="connsiteY232" fmla="*/ 211617 h 917527"/>
                <a:gd name="connsiteX233" fmla="*/ 131150 w 1095703"/>
                <a:gd name="connsiteY233" fmla="*/ 216319 h 917527"/>
                <a:gd name="connsiteX234" fmla="*/ 146303 w 1095703"/>
                <a:gd name="connsiteY234" fmla="*/ 233562 h 917527"/>
                <a:gd name="connsiteX235" fmla="*/ 153618 w 1095703"/>
                <a:gd name="connsiteY235" fmla="*/ 239832 h 917527"/>
                <a:gd name="connsiteX236" fmla="*/ 172428 w 1095703"/>
                <a:gd name="connsiteY236" fmla="*/ 229382 h 917527"/>
                <a:gd name="connsiteX237" fmla="*/ 199599 w 1095703"/>
                <a:gd name="connsiteY237" fmla="*/ 229904 h 917527"/>
                <a:gd name="connsiteX238" fmla="*/ 205346 w 1095703"/>
                <a:gd name="connsiteY238" fmla="*/ 235652 h 917527"/>
                <a:gd name="connsiteX239" fmla="*/ 212662 w 1095703"/>
                <a:gd name="connsiteY239" fmla="*/ 225202 h 917527"/>
                <a:gd name="connsiteX240" fmla="*/ 218932 w 1095703"/>
                <a:gd name="connsiteY240" fmla="*/ 231472 h 917527"/>
                <a:gd name="connsiteX241" fmla="*/ 247670 w 1095703"/>
                <a:gd name="connsiteY241" fmla="*/ 230427 h 917527"/>
                <a:gd name="connsiteX242" fmla="*/ 238265 w 1095703"/>
                <a:gd name="connsiteY242" fmla="*/ 215274 h 917527"/>
                <a:gd name="connsiteX243" fmla="*/ 236175 w 1095703"/>
                <a:gd name="connsiteY243" fmla="*/ 176086 h 917527"/>
                <a:gd name="connsiteX244" fmla="*/ 228337 w 1095703"/>
                <a:gd name="connsiteY244" fmla="*/ 165636 h 917527"/>
                <a:gd name="connsiteX245" fmla="*/ 215274 w 1095703"/>
                <a:gd name="connsiteY245" fmla="*/ 138988 h 917527"/>
                <a:gd name="connsiteX246" fmla="*/ 216319 w 1095703"/>
                <a:gd name="connsiteY246" fmla="*/ 130628 h 917527"/>
                <a:gd name="connsiteX247" fmla="*/ 236175 w 1095703"/>
                <a:gd name="connsiteY247" fmla="*/ 132718 h 917527"/>
                <a:gd name="connsiteX248" fmla="*/ 252895 w 1095703"/>
                <a:gd name="connsiteY248" fmla="*/ 129060 h 917527"/>
                <a:gd name="connsiteX249" fmla="*/ 260733 w 1095703"/>
                <a:gd name="connsiteY249" fmla="*/ 131673 h 917527"/>
                <a:gd name="connsiteX250" fmla="*/ 262823 w 1095703"/>
                <a:gd name="connsiteY250" fmla="*/ 148915 h 917527"/>
                <a:gd name="connsiteX251" fmla="*/ 269615 w 1095703"/>
                <a:gd name="connsiteY251" fmla="*/ 158843 h 917527"/>
                <a:gd name="connsiteX252" fmla="*/ 283200 w 1095703"/>
                <a:gd name="connsiteY252" fmla="*/ 158843 h 917527"/>
                <a:gd name="connsiteX253" fmla="*/ 297308 w 1095703"/>
                <a:gd name="connsiteY253" fmla="*/ 161978 h 917527"/>
                <a:gd name="connsiteX254" fmla="*/ 315596 w 1095703"/>
                <a:gd name="connsiteY254" fmla="*/ 162501 h 917527"/>
                <a:gd name="connsiteX255" fmla="*/ 342244 w 1095703"/>
                <a:gd name="connsiteY255" fmla="*/ 167203 h 917527"/>
                <a:gd name="connsiteX256" fmla="*/ 353217 w 1095703"/>
                <a:gd name="connsiteY256" fmla="*/ 164068 h 917527"/>
                <a:gd name="connsiteX257" fmla="*/ 374640 w 1095703"/>
                <a:gd name="connsiteY257" fmla="*/ 151528 h 917527"/>
                <a:gd name="connsiteX258" fmla="*/ 363667 w 1095703"/>
                <a:gd name="connsiteY258" fmla="*/ 147348 h 917527"/>
                <a:gd name="connsiteX259" fmla="*/ 362622 w 1095703"/>
                <a:gd name="connsiteY259" fmla="*/ 143168 h 917527"/>
                <a:gd name="connsiteX260" fmla="*/ 368370 w 1095703"/>
                <a:gd name="connsiteY260" fmla="*/ 129582 h 917527"/>
                <a:gd name="connsiteX261" fmla="*/ 400243 w 1095703"/>
                <a:gd name="connsiteY261" fmla="*/ 114430 h 917527"/>
                <a:gd name="connsiteX262" fmla="*/ 423233 w 1095703"/>
                <a:gd name="connsiteY262" fmla="*/ 110250 h 917527"/>
                <a:gd name="connsiteX263" fmla="*/ 446746 w 1095703"/>
                <a:gd name="connsiteY263" fmla="*/ 102412 h 917527"/>
                <a:gd name="connsiteX264" fmla="*/ 459286 w 1095703"/>
                <a:gd name="connsiteY264" fmla="*/ 94052 h 917527"/>
                <a:gd name="connsiteX265" fmla="*/ 466602 w 1095703"/>
                <a:gd name="connsiteY265" fmla="*/ 83079 h 917527"/>
                <a:gd name="connsiteX266" fmla="*/ 469737 w 1095703"/>
                <a:gd name="connsiteY266" fmla="*/ 75242 h 917527"/>
                <a:gd name="connsiteX267" fmla="*/ 471827 w 1095703"/>
                <a:gd name="connsiteY267" fmla="*/ 33441 h 917527"/>
                <a:gd name="connsiteX268" fmla="*/ 478097 w 1095703"/>
                <a:gd name="connsiteY268" fmla="*/ 19855 h 917527"/>
                <a:gd name="connsiteX269" fmla="*/ 495862 w 1095703"/>
                <a:gd name="connsiteY269" fmla="*/ 9928 h 917527"/>
                <a:gd name="connsiteX270" fmla="*/ 535050 w 1095703"/>
                <a:gd name="connsiteY270" fmla="*/ 3135 h 917527"/>
                <a:gd name="connsiteX271" fmla="*/ 540798 w 1095703"/>
                <a:gd name="connsiteY271" fmla="*/ 0 h 917527"/>
                <a:gd name="connsiteX272" fmla="*/ 546546 w 1095703"/>
                <a:gd name="connsiteY272" fmla="*/ 13585 h 917527"/>
                <a:gd name="connsiteX273" fmla="*/ 546546 w 1095703"/>
                <a:gd name="connsiteY273" fmla="*/ 20900 h 917527"/>
                <a:gd name="connsiteX274" fmla="*/ 564311 w 1095703"/>
                <a:gd name="connsiteY274" fmla="*/ 35531 h 917527"/>
                <a:gd name="connsiteX275" fmla="*/ 584166 w 1095703"/>
                <a:gd name="connsiteY275" fmla="*/ 29261 h 917527"/>
                <a:gd name="connsiteX276" fmla="*/ 594094 w 1095703"/>
                <a:gd name="connsiteY276" fmla="*/ 40233 h 917527"/>
                <a:gd name="connsiteX277" fmla="*/ 597229 w 1095703"/>
                <a:gd name="connsiteY277" fmla="*/ 52774 h 917527"/>
                <a:gd name="connsiteX278" fmla="*/ 622832 w 1095703"/>
                <a:gd name="connsiteY278" fmla="*/ 59566 h 917527"/>
                <a:gd name="connsiteX279" fmla="*/ 626490 w 1095703"/>
                <a:gd name="connsiteY279" fmla="*/ 72106 h 917527"/>
                <a:gd name="connsiteX280" fmla="*/ 632237 w 1095703"/>
                <a:gd name="connsiteY280" fmla="*/ 70016 h 917527"/>
                <a:gd name="connsiteX281" fmla="*/ 654183 w 1095703"/>
                <a:gd name="connsiteY281" fmla="*/ 72629 h 917527"/>
                <a:gd name="connsiteX282" fmla="*/ 664110 w 1095703"/>
                <a:gd name="connsiteY282" fmla="*/ 79422 h 917527"/>
                <a:gd name="connsiteX283" fmla="*/ 661498 w 1095703"/>
                <a:gd name="connsiteY283" fmla="*/ 89349 h 917527"/>
                <a:gd name="connsiteX284" fmla="*/ 665678 w 1095703"/>
                <a:gd name="connsiteY284" fmla="*/ 93529 h 917527"/>
                <a:gd name="connsiteX285" fmla="*/ 661498 w 1095703"/>
                <a:gd name="connsiteY285" fmla="*/ 101889 h 917527"/>
                <a:gd name="connsiteX286" fmla="*/ 664633 w 1095703"/>
                <a:gd name="connsiteY286" fmla="*/ 105547 h 917527"/>
                <a:gd name="connsiteX287" fmla="*/ 678741 w 1095703"/>
                <a:gd name="connsiteY287" fmla="*/ 107637 h 917527"/>
                <a:gd name="connsiteX288" fmla="*/ 692326 w 1095703"/>
                <a:gd name="connsiteY288" fmla="*/ 105547 h 917527"/>
                <a:gd name="connsiteX289" fmla="*/ 700163 w 1095703"/>
                <a:gd name="connsiteY289" fmla="*/ 101889 h 917527"/>
                <a:gd name="connsiteX290" fmla="*/ 703299 w 1095703"/>
                <a:gd name="connsiteY290" fmla="*/ 93529 h 917527"/>
                <a:gd name="connsiteX291" fmla="*/ 714794 w 1095703"/>
                <a:gd name="connsiteY291" fmla="*/ 89872 h 917527"/>
                <a:gd name="connsiteX292" fmla="*/ 710091 w 1095703"/>
                <a:gd name="connsiteY292" fmla="*/ 106592 h 917527"/>
                <a:gd name="connsiteX293" fmla="*/ 713749 w 1095703"/>
                <a:gd name="connsiteY293" fmla="*/ 110250 h 917527"/>
                <a:gd name="connsiteX294" fmla="*/ 716361 w 1095703"/>
                <a:gd name="connsiteY294" fmla="*/ 122790 h 917527"/>
                <a:gd name="connsiteX295" fmla="*/ 726812 w 1095703"/>
                <a:gd name="connsiteY295" fmla="*/ 123313 h 917527"/>
                <a:gd name="connsiteX296" fmla="*/ 747189 w 1095703"/>
                <a:gd name="connsiteY296" fmla="*/ 132718 h 917527"/>
                <a:gd name="connsiteX297" fmla="*/ 764432 w 1095703"/>
                <a:gd name="connsiteY297" fmla="*/ 148915 h 917527"/>
                <a:gd name="connsiteX298" fmla="*/ 783765 w 1095703"/>
                <a:gd name="connsiteY298" fmla="*/ 144735 h 917527"/>
                <a:gd name="connsiteX299" fmla="*/ 783765 w 1095703"/>
                <a:gd name="connsiteY299" fmla="*/ 144735 h 91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095703" h="917527">
                  <a:moveTo>
                    <a:pt x="1087866" y="781153"/>
                  </a:moveTo>
                  <a:lnTo>
                    <a:pt x="1085776" y="795260"/>
                  </a:lnTo>
                  <a:lnTo>
                    <a:pt x="1092046" y="805711"/>
                  </a:lnTo>
                  <a:lnTo>
                    <a:pt x="1095704" y="845944"/>
                  </a:lnTo>
                  <a:lnTo>
                    <a:pt x="1084731" y="865799"/>
                  </a:lnTo>
                  <a:lnTo>
                    <a:pt x="1085253" y="884087"/>
                  </a:lnTo>
                  <a:lnTo>
                    <a:pt x="1075326" y="910735"/>
                  </a:lnTo>
                  <a:lnTo>
                    <a:pt x="1070623" y="917528"/>
                  </a:lnTo>
                  <a:lnTo>
                    <a:pt x="1047110" y="904988"/>
                  </a:lnTo>
                  <a:lnTo>
                    <a:pt x="1039795" y="898195"/>
                  </a:lnTo>
                  <a:lnTo>
                    <a:pt x="1046065" y="887222"/>
                  </a:lnTo>
                  <a:lnTo>
                    <a:pt x="1032480" y="881475"/>
                  </a:lnTo>
                  <a:lnTo>
                    <a:pt x="1035092" y="871024"/>
                  </a:lnTo>
                  <a:lnTo>
                    <a:pt x="1034048" y="865277"/>
                  </a:lnTo>
                  <a:lnTo>
                    <a:pt x="1024120" y="862142"/>
                  </a:lnTo>
                  <a:lnTo>
                    <a:pt x="1030390" y="854304"/>
                  </a:lnTo>
                  <a:lnTo>
                    <a:pt x="1030390" y="849602"/>
                  </a:lnTo>
                  <a:lnTo>
                    <a:pt x="1020985" y="843331"/>
                  </a:lnTo>
                  <a:lnTo>
                    <a:pt x="1018895" y="837584"/>
                  </a:lnTo>
                  <a:lnTo>
                    <a:pt x="1026732" y="830791"/>
                  </a:lnTo>
                  <a:lnTo>
                    <a:pt x="1023075" y="825044"/>
                  </a:lnTo>
                  <a:lnTo>
                    <a:pt x="1023597" y="817206"/>
                  </a:lnTo>
                  <a:lnTo>
                    <a:pt x="1029345" y="805711"/>
                  </a:lnTo>
                  <a:lnTo>
                    <a:pt x="1036660" y="799963"/>
                  </a:lnTo>
                  <a:lnTo>
                    <a:pt x="1053903" y="795260"/>
                  </a:lnTo>
                  <a:lnTo>
                    <a:pt x="1061218" y="788468"/>
                  </a:lnTo>
                  <a:lnTo>
                    <a:pt x="1072713" y="792126"/>
                  </a:lnTo>
                  <a:lnTo>
                    <a:pt x="1076371" y="784810"/>
                  </a:lnTo>
                  <a:lnTo>
                    <a:pt x="1075326" y="768090"/>
                  </a:lnTo>
                  <a:lnTo>
                    <a:pt x="1077416" y="761297"/>
                  </a:lnTo>
                  <a:lnTo>
                    <a:pt x="1085253" y="764432"/>
                  </a:lnTo>
                  <a:lnTo>
                    <a:pt x="1087866" y="781153"/>
                  </a:lnTo>
                  <a:lnTo>
                    <a:pt x="1087866" y="781153"/>
                  </a:lnTo>
                  <a:close/>
                  <a:moveTo>
                    <a:pt x="264390" y="486457"/>
                  </a:moveTo>
                  <a:lnTo>
                    <a:pt x="261778" y="494817"/>
                  </a:lnTo>
                  <a:lnTo>
                    <a:pt x="250282" y="480187"/>
                  </a:lnTo>
                  <a:lnTo>
                    <a:pt x="256552" y="477052"/>
                  </a:lnTo>
                  <a:lnTo>
                    <a:pt x="264390" y="486457"/>
                  </a:lnTo>
                  <a:close/>
                  <a:moveTo>
                    <a:pt x="783765" y="144735"/>
                  </a:moveTo>
                  <a:lnTo>
                    <a:pt x="796828" y="152051"/>
                  </a:lnTo>
                  <a:lnTo>
                    <a:pt x="805188" y="152051"/>
                  </a:lnTo>
                  <a:lnTo>
                    <a:pt x="817728" y="148393"/>
                  </a:lnTo>
                  <a:lnTo>
                    <a:pt x="825566" y="152573"/>
                  </a:lnTo>
                  <a:lnTo>
                    <a:pt x="833926" y="153095"/>
                  </a:lnTo>
                  <a:lnTo>
                    <a:pt x="855349" y="179744"/>
                  </a:lnTo>
                  <a:lnTo>
                    <a:pt x="866322" y="175564"/>
                  </a:lnTo>
                  <a:lnTo>
                    <a:pt x="874682" y="178176"/>
                  </a:lnTo>
                  <a:lnTo>
                    <a:pt x="876772" y="183924"/>
                  </a:lnTo>
                  <a:lnTo>
                    <a:pt x="889835" y="184446"/>
                  </a:lnTo>
                  <a:lnTo>
                    <a:pt x="908123" y="180789"/>
                  </a:lnTo>
                  <a:lnTo>
                    <a:pt x="920663" y="189149"/>
                  </a:lnTo>
                  <a:lnTo>
                    <a:pt x="949923" y="193851"/>
                  </a:lnTo>
                  <a:lnTo>
                    <a:pt x="959851" y="197509"/>
                  </a:lnTo>
                  <a:lnTo>
                    <a:pt x="960374" y="205346"/>
                  </a:lnTo>
                  <a:lnTo>
                    <a:pt x="938951" y="228859"/>
                  </a:lnTo>
                  <a:lnTo>
                    <a:pt x="930590" y="262823"/>
                  </a:lnTo>
                  <a:lnTo>
                    <a:pt x="924320" y="273795"/>
                  </a:lnTo>
                  <a:lnTo>
                    <a:pt x="922230" y="283201"/>
                  </a:lnTo>
                  <a:lnTo>
                    <a:pt x="923275" y="297831"/>
                  </a:lnTo>
                  <a:lnTo>
                    <a:pt x="919618" y="310371"/>
                  </a:lnTo>
                  <a:lnTo>
                    <a:pt x="919618" y="319776"/>
                  </a:lnTo>
                  <a:lnTo>
                    <a:pt x="926410" y="327614"/>
                  </a:lnTo>
                  <a:lnTo>
                    <a:pt x="917005" y="331794"/>
                  </a:lnTo>
                  <a:lnTo>
                    <a:pt x="912303" y="340154"/>
                  </a:lnTo>
                  <a:lnTo>
                    <a:pt x="895582" y="342244"/>
                  </a:lnTo>
                  <a:lnTo>
                    <a:pt x="890880" y="337542"/>
                  </a:lnTo>
                  <a:lnTo>
                    <a:pt x="884087" y="337542"/>
                  </a:lnTo>
                  <a:lnTo>
                    <a:pt x="873114" y="345902"/>
                  </a:lnTo>
                  <a:lnTo>
                    <a:pt x="880952" y="352694"/>
                  </a:lnTo>
                  <a:lnTo>
                    <a:pt x="877295" y="358442"/>
                  </a:lnTo>
                  <a:lnTo>
                    <a:pt x="853782" y="383000"/>
                  </a:lnTo>
                  <a:lnTo>
                    <a:pt x="840719" y="388748"/>
                  </a:lnTo>
                  <a:lnTo>
                    <a:pt x="837584" y="406513"/>
                  </a:lnTo>
                  <a:lnTo>
                    <a:pt x="819296" y="420098"/>
                  </a:lnTo>
                  <a:lnTo>
                    <a:pt x="812503" y="437863"/>
                  </a:lnTo>
                  <a:lnTo>
                    <a:pt x="817206" y="442044"/>
                  </a:lnTo>
                  <a:lnTo>
                    <a:pt x="815116" y="451449"/>
                  </a:lnTo>
                  <a:lnTo>
                    <a:pt x="805711" y="457719"/>
                  </a:lnTo>
                  <a:lnTo>
                    <a:pt x="805711" y="463989"/>
                  </a:lnTo>
                  <a:lnTo>
                    <a:pt x="814071" y="464512"/>
                  </a:lnTo>
                  <a:lnTo>
                    <a:pt x="828178" y="454584"/>
                  </a:lnTo>
                  <a:lnTo>
                    <a:pt x="825044" y="446746"/>
                  </a:lnTo>
                  <a:lnTo>
                    <a:pt x="839151" y="437341"/>
                  </a:lnTo>
                  <a:lnTo>
                    <a:pt x="850646" y="436819"/>
                  </a:lnTo>
                  <a:lnTo>
                    <a:pt x="864232" y="438908"/>
                  </a:lnTo>
                  <a:lnTo>
                    <a:pt x="868934" y="452494"/>
                  </a:lnTo>
                  <a:lnTo>
                    <a:pt x="865799" y="462944"/>
                  </a:lnTo>
                  <a:lnTo>
                    <a:pt x="879907" y="477052"/>
                  </a:lnTo>
                  <a:lnTo>
                    <a:pt x="885655" y="485412"/>
                  </a:lnTo>
                  <a:lnTo>
                    <a:pt x="869457" y="495862"/>
                  </a:lnTo>
                  <a:lnTo>
                    <a:pt x="869979" y="505790"/>
                  </a:lnTo>
                  <a:lnTo>
                    <a:pt x="875727" y="509447"/>
                  </a:lnTo>
                  <a:lnTo>
                    <a:pt x="886177" y="525645"/>
                  </a:lnTo>
                  <a:lnTo>
                    <a:pt x="897150" y="535573"/>
                  </a:lnTo>
                  <a:lnTo>
                    <a:pt x="892447" y="550726"/>
                  </a:lnTo>
                  <a:lnTo>
                    <a:pt x="885132" y="552816"/>
                  </a:lnTo>
                  <a:lnTo>
                    <a:pt x="874682" y="560653"/>
                  </a:lnTo>
                  <a:lnTo>
                    <a:pt x="863187" y="559609"/>
                  </a:lnTo>
                  <a:lnTo>
                    <a:pt x="858484" y="562221"/>
                  </a:lnTo>
                  <a:lnTo>
                    <a:pt x="867889" y="581031"/>
                  </a:lnTo>
                  <a:lnTo>
                    <a:pt x="887745" y="589391"/>
                  </a:lnTo>
                  <a:lnTo>
                    <a:pt x="890880" y="599842"/>
                  </a:lnTo>
                  <a:lnTo>
                    <a:pt x="886177" y="604022"/>
                  </a:lnTo>
                  <a:lnTo>
                    <a:pt x="877817" y="619174"/>
                  </a:lnTo>
                  <a:lnTo>
                    <a:pt x="881997" y="627012"/>
                  </a:lnTo>
                  <a:lnTo>
                    <a:pt x="882520" y="635372"/>
                  </a:lnTo>
                  <a:lnTo>
                    <a:pt x="888267" y="641120"/>
                  </a:lnTo>
                  <a:lnTo>
                    <a:pt x="919618" y="655750"/>
                  </a:lnTo>
                  <a:lnTo>
                    <a:pt x="939996" y="652093"/>
                  </a:lnTo>
                  <a:lnTo>
                    <a:pt x="942086" y="664633"/>
                  </a:lnTo>
                  <a:lnTo>
                    <a:pt x="929023" y="680831"/>
                  </a:lnTo>
                  <a:lnTo>
                    <a:pt x="930068" y="690236"/>
                  </a:lnTo>
                  <a:lnTo>
                    <a:pt x="926410" y="692326"/>
                  </a:lnTo>
                  <a:lnTo>
                    <a:pt x="921708" y="694416"/>
                  </a:lnTo>
                  <a:lnTo>
                    <a:pt x="907077" y="701209"/>
                  </a:lnTo>
                  <a:lnTo>
                    <a:pt x="883042" y="722109"/>
                  </a:lnTo>
                  <a:lnTo>
                    <a:pt x="872069" y="728379"/>
                  </a:lnTo>
                  <a:lnTo>
                    <a:pt x="867889" y="739352"/>
                  </a:lnTo>
                  <a:lnTo>
                    <a:pt x="855349" y="747712"/>
                  </a:lnTo>
                  <a:lnTo>
                    <a:pt x="840719" y="750847"/>
                  </a:lnTo>
                  <a:lnTo>
                    <a:pt x="826611" y="756072"/>
                  </a:lnTo>
                  <a:lnTo>
                    <a:pt x="819818" y="753460"/>
                  </a:lnTo>
                  <a:lnTo>
                    <a:pt x="802575" y="753460"/>
                  </a:lnTo>
                  <a:lnTo>
                    <a:pt x="792125" y="746144"/>
                  </a:lnTo>
                  <a:lnTo>
                    <a:pt x="771225" y="741442"/>
                  </a:lnTo>
                  <a:lnTo>
                    <a:pt x="764432" y="730469"/>
                  </a:lnTo>
                  <a:lnTo>
                    <a:pt x="749280" y="729947"/>
                  </a:lnTo>
                  <a:lnTo>
                    <a:pt x="744577" y="720542"/>
                  </a:lnTo>
                  <a:lnTo>
                    <a:pt x="733082" y="722631"/>
                  </a:lnTo>
                  <a:lnTo>
                    <a:pt x="723676" y="726812"/>
                  </a:lnTo>
                  <a:lnTo>
                    <a:pt x="711136" y="726289"/>
                  </a:lnTo>
                  <a:lnTo>
                    <a:pt x="675083" y="715316"/>
                  </a:lnTo>
                  <a:lnTo>
                    <a:pt x="666723" y="706956"/>
                  </a:lnTo>
                  <a:lnTo>
                    <a:pt x="656273" y="710091"/>
                  </a:lnTo>
                  <a:lnTo>
                    <a:pt x="646345" y="720019"/>
                  </a:lnTo>
                  <a:lnTo>
                    <a:pt x="606112" y="745100"/>
                  </a:lnTo>
                  <a:lnTo>
                    <a:pt x="589914" y="771747"/>
                  </a:lnTo>
                  <a:lnTo>
                    <a:pt x="589391" y="779063"/>
                  </a:lnTo>
                  <a:lnTo>
                    <a:pt x="593571" y="803098"/>
                  </a:lnTo>
                  <a:lnTo>
                    <a:pt x="603499" y="818251"/>
                  </a:lnTo>
                  <a:lnTo>
                    <a:pt x="584689" y="814593"/>
                  </a:lnTo>
                  <a:lnTo>
                    <a:pt x="561176" y="821386"/>
                  </a:lnTo>
                  <a:lnTo>
                    <a:pt x="553861" y="826089"/>
                  </a:lnTo>
                  <a:lnTo>
                    <a:pt x="525123" y="818773"/>
                  </a:lnTo>
                  <a:lnTo>
                    <a:pt x="512060" y="825566"/>
                  </a:lnTo>
                  <a:lnTo>
                    <a:pt x="504222" y="818251"/>
                  </a:lnTo>
                  <a:lnTo>
                    <a:pt x="486979" y="810936"/>
                  </a:lnTo>
                  <a:lnTo>
                    <a:pt x="486979" y="801531"/>
                  </a:lnTo>
                  <a:lnTo>
                    <a:pt x="470782" y="797873"/>
                  </a:lnTo>
                  <a:lnTo>
                    <a:pt x="465034" y="802053"/>
                  </a:lnTo>
                  <a:lnTo>
                    <a:pt x="458241" y="792648"/>
                  </a:lnTo>
                  <a:lnTo>
                    <a:pt x="447791" y="790558"/>
                  </a:lnTo>
                  <a:lnTo>
                    <a:pt x="432638" y="784288"/>
                  </a:lnTo>
                  <a:lnTo>
                    <a:pt x="408080" y="777495"/>
                  </a:lnTo>
                  <a:lnTo>
                    <a:pt x="403378" y="792126"/>
                  </a:lnTo>
                  <a:lnTo>
                    <a:pt x="374640" y="792126"/>
                  </a:lnTo>
                  <a:lnTo>
                    <a:pt x="370460" y="789513"/>
                  </a:lnTo>
                  <a:lnTo>
                    <a:pt x="351649" y="792126"/>
                  </a:lnTo>
                  <a:lnTo>
                    <a:pt x="331794" y="779063"/>
                  </a:lnTo>
                  <a:lnTo>
                    <a:pt x="309849" y="781675"/>
                  </a:lnTo>
                  <a:lnTo>
                    <a:pt x="296263" y="768613"/>
                  </a:lnTo>
                  <a:lnTo>
                    <a:pt x="282678" y="767567"/>
                  </a:lnTo>
                  <a:lnTo>
                    <a:pt x="255507" y="757117"/>
                  </a:lnTo>
                  <a:lnTo>
                    <a:pt x="244535" y="759730"/>
                  </a:lnTo>
                  <a:lnTo>
                    <a:pt x="246625" y="739875"/>
                  </a:lnTo>
                  <a:lnTo>
                    <a:pt x="219977" y="732037"/>
                  </a:lnTo>
                  <a:lnTo>
                    <a:pt x="216842" y="724199"/>
                  </a:lnTo>
                  <a:lnTo>
                    <a:pt x="229382" y="721064"/>
                  </a:lnTo>
                  <a:lnTo>
                    <a:pt x="240877" y="709569"/>
                  </a:lnTo>
                  <a:lnTo>
                    <a:pt x="251327" y="665678"/>
                  </a:lnTo>
                  <a:lnTo>
                    <a:pt x="259165" y="614472"/>
                  </a:lnTo>
                  <a:lnTo>
                    <a:pt x="265435" y="604544"/>
                  </a:lnTo>
                  <a:lnTo>
                    <a:pt x="272750" y="601932"/>
                  </a:lnTo>
                  <a:lnTo>
                    <a:pt x="266480" y="594616"/>
                  </a:lnTo>
                  <a:lnTo>
                    <a:pt x="259688" y="604022"/>
                  </a:lnTo>
                  <a:lnTo>
                    <a:pt x="263868" y="557518"/>
                  </a:lnTo>
                  <a:lnTo>
                    <a:pt x="267003" y="540276"/>
                  </a:lnTo>
                  <a:lnTo>
                    <a:pt x="272750" y="521988"/>
                  </a:lnTo>
                  <a:lnTo>
                    <a:pt x="291561" y="536618"/>
                  </a:lnTo>
                  <a:lnTo>
                    <a:pt x="296263" y="542888"/>
                  </a:lnTo>
                  <a:lnTo>
                    <a:pt x="302011" y="563789"/>
                  </a:lnTo>
                  <a:lnTo>
                    <a:pt x="305668" y="564311"/>
                  </a:lnTo>
                  <a:lnTo>
                    <a:pt x="298876" y="536096"/>
                  </a:lnTo>
                  <a:lnTo>
                    <a:pt x="287903" y="521988"/>
                  </a:lnTo>
                  <a:lnTo>
                    <a:pt x="265958" y="507880"/>
                  </a:lnTo>
                  <a:lnTo>
                    <a:pt x="262823" y="500042"/>
                  </a:lnTo>
                  <a:lnTo>
                    <a:pt x="273795" y="496385"/>
                  </a:lnTo>
                  <a:lnTo>
                    <a:pt x="270660" y="485412"/>
                  </a:lnTo>
                  <a:lnTo>
                    <a:pt x="267525" y="449359"/>
                  </a:lnTo>
                  <a:lnTo>
                    <a:pt x="249237" y="445701"/>
                  </a:lnTo>
                  <a:lnTo>
                    <a:pt x="219977" y="429503"/>
                  </a:lnTo>
                  <a:lnTo>
                    <a:pt x="209527" y="413306"/>
                  </a:lnTo>
                  <a:lnTo>
                    <a:pt x="199599" y="401810"/>
                  </a:lnTo>
                  <a:lnTo>
                    <a:pt x="196986" y="391360"/>
                  </a:lnTo>
                  <a:lnTo>
                    <a:pt x="202734" y="380387"/>
                  </a:lnTo>
                  <a:lnTo>
                    <a:pt x="198031" y="373595"/>
                  </a:lnTo>
                  <a:lnTo>
                    <a:pt x="189671" y="368892"/>
                  </a:lnTo>
                  <a:lnTo>
                    <a:pt x="196464" y="358965"/>
                  </a:lnTo>
                  <a:lnTo>
                    <a:pt x="178176" y="357919"/>
                  </a:lnTo>
                  <a:lnTo>
                    <a:pt x="167203" y="354784"/>
                  </a:lnTo>
                  <a:lnTo>
                    <a:pt x="165113" y="347992"/>
                  </a:lnTo>
                  <a:lnTo>
                    <a:pt x="172951" y="339632"/>
                  </a:lnTo>
                  <a:lnTo>
                    <a:pt x="163023" y="334929"/>
                  </a:lnTo>
                  <a:lnTo>
                    <a:pt x="146825" y="335974"/>
                  </a:lnTo>
                  <a:lnTo>
                    <a:pt x="145780" y="325524"/>
                  </a:lnTo>
                  <a:lnTo>
                    <a:pt x="132195" y="327614"/>
                  </a:lnTo>
                  <a:lnTo>
                    <a:pt x="124880" y="325524"/>
                  </a:lnTo>
                  <a:lnTo>
                    <a:pt x="118087" y="318731"/>
                  </a:lnTo>
                  <a:lnTo>
                    <a:pt x="110250" y="319776"/>
                  </a:lnTo>
                  <a:lnTo>
                    <a:pt x="96664" y="317164"/>
                  </a:lnTo>
                  <a:lnTo>
                    <a:pt x="91962" y="312984"/>
                  </a:lnTo>
                  <a:lnTo>
                    <a:pt x="62701" y="305146"/>
                  </a:lnTo>
                  <a:lnTo>
                    <a:pt x="50161" y="304623"/>
                  </a:lnTo>
                  <a:lnTo>
                    <a:pt x="38666" y="308281"/>
                  </a:lnTo>
                  <a:lnTo>
                    <a:pt x="31873" y="306191"/>
                  </a:lnTo>
                  <a:lnTo>
                    <a:pt x="24035" y="292606"/>
                  </a:lnTo>
                  <a:lnTo>
                    <a:pt x="5225" y="285813"/>
                  </a:lnTo>
                  <a:lnTo>
                    <a:pt x="8883" y="281633"/>
                  </a:lnTo>
                  <a:lnTo>
                    <a:pt x="27693" y="277975"/>
                  </a:lnTo>
                  <a:lnTo>
                    <a:pt x="31351" y="273795"/>
                  </a:lnTo>
                  <a:lnTo>
                    <a:pt x="17765" y="268048"/>
                  </a:lnTo>
                  <a:lnTo>
                    <a:pt x="16720" y="260733"/>
                  </a:lnTo>
                  <a:lnTo>
                    <a:pt x="26648" y="262823"/>
                  </a:lnTo>
                  <a:lnTo>
                    <a:pt x="27171" y="255508"/>
                  </a:lnTo>
                  <a:lnTo>
                    <a:pt x="2613" y="256030"/>
                  </a:lnTo>
                  <a:lnTo>
                    <a:pt x="0" y="248192"/>
                  </a:lnTo>
                  <a:lnTo>
                    <a:pt x="3135" y="239832"/>
                  </a:lnTo>
                  <a:lnTo>
                    <a:pt x="17243" y="232517"/>
                  </a:lnTo>
                  <a:lnTo>
                    <a:pt x="52773" y="224157"/>
                  </a:lnTo>
                  <a:lnTo>
                    <a:pt x="67926" y="225202"/>
                  </a:lnTo>
                  <a:lnTo>
                    <a:pt x="78376" y="224157"/>
                  </a:lnTo>
                  <a:lnTo>
                    <a:pt x="96664" y="214229"/>
                  </a:lnTo>
                  <a:lnTo>
                    <a:pt x="114430" y="211617"/>
                  </a:lnTo>
                  <a:lnTo>
                    <a:pt x="131150" y="216319"/>
                  </a:lnTo>
                  <a:lnTo>
                    <a:pt x="146303" y="233562"/>
                  </a:lnTo>
                  <a:lnTo>
                    <a:pt x="153618" y="239832"/>
                  </a:lnTo>
                  <a:lnTo>
                    <a:pt x="172428" y="229382"/>
                  </a:lnTo>
                  <a:lnTo>
                    <a:pt x="199599" y="229904"/>
                  </a:lnTo>
                  <a:lnTo>
                    <a:pt x="205346" y="235652"/>
                  </a:lnTo>
                  <a:lnTo>
                    <a:pt x="212662" y="225202"/>
                  </a:lnTo>
                  <a:lnTo>
                    <a:pt x="218932" y="231472"/>
                  </a:lnTo>
                  <a:lnTo>
                    <a:pt x="247670" y="230427"/>
                  </a:lnTo>
                  <a:lnTo>
                    <a:pt x="238265" y="215274"/>
                  </a:lnTo>
                  <a:lnTo>
                    <a:pt x="236175" y="176086"/>
                  </a:lnTo>
                  <a:lnTo>
                    <a:pt x="228337" y="165636"/>
                  </a:lnTo>
                  <a:lnTo>
                    <a:pt x="215274" y="138988"/>
                  </a:lnTo>
                  <a:lnTo>
                    <a:pt x="216319" y="130628"/>
                  </a:lnTo>
                  <a:lnTo>
                    <a:pt x="236175" y="132718"/>
                  </a:lnTo>
                  <a:lnTo>
                    <a:pt x="252895" y="129060"/>
                  </a:lnTo>
                  <a:lnTo>
                    <a:pt x="260733" y="131673"/>
                  </a:lnTo>
                  <a:lnTo>
                    <a:pt x="262823" y="148915"/>
                  </a:lnTo>
                  <a:lnTo>
                    <a:pt x="269615" y="158843"/>
                  </a:lnTo>
                  <a:lnTo>
                    <a:pt x="283200" y="158843"/>
                  </a:lnTo>
                  <a:lnTo>
                    <a:pt x="297308" y="161978"/>
                  </a:lnTo>
                  <a:lnTo>
                    <a:pt x="315596" y="162501"/>
                  </a:lnTo>
                  <a:lnTo>
                    <a:pt x="342244" y="167203"/>
                  </a:lnTo>
                  <a:lnTo>
                    <a:pt x="353217" y="164068"/>
                  </a:lnTo>
                  <a:lnTo>
                    <a:pt x="374640" y="151528"/>
                  </a:lnTo>
                  <a:lnTo>
                    <a:pt x="363667" y="147348"/>
                  </a:lnTo>
                  <a:lnTo>
                    <a:pt x="362622" y="143168"/>
                  </a:lnTo>
                  <a:lnTo>
                    <a:pt x="368370" y="129582"/>
                  </a:lnTo>
                  <a:lnTo>
                    <a:pt x="400243" y="114430"/>
                  </a:lnTo>
                  <a:lnTo>
                    <a:pt x="423233" y="110250"/>
                  </a:lnTo>
                  <a:lnTo>
                    <a:pt x="446746" y="102412"/>
                  </a:lnTo>
                  <a:lnTo>
                    <a:pt x="459286" y="94052"/>
                  </a:lnTo>
                  <a:lnTo>
                    <a:pt x="466602" y="83079"/>
                  </a:lnTo>
                  <a:lnTo>
                    <a:pt x="469737" y="75242"/>
                  </a:lnTo>
                  <a:lnTo>
                    <a:pt x="471827" y="33441"/>
                  </a:lnTo>
                  <a:lnTo>
                    <a:pt x="478097" y="19855"/>
                  </a:lnTo>
                  <a:lnTo>
                    <a:pt x="495862" y="9928"/>
                  </a:lnTo>
                  <a:lnTo>
                    <a:pt x="535050" y="3135"/>
                  </a:lnTo>
                  <a:lnTo>
                    <a:pt x="540798" y="0"/>
                  </a:lnTo>
                  <a:lnTo>
                    <a:pt x="546546" y="13585"/>
                  </a:lnTo>
                  <a:lnTo>
                    <a:pt x="546546" y="20900"/>
                  </a:lnTo>
                  <a:lnTo>
                    <a:pt x="564311" y="35531"/>
                  </a:lnTo>
                  <a:lnTo>
                    <a:pt x="584166" y="29261"/>
                  </a:lnTo>
                  <a:lnTo>
                    <a:pt x="594094" y="40233"/>
                  </a:lnTo>
                  <a:lnTo>
                    <a:pt x="597229" y="52774"/>
                  </a:lnTo>
                  <a:lnTo>
                    <a:pt x="622832" y="59566"/>
                  </a:lnTo>
                  <a:lnTo>
                    <a:pt x="626490" y="72106"/>
                  </a:lnTo>
                  <a:lnTo>
                    <a:pt x="632237" y="70016"/>
                  </a:lnTo>
                  <a:lnTo>
                    <a:pt x="654183" y="72629"/>
                  </a:lnTo>
                  <a:lnTo>
                    <a:pt x="664110" y="79422"/>
                  </a:lnTo>
                  <a:lnTo>
                    <a:pt x="661498" y="89349"/>
                  </a:lnTo>
                  <a:lnTo>
                    <a:pt x="665678" y="93529"/>
                  </a:lnTo>
                  <a:lnTo>
                    <a:pt x="661498" y="101889"/>
                  </a:lnTo>
                  <a:lnTo>
                    <a:pt x="664633" y="105547"/>
                  </a:lnTo>
                  <a:lnTo>
                    <a:pt x="678741" y="107637"/>
                  </a:lnTo>
                  <a:lnTo>
                    <a:pt x="692326" y="105547"/>
                  </a:lnTo>
                  <a:lnTo>
                    <a:pt x="700163" y="101889"/>
                  </a:lnTo>
                  <a:lnTo>
                    <a:pt x="703299" y="93529"/>
                  </a:lnTo>
                  <a:lnTo>
                    <a:pt x="714794" y="89872"/>
                  </a:lnTo>
                  <a:lnTo>
                    <a:pt x="710091" y="106592"/>
                  </a:lnTo>
                  <a:lnTo>
                    <a:pt x="713749" y="110250"/>
                  </a:lnTo>
                  <a:lnTo>
                    <a:pt x="716361" y="122790"/>
                  </a:lnTo>
                  <a:lnTo>
                    <a:pt x="726812" y="123313"/>
                  </a:lnTo>
                  <a:lnTo>
                    <a:pt x="747189" y="132718"/>
                  </a:lnTo>
                  <a:lnTo>
                    <a:pt x="764432" y="148915"/>
                  </a:lnTo>
                  <a:lnTo>
                    <a:pt x="783765" y="144735"/>
                  </a:lnTo>
                  <a:lnTo>
                    <a:pt x="783765" y="144735"/>
                  </a:lnTo>
                  <a:close/>
                </a:path>
              </a:pathLst>
            </a:custGeom>
            <a:solidFill>
              <a:schemeClr val="accent3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Portugal — 47%">
              <a:extLst>
                <a:ext uri="{FF2B5EF4-FFF2-40B4-BE49-F238E27FC236}">
                  <a16:creationId xmlns:a16="http://schemas.microsoft.com/office/drawing/2014/main" id="{CA8651D4-84D6-1C13-1FE0-32AA8A23DC14}"/>
                </a:ext>
              </a:extLst>
            </p:cNvPr>
            <p:cNvSpPr/>
            <p:nvPr/>
          </p:nvSpPr>
          <p:spPr>
            <a:xfrm>
              <a:off x="2772997" y="4047161"/>
              <a:ext cx="263345" cy="491682"/>
            </a:xfrm>
            <a:custGeom>
              <a:avLst/>
              <a:gdLst>
                <a:gd name="connsiteX0" fmla="*/ 159366 w 263345"/>
                <a:gd name="connsiteY0" fmla="*/ 475484 h 491682"/>
                <a:gd name="connsiteX1" fmla="*/ 152050 w 263345"/>
                <a:gd name="connsiteY1" fmla="*/ 476529 h 491682"/>
                <a:gd name="connsiteX2" fmla="*/ 124357 w 263345"/>
                <a:gd name="connsiteY2" fmla="*/ 491682 h 491682"/>
                <a:gd name="connsiteX3" fmla="*/ 116520 w 263345"/>
                <a:gd name="connsiteY3" fmla="*/ 491682 h 491682"/>
                <a:gd name="connsiteX4" fmla="*/ 101367 w 263345"/>
                <a:gd name="connsiteY4" fmla="*/ 484890 h 491682"/>
                <a:gd name="connsiteX5" fmla="*/ 73674 w 263345"/>
                <a:gd name="connsiteY5" fmla="*/ 482277 h 491682"/>
                <a:gd name="connsiteX6" fmla="*/ 64269 w 263345"/>
                <a:gd name="connsiteY6" fmla="*/ 480187 h 491682"/>
                <a:gd name="connsiteX7" fmla="*/ 53296 w 263345"/>
                <a:gd name="connsiteY7" fmla="*/ 484367 h 491682"/>
                <a:gd name="connsiteX8" fmla="*/ 43891 w 263345"/>
                <a:gd name="connsiteY8" fmla="*/ 484367 h 491682"/>
                <a:gd name="connsiteX9" fmla="*/ 37098 w 263345"/>
                <a:gd name="connsiteY9" fmla="*/ 490637 h 491682"/>
                <a:gd name="connsiteX10" fmla="*/ 32396 w 263345"/>
                <a:gd name="connsiteY10" fmla="*/ 488547 h 491682"/>
                <a:gd name="connsiteX11" fmla="*/ 38666 w 263345"/>
                <a:gd name="connsiteY11" fmla="*/ 475484 h 491682"/>
                <a:gd name="connsiteX12" fmla="*/ 48593 w 263345"/>
                <a:gd name="connsiteY12" fmla="*/ 450404 h 491682"/>
                <a:gd name="connsiteX13" fmla="*/ 48593 w 263345"/>
                <a:gd name="connsiteY13" fmla="*/ 434206 h 491682"/>
                <a:gd name="connsiteX14" fmla="*/ 51206 w 263345"/>
                <a:gd name="connsiteY14" fmla="*/ 420621 h 491682"/>
                <a:gd name="connsiteX15" fmla="*/ 49116 w 263345"/>
                <a:gd name="connsiteY15" fmla="*/ 407558 h 491682"/>
                <a:gd name="connsiteX16" fmla="*/ 44936 w 263345"/>
                <a:gd name="connsiteY16" fmla="*/ 399198 h 491682"/>
                <a:gd name="connsiteX17" fmla="*/ 51729 w 263345"/>
                <a:gd name="connsiteY17" fmla="*/ 377775 h 491682"/>
                <a:gd name="connsiteX18" fmla="*/ 51729 w 263345"/>
                <a:gd name="connsiteY18" fmla="*/ 366802 h 491682"/>
                <a:gd name="connsiteX19" fmla="*/ 45981 w 263345"/>
                <a:gd name="connsiteY19" fmla="*/ 352694 h 491682"/>
                <a:gd name="connsiteX20" fmla="*/ 63224 w 263345"/>
                <a:gd name="connsiteY20" fmla="*/ 354784 h 491682"/>
                <a:gd name="connsiteX21" fmla="*/ 52774 w 263345"/>
                <a:gd name="connsiteY21" fmla="*/ 346424 h 491682"/>
                <a:gd name="connsiteX22" fmla="*/ 43368 w 263345"/>
                <a:gd name="connsiteY22" fmla="*/ 346424 h 491682"/>
                <a:gd name="connsiteX23" fmla="*/ 29261 w 263345"/>
                <a:gd name="connsiteY23" fmla="*/ 352172 h 491682"/>
                <a:gd name="connsiteX24" fmla="*/ 19855 w 263345"/>
                <a:gd name="connsiteY24" fmla="*/ 352694 h 491682"/>
                <a:gd name="connsiteX25" fmla="*/ 20378 w 263345"/>
                <a:gd name="connsiteY25" fmla="*/ 344334 h 491682"/>
                <a:gd name="connsiteX26" fmla="*/ 17243 w 263345"/>
                <a:gd name="connsiteY26" fmla="*/ 333362 h 491682"/>
                <a:gd name="connsiteX27" fmla="*/ 29783 w 263345"/>
                <a:gd name="connsiteY27" fmla="*/ 329704 h 491682"/>
                <a:gd name="connsiteX28" fmla="*/ 39711 w 263345"/>
                <a:gd name="connsiteY28" fmla="*/ 319254 h 491682"/>
                <a:gd name="connsiteX29" fmla="*/ 37621 w 263345"/>
                <a:gd name="connsiteY29" fmla="*/ 309326 h 491682"/>
                <a:gd name="connsiteX30" fmla="*/ 30306 w 263345"/>
                <a:gd name="connsiteY30" fmla="*/ 316119 h 491682"/>
                <a:gd name="connsiteX31" fmla="*/ 26648 w 263345"/>
                <a:gd name="connsiteY31" fmla="*/ 324479 h 491682"/>
                <a:gd name="connsiteX32" fmla="*/ 9405 w 263345"/>
                <a:gd name="connsiteY32" fmla="*/ 328659 h 491682"/>
                <a:gd name="connsiteX33" fmla="*/ 0 w 263345"/>
                <a:gd name="connsiteY33" fmla="*/ 325524 h 491682"/>
                <a:gd name="connsiteX34" fmla="*/ 0 w 263345"/>
                <a:gd name="connsiteY34" fmla="*/ 314029 h 491682"/>
                <a:gd name="connsiteX35" fmla="*/ 3658 w 263345"/>
                <a:gd name="connsiteY35" fmla="*/ 303579 h 491682"/>
                <a:gd name="connsiteX36" fmla="*/ 6270 w 263345"/>
                <a:gd name="connsiteY36" fmla="*/ 289471 h 491682"/>
                <a:gd name="connsiteX37" fmla="*/ 10973 w 263345"/>
                <a:gd name="connsiteY37" fmla="*/ 275886 h 491682"/>
                <a:gd name="connsiteX38" fmla="*/ 9928 w 263345"/>
                <a:gd name="connsiteY38" fmla="*/ 267525 h 491682"/>
                <a:gd name="connsiteX39" fmla="*/ 19855 w 263345"/>
                <a:gd name="connsiteY39" fmla="*/ 259688 h 491682"/>
                <a:gd name="connsiteX40" fmla="*/ 28216 w 263345"/>
                <a:gd name="connsiteY40" fmla="*/ 248192 h 491682"/>
                <a:gd name="connsiteX41" fmla="*/ 54864 w 263345"/>
                <a:gd name="connsiteY41" fmla="*/ 193329 h 491682"/>
                <a:gd name="connsiteX42" fmla="*/ 51206 w 263345"/>
                <a:gd name="connsiteY42" fmla="*/ 187059 h 491682"/>
                <a:gd name="connsiteX43" fmla="*/ 61656 w 263345"/>
                <a:gd name="connsiteY43" fmla="*/ 146303 h 491682"/>
                <a:gd name="connsiteX44" fmla="*/ 68971 w 263345"/>
                <a:gd name="connsiteY44" fmla="*/ 132195 h 491682"/>
                <a:gd name="connsiteX45" fmla="*/ 72629 w 263345"/>
                <a:gd name="connsiteY45" fmla="*/ 105547 h 491682"/>
                <a:gd name="connsiteX46" fmla="*/ 71584 w 263345"/>
                <a:gd name="connsiteY46" fmla="*/ 93007 h 491682"/>
                <a:gd name="connsiteX47" fmla="*/ 67404 w 263345"/>
                <a:gd name="connsiteY47" fmla="*/ 80467 h 491682"/>
                <a:gd name="connsiteX48" fmla="*/ 63224 w 263345"/>
                <a:gd name="connsiteY48" fmla="*/ 53819 h 491682"/>
                <a:gd name="connsiteX49" fmla="*/ 63224 w 263345"/>
                <a:gd name="connsiteY49" fmla="*/ 46504 h 491682"/>
                <a:gd name="connsiteX50" fmla="*/ 57476 w 263345"/>
                <a:gd name="connsiteY50" fmla="*/ 35531 h 491682"/>
                <a:gd name="connsiteX51" fmla="*/ 57999 w 263345"/>
                <a:gd name="connsiteY51" fmla="*/ 29261 h 491682"/>
                <a:gd name="connsiteX52" fmla="*/ 66359 w 263345"/>
                <a:gd name="connsiteY52" fmla="*/ 18811 h 491682"/>
                <a:gd name="connsiteX53" fmla="*/ 73674 w 263345"/>
                <a:gd name="connsiteY53" fmla="*/ 12018 h 491682"/>
                <a:gd name="connsiteX54" fmla="*/ 85169 w 263345"/>
                <a:gd name="connsiteY54" fmla="*/ 6270 h 491682"/>
                <a:gd name="connsiteX55" fmla="*/ 110250 w 263345"/>
                <a:gd name="connsiteY55" fmla="*/ 0 h 491682"/>
                <a:gd name="connsiteX56" fmla="*/ 116520 w 263345"/>
                <a:gd name="connsiteY56" fmla="*/ 10973 h 491682"/>
                <a:gd name="connsiteX57" fmla="*/ 108682 w 263345"/>
                <a:gd name="connsiteY57" fmla="*/ 22468 h 491682"/>
                <a:gd name="connsiteX58" fmla="*/ 114430 w 263345"/>
                <a:gd name="connsiteY58" fmla="*/ 30306 h 491682"/>
                <a:gd name="connsiteX59" fmla="*/ 132718 w 263345"/>
                <a:gd name="connsiteY59" fmla="*/ 23513 h 491682"/>
                <a:gd name="connsiteX60" fmla="*/ 150483 w 263345"/>
                <a:gd name="connsiteY60" fmla="*/ 22991 h 491682"/>
                <a:gd name="connsiteX61" fmla="*/ 164068 w 263345"/>
                <a:gd name="connsiteY61" fmla="*/ 27693 h 491682"/>
                <a:gd name="connsiteX62" fmla="*/ 172428 w 263345"/>
                <a:gd name="connsiteY62" fmla="*/ 27693 h 491682"/>
                <a:gd name="connsiteX63" fmla="*/ 187581 w 263345"/>
                <a:gd name="connsiteY63" fmla="*/ 21945 h 491682"/>
                <a:gd name="connsiteX64" fmla="*/ 192284 w 263345"/>
                <a:gd name="connsiteY64" fmla="*/ 13585 h 491682"/>
                <a:gd name="connsiteX65" fmla="*/ 201689 w 263345"/>
                <a:gd name="connsiteY65" fmla="*/ 16720 h 491682"/>
                <a:gd name="connsiteX66" fmla="*/ 233562 w 263345"/>
                <a:gd name="connsiteY66" fmla="*/ 17243 h 491682"/>
                <a:gd name="connsiteX67" fmla="*/ 237742 w 263345"/>
                <a:gd name="connsiteY67" fmla="*/ 24036 h 491682"/>
                <a:gd name="connsiteX68" fmla="*/ 238265 w 263345"/>
                <a:gd name="connsiteY68" fmla="*/ 42846 h 491682"/>
                <a:gd name="connsiteX69" fmla="*/ 249760 w 263345"/>
                <a:gd name="connsiteY69" fmla="*/ 43891 h 491682"/>
                <a:gd name="connsiteX70" fmla="*/ 261255 w 263345"/>
                <a:gd name="connsiteY70" fmla="*/ 49638 h 491682"/>
                <a:gd name="connsiteX71" fmla="*/ 263345 w 263345"/>
                <a:gd name="connsiteY71" fmla="*/ 56431 h 491682"/>
                <a:gd name="connsiteX72" fmla="*/ 248192 w 263345"/>
                <a:gd name="connsiteY72" fmla="*/ 71584 h 491682"/>
                <a:gd name="connsiteX73" fmla="*/ 235130 w 263345"/>
                <a:gd name="connsiteY73" fmla="*/ 78377 h 491682"/>
                <a:gd name="connsiteX74" fmla="*/ 225202 w 263345"/>
                <a:gd name="connsiteY74" fmla="*/ 86737 h 491682"/>
                <a:gd name="connsiteX75" fmla="*/ 218409 w 263345"/>
                <a:gd name="connsiteY75" fmla="*/ 96664 h 491682"/>
                <a:gd name="connsiteX76" fmla="*/ 205869 w 263345"/>
                <a:gd name="connsiteY76" fmla="*/ 106592 h 491682"/>
                <a:gd name="connsiteX77" fmla="*/ 210572 w 263345"/>
                <a:gd name="connsiteY77" fmla="*/ 119133 h 491682"/>
                <a:gd name="connsiteX78" fmla="*/ 213184 w 263345"/>
                <a:gd name="connsiteY78" fmla="*/ 140555 h 491682"/>
                <a:gd name="connsiteX79" fmla="*/ 210572 w 263345"/>
                <a:gd name="connsiteY79" fmla="*/ 164068 h 491682"/>
                <a:gd name="connsiteX80" fmla="*/ 213184 w 263345"/>
                <a:gd name="connsiteY80" fmla="*/ 170861 h 491682"/>
                <a:gd name="connsiteX81" fmla="*/ 196464 w 263345"/>
                <a:gd name="connsiteY81" fmla="*/ 183924 h 491682"/>
                <a:gd name="connsiteX82" fmla="*/ 195419 w 263345"/>
                <a:gd name="connsiteY82" fmla="*/ 190194 h 491682"/>
                <a:gd name="connsiteX83" fmla="*/ 203779 w 263345"/>
                <a:gd name="connsiteY83" fmla="*/ 198031 h 491682"/>
                <a:gd name="connsiteX84" fmla="*/ 203779 w 263345"/>
                <a:gd name="connsiteY84" fmla="*/ 209527 h 491682"/>
                <a:gd name="connsiteX85" fmla="*/ 193329 w 263345"/>
                <a:gd name="connsiteY85" fmla="*/ 230950 h 491682"/>
                <a:gd name="connsiteX86" fmla="*/ 187059 w 263345"/>
                <a:gd name="connsiteY86" fmla="*/ 234085 h 491682"/>
                <a:gd name="connsiteX87" fmla="*/ 160411 w 263345"/>
                <a:gd name="connsiteY87" fmla="*/ 234085 h 491682"/>
                <a:gd name="connsiteX88" fmla="*/ 153618 w 263345"/>
                <a:gd name="connsiteY88" fmla="*/ 236175 h 491682"/>
                <a:gd name="connsiteX89" fmla="*/ 160411 w 263345"/>
                <a:gd name="connsiteY89" fmla="*/ 247670 h 491682"/>
                <a:gd name="connsiteX90" fmla="*/ 168771 w 263345"/>
                <a:gd name="connsiteY90" fmla="*/ 254985 h 491682"/>
                <a:gd name="connsiteX91" fmla="*/ 170861 w 263345"/>
                <a:gd name="connsiteY91" fmla="*/ 266480 h 491682"/>
                <a:gd name="connsiteX92" fmla="*/ 180789 w 263345"/>
                <a:gd name="connsiteY92" fmla="*/ 286336 h 491682"/>
                <a:gd name="connsiteX93" fmla="*/ 191239 w 263345"/>
                <a:gd name="connsiteY93" fmla="*/ 288948 h 491682"/>
                <a:gd name="connsiteX94" fmla="*/ 194374 w 263345"/>
                <a:gd name="connsiteY94" fmla="*/ 293651 h 491682"/>
                <a:gd name="connsiteX95" fmla="*/ 190716 w 263345"/>
                <a:gd name="connsiteY95" fmla="*/ 308281 h 491682"/>
                <a:gd name="connsiteX96" fmla="*/ 170861 w 263345"/>
                <a:gd name="connsiteY96" fmla="*/ 326569 h 491682"/>
                <a:gd name="connsiteX97" fmla="*/ 165113 w 263345"/>
                <a:gd name="connsiteY97" fmla="*/ 351127 h 491682"/>
                <a:gd name="connsiteX98" fmla="*/ 183401 w 263345"/>
                <a:gd name="connsiteY98" fmla="*/ 377775 h 491682"/>
                <a:gd name="connsiteX99" fmla="*/ 193851 w 263345"/>
                <a:gd name="connsiteY99" fmla="*/ 376730 h 491682"/>
                <a:gd name="connsiteX100" fmla="*/ 189671 w 263345"/>
                <a:gd name="connsiteY100" fmla="*/ 391360 h 491682"/>
                <a:gd name="connsiteX101" fmla="*/ 176608 w 263345"/>
                <a:gd name="connsiteY101" fmla="*/ 395018 h 491682"/>
                <a:gd name="connsiteX102" fmla="*/ 155185 w 263345"/>
                <a:gd name="connsiteY102" fmla="*/ 421666 h 491682"/>
                <a:gd name="connsiteX103" fmla="*/ 150483 w 263345"/>
                <a:gd name="connsiteY103" fmla="*/ 435251 h 491682"/>
                <a:gd name="connsiteX104" fmla="*/ 159366 w 263345"/>
                <a:gd name="connsiteY104" fmla="*/ 475484 h 491682"/>
                <a:gd name="connsiteX105" fmla="*/ 159366 w 263345"/>
                <a:gd name="connsiteY105" fmla="*/ 475484 h 49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263345" h="491682">
                  <a:moveTo>
                    <a:pt x="159366" y="475484"/>
                  </a:moveTo>
                  <a:lnTo>
                    <a:pt x="152050" y="476529"/>
                  </a:lnTo>
                  <a:lnTo>
                    <a:pt x="124357" y="491682"/>
                  </a:lnTo>
                  <a:lnTo>
                    <a:pt x="116520" y="491682"/>
                  </a:lnTo>
                  <a:lnTo>
                    <a:pt x="101367" y="484890"/>
                  </a:lnTo>
                  <a:lnTo>
                    <a:pt x="73674" y="482277"/>
                  </a:lnTo>
                  <a:lnTo>
                    <a:pt x="64269" y="480187"/>
                  </a:lnTo>
                  <a:lnTo>
                    <a:pt x="53296" y="484367"/>
                  </a:lnTo>
                  <a:lnTo>
                    <a:pt x="43891" y="484367"/>
                  </a:lnTo>
                  <a:lnTo>
                    <a:pt x="37098" y="490637"/>
                  </a:lnTo>
                  <a:lnTo>
                    <a:pt x="32396" y="488547"/>
                  </a:lnTo>
                  <a:lnTo>
                    <a:pt x="38666" y="475484"/>
                  </a:lnTo>
                  <a:lnTo>
                    <a:pt x="48593" y="450404"/>
                  </a:lnTo>
                  <a:lnTo>
                    <a:pt x="48593" y="434206"/>
                  </a:lnTo>
                  <a:lnTo>
                    <a:pt x="51206" y="420621"/>
                  </a:lnTo>
                  <a:lnTo>
                    <a:pt x="49116" y="407558"/>
                  </a:lnTo>
                  <a:lnTo>
                    <a:pt x="44936" y="399198"/>
                  </a:lnTo>
                  <a:lnTo>
                    <a:pt x="51729" y="377775"/>
                  </a:lnTo>
                  <a:lnTo>
                    <a:pt x="51729" y="366802"/>
                  </a:lnTo>
                  <a:lnTo>
                    <a:pt x="45981" y="352694"/>
                  </a:lnTo>
                  <a:lnTo>
                    <a:pt x="63224" y="354784"/>
                  </a:lnTo>
                  <a:lnTo>
                    <a:pt x="52774" y="346424"/>
                  </a:lnTo>
                  <a:lnTo>
                    <a:pt x="43368" y="346424"/>
                  </a:lnTo>
                  <a:lnTo>
                    <a:pt x="29261" y="352172"/>
                  </a:lnTo>
                  <a:lnTo>
                    <a:pt x="19855" y="352694"/>
                  </a:lnTo>
                  <a:lnTo>
                    <a:pt x="20378" y="344334"/>
                  </a:lnTo>
                  <a:lnTo>
                    <a:pt x="17243" y="333362"/>
                  </a:lnTo>
                  <a:lnTo>
                    <a:pt x="29783" y="329704"/>
                  </a:lnTo>
                  <a:lnTo>
                    <a:pt x="39711" y="319254"/>
                  </a:lnTo>
                  <a:lnTo>
                    <a:pt x="37621" y="309326"/>
                  </a:lnTo>
                  <a:lnTo>
                    <a:pt x="30306" y="316119"/>
                  </a:lnTo>
                  <a:lnTo>
                    <a:pt x="26648" y="324479"/>
                  </a:lnTo>
                  <a:lnTo>
                    <a:pt x="9405" y="328659"/>
                  </a:lnTo>
                  <a:lnTo>
                    <a:pt x="0" y="325524"/>
                  </a:lnTo>
                  <a:lnTo>
                    <a:pt x="0" y="314029"/>
                  </a:lnTo>
                  <a:lnTo>
                    <a:pt x="3658" y="303579"/>
                  </a:lnTo>
                  <a:lnTo>
                    <a:pt x="6270" y="289471"/>
                  </a:lnTo>
                  <a:lnTo>
                    <a:pt x="10973" y="275886"/>
                  </a:lnTo>
                  <a:lnTo>
                    <a:pt x="9928" y="267525"/>
                  </a:lnTo>
                  <a:lnTo>
                    <a:pt x="19855" y="259688"/>
                  </a:lnTo>
                  <a:lnTo>
                    <a:pt x="28216" y="248192"/>
                  </a:lnTo>
                  <a:lnTo>
                    <a:pt x="54864" y="193329"/>
                  </a:lnTo>
                  <a:lnTo>
                    <a:pt x="51206" y="187059"/>
                  </a:lnTo>
                  <a:lnTo>
                    <a:pt x="61656" y="146303"/>
                  </a:lnTo>
                  <a:lnTo>
                    <a:pt x="68971" y="132195"/>
                  </a:lnTo>
                  <a:lnTo>
                    <a:pt x="72629" y="105547"/>
                  </a:lnTo>
                  <a:lnTo>
                    <a:pt x="71584" y="93007"/>
                  </a:lnTo>
                  <a:lnTo>
                    <a:pt x="67404" y="80467"/>
                  </a:lnTo>
                  <a:lnTo>
                    <a:pt x="63224" y="53819"/>
                  </a:lnTo>
                  <a:lnTo>
                    <a:pt x="63224" y="46504"/>
                  </a:lnTo>
                  <a:lnTo>
                    <a:pt x="57476" y="35531"/>
                  </a:lnTo>
                  <a:lnTo>
                    <a:pt x="57999" y="29261"/>
                  </a:lnTo>
                  <a:lnTo>
                    <a:pt x="66359" y="18811"/>
                  </a:lnTo>
                  <a:lnTo>
                    <a:pt x="73674" y="12018"/>
                  </a:lnTo>
                  <a:lnTo>
                    <a:pt x="85169" y="6270"/>
                  </a:lnTo>
                  <a:lnTo>
                    <a:pt x="110250" y="0"/>
                  </a:lnTo>
                  <a:lnTo>
                    <a:pt x="116520" y="10973"/>
                  </a:lnTo>
                  <a:lnTo>
                    <a:pt x="108682" y="22468"/>
                  </a:lnTo>
                  <a:lnTo>
                    <a:pt x="114430" y="30306"/>
                  </a:lnTo>
                  <a:lnTo>
                    <a:pt x="132718" y="23513"/>
                  </a:lnTo>
                  <a:lnTo>
                    <a:pt x="150483" y="22991"/>
                  </a:lnTo>
                  <a:lnTo>
                    <a:pt x="164068" y="27693"/>
                  </a:lnTo>
                  <a:lnTo>
                    <a:pt x="172428" y="27693"/>
                  </a:lnTo>
                  <a:lnTo>
                    <a:pt x="187581" y="21945"/>
                  </a:lnTo>
                  <a:lnTo>
                    <a:pt x="192284" y="13585"/>
                  </a:lnTo>
                  <a:lnTo>
                    <a:pt x="201689" y="16720"/>
                  </a:lnTo>
                  <a:lnTo>
                    <a:pt x="233562" y="17243"/>
                  </a:lnTo>
                  <a:lnTo>
                    <a:pt x="237742" y="24036"/>
                  </a:lnTo>
                  <a:lnTo>
                    <a:pt x="238265" y="42846"/>
                  </a:lnTo>
                  <a:lnTo>
                    <a:pt x="249760" y="43891"/>
                  </a:lnTo>
                  <a:lnTo>
                    <a:pt x="261255" y="49638"/>
                  </a:lnTo>
                  <a:lnTo>
                    <a:pt x="263345" y="56431"/>
                  </a:lnTo>
                  <a:lnTo>
                    <a:pt x="248192" y="71584"/>
                  </a:lnTo>
                  <a:lnTo>
                    <a:pt x="235130" y="78377"/>
                  </a:lnTo>
                  <a:lnTo>
                    <a:pt x="225202" y="86737"/>
                  </a:lnTo>
                  <a:lnTo>
                    <a:pt x="218409" y="96664"/>
                  </a:lnTo>
                  <a:lnTo>
                    <a:pt x="205869" y="106592"/>
                  </a:lnTo>
                  <a:lnTo>
                    <a:pt x="210572" y="119133"/>
                  </a:lnTo>
                  <a:lnTo>
                    <a:pt x="213184" y="140555"/>
                  </a:lnTo>
                  <a:lnTo>
                    <a:pt x="210572" y="164068"/>
                  </a:lnTo>
                  <a:lnTo>
                    <a:pt x="213184" y="170861"/>
                  </a:lnTo>
                  <a:lnTo>
                    <a:pt x="196464" y="183924"/>
                  </a:lnTo>
                  <a:lnTo>
                    <a:pt x="195419" y="190194"/>
                  </a:lnTo>
                  <a:lnTo>
                    <a:pt x="203779" y="198031"/>
                  </a:lnTo>
                  <a:lnTo>
                    <a:pt x="203779" y="209527"/>
                  </a:lnTo>
                  <a:lnTo>
                    <a:pt x="193329" y="230950"/>
                  </a:lnTo>
                  <a:lnTo>
                    <a:pt x="187059" y="234085"/>
                  </a:lnTo>
                  <a:lnTo>
                    <a:pt x="160411" y="234085"/>
                  </a:lnTo>
                  <a:lnTo>
                    <a:pt x="153618" y="236175"/>
                  </a:lnTo>
                  <a:lnTo>
                    <a:pt x="160411" y="247670"/>
                  </a:lnTo>
                  <a:lnTo>
                    <a:pt x="168771" y="254985"/>
                  </a:lnTo>
                  <a:lnTo>
                    <a:pt x="170861" y="266480"/>
                  </a:lnTo>
                  <a:lnTo>
                    <a:pt x="180789" y="286336"/>
                  </a:lnTo>
                  <a:lnTo>
                    <a:pt x="191239" y="288948"/>
                  </a:lnTo>
                  <a:lnTo>
                    <a:pt x="194374" y="293651"/>
                  </a:lnTo>
                  <a:lnTo>
                    <a:pt x="190716" y="308281"/>
                  </a:lnTo>
                  <a:lnTo>
                    <a:pt x="170861" y="326569"/>
                  </a:lnTo>
                  <a:lnTo>
                    <a:pt x="165113" y="351127"/>
                  </a:lnTo>
                  <a:lnTo>
                    <a:pt x="183401" y="377775"/>
                  </a:lnTo>
                  <a:lnTo>
                    <a:pt x="193851" y="376730"/>
                  </a:lnTo>
                  <a:lnTo>
                    <a:pt x="189671" y="391360"/>
                  </a:lnTo>
                  <a:lnTo>
                    <a:pt x="176608" y="395018"/>
                  </a:lnTo>
                  <a:lnTo>
                    <a:pt x="155185" y="421666"/>
                  </a:lnTo>
                  <a:lnTo>
                    <a:pt x="150483" y="435251"/>
                  </a:lnTo>
                  <a:lnTo>
                    <a:pt x="159366" y="475484"/>
                  </a:lnTo>
                  <a:lnTo>
                    <a:pt x="159366" y="47548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Freeform 52">
              <a:extLst>
                <a:ext uri="{FF2B5EF4-FFF2-40B4-BE49-F238E27FC236}">
                  <a16:creationId xmlns:a16="http://schemas.microsoft.com/office/drawing/2014/main" id="{53BD3A2C-657E-263D-6CF6-338CAD4839D3}"/>
                </a:ext>
              </a:extLst>
            </p:cNvPr>
            <p:cNvSpPr/>
            <p:nvPr/>
          </p:nvSpPr>
          <p:spPr>
            <a:xfrm>
              <a:off x="3510259" y="3163074"/>
              <a:ext cx="5225" cy="5225"/>
            </a:xfrm>
            <a:custGeom>
              <a:avLst/>
              <a:gdLst>
                <a:gd name="connsiteX0" fmla="*/ 0 w 5225"/>
                <a:gd name="connsiteY0" fmla="*/ 0 h 5225"/>
                <a:gd name="connsiteX1" fmla="*/ 0 w 5225"/>
                <a:gd name="connsiteY1" fmla="*/ 0 h 5225"/>
                <a:gd name="connsiteX2" fmla="*/ 0 w 5225"/>
                <a:gd name="connsiteY2" fmla="*/ 0 h 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25" h="52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Freeform 53">
              <a:extLst>
                <a:ext uri="{FF2B5EF4-FFF2-40B4-BE49-F238E27FC236}">
                  <a16:creationId xmlns:a16="http://schemas.microsoft.com/office/drawing/2014/main" id="{B26C7113-A66E-2EED-A60F-76C2D05D8055}"/>
                </a:ext>
              </a:extLst>
            </p:cNvPr>
            <p:cNvSpPr/>
            <p:nvPr/>
          </p:nvSpPr>
          <p:spPr>
            <a:xfrm>
              <a:off x="4589242" y="3293702"/>
              <a:ext cx="5225" cy="5225"/>
            </a:xfrm>
            <a:custGeom>
              <a:avLst/>
              <a:gdLst>
                <a:gd name="connsiteX0" fmla="*/ 0 w 5225"/>
                <a:gd name="connsiteY0" fmla="*/ 0 h 5225"/>
                <a:gd name="connsiteX1" fmla="*/ 0 w 5225"/>
                <a:gd name="connsiteY1" fmla="*/ 0 h 5225"/>
                <a:gd name="connsiteX2" fmla="*/ 0 w 5225"/>
                <a:gd name="connsiteY2" fmla="*/ 0 h 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25" h="52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form 54">
              <a:extLst>
                <a:ext uri="{FF2B5EF4-FFF2-40B4-BE49-F238E27FC236}">
                  <a16:creationId xmlns:a16="http://schemas.microsoft.com/office/drawing/2014/main" id="{1DCEE801-2804-3390-E7EE-BC9230BC8CA6}"/>
                </a:ext>
              </a:extLst>
            </p:cNvPr>
            <p:cNvSpPr/>
            <p:nvPr/>
          </p:nvSpPr>
          <p:spPr>
            <a:xfrm>
              <a:off x="4254836" y="2399164"/>
              <a:ext cx="5225" cy="5225"/>
            </a:xfrm>
            <a:custGeom>
              <a:avLst/>
              <a:gdLst>
                <a:gd name="connsiteX0" fmla="*/ 0 w 5225"/>
                <a:gd name="connsiteY0" fmla="*/ 0 h 5225"/>
                <a:gd name="connsiteX1" fmla="*/ 0 w 5225"/>
                <a:gd name="connsiteY1" fmla="*/ 0 h 5225"/>
                <a:gd name="connsiteX2" fmla="*/ 0 w 5225"/>
                <a:gd name="connsiteY2" fmla="*/ 0 h 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25" h="52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522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KR" sz="1800" b="0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9" name="Skupina 48">
            <a:extLst>
              <a:ext uri="{FF2B5EF4-FFF2-40B4-BE49-F238E27FC236}">
                <a16:creationId xmlns:a16="http://schemas.microsoft.com/office/drawing/2014/main" id="{EA248A60-89EA-D868-FF74-F943CE938155}"/>
              </a:ext>
            </a:extLst>
          </p:cNvPr>
          <p:cNvGrpSpPr/>
          <p:nvPr/>
        </p:nvGrpSpPr>
        <p:grpSpPr>
          <a:xfrm>
            <a:off x="10534125" y="4640197"/>
            <a:ext cx="2595175" cy="1560623"/>
            <a:chOff x="8635828" y="1207622"/>
            <a:chExt cx="1938641" cy="1514058"/>
          </a:xfrm>
        </p:grpSpPr>
        <p:grpSp>
          <p:nvGrpSpPr>
            <p:cNvPr id="50" name="Skupina 49">
              <a:extLst>
                <a:ext uri="{FF2B5EF4-FFF2-40B4-BE49-F238E27FC236}">
                  <a16:creationId xmlns:a16="http://schemas.microsoft.com/office/drawing/2014/main" id="{8C682BBF-0EC9-D0D6-BAD6-E03736976B95}"/>
                </a:ext>
              </a:extLst>
            </p:cNvPr>
            <p:cNvGrpSpPr/>
            <p:nvPr/>
          </p:nvGrpSpPr>
          <p:grpSpPr>
            <a:xfrm>
              <a:off x="8635828" y="1207622"/>
              <a:ext cx="1938641" cy="1514058"/>
              <a:chOff x="8466199" y="1331526"/>
              <a:chExt cx="1938641" cy="1514058"/>
            </a:xfrm>
          </p:grpSpPr>
          <p:grpSp>
            <p:nvGrpSpPr>
              <p:cNvPr id="52" name="Skupina 51">
                <a:extLst>
                  <a:ext uri="{FF2B5EF4-FFF2-40B4-BE49-F238E27FC236}">
                    <a16:creationId xmlns:a16="http://schemas.microsoft.com/office/drawing/2014/main" id="{7BB38F64-C1B0-4B74-7D39-9BA697592909}"/>
                  </a:ext>
                </a:extLst>
              </p:cNvPr>
              <p:cNvGrpSpPr/>
              <p:nvPr/>
            </p:nvGrpSpPr>
            <p:grpSpPr>
              <a:xfrm>
                <a:off x="8483000" y="1590952"/>
                <a:ext cx="1805189" cy="1254632"/>
                <a:chOff x="4726530" y="1527127"/>
                <a:chExt cx="1566469" cy="1254632"/>
              </a:xfrm>
            </p:grpSpPr>
            <p:sp>
              <p:nvSpPr>
                <p:cNvPr id="54" name="TextovéPole 53">
                  <a:extLst>
                    <a:ext uri="{FF2B5EF4-FFF2-40B4-BE49-F238E27FC236}">
                      <a16:creationId xmlns:a16="http://schemas.microsoft.com/office/drawing/2014/main" id="{DAE40DE3-FEF4-5C79-67A1-F5CF3F1FF597}"/>
                    </a:ext>
                  </a:extLst>
                </p:cNvPr>
                <p:cNvSpPr txBox="1"/>
                <p:nvPr/>
              </p:nvSpPr>
              <p:spPr>
                <a:xfrm>
                  <a:off x="4878719" y="1527127"/>
                  <a:ext cx="1414280" cy="1254632"/>
                </a:xfrm>
                <a:prstGeom prst="rect">
                  <a:avLst/>
                </a:prstGeom>
                <a:noFill/>
              </p:spPr>
              <p:txBody>
                <a:bodyPr wrap="square" lIns="0" rIns="0" rtlCol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cs-CZ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555555"/>
                      </a:solidFill>
                      <a:effectLst/>
                      <a:uLnTx/>
                      <a:uFillTx/>
                      <a:latin typeface="Arial" panose="020B0604020202020204"/>
                      <a:ea typeface="+mn-ea"/>
                      <a:cs typeface="+mn-cs"/>
                    </a:rPr>
                    <a:t>40 až &lt; 50 %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cs-CZ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555555"/>
                      </a:solidFill>
                      <a:effectLst/>
                      <a:uLnTx/>
                      <a:uFillTx/>
                      <a:latin typeface="Arial" panose="020B0604020202020204"/>
                      <a:ea typeface="+mn-ea"/>
                      <a:cs typeface="+mn-cs"/>
                    </a:rPr>
                    <a:t>30 až &lt; 40 %</a:t>
                  </a:r>
                  <a:endParaRPr kumimoji="0" lang="en-GB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555555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cs-CZ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555555"/>
                      </a:solidFill>
                      <a:effectLst/>
                      <a:uLnTx/>
                      <a:uFillTx/>
                      <a:latin typeface="Arial" panose="020B0604020202020204"/>
                      <a:ea typeface="+mn-ea"/>
                      <a:cs typeface="+mn-cs"/>
                    </a:rPr>
                    <a:t>20 až &lt; 30 %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cs-CZ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555555"/>
                      </a:solidFill>
                      <a:effectLst/>
                      <a:uLnTx/>
                      <a:uFillTx/>
                      <a:latin typeface="Arial" panose="020B0604020202020204"/>
                      <a:ea typeface="+mn-ea"/>
                      <a:cs typeface="+mn-cs"/>
                    </a:rPr>
                    <a:t>&lt; 20 %</a:t>
                  </a:r>
                </a:p>
              </p:txBody>
            </p:sp>
            <p:sp>
              <p:nvSpPr>
                <p:cNvPr id="55" name="Obdélník 54">
                  <a:extLst>
                    <a:ext uri="{FF2B5EF4-FFF2-40B4-BE49-F238E27FC236}">
                      <a16:creationId xmlns:a16="http://schemas.microsoft.com/office/drawing/2014/main" id="{833F71B8-6ACF-632B-F830-AAA71ED12471}"/>
                    </a:ext>
                  </a:extLst>
                </p:cNvPr>
                <p:cNvSpPr/>
                <p:nvPr/>
              </p:nvSpPr>
              <p:spPr>
                <a:xfrm>
                  <a:off x="4726530" y="1633014"/>
                  <a:ext cx="72000" cy="72000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5720" rIns="4572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Obdélník 55">
                  <a:extLst>
                    <a:ext uri="{FF2B5EF4-FFF2-40B4-BE49-F238E27FC236}">
                      <a16:creationId xmlns:a16="http://schemas.microsoft.com/office/drawing/2014/main" id="{1D7E300E-1942-CA3C-75A8-1E691B4B0E9C}"/>
                    </a:ext>
                  </a:extLst>
                </p:cNvPr>
                <p:cNvSpPr/>
                <p:nvPr/>
              </p:nvSpPr>
              <p:spPr>
                <a:xfrm>
                  <a:off x="4726530" y="1881945"/>
                  <a:ext cx="72000" cy="7200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5720" rIns="4572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Obdélník 56">
                  <a:extLst>
                    <a:ext uri="{FF2B5EF4-FFF2-40B4-BE49-F238E27FC236}">
                      <a16:creationId xmlns:a16="http://schemas.microsoft.com/office/drawing/2014/main" id="{DF67F02B-F501-E2FA-413F-7618C480B647}"/>
                    </a:ext>
                  </a:extLst>
                </p:cNvPr>
                <p:cNvSpPr/>
                <p:nvPr/>
              </p:nvSpPr>
              <p:spPr>
                <a:xfrm>
                  <a:off x="4726530" y="2126624"/>
                  <a:ext cx="72000" cy="720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5720" rIns="4572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3" name="TextovéPole 52">
                <a:extLst>
                  <a:ext uri="{FF2B5EF4-FFF2-40B4-BE49-F238E27FC236}">
                    <a16:creationId xmlns:a16="http://schemas.microsoft.com/office/drawing/2014/main" id="{A2E86158-505F-960B-DF05-068F1442F3FD}"/>
                  </a:ext>
                </a:extLst>
              </p:cNvPr>
              <p:cNvSpPr txBox="1"/>
              <p:nvPr/>
            </p:nvSpPr>
            <p:spPr>
              <a:xfrm>
                <a:off x="8466199" y="1331526"/>
                <a:ext cx="1938641" cy="10948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1" i="0" u="none" strike="noStrike" kern="1200" cap="none" spc="0" normalizeH="0" baseline="0" noProof="0">
                  <a:ln>
                    <a:noFill/>
                  </a:ln>
                  <a:solidFill>
                    <a:srgbClr val="555555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1" name="Obdélník 50">
              <a:extLst>
                <a:ext uri="{FF2B5EF4-FFF2-40B4-BE49-F238E27FC236}">
                  <a16:creationId xmlns:a16="http://schemas.microsoft.com/office/drawing/2014/main" id="{27566C7A-D340-9113-5126-64C6130AB9A2}"/>
                </a:ext>
              </a:extLst>
            </p:cNvPr>
            <p:cNvSpPr/>
            <p:nvPr/>
          </p:nvSpPr>
          <p:spPr>
            <a:xfrm>
              <a:off x="8653417" y="2326169"/>
              <a:ext cx="82972" cy="7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A082F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58" name="TextovéPole 57">
            <a:extLst>
              <a:ext uri="{FF2B5EF4-FFF2-40B4-BE49-F238E27FC236}">
                <a16:creationId xmlns:a16="http://schemas.microsoft.com/office/drawing/2014/main" id="{210195C6-E317-9896-6A8B-6D55A3B5AD6E}"/>
              </a:ext>
            </a:extLst>
          </p:cNvPr>
          <p:cNvSpPr txBox="1"/>
          <p:nvPr/>
        </p:nvSpPr>
        <p:spPr>
          <a:xfrm>
            <a:off x="502920" y="1725690"/>
            <a:ext cx="3961118" cy="1350320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1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Podíl Privátních značek (% tržeb)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02920" y="2730557"/>
            <a:ext cx="310896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 b="1">
                <a:solidFill>
                  <a:srgbClr val="555555"/>
                </a:solidFill>
                <a:latin typeface="Arial"/>
              </a:defRPr>
            </a:pPr>
            <a:r>
              <a:rPr kumimoji="0" sz="1700" b="1" i="0" u="none" strike="noStrike" kern="1200" cap="none" spc="0" normalizeH="0" baseline="0" noProof="0" err="1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Západní</a:t>
            </a:r>
            <a:r>
              <a:rPr kumimoji="0" sz="1700" b="1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Evropa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02920" y="3007599"/>
            <a:ext cx="320040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>
                <a:solidFill>
                  <a:srgbClr val="555555"/>
                </a:solidFill>
                <a:latin typeface="Arial"/>
              </a:defRPr>
            </a:pPr>
            <a:r>
              <a:rPr kumimoji="0" sz="4400" b="1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40,7 %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02920" y="3818302"/>
            <a:ext cx="310896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 b="1">
                <a:solidFill>
                  <a:srgbClr val="555555"/>
                </a:solidFill>
                <a:latin typeface="Arial"/>
              </a:defRPr>
            </a:pPr>
            <a:r>
              <a:rPr kumimoji="0" sz="1700" b="1" i="0" u="none" strike="noStrike" kern="1200" cap="none" spc="0" normalizeH="0" baseline="0" noProof="0" err="1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Východní</a:t>
            </a:r>
            <a:r>
              <a:rPr kumimoji="0" sz="1700" b="1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Evropa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02920" y="4124526"/>
            <a:ext cx="320040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>
                <a:solidFill>
                  <a:srgbClr val="555555"/>
                </a:solidFill>
                <a:latin typeface="Arial"/>
              </a:defRPr>
            </a:pPr>
            <a:r>
              <a:rPr kumimoji="0" sz="4400" b="1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21,4 %</a:t>
            </a:r>
          </a:p>
        </p:txBody>
      </p:sp>
      <p:grpSp>
        <p:nvGrpSpPr>
          <p:cNvPr id="85" name="Severské země – jižní části"/>
          <p:cNvGrpSpPr/>
          <p:nvPr/>
        </p:nvGrpSpPr>
        <p:grpSpPr>
          <a:xfrm>
            <a:off x="6442380" y="639035"/>
            <a:ext cx="3176087" cy="1750490"/>
            <a:chOff x="6442380" y="639035"/>
            <a:chExt cx="3176087" cy="1750490"/>
          </a:xfrm>
        </p:grpSpPr>
        <p:sp>
          <p:nvSpPr>
            <p:cNvPr id="59" name="Norway 20% geographic boundary 0"/>
            <p:cNvSpPr/>
            <p:nvPr/>
          </p:nvSpPr>
          <p:spPr>
            <a:xfrm>
              <a:off x="6446789" y="639035"/>
              <a:ext cx="1060848" cy="1265511"/>
            </a:xfrm>
            <a:custGeom>
              <a:avLst/>
              <a:gdLst/>
              <a:ahLst/>
              <a:cxnLst/>
              <a:rect l="l" t="t" r="r" b="b"/>
              <a:pathLst>
                <a:path w="1060848" h="1265511">
                  <a:moveTo>
                    <a:pt x="1044657" y="0"/>
                  </a:moveTo>
                  <a:lnTo>
                    <a:pt x="1039286" y="9766"/>
                  </a:lnTo>
                  <a:lnTo>
                    <a:pt x="1020508" y="36851"/>
                  </a:lnTo>
                  <a:lnTo>
                    <a:pt x="993278" y="75879"/>
                  </a:lnTo>
                  <a:lnTo>
                    <a:pt x="1021199" y="88202"/>
                  </a:lnTo>
                  <a:lnTo>
                    <a:pt x="1046451" y="97189"/>
                  </a:lnTo>
                  <a:lnTo>
                    <a:pt x="1053258" y="111019"/>
                  </a:lnTo>
                  <a:lnTo>
                    <a:pt x="1059605" y="134128"/>
                  </a:lnTo>
                  <a:lnTo>
                    <a:pt x="1060848" y="149862"/>
                  </a:lnTo>
                  <a:lnTo>
                    <a:pt x="1053463" y="164011"/>
                  </a:lnTo>
                  <a:lnTo>
                    <a:pt x="1047574" y="173945"/>
                  </a:lnTo>
                  <a:lnTo>
                    <a:pt x="1043200" y="178789"/>
                  </a:lnTo>
                  <a:lnTo>
                    <a:pt x="1008248" y="173962"/>
                  </a:lnTo>
                  <a:lnTo>
                    <a:pt x="963519" y="167766"/>
                  </a:lnTo>
                  <a:lnTo>
                    <a:pt x="952133" y="167712"/>
                  </a:lnTo>
                  <a:lnTo>
                    <a:pt x="927113" y="172175"/>
                  </a:lnTo>
                  <a:lnTo>
                    <a:pt x="905153" y="181330"/>
                  </a:lnTo>
                  <a:lnTo>
                    <a:pt x="893914" y="189051"/>
                  </a:lnTo>
                  <a:lnTo>
                    <a:pt x="891019" y="192123"/>
                  </a:lnTo>
                  <a:lnTo>
                    <a:pt x="877733" y="209698"/>
                  </a:lnTo>
                  <a:lnTo>
                    <a:pt x="854030" y="240953"/>
                  </a:lnTo>
                  <a:lnTo>
                    <a:pt x="840554" y="254596"/>
                  </a:lnTo>
                  <a:lnTo>
                    <a:pt x="847130" y="273402"/>
                  </a:lnTo>
                  <a:lnTo>
                    <a:pt x="826033" y="309765"/>
                  </a:lnTo>
                  <a:lnTo>
                    <a:pt x="846784" y="346492"/>
                  </a:lnTo>
                  <a:lnTo>
                    <a:pt x="847631" y="347696"/>
                  </a:lnTo>
                  <a:lnTo>
                    <a:pt x="858113" y="362545"/>
                  </a:lnTo>
                  <a:lnTo>
                    <a:pt x="849979" y="372115"/>
                  </a:lnTo>
                  <a:lnTo>
                    <a:pt x="846684" y="377260"/>
                  </a:lnTo>
                  <a:lnTo>
                    <a:pt x="849923" y="394225"/>
                  </a:lnTo>
                  <a:lnTo>
                    <a:pt x="854482" y="413189"/>
                  </a:lnTo>
                  <a:lnTo>
                    <a:pt x="853578" y="424311"/>
                  </a:lnTo>
                  <a:lnTo>
                    <a:pt x="854085" y="436661"/>
                  </a:lnTo>
                  <a:lnTo>
                    <a:pt x="882996" y="492202"/>
                  </a:lnTo>
                  <a:lnTo>
                    <a:pt x="884192" y="505227"/>
                  </a:lnTo>
                  <a:lnTo>
                    <a:pt x="884000" y="513630"/>
                  </a:lnTo>
                  <a:lnTo>
                    <a:pt x="880805" y="548187"/>
                  </a:lnTo>
                  <a:lnTo>
                    <a:pt x="876442" y="594625"/>
                  </a:lnTo>
                  <a:lnTo>
                    <a:pt x="894297" y="606827"/>
                  </a:lnTo>
                  <a:lnTo>
                    <a:pt x="919445" y="621418"/>
                  </a:lnTo>
                  <a:lnTo>
                    <a:pt x="933299" y="627165"/>
                  </a:lnTo>
                  <a:lnTo>
                    <a:pt x="954762" y="644500"/>
                  </a:lnTo>
                  <a:lnTo>
                    <a:pt x="971574" y="661438"/>
                  </a:lnTo>
                  <a:lnTo>
                    <a:pt x="970755" y="672683"/>
                  </a:lnTo>
                  <a:lnTo>
                    <a:pt x="967832" y="685095"/>
                  </a:lnTo>
                  <a:lnTo>
                    <a:pt x="962499" y="693773"/>
                  </a:lnTo>
                  <a:lnTo>
                    <a:pt x="957918" y="705690"/>
                  </a:lnTo>
                  <a:lnTo>
                    <a:pt x="956236" y="714464"/>
                  </a:lnTo>
                  <a:lnTo>
                    <a:pt x="953695" y="716829"/>
                  </a:lnTo>
                  <a:lnTo>
                    <a:pt x="927632" y="717794"/>
                  </a:lnTo>
                  <a:lnTo>
                    <a:pt x="914156" y="721115"/>
                  </a:lnTo>
                  <a:lnTo>
                    <a:pt x="907318" y="724833"/>
                  </a:lnTo>
                  <a:lnTo>
                    <a:pt x="911955" y="744879"/>
                  </a:lnTo>
                  <a:lnTo>
                    <a:pt x="931777" y="781596"/>
                  </a:lnTo>
                  <a:lnTo>
                    <a:pt x="947788" y="807706"/>
                  </a:lnTo>
                  <a:lnTo>
                    <a:pt x="953878" y="824918"/>
                  </a:lnTo>
                  <a:lnTo>
                    <a:pt x="951360" y="842369"/>
                  </a:lnTo>
                  <a:lnTo>
                    <a:pt x="947785" y="851303"/>
                  </a:lnTo>
                  <a:lnTo>
                    <a:pt x="948914" y="863335"/>
                  </a:lnTo>
                  <a:lnTo>
                    <a:pt x="947947" y="887286"/>
                  </a:lnTo>
                  <a:lnTo>
                    <a:pt x="938921" y="899390"/>
                  </a:lnTo>
                  <a:lnTo>
                    <a:pt x="926816" y="912590"/>
                  </a:lnTo>
                  <a:lnTo>
                    <a:pt x="912791" y="922444"/>
                  </a:lnTo>
                  <a:lnTo>
                    <a:pt x="901144" y="925217"/>
                  </a:lnTo>
                  <a:lnTo>
                    <a:pt x="891016" y="926359"/>
                  </a:lnTo>
                  <a:lnTo>
                    <a:pt x="884642" y="931371"/>
                  </a:lnTo>
                  <a:lnTo>
                    <a:pt x="879891" y="946094"/>
                  </a:lnTo>
                  <a:lnTo>
                    <a:pt x="875683" y="961561"/>
                  </a:lnTo>
                  <a:lnTo>
                    <a:pt x="858728" y="980580"/>
                  </a:lnTo>
                  <a:lnTo>
                    <a:pt x="859889" y="987203"/>
                  </a:lnTo>
                  <a:lnTo>
                    <a:pt x="869310" y="1009746"/>
                  </a:lnTo>
                  <a:lnTo>
                    <a:pt x="878588" y="1035413"/>
                  </a:lnTo>
                  <a:lnTo>
                    <a:pt x="875247" y="1059409"/>
                  </a:lnTo>
                  <a:lnTo>
                    <a:pt x="872822" y="1084597"/>
                  </a:lnTo>
                  <a:lnTo>
                    <a:pt x="865885" y="1101385"/>
                  </a:lnTo>
                  <a:lnTo>
                    <a:pt x="854215" y="1107379"/>
                  </a:lnTo>
                  <a:lnTo>
                    <a:pt x="844934" y="1104386"/>
                  </a:lnTo>
                  <a:lnTo>
                    <a:pt x="832555" y="1081356"/>
                  </a:lnTo>
                  <a:lnTo>
                    <a:pt x="831818" y="1076062"/>
                  </a:lnTo>
                  <a:lnTo>
                    <a:pt x="828615" y="1069023"/>
                  </a:lnTo>
                  <a:lnTo>
                    <a:pt x="799130" y="1062012"/>
                  </a:lnTo>
                  <a:lnTo>
                    <a:pt x="794062" y="1062268"/>
                  </a:lnTo>
                  <a:lnTo>
                    <a:pt x="782350" y="1058159"/>
                  </a:lnTo>
                  <a:lnTo>
                    <a:pt x="775600" y="1056999"/>
                  </a:lnTo>
                  <a:lnTo>
                    <a:pt x="761756" y="1054627"/>
                  </a:lnTo>
                  <a:lnTo>
                    <a:pt x="748538" y="1034306"/>
                  </a:lnTo>
                  <a:lnTo>
                    <a:pt x="734942" y="1017405"/>
                  </a:lnTo>
                  <a:lnTo>
                    <a:pt x="732577" y="1010339"/>
                  </a:lnTo>
                  <a:lnTo>
                    <a:pt x="730028" y="978731"/>
                  </a:lnTo>
                  <a:lnTo>
                    <a:pt x="725037" y="964670"/>
                  </a:lnTo>
                  <a:lnTo>
                    <a:pt x="722470" y="949344"/>
                  </a:lnTo>
                  <a:lnTo>
                    <a:pt x="716103" y="961811"/>
                  </a:lnTo>
                  <a:lnTo>
                    <a:pt x="722324" y="981519"/>
                  </a:lnTo>
                  <a:lnTo>
                    <a:pt x="713786" y="989789"/>
                  </a:lnTo>
                  <a:lnTo>
                    <a:pt x="702409" y="993809"/>
                  </a:lnTo>
                  <a:lnTo>
                    <a:pt x="704581" y="1005354"/>
                  </a:lnTo>
                  <a:lnTo>
                    <a:pt x="709609" y="1007541"/>
                  </a:lnTo>
                  <a:lnTo>
                    <a:pt x="711725" y="1019529"/>
                  </a:lnTo>
                  <a:lnTo>
                    <a:pt x="710499" y="1037272"/>
                  </a:lnTo>
                  <a:lnTo>
                    <a:pt x="690907" y="1076727"/>
                  </a:lnTo>
                  <a:lnTo>
                    <a:pt x="686605" y="1080968"/>
                  </a:lnTo>
                  <a:lnTo>
                    <a:pt x="683904" y="1086297"/>
                  </a:lnTo>
                  <a:lnTo>
                    <a:pt x="671709" y="1082755"/>
                  </a:lnTo>
                  <a:lnTo>
                    <a:pt x="657447" y="1093744"/>
                  </a:lnTo>
                  <a:lnTo>
                    <a:pt x="643166" y="1095506"/>
                  </a:lnTo>
                  <a:lnTo>
                    <a:pt x="636843" y="1083074"/>
                  </a:lnTo>
                  <a:lnTo>
                    <a:pt x="615051" y="1066624"/>
                  </a:lnTo>
                  <a:lnTo>
                    <a:pt x="605526" y="1067545"/>
                  </a:lnTo>
                  <a:lnTo>
                    <a:pt x="614852" y="1075664"/>
                  </a:lnTo>
                  <a:lnTo>
                    <a:pt x="624279" y="1086218"/>
                  </a:lnTo>
                  <a:lnTo>
                    <a:pt x="620057" y="1093205"/>
                  </a:lnTo>
                  <a:lnTo>
                    <a:pt x="615705" y="1097763"/>
                  </a:lnTo>
                  <a:lnTo>
                    <a:pt x="607594" y="1100128"/>
                  </a:lnTo>
                  <a:lnTo>
                    <a:pt x="579011" y="1113939"/>
                  </a:lnTo>
                  <a:lnTo>
                    <a:pt x="590406" y="1123219"/>
                  </a:lnTo>
                  <a:lnTo>
                    <a:pt x="582301" y="1133755"/>
                  </a:lnTo>
                  <a:lnTo>
                    <a:pt x="572017" y="1135305"/>
                  </a:lnTo>
                  <a:lnTo>
                    <a:pt x="566879" y="1140228"/>
                  </a:lnTo>
                  <a:lnTo>
                    <a:pt x="565509" y="1146911"/>
                  </a:lnTo>
                  <a:lnTo>
                    <a:pt x="536204" y="1165957"/>
                  </a:lnTo>
                  <a:lnTo>
                    <a:pt x="489749" y="1214804"/>
                  </a:lnTo>
                  <a:lnTo>
                    <a:pt x="464902" y="1228608"/>
                  </a:lnTo>
                  <a:lnTo>
                    <a:pt x="447895" y="1242960"/>
                  </a:lnTo>
                  <a:lnTo>
                    <a:pt x="431892" y="1242607"/>
                  </a:lnTo>
                  <a:lnTo>
                    <a:pt x="412738" y="1254806"/>
                  </a:lnTo>
                  <a:lnTo>
                    <a:pt x="362659" y="1265511"/>
                  </a:lnTo>
                  <a:lnTo>
                    <a:pt x="328543" y="1260669"/>
                  </a:lnTo>
                  <a:lnTo>
                    <a:pt x="305343" y="1264917"/>
                  </a:lnTo>
                  <a:lnTo>
                    <a:pt x="292138" y="1256524"/>
                  </a:lnTo>
                  <a:lnTo>
                    <a:pt x="290089" y="1250760"/>
                  </a:lnTo>
                  <a:lnTo>
                    <a:pt x="290481" y="1247414"/>
                  </a:lnTo>
                  <a:lnTo>
                    <a:pt x="292303" y="1243403"/>
                  </a:lnTo>
                  <a:lnTo>
                    <a:pt x="287824" y="1241977"/>
                  </a:lnTo>
                  <a:lnTo>
                    <a:pt x="278563" y="1241287"/>
                  </a:lnTo>
                  <a:lnTo>
                    <a:pt x="274913" y="1245333"/>
                  </a:lnTo>
                  <a:lnTo>
                    <a:pt x="275031" y="1254524"/>
                  </a:lnTo>
                  <a:lnTo>
                    <a:pt x="270810" y="1256922"/>
                  </a:lnTo>
                  <a:lnTo>
                    <a:pt x="252942" y="1251665"/>
                  </a:lnTo>
                  <a:lnTo>
                    <a:pt x="248208" y="1246927"/>
                  </a:lnTo>
                  <a:lnTo>
                    <a:pt x="253826" y="1237330"/>
                  </a:lnTo>
                  <a:lnTo>
                    <a:pt x="263977" y="1228687"/>
                  </a:lnTo>
                  <a:lnTo>
                    <a:pt x="261901" y="1226917"/>
                  </a:lnTo>
                  <a:lnTo>
                    <a:pt x="259434" y="1221666"/>
                  </a:lnTo>
                  <a:lnTo>
                    <a:pt x="254143" y="1221003"/>
                  </a:lnTo>
                  <a:lnTo>
                    <a:pt x="238597" y="1222268"/>
                  </a:lnTo>
                  <a:lnTo>
                    <a:pt x="225784" y="1220719"/>
                  </a:lnTo>
                  <a:lnTo>
                    <a:pt x="182997" y="1201285"/>
                  </a:lnTo>
                  <a:lnTo>
                    <a:pt x="172612" y="1190917"/>
                  </a:lnTo>
                  <a:lnTo>
                    <a:pt x="138099" y="1174360"/>
                  </a:lnTo>
                  <a:lnTo>
                    <a:pt x="121973" y="1156810"/>
                  </a:lnTo>
                  <a:lnTo>
                    <a:pt x="112208" y="1137571"/>
                  </a:lnTo>
                  <a:lnTo>
                    <a:pt x="111692" y="1120137"/>
                  </a:lnTo>
                  <a:lnTo>
                    <a:pt x="113935" y="1092478"/>
                  </a:lnTo>
                  <a:lnTo>
                    <a:pt x="120464" y="1085642"/>
                  </a:lnTo>
                  <a:lnTo>
                    <a:pt x="150989" y="1095328"/>
                  </a:lnTo>
                  <a:lnTo>
                    <a:pt x="182313" y="1111504"/>
                  </a:lnTo>
                  <a:lnTo>
                    <a:pt x="186983" y="1110708"/>
                  </a:lnTo>
                  <a:lnTo>
                    <a:pt x="195585" y="1098012"/>
                  </a:lnTo>
                  <a:lnTo>
                    <a:pt x="213266" y="1087812"/>
                  </a:lnTo>
                  <a:lnTo>
                    <a:pt x="207862" y="1084997"/>
                  </a:lnTo>
                  <a:lnTo>
                    <a:pt x="181332" y="1096692"/>
                  </a:lnTo>
                  <a:lnTo>
                    <a:pt x="170711" y="1090212"/>
                  </a:lnTo>
                  <a:lnTo>
                    <a:pt x="154033" y="1077009"/>
                  </a:lnTo>
                  <a:lnTo>
                    <a:pt x="153567" y="1070219"/>
                  </a:lnTo>
                  <a:lnTo>
                    <a:pt x="160441" y="1063418"/>
                  </a:lnTo>
                  <a:lnTo>
                    <a:pt x="162245" y="1054229"/>
                  </a:lnTo>
                  <a:lnTo>
                    <a:pt x="157794" y="1045551"/>
                  </a:lnTo>
                  <a:lnTo>
                    <a:pt x="158765" y="1033750"/>
                  </a:lnTo>
                  <a:lnTo>
                    <a:pt x="170052" y="1021221"/>
                  </a:lnTo>
                  <a:lnTo>
                    <a:pt x="187390" y="1008542"/>
                  </a:lnTo>
                  <a:lnTo>
                    <a:pt x="199637" y="996306"/>
                  </a:lnTo>
                  <a:lnTo>
                    <a:pt x="212571" y="988770"/>
                  </a:lnTo>
                  <a:lnTo>
                    <a:pt x="210983" y="986257"/>
                  </a:lnTo>
                  <a:lnTo>
                    <a:pt x="195923" y="991054"/>
                  </a:lnTo>
                  <a:lnTo>
                    <a:pt x="181766" y="999192"/>
                  </a:lnTo>
                  <a:lnTo>
                    <a:pt x="165366" y="1012828"/>
                  </a:lnTo>
                  <a:lnTo>
                    <a:pt x="144956" y="1023886"/>
                  </a:lnTo>
                  <a:lnTo>
                    <a:pt x="129594" y="1028171"/>
                  </a:lnTo>
                  <a:lnTo>
                    <a:pt x="122372" y="1031721"/>
                  </a:lnTo>
                  <a:lnTo>
                    <a:pt x="111125" y="1035174"/>
                  </a:lnTo>
                  <a:lnTo>
                    <a:pt x="100311" y="1051023"/>
                  </a:lnTo>
                  <a:lnTo>
                    <a:pt x="87795" y="1057815"/>
                  </a:lnTo>
                  <a:lnTo>
                    <a:pt x="64544" y="1058505"/>
                  </a:lnTo>
                  <a:lnTo>
                    <a:pt x="58661" y="1046915"/>
                  </a:lnTo>
                  <a:lnTo>
                    <a:pt x="62527" y="1005717"/>
                  </a:lnTo>
                  <a:lnTo>
                    <a:pt x="68217" y="985654"/>
                  </a:lnTo>
                  <a:lnTo>
                    <a:pt x="74968" y="971462"/>
                  </a:lnTo>
                  <a:lnTo>
                    <a:pt x="86918" y="969070"/>
                  </a:lnTo>
                  <a:lnTo>
                    <a:pt x="94674" y="958677"/>
                  </a:lnTo>
                  <a:lnTo>
                    <a:pt x="101697" y="958677"/>
                  </a:lnTo>
                  <a:lnTo>
                    <a:pt x="108138" y="963474"/>
                  </a:lnTo>
                  <a:lnTo>
                    <a:pt x="132112" y="968133"/>
                  </a:lnTo>
                  <a:lnTo>
                    <a:pt x="142860" y="954886"/>
                  </a:lnTo>
                  <a:lnTo>
                    <a:pt x="157905" y="952948"/>
                  </a:lnTo>
                  <a:lnTo>
                    <a:pt x="184620" y="939587"/>
                  </a:lnTo>
                  <a:lnTo>
                    <a:pt x="183869" y="937152"/>
                  </a:lnTo>
                  <a:lnTo>
                    <a:pt x="165364" y="940091"/>
                  </a:lnTo>
                  <a:lnTo>
                    <a:pt x="154044" y="940526"/>
                  </a:lnTo>
                  <a:lnTo>
                    <a:pt x="138004" y="943880"/>
                  </a:lnTo>
                  <a:lnTo>
                    <a:pt x="129189" y="941482"/>
                  </a:lnTo>
                  <a:lnTo>
                    <a:pt x="124443" y="931477"/>
                  </a:lnTo>
                  <a:lnTo>
                    <a:pt x="130325" y="922464"/>
                  </a:lnTo>
                  <a:lnTo>
                    <a:pt x="154875" y="900939"/>
                  </a:lnTo>
                  <a:lnTo>
                    <a:pt x="163187" y="891510"/>
                  </a:lnTo>
                  <a:lnTo>
                    <a:pt x="167678" y="882699"/>
                  </a:lnTo>
                  <a:lnTo>
                    <a:pt x="166431" y="876706"/>
                  </a:lnTo>
                  <a:lnTo>
                    <a:pt x="169855" y="864311"/>
                  </a:lnTo>
                  <a:lnTo>
                    <a:pt x="193702" y="842643"/>
                  </a:lnTo>
                  <a:lnTo>
                    <a:pt x="213640" y="832745"/>
                  </a:lnTo>
                  <a:lnTo>
                    <a:pt x="221066" y="841264"/>
                  </a:lnTo>
                  <a:lnTo>
                    <a:pt x="217287" y="867914"/>
                  </a:lnTo>
                  <a:lnTo>
                    <a:pt x="218168" y="878918"/>
                  </a:lnTo>
                  <a:lnTo>
                    <a:pt x="231636" y="840058"/>
                  </a:lnTo>
                  <a:lnTo>
                    <a:pt x="238136" y="830824"/>
                  </a:lnTo>
                  <a:lnTo>
                    <a:pt x="245838" y="824307"/>
                  </a:lnTo>
                  <a:lnTo>
                    <a:pt x="265342" y="819934"/>
                  </a:lnTo>
                  <a:lnTo>
                    <a:pt x="270478" y="813815"/>
                  </a:lnTo>
                  <a:lnTo>
                    <a:pt x="247537" y="815844"/>
                  </a:lnTo>
                  <a:lnTo>
                    <a:pt x="192600" y="830656"/>
                  </a:lnTo>
                  <a:lnTo>
                    <a:pt x="169927" y="843866"/>
                  </a:lnTo>
                  <a:lnTo>
                    <a:pt x="164371" y="854039"/>
                  </a:lnTo>
                  <a:lnTo>
                    <a:pt x="149053" y="869375"/>
                  </a:lnTo>
                  <a:lnTo>
                    <a:pt x="142064" y="879335"/>
                  </a:lnTo>
                  <a:lnTo>
                    <a:pt x="139697" y="893952"/>
                  </a:lnTo>
                  <a:lnTo>
                    <a:pt x="130995" y="901896"/>
                  </a:lnTo>
                  <a:lnTo>
                    <a:pt x="118707" y="904834"/>
                  </a:lnTo>
                  <a:lnTo>
                    <a:pt x="102625" y="923376"/>
                  </a:lnTo>
                  <a:lnTo>
                    <a:pt x="95987" y="938277"/>
                  </a:lnTo>
                  <a:lnTo>
                    <a:pt x="79489" y="950150"/>
                  </a:lnTo>
                  <a:lnTo>
                    <a:pt x="69116" y="959277"/>
                  </a:lnTo>
                  <a:lnTo>
                    <a:pt x="65728" y="962537"/>
                  </a:lnTo>
                  <a:lnTo>
                    <a:pt x="60379" y="971514"/>
                  </a:lnTo>
                  <a:lnTo>
                    <a:pt x="55482" y="972142"/>
                  </a:lnTo>
                  <a:lnTo>
                    <a:pt x="50829" y="966884"/>
                  </a:lnTo>
                  <a:lnTo>
                    <a:pt x="49341" y="955303"/>
                  </a:lnTo>
                  <a:lnTo>
                    <a:pt x="49874" y="936806"/>
                  </a:lnTo>
                  <a:lnTo>
                    <a:pt x="57303" y="923499"/>
                  </a:lnTo>
                  <a:lnTo>
                    <a:pt x="60401" y="910502"/>
                  </a:lnTo>
                  <a:lnTo>
                    <a:pt x="54059" y="898362"/>
                  </a:lnTo>
                  <a:lnTo>
                    <a:pt x="57367" y="890704"/>
                  </a:lnTo>
                  <a:lnTo>
                    <a:pt x="64699" y="890969"/>
                  </a:lnTo>
                  <a:lnTo>
                    <a:pt x="78525" y="894459"/>
                  </a:lnTo>
                  <a:lnTo>
                    <a:pt x="92937" y="893900"/>
                  </a:lnTo>
                  <a:lnTo>
                    <a:pt x="116014" y="884311"/>
                  </a:lnTo>
                  <a:lnTo>
                    <a:pt x="111834" y="878706"/>
                  </a:lnTo>
                  <a:lnTo>
                    <a:pt x="101530" y="877910"/>
                  </a:lnTo>
                  <a:lnTo>
                    <a:pt x="82451" y="878706"/>
                  </a:lnTo>
                  <a:lnTo>
                    <a:pt x="65722" y="869348"/>
                  </a:lnTo>
                  <a:lnTo>
                    <a:pt x="51960" y="850728"/>
                  </a:lnTo>
                  <a:lnTo>
                    <a:pt x="44590" y="825849"/>
                  </a:lnTo>
                  <a:lnTo>
                    <a:pt x="47896" y="818738"/>
                  </a:lnTo>
                  <a:lnTo>
                    <a:pt x="92267" y="793398"/>
                  </a:lnTo>
                  <a:lnTo>
                    <a:pt x="103861" y="781898"/>
                  </a:lnTo>
                  <a:lnTo>
                    <a:pt x="96596" y="780754"/>
                  </a:lnTo>
                  <a:lnTo>
                    <a:pt x="80280" y="794708"/>
                  </a:lnTo>
                  <a:lnTo>
                    <a:pt x="56095" y="803368"/>
                  </a:lnTo>
                  <a:lnTo>
                    <a:pt x="39640" y="791327"/>
                  </a:lnTo>
                  <a:lnTo>
                    <a:pt x="30629" y="778356"/>
                  </a:lnTo>
                  <a:lnTo>
                    <a:pt x="24089" y="750969"/>
                  </a:lnTo>
                  <a:lnTo>
                    <a:pt x="24812" y="736901"/>
                  </a:lnTo>
                  <a:lnTo>
                    <a:pt x="21596" y="718396"/>
                  </a:lnTo>
                  <a:lnTo>
                    <a:pt x="31726" y="712384"/>
                  </a:lnTo>
                  <a:lnTo>
                    <a:pt x="43737" y="715579"/>
                  </a:lnTo>
                  <a:lnTo>
                    <a:pt x="55446" y="716768"/>
                  </a:lnTo>
                  <a:lnTo>
                    <a:pt x="81699" y="715147"/>
                  </a:lnTo>
                  <a:lnTo>
                    <a:pt x="139024" y="704044"/>
                  </a:lnTo>
                  <a:lnTo>
                    <a:pt x="176985" y="710641"/>
                  </a:lnTo>
                  <a:lnTo>
                    <a:pt x="192167" y="710038"/>
                  </a:lnTo>
                  <a:lnTo>
                    <a:pt x="214729" y="700475"/>
                  </a:lnTo>
                  <a:lnTo>
                    <a:pt x="235042" y="699492"/>
                  </a:lnTo>
                  <a:lnTo>
                    <a:pt x="250862" y="706798"/>
                  </a:lnTo>
                  <a:lnTo>
                    <a:pt x="259859" y="715174"/>
                  </a:lnTo>
                  <a:lnTo>
                    <a:pt x="261778" y="726382"/>
                  </a:lnTo>
                  <a:lnTo>
                    <a:pt x="269432" y="733856"/>
                  </a:lnTo>
                  <a:lnTo>
                    <a:pt x="274011" y="731429"/>
                  </a:lnTo>
                  <a:lnTo>
                    <a:pt x="269507" y="722549"/>
                  </a:lnTo>
                  <a:lnTo>
                    <a:pt x="267619" y="708790"/>
                  </a:lnTo>
                  <a:lnTo>
                    <a:pt x="327641" y="693197"/>
                  </a:lnTo>
                  <a:lnTo>
                    <a:pt x="334356" y="687142"/>
                  </a:lnTo>
                  <a:lnTo>
                    <a:pt x="309850" y="685033"/>
                  </a:lnTo>
                  <a:lnTo>
                    <a:pt x="301737" y="670815"/>
                  </a:lnTo>
                  <a:lnTo>
                    <a:pt x="312806" y="649300"/>
                  </a:lnTo>
                  <a:lnTo>
                    <a:pt x="311369" y="646510"/>
                  </a:lnTo>
                  <a:lnTo>
                    <a:pt x="298806" y="657861"/>
                  </a:lnTo>
                  <a:lnTo>
                    <a:pt x="293458" y="673833"/>
                  </a:lnTo>
                  <a:lnTo>
                    <a:pt x="297135" y="686583"/>
                  </a:lnTo>
                  <a:lnTo>
                    <a:pt x="294939" y="692507"/>
                  </a:lnTo>
                  <a:lnTo>
                    <a:pt x="282727" y="695226"/>
                  </a:lnTo>
                  <a:lnTo>
                    <a:pt x="254778" y="696207"/>
                  </a:lnTo>
                  <a:lnTo>
                    <a:pt x="236362" y="690797"/>
                  </a:lnTo>
                  <a:lnTo>
                    <a:pt x="219475" y="687858"/>
                  </a:lnTo>
                  <a:lnTo>
                    <a:pt x="213482" y="683778"/>
                  </a:lnTo>
                  <a:lnTo>
                    <a:pt x="214669" y="674675"/>
                  </a:lnTo>
                  <a:lnTo>
                    <a:pt x="211374" y="672797"/>
                  </a:lnTo>
                  <a:lnTo>
                    <a:pt x="205116" y="680980"/>
                  </a:lnTo>
                  <a:lnTo>
                    <a:pt x="200249" y="697287"/>
                  </a:lnTo>
                  <a:lnTo>
                    <a:pt x="187296" y="701042"/>
                  </a:lnTo>
                  <a:lnTo>
                    <a:pt x="150309" y="694986"/>
                  </a:lnTo>
                  <a:lnTo>
                    <a:pt x="97688" y="698555"/>
                  </a:lnTo>
                  <a:lnTo>
                    <a:pt x="74544" y="706761"/>
                  </a:lnTo>
                  <a:lnTo>
                    <a:pt x="59090" y="705690"/>
                  </a:lnTo>
                  <a:lnTo>
                    <a:pt x="31640" y="691311"/>
                  </a:lnTo>
                  <a:lnTo>
                    <a:pt x="20527" y="679880"/>
                  </a:lnTo>
                  <a:lnTo>
                    <a:pt x="15083" y="656833"/>
                  </a:lnTo>
                  <a:lnTo>
                    <a:pt x="15927" y="646695"/>
                  </a:lnTo>
                  <a:lnTo>
                    <a:pt x="36180" y="642429"/>
                  </a:lnTo>
                  <a:lnTo>
                    <a:pt x="46595" y="642730"/>
                  </a:lnTo>
                  <a:lnTo>
                    <a:pt x="55935" y="637284"/>
                  </a:lnTo>
                  <a:lnTo>
                    <a:pt x="47078" y="633742"/>
                  </a:lnTo>
                  <a:lnTo>
                    <a:pt x="34485" y="626792"/>
                  </a:lnTo>
                  <a:lnTo>
                    <a:pt x="25255" y="612865"/>
                  </a:lnTo>
                  <a:lnTo>
                    <a:pt x="12516" y="608322"/>
                  </a:lnTo>
                  <a:lnTo>
                    <a:pt x="3365" y="596449"/>
                  </a:lnTo>
                  <a:lnTo>
                    <a:pt x="0" y="578520"/>
                  </a:lnTo>
                  <a:lnTo>
                    <a:pt x="1506" y="566054"/>
                  </a:lnTo>
                  <a:lnTo>
                    <a:pt x="7858" y="562042"/>
                  </a:lnTo>
                  <a:lnTo>
                    <a:pt x="23968" y="564771"/>
                  </a:lnTo>
                  <a:lnTo>
                    <a:pt x="65844" y="562680"/>
                  </a:lnTo>
                  <a:lnTo>
                    <a:pt x="106355" y="575342"/>
                  </a:lnTo>
                  <a:lnTo>
                    <a:pt x="133766" y="582522"/>
                  </a:lnTo>
                  <a:lnTo>
                    <a:pt x="187928" y="578910"/>
                  </a:lnTo>
                  <a:lnTo>
                    <a:pt x="218905" y="567603"/>
                  </a:lnTo>
                  <a:lnTo>
                    <a:pt x="212810" y="564477"/>
                  </a:lnTo>
                  <a:lnTo>
                    <a:pt x="178763" y="571012"/>
                  </a:lnTo>
                  <a:lnTo>
                    <a:pt x="146790" y="570747"/>
                  </a:lnTo>
                  <a:lnTo>
                    <a:pt x="89517" y="557969"/>
                  </a:lnTo>
                  <a:lnTo>
                    <a:pt x="66128" y="553854"/>
                  </a:lnTo>
                  <a:lnTo>
                    <a:pt x="41399" y="555668"/>
                  </a:lnTo>
                  <a:lnTo>
                    <a:pt x="28176" y="551790"/>
                  </a:lnTo>
                  <a:lnTo>
                    <a:pt x="19667" y="539156"/>
                  </a:lnTo>
                  <a:lnTo>
                    <a:pt x="23555" y="514992"/>
                  </a:lnTo>
                  <a:lnTo>
                    <a:pt x="34944" y="509777"/>
                  </a:lnTo>
                  <a:lnTo>
                    <a:pt x="41773" y="516082"/>
                  </a:lnTo>
                  <a:lnTo>
                    <a:pt x="49493" y="516480"/>
                  </a:lnTo>
                  <a:lnTo>
                    <a:pt x="56531" y="506386"/>
                  </a:lnTo>
                  <a:lnTo>
                    <a:pt x="63556" y="500632"/>
                  </a:lnTo>
                  <a:lnTo>
                    <a:pt x="68483" y="487617"/>
                  </a:lnTo>
                  <a:lnTo>
                    <a:pt x="89775" y="475282"/>
                  </a:lnTo>
                  <a:lnTo>
                    <a:pt x="99084" y="474238"/>
                  </a:lnTo>
                  <a:lnTo>
                    <a:pt x="112106" y="468554"/>
                  </a:lnTo>
                  <a:lnTo>
                    <a:pt x="120817" y="470165"/>
                  </a:lnTo>
                  <a:lnTo>
                    <a:pt x="126763" y="475867"/>
                  </a:lnTo>
                  <a:lnTo>
                    <a:pt x="134088" y="480595"/>
                  </a:lnTo>
                  <a:lnTo>
                    <a:pt x="149127" y="480020"/>
                  </a:lnTo>
                  <a:lnTo>
                    <a:pt x="192932" y="470138"/>
                  </a:lnTo>
                  <a:lnTo>
                    <a:pt x="197497" y="467234"/>
                  </a:lnTo>
                  <a:lnTo>
                    <a:pt x="205527" y="459115"/>
                  </a:lnTo>
                  <a:lnTo>
                    <a:pt x="177569" y="462736"/>
                  </a:lnTo>
                  <a:lnTo>
                    <a:pt x="154557" y="468500"/>
                  </a:lnTo>
                  <a:lnTo>
                    <a:pt x="139595" y="470104"/>
                  </a:lnTo>
                  <a:lnTo>
                    <a:pt x="136910" y="462904"/>
                  </a:lnTo>
                  <a:lnTo>
                    <a:pt x="141967" y="456513"/>
                  </a:lnTo>
                  <a:lnTo>
                    <a:pt x="150165" y="449711"/>
                  </a:lnTo>
                  <a:lnTo>
                    <a:pt x="153488" y="438122"/>
                  </a:lnTo>
                  <a:lnTo>
                    <a:pt x="162698" y="433174"/>
                  </a:lnTo>
                  <a:lnTo>
                    <a:pt x="173098" y="433439"/>
                  </a:lnTo>
                  <a:lnTo>
                    <a:pt x="194383" y="431331"/>
                  </a:lnTo>
                  <a:lnTo>
                    <a:pt x="209276" y="428320"/>
                  </a:lnTo>
                  <a:lnTo>
                    <a:pt x="235406" y="430339"/>
                  </a:lnTo>
                  <a:lnTo>
                    <a:pt x="274473" y="434776"/>
                  </a:lnTo>
                  <a:lnTo>
                    <a:pt x="300351" y="445559"/>
                  </a:lnTo>
                  <a:lnTo>
                    <a:pt x="309665" y="444585"/>
                  </a:lnTo>
                  <a:lnTo>
                    <a:pt x="319377" y="441718"/>
                  </a:lnTo>
                  <a:lnTo>
                    <a:pt x="323546" y="437803"/>
                  </a:lnTo>
                  <a:lnTo>
                    <a:pt x="303572" y="433323"/>
                  </a:lnTo>
                  <a:lnTo>
                    <a:pt x="301907" y="426941"/>
                  </a:lnTo>
                  <a:lnTo>
                    <a:pt x="303914" y="422124"/>
                  </a:lnTo>
                  <a:lnTo>
                    <a:pt x="335053" y="413251"/>
                  </a:lnTo>
                  <a:lnTo>
                    <a:pt x="369721" y="411286"/>
                  </a:lnTo>
                  <a:lnTo>
                    <a:pt x="363088" y="404141"/>
                  </a:lnTo>
                  <a:lnTo>
                    <a:pt x="287714" y="414924"/>
                  </a:lnTo>
                  <a:lnTo>
                    <a:pt x="267157" y="407567"/>
                  </a:lnTo>
                  <a:lnTo>
                    <a:pt x="251440" y="407628"/>
                  </a:lnTo>
                  <a:lnTo>
                    <a:pt x="241500" y="411835"/>
                  </a:lnTo>
                  <a:lnTo>
                    <a:pt x="212575" y="416926"/>
                  </a:lnTo>
                  <a:lnTo>
                    <a:pt x="206883" y="413305"/>
                  </a:lnTo>
                  <a:lnTo>
                    <a:pt x="211430" y="400802"/>
                  </a:lnTo>
                  <a:lnTo>
                    <a:pt x="227275" y="380298"/>
                  </a:lnTo>
                  <a:lnTo>
                    <a:pt x="228312" y="375268"/>
                  </a:lnTo>
                  <a:lnTo>
                    <a:pt x="236037" y="370335"/>
                  </a:lnTo>
                  <a:lnTo>
                    <a:pt x="280511" y="358437"/>
                  </a:lnTo>
                  <a:lnTo>
                    <a:pt x="301142" y="344614"/>
                  </a:lnTo>
                  <a:lnTo>
                    <a:pt x="310829" y="342862"/>
                  </a:lnTo>
                  <a:lnTo>
                    <a:pt x="320678" y="343828"/>
                  </a:lnTo>
                  <a:lnTo>
                    <a:pt x="335380" y="342207"/>
                  </a:lnTo>
                  <a:lnTo>
                    <a:pt x="364428" y="346164"/>
                  </a:lnTo>
                  <a:lnTo>
                    <a:pt x="379220" y="363474"/>
                  </a:lnTo>
                  <a:lnTo>
                    <a:pt x="391604" y="368911"/>
                  </a:lnTo>
                  <a:lnTo>
                    <a:pt x="431004" y="390540"/>
                  </a:lnTo>
                  <a:lnTo>
                    <a:pt x="428751" y="384317"/>
                  </a:lnTo>
                  <a:lnTo>
                    <a:pt x="393672" y="355009"/>
                  </a:lnTo>
                  <a:lnTo>
                    <a:pt x="380649" y="347758"/>
                  </a:lnTo>
                  <a:lnTo>
                    <a:pt x="370115" y="333371"/>
                  </a:lnTo>
                  <a:lnTo>
                    <a:pt x="372023" y="319770"/>
                  </a:lnTo>
                  <a:lnTo>
                    <a:pt x="381562" y="310695"/>
                  </a:lnTo>
                  <a:lnTo>
                    <a:pt x="417911" y="305835"/>
                  </a:lnTo>
                  <a:lnTo>
                    <a:pt x="424012" y="300584"/>
                  </a:lnTo>
                  <a:lnTo>
                    <a:pt x="423807" y="291562"/>
                  </a:lnTo>
                  <a:lnTo>
                    <a:pt x="417589" y="285391"/>
                  </a:lnTo>
                  <a:lnTo>
                    <a:pt x="404095" y="285745"/>
                  </a:lnTo>
                  <a:lnTo>
                    <a:pt x="392583" y="281921"/>
                  </a:lnTo>
                  <a:lnTo>
                    <a:pt x="388600" y="272198"/>
                  </a:lnTo>
                  <a:lnTo>
                    <a:pt x="392434" y="265629"/>
                  </a:lnTo>
                  <a:lnTo>
                    <a:pt x="412472" y="253649"/>
                  </a:lnTo>
                  <a:lnTo>
                    <a:pt x="423687" y="249762"/>
                  </a:lnTo>
                  <a:lnTo>
                    <a:pt x="443340" y="245540"/>
                  </a:lnTo>
                  <a:lnTo>
                    <a:pt x="479159" y="255013"/>
                  </a:lnTo>
                  <a:lnTo>
                    <a:pt x="482297" y="259979"/>
                  </a:lnTo>
                  <a:lnTo>
                    <a:pt x="473690" y="271924"/>
                  </a:lnTo>
                  <a:lnTo>
                    <a:pt x="475334" y="278626"/>
                  </a:lnTo>
                  <a:lnTo>
                    <a:pt x="483964" y="279370"/>
                  </a:lnTo>
                  <a:lnTo>
                    <a:pt x="501912" y="259235"/>
                  </a:lnTo>
                  <a:lnTo>
                    <a:pt x="525073" y="256457"/>
                  </a:lnTo>
                  <a:lnTo>
                    <a:pt x="534331" y="252127"/>
                  </a:lnTo>
                  <a:lnTo>
                    <a:pt x="545305" y="249408"/>
                  </a:lnTo>
                  <a:lnTo>
                    <a:pt x="563267" y="267611"/>
                  </a:lnTo>
                  <a:lnTo>
                    <a:pt x="570919" y="273439"/>
                  </a:lnTo>
                  <a:lnTo>
                    <a:pt x="576465" y="275829"/>
                  </a:lnTo>
                  <a:lnTo>
                    <a:pt x="583166" y="290987"/>
                  </a:lnTo>
                  <a:lnTo>
                    <a:pt x="588229" y="291792"/>
                  </a:lnTo>
                  <a:lnTo>
                    <a:pt x="594538" y="284195"/>
                  </a:lnTo>
                  <a:lnTo>
                    <a:pt x="606984" y="280193"/>
                  </a:lnTo>
                  <a:lnTo>
                    <a:pt x="624741" y="277554"/>
                  </a:lnTo>
                  <a:lnTo>
                    <a:pt x="655037" y="281565"/>
                  </a:lnTo>
                  <a:lnTo>
                    <a:pt x="668242" y="278599"/>
                  </a:lnTo>
                  <a:lnTo>
                    <a:pt x="674913" y="279017"/>
                  </a:lnTo>
                  <a:lnTo>
                    <a:pt x="667092" y="265406"/>
                  </a:lnTo>
                  <a:lnTo>
                    <a:pt x="662729" y="261476"/>
                  </a:lnTo>
                  <a:lnTo>
                    <a:pt x="667565" y="249329"/>
                  </a:lnTo>
                  <a:lnTo>
                    <a:pt x="673459" y="244583"/>
                  </a:lnTo>
                  <a:lnTo>
                    <a:pt x="693128" y="236057"/>
                  </a:lnTo>
                  <a:lnTo>
                    <a:pt x="712351" y="232248"/>
                  </a:lnTo>
                  <a:lnTo>
                    <a:pt x="724267" y="224156"/>
                  </a:lnTo>
                  <a:lnTo>
                    <a:pt x="740641" y="216719"/>
                  </a:lnTo>
                  <a:lnTo>
                    <a:pt x="737270" y="210761"/>
                  </a:lnTo>
                  <a:lnTo>
                    <a:pt x="731709" y="203863"/>
                  </a:lnTo>
                  <a:lnTo>
                    <a:pt x="720540" y="203430"/>
                  </a:lnTo>
                  <a:lnTo>
                    <a:pt x="715579" y="199666"/>
                  </a:lnTo>
                  <a:lnTo>
                    <a:pt x="728691" y="190724"/>
                  </a:lnTo>
                  <a:lnTo>
                    <a:pt x="746884" y="180789"/>
                  </a:lnTo>
                  <a:lnTo>
                    <a:pt x="743073" y="176886"/>
                  </a:lnTo>
                  <a:lnTo>
                    <a:pt x="728055" y="172467"/>
                  </a:lnTo>
                  <a:lnTo>
                    <a:pt x="717406" y="175796"/>
                  </a:lnTo>
                  <a:lnTo>
                    <a:pt x="701871" y="183480"/>
                  </a:lnTo>
                  <a:lnTo>
                    <a:pt x="684141" y="195637"/>
                  </a:lnTo>
                  <a:lnTo>
                    <a:pt x="690751" y="199179"/>
                  </a:lnTo>
                  <a:lnTo>
                    <a:pt x="701438" y="209396"/>
                  </a:lnTo>
                  <a:lnTo>
                    <a:pt x="689596" y="222997"/>
                  </a:lnTo>
                  <a:lnTo>
                    <a:pt x="622691" y="259111"/>
                  </a:lnTo>
                  <a:lnTo>
                    <a:pt x="590001" y="269692"/>
                  </a:lnTo>
                  <a:lnTo>
                    <a:pt x="574234" y="268046"/>
                  </a:lnTo>
                  <a:lnTo>
                    <a:pt x="569500" y="258174"/>
                  </a:lnTo>
                  <a:lnTo>
                    <a:pt x="561560" y="250869"/>
                  </a:lnTo>
                  <a:lnTo>
                    <a:pt x="552305" y="235817"/>
                  </a:lnTo>
                  <a:lnTo>
                    <a:pt x="539246" y="236215"/>
                  </a:lnTo>
                  <a:lnTo>
                    <a:pt x="532147" y="239544"/>
                  </a:lnTo>
                  <a:lnTo>
                    <a:pt x="528397" y="234613"/>
                  </a:lnTo>
                  <a:lnTo>
                    <a:pt x="532395" y="218534"/>
                  </a:lnTo>
                  <a:lnTo>
                    <a:pt x="542158" y="205828"/>
                  </a:lnTo>
                  <a:lnTo>
                    <a:pt x="559720" y="196231"/>
                  </a:lnTo>
                  <a:lnTo>
                    <a:pt x="567399" y="184641"/>
                  </a:lnTo>
                  <a:lnTo>
                    <a:pt x="573817" y="166251"/>
                  </a:lnTo>
                  <a:lnTo>
                    <a:pt x="598735" y="148755"/>
                  </a:lnTo>
                  <a:lnTo>
                    <a:pt x="632957" y="105478"/>
                  </a:lnTo>
                  <a:lnTo>
                    <a:pt x="663090" y="91665"/>
                  </a:lnTo>
                  <a:lnTo>
                    <a:pt x="672988" y="76569"/>
                  </a:lnTo>
                  <a:lnTo>
                    <a:pt x="690863" y="69893"/>
                  </a:lnTo>
                  <a:lnTo>
                    <a:pt x="705412" y="58116"/>
                  </a:lnTo>
                  <a:lnTo>
                    <a:pt x="717754" y="56949"/>
                  </a:lnTo>
                  <a:lnTo>
                    <a:pt x="739180" y="46349"/>
                  </a:lnTo>
                  <a:lnTo>
                    <a:pt x="750530" y="33742"/>
                  </a:lnTo>
                  <a:lnTo>
                    <a:pt x="742064" y="32954"/>
                  </a:lnTo>
                  <a:lnTo>
                    <a:pt x="723116" y="41162"/>
                  </a:lnTo>
                  <a:lnTo>
                    <a:pt x="712238" y="44464"/>
                  </a:lnTo>
                  <a:lnTo>
                    <a:pt x="711461" y="30934"/>
                  </a:lnTo>
                  <a:lnTo>
                    <a:pt x="715296" y="17061"/>
                  </a:lnTo>
                  <a:lnTo>
                    <a:pt x="730191" y="4382"/>
                  </a:lnTo>
                  <a:lnTo>
                    <a:pt x="739039" y="0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" name="Norway 20% geographic boundary 1"/>
            <p:cNvSpPr/>
            <p:nvPr/>
          </p:nvSpPr>
          <p:spPr>
            <a:xfrm>
              <a:off x="6442380" y="1328203"/>
              <a:ext cx="20341" cy="23109"/>
            </a:xfrm>
            <a:custGeom>
              <a:avLst/>
              <a:gdLst/>
              <a:ahLst/>
              <a:cxnLst/>
              <a:rect l="l" t="t" r="r" b="b"/>
              <a:pathLst>
                <a:path w="20341" h="23109">
                  <a:moveTo>
                    <a:pt x="19367" y="20816"/>
                  </a:moveTo>
                  <a:lnTo>
                    <a:pt x="8768" y="23109"/>
                  </a:lnTo>
                  <a:lnTo>
                    <a:pt x="0" y="21154"/>
                  </a:lnTo>
                  <a:lnTo>
                    <a:pt x="1908" y="3834"/>
                  </a:lnTo>
                  <a:lnTo>
                    <a:pt x="6228" y="1001"/>
                  </a:lnTo>
                  <a:lnTo>
                    <a:pt x="12689" y="0"/>
                  </a:lnTo>
                  <a:lnTo>
                    <a:pt x="20341" y="9271"/>
                  </a:lnTo>
                  <a:lnTo>
                    <a:pt x="19367" y="20816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Norway 20% geographic boundary 2"/>
            <p:cNvSpPr/>
            <p:nvPr/>
          </p:nvSpPr>
          <p:spPr>
            <a:xfrm>
              <a:off x="6466521" y="1463715"/>
              <a:ext cx="22140" cy="47740"/>
            </a:xfrm>
            <a:custGeom>
              <a:avLst/>
              <a:gdLst/>
              <a:ahLst/>
              <a:cxnLst/>
              <a:rect l="l" t="t" r="r" b="b"/>
              <a:pathLst>
                <a:path w="22140" h="47740">
                  <a:moveTo>
                    <a:pt x="20295" y="26198"/>
                  </a:moveTo>
                  <a:lnTo>
                    <a:pt x="22140" y="47740"/>
                  </a:lnTo>
                  <a:lnTo>
                    <a:pt x="10770" y="46111"/>
                  </a:lnTo>
                  <a:lnTo>
                    <a:pt x="5156" y="37849"/>
                  </a:lnTo>
                  <a:lnTo>
                    <a:pt x="3337" y="32573"/>
                  </a:lnTo>
                  <a:lnTo>
                    <a:pt x="3387" y="20106"/>
                  </a:lnTo>
                  <a:lnTo>
                    <a:pt x="0" y="7251"/>
                  </a:lnTo>
                  <a:lnTo>
                    <a:pt x="2885" y="867"/>
                  </a:lnTo>
                  <a:lnTo>
                    <a:pt x="6903" y="0"/>
                  </a:lnTo>
                  <a:lnTo>
                    <a:pt x="14944" y="11438"/>
                  </a:lnTo>
                  <a:lnTo>
                    <a:pt x="20295" y="26198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Norway 20% geographic boundary 5"/>
            <p:cNvSpPr/>
            <p:nvPr/>
          </p:nvSpPr>
          <p:spPr>
            <a:xfrm>
              <a:off x="6823420" y="855789"/>
              <a:ext cx="62023" cy="25358"/>
            </a:xfrm>
            <a:custGeom>
              <a:avLst/>
              <a:gdLst/>
              <a:ahLst/>
              <a:cxnLst/>
              <a:rect l="l" t="t" r="r" b="b"/>
              <a:pathLst>
                <a:path w="62023" h="25358">
                  <a:moveTo>
                    <a:pt x="22173" y="24933"/>
                  </a:moveTo>
                  <a:lnTo>
                    <a:pt x="8588" y="25358"/>
                  </a:lnTo>
                  <a:lnTo>
                    <a:pt x="0" y="21302"/>
                  </a:lnTo>
                  <a:lnTo>
                    <a:pt x="18736" y="13201"/>
                  </a:lnTo>
                  <a:lnTo>
                    <a:pt x="48589" y="5499"/>
                  </a:lnTo>
                  <a:lnTo>
                    <a:pt x="51023" y="603"/>
                  </a:lnTo>
                  <a:lnTo>
                    <a:pt x="54675" y="0"/>
                  </a:lnTo>
                  <a:lnTo>
                    <a:pt x="60548" y="6021"/>
                  </a:lnTo>
                  <a:lnTo>
                    <a:pt x="62023" y="14264"/>
                  </a:lnTo>
                  <a:lnTo>
                    <a:pt x="59055" y="18346"/>
                  </a:lnTo>
                  <a:lnTo>
                    <a:pt x="22173" y="24933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" name="Norway 20% geographic boundary 6"/>
            <p:cNvSpPr/>
            <p:nvPr/>
          </p:nvSpPr>
          <p:spPr>
            <a:xfrm>
              <a:off x="6770523" y="916324"/>
              <a:ext cx="40924" cy="24278"/>
            </a:xfrm>
            <a:custGeom>
              <a:avLst/>
              <a:gdLst/>
              <a:ahLst/>
              <a:cxnLst/>
              <a:rect l="l" t="t" r="r" b="b"/>
              <a:pathLst>
                <a:path w="40924" h="24278">
                  <a:moveTo>
                    <a:pt x="36856" y="24155"/>
                  </a:moveTo>
                  <a:lnTo>
                    <a:pt x="25182" y="24278"/>
                  </a:lnTo>
                  <a:lnTo>
                    <a:pt x="11053" y="21480"/>
                  </a:lnTo>
                  <a:lnTo>
                    <a:pt x="1823" y="15549"/>
                  </a:lnTo>
                  <a:lnTo>
                    <a:pt x="0" y="10314"/>
                  </a:lnTo>
                  <a:lnTo>
                    <a:pt x="15410" y="3807"/>
                  </a:lnTo>
                  <a:lnTo>
                    <a:pt x="31153" y="0"/>
                  </a:lnTo>
                  <a:lnTo>
                    <a:pt x="39266" y="7153"/>
                  </a:lnTo>
                  <a:lnTo>
                    <a:pt x="40924" y="18930"/>
                  </a:lnTo>
                  <a:lnTo>
                    <a:pt x="36856" y="24155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" name="Norway 20% geographic boundary 19"/>
            <p:cNvSpPr/>
            <p:nvPr/>
          </p:nvSpPr>
          <p:spPr>
            <a:xfrm>
              <a:off x="7091124" y="642896"/>
              <a:ext cx="58732" cy="25506"/>
            </a:xfrm>
            <a:custGeom>
              <a:avLst/>
              <a:gdLst/>
              <a:ahLst/>
              <a:cxnLst/>
              <a:rect l="l" t="t" r="r" b="b"/>
              <a:pathLst>
                <a:path w="58732" h="25506">
                  <a:moveTo>
                    <a:pt x="57884" y="20460"/>
                  </a:moveTo>
                  <a:lnTo>
                    <a:pt x="52301" y="25506"/>
                  </a:lnTo>
                  <a:lnTo>
                    <a:pt x="38136" y="21453"/>
                  </a:lnTo>
                  <a:lnTo>
                    <a:pt x="11454" y="24587"/>
                  </a:lnTo>
                  <a:lnTo>
                    <a:pt x="0" y="19654"/>
                  </a:lnTo>
                  <a:lnTo>
                    <a:pt x="7565" y="10057"/>
                  </a:lnTo>
                  <a:lnTo>
                    <a:pt x="30791" y="0"/>
                  </a:lnTo>
                  <a:lnTo>
                    <a:pt x="43952" y="460"/>
                  </a:lnTo>
                  <a:lnTo>
                    <a:pt x="58732" y="12837"/>
                  </a:lnTo>
                  <a:lnTo>
                    <a:pt x="57884" y="20460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" name="Sweden 25% geographic boundary 0"/>
            <p:cNvSpPr/>
            <p:nvPr/>
          </p:nvSpPr>
          <p:spPr>
            <a:xfrm>
              <a:off x="8145506" y="1923670"/>
              <a:ext cx="110647" cy="180420"/>
            </a:xfrm>
            <a:custGeom>
              <a:avLst/>
              <a:gdLst/>
              <a:ahLst/>
              <a:cxnLst/>
              <a:rect l="l" t="t" r="r" b="b"/>
              <a:pathLst>
                <a:path w="110647" h="180420">
                  <a:moveTo>
                    <a:pt x="110647" y="14424"/>
                  </a:moveTo>
                  <a:lnTo>
                    <a:pt x="100913" y="18744"/>
                  </a:lnTo>
                  <a:lnTo>
                    <a:pt x="96499" y="31530"/>
                  </a:lnTo>
                  <a:lnTo>
                    <a:pt x="88435" y="33690"/>
                  </a:lnTo>
                  <a:lnTo>
                    <a:pt x="80978" y="37950"/>
                  </a:lnTo>
                  <a:lnTo>
                    <a:pt x="83239" y="78402"/>
                  </a:lnTo>
                  <a:lnTo>
                    <a:pt x="99772" y="93773"/>
                  </a:lnTo>
                  <a:lnTo>
                    <a:pt x="92026" y="95925"/>
                  </a:lnTo>
                  <a:lnTo>
                    <a:pt x="85269" y="100530"/>
                  </a:lnTo>
                  <a:lnTo>
                    <a:pt x="80881" y="107339"/>
                  </a:lnTo>
                  <a:lnTo>
                    <a:pt x="77349" y="121992"/>
                  </a:lnTo>
                  <a:lnTo>
                    <a:pt x="58216" y="130297"/>
                  </a:lnTo>
                  <a:lnTo>
                    <a:pt x="51337" y="136441"/>
                  </a:lnTo>
                  <a:lnTo>
                    <a:pt x="41751" y="150111"/>
                  </a:lnTo>
                  <a:lnTo>
                    <a:pt x="38304" y="169953"/>
                  </a:lnTo>
                  <a:lnTo>
                    <a:pt x="27907" y="178418"/>
                  </a:lnTo>
                  <a:lnTo>
                    <a:pt x="15315" y="180420"/>
                  </a:lnTo>
                  <a:lnTo>
                    <a:pt x="20873" y="164164"/>
                  </a:lnTo>
                  <a:lnTo>
                    <a:pt x="29115" y="150917"/>
                  </a:lnTo>
                  <a:lnTo>
                    <a:pt x="18533" y="141834"/>
                  </a:lnTo>
                  <a:lnTo>
                    <a:pt x="11099" y="127613"/>
                  </a:lnTo>
                  <a:lnTo>
                    <a:pt x="2412" y="116706"/>
                  </a:lnTo>
                  <a:lnTo>
                    <a:pt x="6775" y="104524"/>
                  </a:lnTo>
                  <a:lnTo>
                    <a:pt x="1449" y="84556"/>
                  </a:lnTo>
                  <a:lnTo>
                    <a:pt x="0" y="65068"/>
                  </a:lnTo>
                  <a:lnTo>
                    <a:pt x="7302" y="55232"/>
                  </a:lnTo>
                  <a:lnTo>
                    <a:pt x="16062" y="47211"/>
                  </a:lnTo>
                  <a:lnTo>
                    <a:pt x="28946" y="28769"/>
                  </a:lnTo>
                  <a:lnTo>
                    <a:pt x="43716" y="15398"/>
                  </a:lnTo>
                  <a:lnTo>
                    <a:pt x="65898" y="9387"/>
                  </a:lnTo>
                  <a:lnTo>
                    <a:pt x="76966" y="14928"/>
                  </a:lnTo>
                  <a:lnTo>
                    <a:pt x="79881" y="2773"/>
                  </a:lnTo>
                  <a:lnTo>
                    <a:pt x="86920" y="0"/>
                  </a:lnTo>
                  <a:lnTo>
                    <a:pt x="94226" y="2808"/>
                  </a:lnTo>
                  <a:lnTo>
                    <a:pt x="110647" y="14424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" name="Sweden 25% geographic boundary 1"/>
            <p:cNvSpPr/>
            <p:nvPr/>
          </p:nvSpPr>
          <p:spPr>
            <a:xfrm>
              <a:off x="7950372" y="2027104"/>
              <a:ext cx="73226" cy="200348"/>
            </a:xfrm>
            <a:custGeom>
              <a:avLst/>
              <a:gdLst/>
              <a:ahLst/>
              <a:cxnLst/>
              <a:rect l="l" t="t" r="r" b="b"/>
              <a:pathLst>
                <a:path w="73226" h="200348">
                  <a:moveTo>
                    <a:pt x="20773" y="191220"/>
                  </a:moveTo>
                  <a:lnTo>
                    <a:pt x="15329" y="200348"/>
                  </a:lnTo>
                  <a:lnTo>
                    <a:pt x="9535" y="199702"/>
                  </a:lnTo>
                  <a:lnTo>
                    <a:pt x="4371" y="187528"/>
                  </a:lnTo>
                  <a:lnTo>
                    <a:pt x="0" y="156201"/>
                  </a:lnTo>
                  <a:lnTo>
                    <a:pt x="554" y="140724"/>
                  </a:lnTo>
                  <a:lnTo>
                    <a:pt x="21594" y="84900"/>
                  </a:lnTo>
                  <a:lnTo>
                    <a:pt x="33263" y="80340"/>
                  </a:lnTo>
                  <a:lnTo>
                    <a:pt x="46460" y="46129"/>
                  </a:lnTo>
                  <a:lnTo>
                    <a:pt x="49312" y="30909"/>
                  </a:lnTo>
                  <a:lnTo>
                    <a:pt x="55134" y="17202"/>
                  </a:lnTo>
                  <a:lnTo>
                    <a:pt x="58079" y="4948"/>
                  </a:lnTo>
                  <a:lnTo>
                    <a:pt x="61168" y="0"/>
                  </a:lnTo>
                  <a:lnTo>
                    <a:pt x="69413" y="2318"/>
                  </a:lnTo>
                  <a:lnTo>
                    <a:pt x="73226" y="4577"/>
                  </a:lnTo>
                  <a:lnTo>
                    <a:pt x="65663" y="11713"/>
                  </a:lnTo>
                  <a:lnTo>
                    <a:pt x="67725" y="21001"/>
                  </a:lnTo>
                  <a:lnTo>
                    <a:pt x="67590" y="24853"/>
                  </a:lnTo>
                  <a:lnTo>
                    <a:pt x="51049" y="65253"/>
                  </a:lnTo>
                  <a:lnTo>
                    <a:pt x="48380" y="91489"/>
                  </a:lnTo>
                  <a:lnTo>
                    <a:pt x="41566" y="97890"/>
                  </a:lnTo>
                  <a:lnTo>
                    <a:pt x="20773" y="191220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" name="Sweden 25% geographic boundary 2"/>
            <p:cNvSpPr/>
            <p:nvPr/>
          </p:nvSpPr>
          <p:spPr>
            <a:xfrm>
              <a:off x="7250429" y="639035"/>
              <a:ext cx="1120979" cy="1750490"/>
            </a:xfrm>
            <a:custGeom>
              <a:avLst/>
              <a:gdLst/>
              <a:ahLst/>
              <a:cxnLst/>
              <a:rect l="l" t="t" r="r" b="b"/>
              <a:pathLst>
                <a:path w="1120979" h="1750490">
                  <a:moveTo>
                    <a:pt x="28915" y="1081356"/>
                  </a:moveTo>
                  <a:lnTo>
                    <a:pt x="41294" y="1104386"/>
                  </a:lnTo>
                  <a:lnTo>
                    <a:pt x="50575" y="1107379"/>
                  </a:lnTo>
                  <a:lnTo>
                    <a:pt x="62245" y="1101385"/>
                  </a:lnTo>
                  <a:lnTo>
                    <a:pt x="69182" y="1084597"/>
                  </a:lnTo>
                  <a:lnTo>
                    <a:pt x="71607" y="1059409"/>
                  </a:lnTo>
                  <a:lnTo>
                    <a:pt x="74948" y="1035413"/>
                  </a:lnTo>
                  <a:lnTo>
                    <a:pt x="65670" y="1009746"/>
                  </a:lnTo>
                  <a:lnTo>
                    <a:pt x="56249" y="987203"/>
                  </a:lnTo>
                  <a:lnTo>
                    <a:pt x="55088" y="980580"/>
                  </a:lnTo>
                  <a:lnTo>
                    <a:pt x="72043" y="961561"/>
                  </a:lnTo>
                  <a:lnTo>
                    <a:pt x="76251" y="946094"/>
                  </a:lnTo>
                  <a:lnTo>
                    <a:pt x="81002" y="931371"/>
                  </a:lnTo>
                  <a:lnTo>
                    <a:pt x="87376" y="926359"/>
                  </a:lnTo>
                  <a:lnTo>
                    <a:pt x="97504" y="925217"/>
                  </a:lnTo>
                  <a:lnTo>
                    <a:pt x="109151" y="922444"/>
                  </a:lnTo>
                  <a:lnTo>
                    <a:pt x="123176" y="912590"/>
                  </a:lnTo>
                  <a:lnTo>
                    <a:pt x="135281" y="899390"/>
                  </a:lnTo>
                  <a:lnTo>
                    <a:pt x="144307" y="887286"/>
                  </a:lnTo>
                  <a:lnTo>
                    <a:pt x="145274" y="863335"/>
                  </a:lnTo>
                  <a:lnTo>
                    <a:pt x="144145" y="851303"/>
                  </a:lnTo>
                  <a:lnTo>
                    <a:pt x="147720" y="842369"/>
                  </a:lnTo>
                  <a:lnTo>
                    <a:pt x="150238" y="824918"/>
                  </a:lnTo>
                  <a:lnTo>
                    <a:pt x="144148" y="807706"/>
                  </a:lnTo>
                  <a:lnTo>
                    <a:pt x="128137" y="781596"/>
                  </a:lnTo>
                  <a:lnTo>
                    <a:pt x="108315" y="744879"/>
                  </a:lnTo>
                  <a:lnTo>
                    <a:pt x="103678" y="724833"/>
                  </a:lnTo>
                  <a:lnTo>
                    <a:pt x="110516" y="721115"/>
                  </a:lnTo>
                  <a:lnTo>
                    <a:pt x="123992" y="717794"/>
                  </a:lnTo>
                  <a:lnTo>
                    <a:pt x="150055" y="716829"/>
                  </a:lnTo>
                  <a:lnTo>
                    <a:pt x="152596" y="714464"/>
                  </a:lnTo>
                  <a:lnTo>
                    <a:pt x="154278" y="705690"/>
                  </a:lnTo>
                  <a:lnTo>
                    <a:pt x="158859" y="693773"/>
                  </a:lnTo>
                  <a:lnTo>
                    <a:pt x="164192" y="685095"/>
                  </a:lnTo>
                  <a:lnTo>
                    <a:pt x="167115" y="672683"/>
                  </a:lnTo>
                  <a:lnTo>
                    <a:pt x="167934" y="661438"/>
                  </a:lnTo>
                  <a:lnTo>
                    <a:pt x="151122" y="644500"/>
                  </a:lnTo>
                  <a:lnTo>
                    <a:pt x="129659" y="627165"/>
                  </a:lnTo>
                  <a:lnTo>
                    <a:pt x="115805" y="621418"/>
                  </a:lnTo>
                  <a:lnTo>
                    <a:pt x="90657" y="606827"/>
                  </a:lnTo>
                  <a:lnTo>
                    <a:pt x="72802" y="594625"/>
                  </a:lnTo>
                  <a:lnTo>
                    <a:pt x="77165" y="548187"/>
                  </a:lnTo>
                  <a:lnTo>
                    <a:pt x="80360" y="513630"/>
                  </a:lnTo>
                  <a:lnTo>
                    <a:pt x="80552" y="505227"/>
                  </a:lnTo>
                  <a:lnTo>
                    <a:pt x="79356" y="492202"/>
                  </a:lnTo>
                  <a:lnTo>
                    <a:pt x="50445" y="436661"/>
                  </a:lnTo>
                  <a:lnTo>
                    <a:pt x="49938" y="424311"/>
                  </a:lnTo>
                  <a:lnTo>
                    <a:pt x="50842" y="413189"/>
                  </a:lnTo>
                  <a:lnTo>
                    <a:pt x="46283" y="394225"/>
                  </a:lnTo>
                  <a:lnTo>
                    <a:pt x="43044" y="377260"/>
                  </a:lnTo>
                  <a:lnTo>
                    <a:pt x="46339" y="372115"/>
                  </a:lnTo>
                  <a:lnTo>
                    <a:pt x="54473" y="362545"/>
                  </a:lnTo>
                  <a:lnTo>
                    <a:pt x="43991" y="347696"/>
                  </a:lnTo>
                  <a:lnTo>
                    <a:pt x="43144" y="346492"/>
                  </a:lnTo>
                  <a:lnTo>
                    <a:pt x="22393" y="309765"/>
                  </a:lnTo>
                  <a:lnTo>
                    <a:pt x="43490" y="273402"/>
                  </a:lnTo>
                  <a:lnTo>
                    <a:pt x="36914" y="254596"/>
                  </a:lnTo>
                  <a:lnTo>
                    <a:pt x="50390" y="240953"/>
                  </a:lnTo>
                  <a:lnTo>
                    <a:pt x="74093" y="209698"/>
                  </a:lnTo>
                  <a:lnTo>
                    <a:pt x="87379" y="192123"/>
                  </a:lnTo>
                  <a:lnTo>
                    <a:pt x="90274" y="189051"/>
                  </a:lnTo>
                  <a:lnTo>
                    <a:pt x="101513" y="181330"/>
                  </a:lnTo>
                  <a:lnTo>
                    <a:pt x="123473" y="172175"/>
                  </a:lnTo>
                  <a:lnTo>
                    <a:pt x="148493" y="167712"/>
                  </a:lnTo>
                  <a:lnTo>
                    <a:pt x="159879" y="167766"/>
                  </a:lnTo>
                  <a:lnTo>
                    <a:pt x="204608" y="173962"/>
                  </a:lnTo>
                  <a:lnTo>
                    <a:pt x="239560" y="178789"/>
                  </a:lnTo>
                  <a:lnTo>
                    <a:pt x="243934" y="173945"/>
                  </a:lnTo>
                  <a:lnTo>
                    <a:pt x="249823" y="164011"/>
                  </a:lnTo>
                  <a:lnTo>
                    <a:pt x="257208" y="149862"/>
                  </a:lnTo>
                  <a:lnTo>
                    <a:pt x="255965" y="134128"/>
                  </a:lnTo>
                  <a:lnTo>
                    <a:pt x="249618" y="111019"/>
                  </a:lnTo>
                  <a:lnTo>
                    <a:pt x="242811" y="97189"/>
                  </a:lnTo>
                  <a:lnTo>
                    <a:pt x="217559" y="88202"/>
                  </a:lnTo>
                  <a:lnTo>
                    <a:pt x="189638" y="75879"/>
                  </a:lnTo>
                  <a:lnTo>
                    <a:pt x="216868" y="36851"/>
                  </a:lnTo>
                  <a:lnTo>
                    <a:pt x="235646" y="9766"/>
                  </a:lnTo>
                  <a:lnTo>
                    <a:pt x="241017" y="0"/>
                  </a:lnTo>
                  <a:lnTo>
                    <a:pt x="1089875" y="0"/>
                  </a:lnTo>
                  <a:lnTo>
                    <a:pt x="1079099" y="10650"/>
                  </a:lnTo>
                  <a:lnTo>
                    <a:pt x="1069662" y="22321"/>
                  </a:lnTo>
                  <a:lnTo>
                    <a:pt x="1065050" y="34689"/>
                  </a:lnTo>
                  <a:lnTo>
                    <a:pt x="1074000" y="40922"/>
                  </a:lnTo>
                  <a:lnTo>
                    <a:pt x="1084327" y="49918"/>
                  </a:lnTo>
                  <a:lnTo>
                    <a:pt x="1093515" y="67211"/>
                  </a:lnTo>
                  <a:lnTo>
                    <a:pt x="1103560" y="82624"/>
                  </a:lnTo>
                  <a:lnTo>
                    <a:pt x="1120979" y="97359"/>
                  </a:lnTo>
                  <a:lnTo>
                    <a:pt x="1119486" y="105876"/>
                  </a:lnTo>
                  <a:lnTo>
                    <a:pt x="1117184" y="112498"/>
                  </a:lnTo>
                  <a:lnTo>
                    <a:pt x="1094995" y="127082"/>
                  </a:lnTo>
                  <a:lnTo>
                    <a:pt x="1070712" y="149056"/>
                  </a:lnTo>
                  <a:lnTo>
                    <a:pt x="1049919" y="205298"/>
                  </a:lnTo>
                  <a:lnTo>
                    <a:pt x="1041085" y="212832"/>
                  </a:lnTo>
                  <a:lnTo>
                    <a:pt x="1016083" y="222359"/>
                  </a:lnTo>
                  <a:lnTo>
                    <a:pt x="1007824" y="231576"/>
                  </a:lnTo>
                  <a:lnTo>
                    <a:pt x="989811" y="242537"/>
                  </a:lnTo>
                  <a:lnTo>
                    <a:pt x="956739" y="251949"/>
                  </a:lnTo>
                  <a:lnTo>
                    <a:pt x="943140" y="265070"/>
                  </a:lnTo>
                  <a:lnTo>
                    <a:pt x="938213" y="278644"/>
                  </a:lnTo>
                  <a:lnTo>
                    <a:pt x="930473" y="279610"/>
                  </a:lnTo>
                  <a:lnTo>
                    <a:pt x="921808" y="274306"/>
                  </a:lnTo>
                  <a:lnTo>
                    <a:pt x="910746" y="270357"/>
                  </a:lnTo>
                  <a:lnTo>
                    <a:pt x="910783" y="279210"/>
                  </a:lnTo>
                  <a:lnTo>
                    <a:pt x="912249" y="285710"/>
                  </a:lnTo>
                  <a:lnTo>
                    <a:pt x="894025" y="276076"/>
                  </a:lnTo>
                  <a:lnTo>
                    <a:pt x="887526" y="284912"/>
                  </a:lnTo>
                  <a:lnTo>
                    <a:pt x="883661" y="299672"/>
                  </a:lnTo>
                  <a:lnTo>
                    <a:pt x="862658" y="319550"/>
                  </a:lnTo>
                  <a:lnTo>
                    <a:pt x="836145" y="315972"/>
                  </a:lnTo>
                  <a:lnTo>
                    <a:pt x="833767" y="319479"/>
                  </a:lnTo>
                  <a:lnTo>
                    <a:pt x="841065" y="322019"/>
                  </a:lnTo>
                  <a:lnTo>
                    <a:pt x="842598" y="325198"/>
                  </a:lnTo>
                  <a:lnTo>
                    <a:pt x="838137" y="326888"/>
                  </a:lnTo>
                  <a:lnTo>
                    <a:pt x="830966" y="326713"/>
                  </a:lnTo>
                  <a:lnTo>
                    <a:pt x="820537" y="330643"/>
                  </a:lnTo>
                  <a:lnTo>
                    <a:pt x="813242" y="330334"/>
                  </a:lnTo>
                  <a:lnTo>
                    <a:pt x="811222" y="339737"/>
                  </a:lnTo>
                  <a:lnTo>
                    <a:pt x="807327" y="351141"/>
                  </a:lnTo>
                  <a:lnTo>
                    <a:pt x="793342" y="355860"/>
                  </a:lnTo>
                  <a:lnTo>
                    <a:pt x="785901" y="356833"/>
                  </a:lnTo>
                  <a:lnTo>
                    <a:pt x="783119" y="363314"/>
                  </a:lnTo>
                  <a:lnTo>
                    <a:pt x="805934" y="364678"/>
                  </a:lnTo>
                  <a:lnTo>
                    <a:pt x="804946" y="370167"/>
                  </a:lnTo>
                  <a:lnTo>
                    <a:pt x="805250" y="375657"/>
                  </a:lnTo>
                  <a:lnTo>
                    <a:pt x="803791" y="381546"/>
                  </a:lnTo>
                  <a:lnTo>
                    <a:pt x="779314" y="390028"/>
                  </a:lnTo>
                  <a:lnTo>
                    <a:pt x="776335" y="396712"/>
                  </a:lnTo>
                  <a:lnTo>
                    <a:pt x="771565" y="400856"/>
                  </a:lnTo>
                  <a:lnTo>
                    <a:pt x="760083" y="400617"/>
                  </a:lnTo>
                  <a:lnTo>
                    <a:pt x="759939" y="396756"/>
                  </a:lnTo>
                  <a:lnTo>
                    <a:pt x="761169" y="392391"/>
                  </a:lnTo>
                  <a:lnTo>
                    <a:pt x="744171" y="392782"/>
                  </a:lnTo>
                  <a:lnTo>
                    <a:pt x="737458" y="383192"/>
                  </a:lnTo>
                  <a:lnTo>
                    <a:pt x="734579" y="385654"/>
                  </a:lnTo>
                  <a:lnTo>
                    <a:pt x="737621" y="393392"/>
                  </a:lnTo>
                  <a:lnTo>
                    <a:pt x="743257" y="401440"/>
                  </a:lnTo>
                  <a:lnTo>
                    <a:pt x="749942" y="413243"/>
                  </a:lnTo>
                  <a:lnTo>
                    <a:pt x="746988" y="420707"/>
                  </a:lnTo>
                  <a:lnTo>
                    <a:pt x="743005" y="424408"/>
                  </a:lnTo>
                  <a:lnTo>
                    <a:pt x="746789" y="427826"/>
                  </a:lnTo>
                  <a:lnTo>
                    <a:pt x="756288" y="430428"/>
                  </a:lnTo>
                  <a:lnTo>
                    <a:pt x="760652" y="435094"/>
                  </a:lnTo>
                  <a:lnTo>
                    <a:pt x="750408" y="439096"/>
                  </a:lnTo>
                  <a:lnTo>
                    <a:pt x="738871" y="452828"/>
                  </a:lnTo>
                  <a:lnTo>
                    <a:pt x="724912" y="453166"/>
                  </a:lnTo>
                  <a:lnTo>
                    <a:pt x="717630" y="462232"/>
                  </a:lnTo>
                  <a:lnTo>
                    <a:pt x="708527" y="462205"/>
                  </a:lnTo>
                  <a:lnTo>
                    <a:pt x="700319" y="456495"/>
                  </a:lnTo>
                  <a:lnTo>
                    <a:pt x="687803" y="451802"/>
                  </a:lnTo>
                  <a:lnTo>
                    <a:pt x="685146" y="460072"/>
                  </a:lnTo>
                  <a:lnTo>
                    <a:pt x="685461" y="466651"/>
                  </a:lnTo>
                  <a:lnTo>
                    <a:pt x="694487" y="483295"/>
                  </a:lnTo>
                  <a:lnTo>
                    <a:pt x="709072" y="496178"/>
                  </a:lnTo>
                  <a:lnTo>
                    <a:pt x="721696" y="501739"/>
                  </a:lnTo>
                  <a:lnTo>
                    <a:pt x="713706" y="505491"/>
                  </a:lnTo>
                  <a:lnTo>
                    <a:pt x="708527" y="513833"/>
                  </a:lnTo>
                  <a:lnTo>
                    <a:pt x="704502" y="539882"/>
                  </a:lnTo>
                  <a:lnTo>
                    <a:pt x="701757" y="550134"/>
                  </a:lnTo>
                  <a:lnTo>
                    <a:pt x="699734" y="568231"/>
                  </a:lnTo>
                  <a:lnTo>
                    <a:pt x="704701" y="583505"/>
                  </a:lnTo>
                  <a:lnTo>
                    <a:pt x="708033" y="591014"/>
                  </a:lnTo>
                  <a:lnTo>
                    <a:pt x="715251" y="601204"/>
                  </a:lnTo>
                  <a:lnTo>
                    <a:pt x="699257" y="599894"/>
                  </a:lnTo>
                  <a:lnTo>
                    <a:pt x="681747" y="593935"/>
                  </a:lnTo>
                  <a:lnTo>
                    <a:pt x="685754" y="606305"/>
                  </a:lnTo>
                  <a:lnTo>
                    <a:pt x="677474" y="620922"/>
                  </a:lnTo>
                  <a:lnTo>
                    <a:pt x="681130" y="633813"/>
                  </a:lnTo>
                  <a:lnTo>
                    <a:pt x="684402" y="642216"/>
                  </a:lnTo>
                  <a:lnTo>
                    <a:pt x="683090" y="656109"/>
                  </a:lnTo>
                  <a:lnTo>
                    <a:pt x="688515" y="660474"/>
                  </a:lnTo>
                  <a:lnTo>
                    <a:pt x="692255" y="668751"/>
                  </a:lnTo>
                  <a:lnTo>
                    <a:pt x="688742" y="674861"/>
                  </a:lnTo>
                  <a:lnTo>
                    <a:pt x="691376" y="680120"/>
                  </a:lnTo>
                  <a:lnTo>
                    <a:pt x="694590" y="698748"/>
                  </a:lnTo>
                  <a:lnTo>
                    <a:pt x="701770" y="727887"/>
                  </a:lnTo>
                  <a:lnTo>
                    <a:pt x="701378" y="734049"/>
                  </a:lnTo>
                  <a:lnTo>
                    <a:pt x="713978" y="759382"/>
                  </a:lnTo>
                  <a:lnTo>
                    <a:pt x="713002" y="768262"/>
                  </a:lnTo>
                  <a:lnTo>
                    <a:pt x="713247" y="779577"/>
                  </a:lnTo>
                  <a:lnTo>
                    <a:pt x="727948" y="790449"/>
                  </a:lnTo>
                  <a:lnTo>
                    <a:pt x="739765" y="790274"/>
                  </a:lnTo>
                  <a:lnTo>
                    <a:pt x="751737" y="790104"/>
                  </a:lnTo>
                  <a:lnTo>
                    <a:pt x="756684" y="792832"/>
                  </a:lnTo>
                  <a:lnTo>
                    <a:pt x="762304" y="800526"/>
                  </a:lnTo>
                  <a:lnTo>
                    <a:pt x="767218" y="809611"/>
                  </a:lnTo>
                  <a:lnTo>
                    <a:pt x="777002" y="808857"/>
                  </a:lnTo>
                  <a:lnTo>
                    <a:pt x="791788" y="801465"/>
                  </a:lnTo>
                  <a:lnTo>
                    <a:pt x="801812" y="799703"/>
                  </a:lnTo>
                  <a:lnTo>
                    <a:pt x="810508" y="813914"/>
                  </a:lnTo>
                  <a:lnTo>
                    <a:pt x="831492" y="832683"/>
                  </a:lnTo>
                  <a:lnTo>
                    <a:pt x="843373" y="841096"/>
                  </a:lnTo>
                  <a:lnTo>
                    <a:pt x="862236" y="845522"/>
                  </a:lnTo>
                  <a:lnTo>
                    <a:pt x="883549" y="860671"/>
                  </a:lnTo>
                  <a:lnTo>
                    <a:pt x="883340" y="878928"/>
                  </a:lnTo>
                  <a:lnTo>
                    <a:pt x="892211" y="885028"/>
                  </a:lnTo>
                  <a:lnTo>
                    <a:pt x="915936" y="892235"/>
                  </a:lnTo>
                  <a:lnTo>
                    <a:pt x="925314" y="901957"/>
                  </a:lnTo>
                  <a:lnTo>
                    <a:pt x="930313" y="910245"/>
                  </a:lnTo>
                  <a:lnTo>
                    <a:pt x="937248" y="917115"/>
                  </a:lnTo>
                  <a:lnTo>
                    <a:pt x="947109" y="937879"/>
                  </a:lnTo>
                  <a:lnTo>
                    <a:pt x="946414" y="950672"/>
                  </a:lnTo>
                  <a:lnTo>
                    <a:pt x="937825" y="955073"/>
                  </a:lnTo>
                  <a:lnTo>
                    <a:pt x="917974" y="968778"/>
                  </a:lnTo>
                  <a:lnTo>
                    <a:pt x="909675" y="979013"/>
                  </a:lnTo>
                  <a:lnTo>
                    <a:pt x="902935" y="985389"/>
                  </a:lnTo>
                  <a:lnTo>
                    <a:pt x="883165" y="999059"/>
                  </a:lnTo>
                  <a:lnTo>
                    <a:pt x="875580" y="1001511"/>
                  </a:lnTo>
                  <a:lnTo>
                    <a:pt x="868940" y="1008622"/>
                  </a:lnTo>
                  <a:lnTo>
                    <a:pt x="862023" y="1011728"/>
                  </a:lnTo>
                  <a:lnTo>
                    <a:pt x="855230" y="1009941"/>
                  </a:lnTo>
                  <a:lnTo>
                    <a:pt x="832392" y="1022813"/>
                  </a:lnTo>
                  <a:lnTo>
                    <a:pt x="835016" y="1028312"/>
                  </a:lnTo>
                  <a:lnTo>
                    <a:pt x="854129" y="1030641"/>
                  </a:lnTo>
                  <a:lnTo>
                    <a:pt x="863359" y="1027880"/>
                  </a:lnTo>
                  <a:lnTo>
                    <a:pt x="869890" y="1021407"/>
                  </a:lnTo>
                  <a:lnTo>
                    <a:pt x="877755" y="1019919"/>
                  </a:lnTo>
                  <a:lnTo>
                    <a:pt x="885268" y="1021140"/>
                  </a:lnTo>
                  <a:lnTo>
                    <a:pt x="892392" y="1016041"/>
                  </a:lnTo>
                  <a:lnTo>
                    <a:pt x="898237" y="1014005"/>
                  </a:lnTo>
                  <a:lnTo>
                    <a:pt x="904880" y="1016449"/>
                  </a:lnTo>
                  <a:lnTo>
                    <a:pt x="913557" y="1028676"/>
                  </a:lnTo>
                  <a:lnTo>
                    <a:pt x="899761" y="1035042"/>
                  </a:lnTo>
                  <a:lnTo>
                    <a:pt x="889413" y="1035334"/>
                  </a:lnTo>
                  <a:lnTo>
                    <a:pt x="886972" y="1055388"/>
                  </a:lnTo>
                  <a:lnTo>
                    <a:pt x="881804" y="1064004"/>
                  </a:lnTo>
                  <a:lnTo>
                    <a:pt x="877832" y="1068146"/>
                  </a:lnTo>
                  <a:lnTo>
                    <a:pt x="855860" y="1076683"/>
                  </a:lnTo>
                  <a:lnTo>
                    <a:pt x="842016" y="1087501"/>
                  </a:lnTo>
                  <a:lnTo>
                    <a:pt x="825164" y="1096213"/>
                  </a:lnTo>
                  <a:lnTo>
                    <a:pt x="817079" y="1094319"/>
                  </a:lnTo>
                  <a:lnTo>
                    <a:pt x="806377" y="1103173"/>
                  </a:lnTo>
                  <a:lnTo>
                    <a:pt x="781412" y="1113657"/>
                  </a:lnTo>
                  <a:lnTo>
                    <a:pt x="769699" y="1127779"/>
                  </a:lnTo>
                  <a:lnTo>
                    <a:pt x="741003" y="1140414"/>
                  </a:lnTo>
                  <a:lnTo>
                    <a:pt x="726841" y="1150693"/>
                  </a:lnTo>
                  <a:lnTo>
                    <a:pt x="685009" y="1151232"/>
                  </a:lnTo>
                  <a:lnTo>
                    <a:pt x="644728" y="1148975"/>
                  </a:lnTo>
                  <a:lnTo>
                    <a:pt x="632746" y="1153862"/>
                  </a:lnTo>
                  <a:lnTo>
                    <a:pt x="645765" y="1155376"/>
                  </a:lnTo>
                  <a:lnTo>
                    <a:pt x="655336" y="1160176"/>
                  </a:lnTo>
                  <a:lnTo>
                    <a:pt x="665887" y="1158174"/>
                  </a:lnTo>
                  <a:lnTo>
                    <a:pt x="691534" y="1160574"/>
                  </a:lnTo>
                  <a:lnTo>
                    <a:pt x="704898" y="1163186"/>
                  </a:lnTo>
                  <a:lnTo>
                    <a:pt x="723684" y="1179990"/>
                  </a:lnTo>
                  <a:lnTo>
                    <a:pt x="712084" y="1185967"/>
                  </a:lnTo>
                  <a:lnTo>
                    <a:pt x="691286" y="1190554"/>
                  </a:lnTo>
                  <a:lnTo>
                    <a:pt x="702146" y="1214389"/>
                  </a:lnTo>
                  <a:lnTo>
                    <a:pt x="710678" y="1230459"/>
                  </a:lnTo>
                  <a:lnTo>
                    <a:pt x="703168" y="1240153"/>
                  </a:lnTo>
                  <a:lnTo>
                    <a:pt x="707743" y="1284264"/>
                  </a:lnTo>
                  <a:lnTo>
                    <a:pt x="695666" y="1285105"/>
                  </a:lnTo>
                  <a:lnTo>
                    <a:pt x="692628" y="1303354"/>
                  </a:lnTo>
                  <a:lnTo>
                    <a:pt x="697555" y="1312660"/>
                  </a:lnTo>
                  <a:lnTo>
                    <a:pt x="699769" y="1334271"/>
                  </a:lnTo>
                  <a:lnTo>
                    <a:pt x="703859" y="1347588"/>
                  </a:lnTo>
                  <a:lnTo>
                    <a:pt x="711272" y="1359851"/>
                  </a:lnTo>
                  <a:lnTo>
                    <a:pt x="710087" y="1372637"/>
                  </a:lnTo>
                  <a:lnTo>
                    <a:pt x="694200" y="1402562"/>
                  </a:lnTo>
                  <a:lnTo>
                    <a:pt x="696243" y="1416605"/>
                  </a:lnTo>
                  <a:lnTo>
                    <a:pt x="700674" y="1424946"/>
                  </a:lnTo>
                  <a:lnTo>
                    <a:pt x="704769" y="1438280"/>
                  </a:lnTo>
                  <a:lnTo>
                    <a:pt x="698872" y="1463913"/>
                  </a:lnTo>
                  <a:lnTo>
                    <a:pt x="695063" y="1485329"/>
                  </a:lnTo>
                  <a:lnTo>
                    <a:pt x="689681" y="1503356"/>
                  </a:lnTo>
                  <a:lnTo>
                    <a:pt x="675510" y="1524987"/>
                  </a:lnTo>
                  <a:lnTo>
                    <a:pt x="669038" y="1541154"/>
                  </a:lnTo>
                  <a:lnTo>
                    <a:pt x="655208" y="1591605"/>
                  </a:lnTo>
                  <a:lnTo>
                    <a:pt x="646687" y="1601619"/>
                  </a:lnTo>
                  <a:lnTo>
                    <a:pt x="635734" y="1609313"/>
                  </a:lnTo>
                  <a:lnTo>
                    <a:pt x="621836" y="1602193"/>
                  </a:lnTo>
                  <a:lnTo>
                    <a:pt x="609383" y="1598315"/>
                  </a:lnTo>
                  <a:lnTo>
                    <a:pt x="594730" y="1598785"/>
                  </a:lnTo>
                  <a:lnTo>
                    <a:pt x="572315" y="1604620"/>
                  </a:lnTo>
                  <a:lnTo>
                    <a:pt x="537265" y="1600742"/>
                  </a:lnTo>
                  <a:lnTo>
                    <a:pt x="503603" y="1602610"/>
                  </a:lnTo>
                  <a:lnTo>
                    <a:pt x="495556" y="1607648"/>
                  </a:lnTo>
                  <a:lnTo>
                    <a:pt x="502569" y="1625959"/>
                  </a:lnTo>
                  <a:lnTo>
                    <a:pt x="490322" y="1628357"/>
                  </a:lnTo>
                  <a:lnTo>
                    <a:pt x="477584" y="1623151"/>
                  </a:lnTo>
                  <a:lnTo>
                    <a:pt x="467466" y="1629367"/>
                  </a:lnTo>
                  <a:lnTo>
                    <a:pt x="459175" y="1636184"/>
                  </a:lnTo>
                  <a:lnTo>
                    <a:pt x="443153" y="1652360"/>
                  </a:lnTo>
                  <a:lnTo>
                    <a:pt x="438235" y="1662321"/>
                  </a:lnTo>
                  <a:lnTo>
                    <a:pt x="438567" y="1681084"/>
                  </a:lnTo>
                  <a:lnTo>
                    <a:pt x="449511" y="1697906"/>
                  </a:lnTo>
                  <a:lnTo>
                    <a:pt x="459696" y="1717606"/>
                  </a:lnTo>
                  <a:lnTo>
                    <a:pt x="440809" y="1741380"/>
                  </a:lnTo>
                  <a:lnTo>
                    <a:pt x="429037" y="1742185"/>
                  </a:lnTo>
                  <a:lnTo>
                    <a:pt x="393810" y="1735589"/>
                  </a:lnTo>
                  <a:lnTo>
                    <a:pt x="333916" y="1750490"/>
                  </a:lnTo>
                  <a:lnTo>
                    <a:pt x="277753" y="1738705"/>
                  </a:lnTo>
                  <a:lnTo>
                    <a:pt x="283501" y="1725972"/>
                  </a:lnTo>
                  <a:lnTo>
                    <a:pt x="282399" y="1716615"/>
                  </a:lnTo>
                  <a:lnTo>
                    <a:pt x="284170" y="1702218"/>
                  </a:lnTo>
                  <a:lnTo>
                    <a:pt x="284646" y="1687493"/>
                  </a:lnTo>
                  <a:lnTo>
                    <a:pt x="283208" y="1677639"/>
                  </a:lnTo>
                  <a:lnTo>
                    <a:pt x="278200" y="1667137"/>
                  </a:lnTo>
                  <a:lnTo>
                    <a:pt x="263375" y="1653396"/>
                  </a:lnTo>
                  <a:lnTo>
                    <a:pt x="228586" y="1607020"/>
                  </a:lnTo>
                  <a:lnTo>
                    <a:pt x="217765" y="1587443"/>
                  </a:lnTo>
                  <a:lnTo>
                    <a:pt x="210747" y="1579289"/>
                  </a:lnTo>
                  <a:lnTo>
                    <a:pt x="215210" y="1578847"/>
                  </a:lnTo>
                  <a:lnTo>
                    <a:pt x="241248" y="1589356"/>
                  </a:lnTo>
                  <a:lnTo>
                    <a:pt x="246971" y="1588063"/>
                  </a:lnTo>
                  <a:lnTo>
                    <a:pt x="252739" y="1584114"/>
                  </a:lnTo>
                  <a:lnTo>
                    <a:pt x="243847" y="1569072"/>
                  </a:lnTo>
                  <a:lnTo>
                    <a:pt x="236790" y="1562263"/>
                  </a:lnTo>
                  <a:lnTo>
                    <a:pt x="231478" y="1552080"/>
                  </a:lnTo>
                  <a:lnTo>
                    <a:pt x="245870" y="1549327"/>
                  </a:lnTo>
                  <a:lnTo>
                    <a:pt x="256510" y="1549937"/>
                  </a:lnTo>
                  <a:lnTo>
                    <a:pt x="263215" y="1538481"/>
                  </a:lnTo>
                  <a:lnTo>
                    <a:pt x="256948" y="1519958"/>
                  </a:lnTo>
                  <a:lnTo>
                    <a:pt x="245051" y="1514256"/>
                  </a:lnTo>
                  <a:lnTo>
                    <a:pt x="235338" y="1511777"/>
                  </a:lnTo>
                  <a:lnTo>
                    <a:pt x="214415" y="1482682"/>
                  </a:lnTo>
                  <a:lnTo>
                    <a:pt x="194060" y="1467613"/>
                  </a:lnTo>
                  <a:lnTo>
                    <a:pt x="154866" y="1409487"/>
                  </a:lnTo>
                  <a:lnTo>
                    <a:pt x="138798" y="1369589"/>
                  </a:lnTo>
                  <a:lnTo>
                    <a:pt x="127716" y="1373380"/>
                  </a:lnTo>
                  <a:lnTo>
                    <a:pt x="120533" y="1355999"/>
                  </a:lnTo>
                  <a:lnTo>
                    <a:pt x="115007" y="1339540"/>
                  </a:lnTo>
                  <a:lnTo>
                    <a:pt x="113078" y="1327437"/>
                  </a:lnTo>
                  <a:lnTo>
                    <a:pt x="94529" y="1320504"/>
                  </a:lnTo>
                  <a:lnTo>
                    <a:pt x="93006" y="1312022"/>
                  </a:lnTo>
                  <a:lnTo>
                    <a:pt x="86233" y="1274171"/>
                  </a:lnTo>
                  <a:lnTo>
                    <a:pt x="66594" y="1269089"/>
                  </a:lnTo>
                  <a:lnTo>
                    <a:pt x="52226" y="1247849"/>
                  </a:lnTo>
                  <a:lnTo>
                    <a:pt x="46256" y="1207659"/>
                  </a:lnTo>
                  <a:lnTo>
                    <a:pt x="32982" y="1200346"/>
                  </a:lnTo>
                  <a:lnTo>
                    <a:pt x="23042" y="1202373"/>
                  </a:lnTo>
                  <a:lnTo>
                    <a:pt x="22585" y="1192412"/>
                  </a:lnTo>
                  <a:lnTo>
                    <a:pt x="24131" y="1183063"/>
                  </a:lnTo>
                  <a:lnTo>
                    <a:pt x="14746" y="1146017"/>
                  </a:lnTo>
                  <a:lnTo>
                    <a:pt x="9592" y="1112204"/>
                  </a:lnTo>
                  <a:lnTo>
                    <a:pt x="3842" y="1101996"/>
                  </a:lnTo>
                  <a:lnTo>
                    <a:pt x="0" y="1090044"/>
                  </a:lnTo>
                  <a:lnTo>
                    <a:pt x="1456" y="1079718"/>
                  </a:lnTo>
                  <a:lnTo>
                    <a:pt x="4458" y="1073786"/>
                  </a:lnTo>
                  <a:lnTo>
                    <a:pt x="16578" y="1072229"/>
                  </a:lnTo>
                  <a:lnTo>
                    <a:pt x="28915" y="1081356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Sweden 25% geographic boundary 3"/>
            <p:cNvSpPr/>
            <p:nvPr/>
          </p:nvSpPr>
          <p:spPr>
            <a:xfrm>
              <a:off x="8249770" y="1911728"/>
              <a:ext cx="35099" cy="21957"/>
            </a:xfrm>
            <a:custGeom>
              <a:avLst/>
              <a:gdLst/>
              <a:ahLst/>
              <a:cxnLst/>
              <a:rect l="l" t="t" r="r" b="b"/>
              <a:pathLst>
                <a:path w="35099" h="21957">
                  <a:moveTo>
                    <a:pt x="14285" y="10650"/>
                  </a:moveTo>
                  <a:lnTo>
                    <a:pt x="13513" y="21957"/>
                  </a:lnTo>
                  <a:lnTo>
                    <a:pt x="6955" y="21099"/>
                  </a:lnTo>
                  <a:lnTo>
                    <a:pt x="0" y="12748"/>
                  </a:lnTo>
                  <a:lnTo>
                    <a:pt x="10234" y="0"/>
                  </a:lnTo>
                  <a:lnTo>
                    <a:pt x="28502" y="689"/>
                  </a:lnTo>
                  <a:lnTo>
                    <a:pt x="35099" y="3346"/>
                  </a:lnTo>
                  <a:lnTo>
                    <a:pt x="14285" y="10650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Sweden 25% geographic boundary 4"/>
            <p:cNvSpPr/>
            <p:nvPr/>
          </p:nvSpPr>
          <p:spPr>
            <a:xfrm>
              <a:off x="8138270" y="1707456"/>
              <a:ext cx="14783" cy="16008"/>
            </a:xfrm>
            <a:custGeom>
              <a:avLst/>
              <a:gdLst/>
              <a:ahLst/>
              <a:cxnLst/>
              <a:rect l="l" t="t" r="r" b="b"/>
              <a:pathLst>
                <a:path w="14783" h="16008">
                  <a:moveTo>
                    <a:pt x="8025" y="14282"/>
                  </a:moveTo>
                  <a:lnTo>
                    <a:pt x="2782" y="16008"/>
                  </a:lnTo>
                  <a:lnTo>
                    <a:pt x="0" y="15459"/>
                  </a:lnTo>
                  <a:lnTo>
                    <a:pt x="2274" y="7038"/>
                  </a:lnTo>
                  <a:lnTo>
                    <a:pt x="4303" y="3400"/>
                  </a:lnTo>
                  <a:lnTo>
                    <a:pt x="12164" y="0"/>
                  </a:lnTo>
                  <a:lnTo>
                    <a:pt x="14783" y="593"/>
                  </a:lnTo>
                  <a:lnTo>
                    <a:pt x="8025" y="14282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Sweden 25% geographic boundary 5"/>
            <p:cNvSpPr/>
            <p:nvPr/>
          </p:nvSpPr>
          <p:spPr>
            <a:xfrm>
              <a:off x="8151437" y="1627682"/>
              <a:ext cx="17650" cy="20046"/>
            </a:xfrm>
            <a:custGeom>
              <a:avLst/>
              <a:gdLst/>
              <a:ahLst/>
              <a:cxnLst/>
              <a:rect l="l" t="t" r="r" b="b"/>
              <a:pathLst>
                <a:path w="17650" h="20046">
                  <a:moveTo>
                    <a:pt x="6362" y="14043"/>
                  </a:moveTo>
                  <a:lnTo>
                    <a:pt x="4076" y="20046"/>
                  </a:lnTo>
                  <a:lnTo>
                    <a:pt x="0" y="12688"/>
                  </a:lnTo>
                  <a:lnTo>
                    <a:pt x="1042" y="11245"/>
                  </a:lnTo>
                  <a:lnTo>
                    <a:pt x="2187" y="3984"/>
                  </a:lnTo>
                  <a:lnTo>
                    <a:pt x="7619" y="0"/>
                  </a:lnTo>
                  <a:lnTo>
                    <a:pt x="17467" y="2390"/>
                  </a:lnTo>
                  <a:lnTo>
                    <a:pt x="17650" y="4206"/>
                  </a:lnTo>
                  <a:lnTo>
                    <a:pt x="9328" y="10084"/>
                  </a:lnTo>
                  <a:lnTo>
                    <a:pt x="6362" y="14043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Finland 25% geographic boundary 0"/>
            <p:cNvSpPr/>
            <p:nvPr/>
          </p:nvSpPr>
          <p:spPr>
            <a:xfrm>
              <a:off x="8377993" y="639035"/>
              <a:ext cx="1240474" cy="940012"/>
            </a:xfrm>
            <a:custGeom>
              <a:avLst/>
              <a:gdLst/>
              <a:ahLst/>
              <a:cxnLst/>
              <a:rect l="l" t="t" r="r" b="b"/>
              <a:pathLst>
                <a:path w="1240474" h="940012">
                  <a:moveTo>
                    <a:pt x="925048" y="0"/>
                  </a:moveTo>
                  <a:lnTo>
                    <a:pt x="926720" y="5727"/>
                  </a:lnTo>
                  <a:lnTo>
                    <a:pt x="932967" y="15999"/>
                  </a:lnTo>
                  <a:lnTo>
                    <a:pt x="943229" y="27969"/>
                  </a:lnTo>
                  <a:lnTo>
                    <a:pt x="954527" y="35487"/>
                  </a:lnTo>
                  <a:lnTo>
                    <a:pt x="990229" y="42605"/>
                  </a:lnTo>
                  <a:lnTo>
                    <a:pt x="995977" y="48492"/>
                  </a:lnTo>
                  <a:lnTo>
                    <a:pt x="999694" y="56559"/>
                  </a:lnTo>
                  <a:lnTo>
                    <a:pt x="1000779" y="64438"/>
                  </a:lnTo>
                  <a:lnTo>
                    <a:pt x="988502" y="80199"/>
                  </a:lnTo>
                  <a:lnTo>
                    <a:pt x="990002" y="86264"/>
                  </a:lnTo>
                  <a:lnTo>
                    <a:pt x="999840" y="100935"/>
                  </a:lnTo>
                  <a:lnTo>
                    <a:pt x="1010819" y="114942"/>
                  </a:lnTo>
                  <a:lnTo>
                    <a:pt x="1047631" y="130117"/>
                  </a:lnTo>
                  <a:lnTo>
                    <a:pt x="1061018" y="138441"/>
                  </a:lnTo>
                  <a:lnTo>
                    <a:pt x="1065581" y="145064"/>
                  </a:lnTo>
                  <a:lnTo>
                    <a:pt x="1069674" y="155742"/>
                  </a:lnTo>
                  <a:lnTo>
                    <a:pt x="1072071" y="167314"/>
                  </a:lnTo>
                  <a:lnTo>
                    <a:pt x="1071765" y="177593"/>
                  </a:lnTo>
                  <a:lnTo>
                    <a:pt x="1064246" y="190848"/>
                  </a:lnTo>
                  <a:lnTo>
                    <a:pt x="1045750" y="216994"/>
                  </a:lnTo>
                  <a:lnTo>
                    <a:pt x="1023517" y="227149"/>
                  </a:lnTo>
                  <a:lnTo>
                    <a:pt x="1022506" y="229354"/>
                  </a:lnTo>
                  <a:lnTo>
                    <a:pt x="1031934" y="237720"/>
                  </a:lnTo>
                  <a:lnTo>
                    <a:pt x="1082515" y="271259"/>
                  </a:lnTo>
                  <a:lnTo>
                    <a:pt x="1114168" y="286958"/>
                  </a:lnTo>
                  <a:lnTo>
                    <a:pt x="1156946" y="308146"/>
                  </a:lnTo>
                  <a:lnTo>
                    <a:pt x="1185250" y="324889"/>
                  </a:lnTo>
                  <a:lnTo>
                    <a:pt x="1195881" y="336930"/>
                  </a:lnTo>
                  <a:lnTo>
                    <a:pt x="1209521" y="350318"/>
                  </a:lnTo>
                  <a:lnTo>
                    <a:pt x="1223942" y="361260"/>
                  </a:lnTo>
                  <a:lnTo>
                    <a:pt x="1234698" y="370761"/>
                  </a:lnTo>
                  <a:lnTo>
                    <a:pt x="1239317" y="376870"/>
                  </a:lnTo>
                  <a:lnTo>
                    <a:pt x="1240474" y="383439"/>
                  </a:lnTo>
                  <a:lnTo>
                    <a:pt x="1233291" y="403256"/>
                  </a:lnTo>
                  <a:lnTo>
                    <a:pt x="1230092" y="418572"/>
                  </a:lnTo>
                  <a:lnTo>
                    <a:pt x="1223411" y="441026"/>
                  </a:lnTo>
                  <a:lnTo>
                    <a:pt x="1214953" y="456698"/>
                  </a:lnTo>
                  <a:lnTo>
                    <a:pt x="1190974" y="485279"/>
                  </a:lnTo>
                  <a:lnTo>
                    <a:pt x="1154022" y="520854"/>
                  </a:lnTo>
                  <a:lnTo>
                    <a:pt x="1145940" y="531620"/>
                  </a:lnTo>
                  <a:lnTo>
                    <a:pt x="1128988" y="550364"/>
                  </a:lnTo>
                  <a:lnTo>
                    <a:pt x="1101003" y="587986"/>
                  </a:lnTo>
                  <a:lnTo>
                    <a:pt x="1093437" y="596290"/>
                  </a:lnTo>
                  <a:lnTo>
                    <a:pt x="1070159" y="626297"/>
                  </a:lnTo>
                  <a:lnTo>
                    <a:pt x="1058688" y="635840"/>
                  </a:lnTo>
                  <a:lnTo>
                    <a:pt x="1049949" y="644767"/>
                  </a:lnTo>
                  <a:lnTo>
                    <a:pt x="1026443" y="673135"/>
                  </a:lnTo>
                  <a:lnTo>
                    <a:pt x="999314" y="694667"/>
                  </a:lnTo>
                  <a:lnTo>
                    <a:pt x="972392" y="714669"/>
                  </a:lnTo>
                  <a:lnTo>
                    <a:pt x="965103" y="724805"/>
                  </a:lnTo>
                  <a:lnTo>
                    <a:pt x="955082" y="732536"/>
                  </a:lnTo>
                  <a:lnTo>
                    <a:pt x="942749" y="739894"/>
                  </a:lnTo>
                  <a:lnTo>
                    <a:pt x="937743" y="744011"/>
                  </a:lnTo>
                  <a:lnTo>
                    <a:pt x="911869" y="771404"/>
                  </a:lnTo>
                  <a:lnTo>
                    <a:pt x="875825" y="809433"/>
                  </a:lnTo>
                  <a:lnTo>
                    <a:pt x="871542" y="810026"/>
                  </a:lnTo>
                  <a:lnTo>
                    <a:pt x="861424" y="816171"/>
                  </a:lnTo>
                  <a:lnTo>
                    <a:pt x="844103" y="817658"/>
                  </a:lnTo>
                  <a:lnTo>
                    <a:pt x="837319" y="822359"/>
                  </a:lnTo>
                  <a:lnTo>
                    <a:pt x="807964" y="808973"/>
                  </a:lnTo>
                  <a:lnTo>
                    <a:pt x="803340" y="808104"/>
                  </a:lnTo>
                  <a:lnTo>
                    <a:pt x="788130" y="811425"/>
                  </a:lnTo>
                  <a:lnTo>
                    <a:pt x="774719" y="821156"/>
                  </a:lnTo>
                  <a:lnTo>
                    <a:pt x="747230" y="824131"/>
                  </a:lnTo>
                  <a:lnTo>
                    <a:pt x="733875" y="827283"/>
                  </a:lnTo>
                  <a:lnTo>
                    <a:pt x="725799" y="831781"/>
                  </a:lnTo>
                  <a:lnTo>
                    <a:pt x="722073" y="821138"/>
                  </a:lnTo>
                  <a:lnTo>
                    <a:pt x="723490" y="807644"/>
                  </a:lnTo>
                  <a:lnTo>
                    <a:pt x="728041" y="798650"/>
                  </a:lnTo>
                  <a:lnTo>
                    <a:pt x="727556" y="792787"/>
                  </a:lnTo>
                  <a:lnTo>
                    <a:pt x="723144" y="793398"/>
                  </a:lnTo>
                  <a:lnTo>
                    <a:pt x="716550" y="806591"/>
                  </a:lnTo>
                  <a:lnTo>
                    <a:pt x="714507" y="822006"/>
                  </a:lnTo>
                  <a:lnTo>
                    <a:pt x="706283" y="829752"/>
                  </a:lnTo>
                  <a:lnTo>
                    <a:pt x="685720" y="832923"/>
                  </a:lnTo>
                  <a:lnTo>
                    <a:pt x="662950" y="820535"/>
                  </a:lnTo>
                  <a:lnTo>
                    <a:pt x="653201" y="820659"/>
                  </a:lnTo>
                  <a:lnTo>
                    <a:pt x="660899" y="829532"/>
                  </a:lnTo>
                  <a:lnTo>
                    <a:pt x="666762" y="839272"/>
                  </a:lnTo>
                  <a:lnTo>
                    <a:pt x="667184" y="844724"/>
                  </a:lnTo>
                  <a:lnTo>
                    <a:pt x="656032" y="843768"/>
                  </a:lnTo>
                  <a:lnTo>
                    <a:pt x="644826" y="849603"/>
                  </a:lnTo>
                  <a:lnTo>
                    <a:pt x="635586" y="858139"/>
                  </a:lnTo>
                  <a:lnTo>
                    <a:pt x="630384" y="858157"/>
                  </a:lnTo>
                  <a:lnTo>
                    <a:pt x="621107" y="846229"/>
                  </a:lnTo>
                  <a:lnTo>
                    <a:pt x="608855" y="851800"/>
                  </a:lnTo>
                  <a:lnTo>
                    <a:pt x="598844" y="859281"/>
                  </a:lnTo>
                  <a:lnTo>
                    <a:pt x="576283" y="861617"/>
                  </a:lnTo>
                  <a:lnTo>
                    <a:pt x="564269" y="871454"/>
                  </a:lnTo>
                  <a:lnTo>
                    <a:pt x="541152" y="878095"/>
                  </a:lnTo>
                  <a:lnTo>
                    <a:pt x="527808" y="877937"/>
                  </a:lnTo>
                  <a:lnTo>
                    <a:pt x="498782" y="885932"/>
                  </a:lnTo>
                  <a:lnTo>
                    <a:pt x="490736" y="898255"/>
                  </a:lnTo>
                  <a:lnTo>
                    <a:pt x="482630" y="902790"/>
                  </a:lnTo>
                  <a:lnTo>
                    <a:pt x="469384" y="898974"/>
                  </a:lnTo>
                  <a:lnTo>
                    <a:pt x="431516" y="904985"/>
                  </a:lnTo>
                  <a:lnTo>
                    <a:pt x="395640" y="912874"/>
                  </a:lnTo>
                  <a:lnTo>
                    <a:pt x="379754" y="912422"/>
                  </a:lnTo>
                  <a:lnTo>
                    <a:pt x="363416" y="909147"/>
                  </a:lnTo>
                  <a:lnTo>
                    <a:pt x="348410" y="920108"/>
                  </a:lnTo>
                  <a:lnTo>
                    <a:pt x="332931" y="934770"/>
                  </a:lnTo>
                  <a:lnTo>
                    <a:pt x="314120" y="940012"/>
                  </a:lnTo>
                  <a:lnTo>
                    <a:pt x="306784" y="938136"/>
                  </a:lnTo>
                  <a:lnTo>
                    <a:pt x="311201" y="930440"/>
                  </a:lnTo>
                  <a:lnTo>
                    <a:pt x="322929" y="922481"/>
                  </a:lnTo>
                  <a:lnTo>
                    <a:pt x="330130" y="911688"/>
                  </a:lnTo>
                  <a:lnTo>
                    <a:pt x="329917" y="902692"/>
                  </a:lnTo>
                  <a:lnTo>
                    <a:pt x="323233" y="899160"/>
                  </a:lnTo>
                  <a:lnTo>
                    <a:pt x="314705" y="898080"/>
                  </a:lnTo>
                  <a:lnTo>
                    <a:pt x="302699" y="888782"/>
                  </a:lnTo>
                  <a:lnTo>
                    <a:pt x="289416" y="868622"/>
                  </a:lnTo>
                  <a:lnTo>
                    <a:pt x="283784" y="867514"/>
                  </a:lnTo>
                  <a:lnTo>
                    <a:pt x="281853" y="872810"/>
                  </a:lnTo>
                  <a:lnTo>
                    <a:pt x="281204" y="888268"/>
                  </a:lnTo>
                  <a:lnTo>
                    <a:pt x="278764" y="892722"/>
                  </a:lnTo>
                  <a:lnTo>
                    <a:pt x="273978" y="896263"/>
                  </a:lnTo>
                  <a:lnTo>
                    <a:pt x="268119" y="899832"/>
                  </a:lnTo>
                  <a:lnTo>
                    <a:pt x="262126" y="901567"/>
                  </a:lnTo>
                  <a:lnTo>
                    <a:pt x="239628" y="901355"/>
                  </a:lnTo>
                  <a:lnTo>
                    <a:pt x="235460" y="893547"/>
                  </a:lnTo>
                  <a:lnTo>
                    <a:pt x="234950" y="890279"/>
                  </a:lnTo>
                  <a:lnTo>
                    <a:pt x="237326" y="879998"/>
                  </a:lnTo>
                  <a:lnTo>
                    <a:pt x="233568" y="878201"/>
                  </a:lnTo>
                  <a:lnTo>
                    <a:pt x="235617" y="870144"/>
                  </a:lnTo>
                  <a:lnTo>
                    <a:pt x="240975" y="870579"/>
                  </a:lnTo>
                  <a:lnTo>
                    <a:pt x="247055" y="869383"/>
                  </a:lnTo>
                  <a:lnTo>
                    <a:pt x="249545" y="865240"/>
                  </a:lnTo>
                  <a:lnTo>
                    <a:pt x="248527" y="860290"/>
                  </a:lnTo>
                  <a:lnTo>
                    <a:pt x="239612" y="859007"/>
                  </a:lnTo>
                  <a:lnTo>
                    <a:pt x="238545" y="855633"/>
                  </a:lnTo>
                  <a:lnTo>
                    <a:pt x="244090" y="841538"/>
                  </a:lnTo>
                  <a:lnTo>
                    <a:pt x="244585" y="837641"/>
                  </a:lnTo>
                  <a:lnTo>
                    <a:pt x="241453" y="836835"/>
                  </a:lnTo>
                  <a:lnTo>
                    <a:pt x="236828" y="838367"/>
                  </a:lnTo>
                  <a:lnTo>
                    <a:pt x="204073" y="833949"/>
                  </a:lnTo>
                  <a:lnTo>
                    <a:pt x="161733" y="815931"/>
                  </a:lnTo>
                  <a:lnTo>
                    <a:pt x="151869" y="815002"/>
                  </a:lnTo>
                  <a:lnTo>
                    <a:pt x="143397" y="798914"/>
                  </a:lnTo>
                  <a:lnTo>
                    <a:pt x="134188" y="800951"/>
                  </a:lnTo>
                  <a:lnTo>
                    <a:pt x="121757" y="810372"/>
                  </a:lnTo>
                  <a:lnTo>
                    <a:pt x="110238" y="803217"/>
                  </a:lnTo>
                  <a:lnTo>
                    <a:pt x="98325" y="798507"/>
                  </a:lnTo>
                  <a:lnTo>
                    <a:pt x="94103" y="791149"/>
                  </a:lnTo>
                  <a:lnTo>
                    <a:pt x="92592" y="780294"/>
                  </a:lnTo>
                  <a:lnTo>
                    <a:pt x="89659" y="767491"/>
                  </a:lnTo>
                  <a:lnTo>
                    <a:pt x="84298" y="752511"/>
                  </a:lnTo>
                  <a:lnTo>
                    <a:pt x="78777" y="731216"/>
                  </a:lnTo>
                  <a:lnTo>
                    <a:pt x="78286" y="714580"/>
                  </a:lnTo>
                  <a:lnTo>
                    <a:pt x="85263" y="702265"/>
                  </a:lnTo>
                  <a:lnTo>
                    <a:pt x="87449" y="694401"/>
                  </a:lnTo>
                  <a:lnTo>
                    <a:pt x="88471" y="674329"/>
                  </a:lnTo>
                  <a:lnTo>
                    <a:pt x="85703" y="650822"/>
                  </a:lnTo>
                  <a:lnTo>
                    <a:pt x="82086" y="642817"/>
                  </a:lnTo>
                  <a:lnTo>
                    <a:pt x="81836" y="637496"/>
                  </a:lnTo>
                  <a:lnTo>
                    <a:pt x="88905" y="637496"/>
                  </a:lnTo>
                  <a:lnTo>
                    <a:pt x="86644" y="632928"/>
                  </a:lnTo>
                  <a:lnTo>
                    <a:pt x="83139" y="630432"/>
                  </a:lnTo>
                  <a:lnTo>
                    <a:pt x="78877" y="625234"/>
                  </a:lnTo>
                  <a:lnTo>
                    <a:pt x="81370" y="622481"/>
                  </a:lnTo>
                  <a:lnTo>
                    <a:pt x="89798" y="622286"/>
                  </a:lnTo>
                  <a:lnTo>
                    <a:pt x="90204" y="620533"/>
                  </a:lnTo>
                  <a:lnTo>
                    <a:pt x="90765" y="618053"/>
                  </a:lnTo>
                  <a:lnTo>
                    <a:pt x="82049" y="604400"/>
                  </a:lnTo>
                  <a:lnTo>
                    <a:pt x="80256" y="597892"/>
                  </a:lnTo>
                  <a:lnTo>
                    <a:pt x="68031" y="578139"/>
                  </a:lnTo>
                  <a:lnTo>
                    <a:pt x="54705" y="559413"/>
                  </a:lnTo>
                  <a:lnTo>
                    <a:pt x="36996" y="545866"/>
                  </a:lnTo>
                  <a:lnTo>
                    <a:pt x="38936" y="523563"/>
                  </a:lnTo>
                  <a:lnTo>
                    <a:pt x="41956" y="503403"/>
                  </a:lnTo>
                  <a:lnTo>
                    <a:pt x="39143" y="493690"/>
                  </a:lnTo>
                  <a:lnTo>
                    <a:pt x="34837" y="481871"/>
                  </a:lnTo>
                  <a:lnTo>
                    <a:pt x="13778" y="468908"/>
                  </a:lnTo>
                  <a:lnTo>
                    <a:pt x="8013" y="450643"/>
                  </a:lnTo>
                  <a:lnTo>
                    <a:pt x="207" y="431031"/>
                  </a:lnTo>
                  <a:lnTo>
                    <a:pt x="0" y="419007"/>
                  </a:lnTo>
                  <a:lnTo>
                    <a:pt x="1579" y="409808"/>
                  </a:lnTo>
                  <a:lnTo>
                    <a:pt x="6293" y="400644"/>
                  </a:lnTo>
                  <a:lnTo>
                    <a:pt x="32859" y="371727"/>
                  </a:lnTo>
                  <a:lnTo>
                    <a:pt x="32262" y="356630"/>
                  </a:lnTo>
                  <a:lnTo>
                    <a:pt x="53282" y="355533"/>
                  </a:lnTo>
                  <a:lnTo>
                    <a:pt x="41186" y="342039"/>
                  </a:lnTo>
                  <a:lnTo>
                    <a:pt x="37596" y="334459"/>
                  </a:lnTo>
                  <a:lnTo>
                    <a:pt x="35623" y="325615"/>
                  </a:lnTo>
                  <a:lnTo>
                    <a:pt x="65056" y="319558"/>
                  </a:lnTo>
                  <a:lnTo>
                    <a:pt x="77272" y="324535"/>
                  </a:lnTo>
                  <a:lnTo>
                    <a:pt x="103020" y="318389"/>
                  </a:lnTo>
                  <a:lnTo>
                    <a:pt x="124728" y="306367"/>
                  </a:lnTo>
                  <a:lnTo>
                    <a:pt x="123204" y="299983"/>
                  </a:lnTo>
                  <a:lnTo>
                    <a:pt x="118560" y="294262"/>
                  </a:lnTo>
                  <a:lnTo>
                    <a:pt x="111614" y="283248"/>
                  </a:lnTo>
                  <a:lnTo>
                    <a:pt x="114655" y="280193"/>
                  </a:lnTo>
                  <a:lnTo>
                    <a:pt x="123709" y="282443"/>
                  </a:lnTo>
                  <a:lnTo>
                    <a:pt x="118780" y="276971"/>
                  </a:lnTo>
                  <a:lnTo>
                    <a:pt x="118495" y="271197"/>
                  </a:lnTo>
                  <a:lnTo>
                    <a:pt x="128363" y="273597"/>
                  </a:lnTo>
                  <a:lnTo>
                    <a:pt x="140960" y="257492"/>
                  </a:lnTo>
                  <a:lnTo>
                    <a:pt x="139351" y="245184"/>
                  </a:lnTo>
                  <a:lnTo>
                    <a:pt x="164825" y="238748"/>
                  </a:lnTo>
                  <a:lnTo>
                    <a:pt x="190993" y="213638"/>
                  </a:lnTo>
                  <a:lnTo>
                    <a:pt x="203718" y="205820"/>
                  </a:lnTo>
                  <a:lnTo>
                    <a:pt x="216347" y="200163"/>
                  </a:lnTo>
                  <a:lnTo>
                    <a:pt x="240818" y="175079"/>
                  </a:lnTo>
                  <a:lnTo>
                    <a:pt x="253037" y="173910"/>
                  </a:lnTo>
                  <a:lnTo>
                    <a:pt x="256295" y="157000"/>
                  </a:lnTo>
                  <a:lnTo>
                    <a:pt x="276752" y="134501"/>
                  </a:lnTo>
                  <a:lnTo>
                    <a:pt x="283701" y="131622"/>
                  </a:lnTo>
                  <a:lnTo>
                    <a:pt x="291380" y="111338"/>
                  </a:lnTo>
                  <a:lnTo>
                    <a:pt x="317119" y="87893"/>
                  </a:lnTo>
                  <a:lnTo>
                    <a:pt x="330472" y="58002"/>
                  </a:lnTo>
                  <a:lnTo>
                    <a:pt x="338946" y="47387"/>
                  </a:lnTo>
                  <a:lnTo>
                    <a:pt x="339999" y="36080"/>
                  </a:lnTo>
                  <a:lnTo>
                    <a:pt x="351539" y="35123"/>
                  </a:lnTo>
                  <a:lnTo>
                    <a:pt x="360483" y="26819"/>
                  </a:lnTo>
                  <a:lnTo>
                    <a:pt x="382216" y="21028"/>
                  </a:lnTo>
                  <a:lnTo>
                    <a:pt x="405114" y="22630"/>
                  </a:lnTo>
                  <a:lnTo>
                    <a:pt x="415305" y="26570"/>
                  </a:lnTo>
                  <a:lnTo>
                    <a:pt x="423747" y="25321"/>
                  </a:lnTo>
                  <a:lnTo>
                    <a:pt x="420832" y="15158"/>
                  </a:lnTo>
                  <a:lnTo>
                    <a:pt x="413375" y="8881"/>
                  </a:lnTo>
                  <a:lnTo>
                    <a:pt x="417220" y="2850"/>
                  </a:lnTo>
                  <a:lnTo>
                    <a:pt x="424087" y="0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" name="Finland 25% geographic boundary 1"/>
            <p:cNvSpPr/>
            <p:nvPr/>
          </p:nvSpPr>
          <p:spPr>
            <a:xfrm>
              <a:off x="8526848" y="1460475"/>
              <a:ext cx="24834" cy="24958"/>
            </a:xfrm>
            <a:custGeom>
              <a:avLst/>
              <a:gdLst/>
              <a:ahLst/>
              <a:cxnLst/>
              <a:rect l="l" t="t" r="r" b="b"/>
              <a:pathLst>
                <a:path w="24834" h="24958">
                  <a:moveTo>
                    <a:pt x="24834" y="24162"/>
                  </a:moveTo>
                  <a:lnTo>
                    <a:pt x="16072" y="24958"/>
                  </a:lnTo>
                  <a:lnTo>
                    <a:pt x="2126" y="15971"/>
                  </a:lnTo>
                  <a:lnTo>
                    <a:pt x="0" y="12456"/>
                  </a:lnTo>
                  <a:lnTo>
                    <a:pt x="4609" y="10420"/>
                  </a:lnTo>
                  <a:lnTo>
                    <a:pt x="239" y="3195"/>
                  </a:lnTo>
                  <a:lnTo>
                    <a:pt x="710" y="0"/>
                  </a:lnTo>
                  <a:lnTo>
                    <a:pt x="11305" y="5701"/>
                  </a:lnTo>
                  <a:lnTo>
                    <a:pt x="17642" y="12368"/>
                  </a:lnTo>
                  <a:lnTo>
                    <a:pt x="12696" y="13917"/>
                  </a:lnTo>
                  <a:lnTo>
                    <a:pt x="22548" y="20798"/>
                  </a:lnTo>
                  <a:lnTo>
                    <a:pt x="24834" y="24162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Finland 25% geographic boundary 2"/>
            <p:cNvSpPr/>
            <p:nvPr/>
          </p:nvSpPr>
          <p:spPr>
            <a:xfrm>
              <a:off x="8356379" y="951334"/>
              <a:ext cx="41995" cy="22797"/>
            </a:xfrm>
            <a:custGeom>
              <a:avLst/>
              <a:gdLst/>
              <a:ahLst/>
              <a:cxnLst/>
              <a:rect l="l" t="t" r="r" b="b"/>
              <a:pathLst>
                <a:path w="41995" h="22797">
                  <a:moveTo>
                    <a:pt x="17060" y="6604"/>
                  </a:moveTo>
                  <a:lnTo>
                    <a:pt x="18904" y="9987"/>
                  </a:lnTo>
                  <a:lnTo>
                    <a:pt x="25739" y="9058"/>
                  </a:lnTo>
                  <a:lnTo>
                    <a:pt x="34123" y="2894"/>
                  </a:lnTo>
                  <a:lnTo>
                    <a:pt x="41279" y="5771"/>
                  </a:lnTo>
                  <a:lnTo>
                    <a:pt x="41995" y="14572"/>
                  </a:lnTo>
                  <a:lnTo>
                    <a:pt x="37406" y="14236"/>
                  </a:lnTo>
                  <a:lnTo>
                    <a:pt x="35916" y="12785"/>
                  </a:lnTo>
                  <a:lnTo>
                    <a:pt x="30938" y="17814"/>
                  </a:lnTo>
                  <a:lnTo>
                    <a:pt x="30409" y="20859"/>
                  </a:lnTo>
                  <a:lnTo>
                    <a:pt x="24005" y="22797"/>
                  </a:lnTo>
                  <a:lnTo>
                    <a:pt x="10153" y="14191"/>
                  </a:lnTo>
                  <a:lnTo>
                    <a:pt x="0" y="34"/>
                  </a:lnTo>
                  <a:lnTo>
                    <a:pt x="18173" y="0"/>
                  </a:lnTo>
                  <a:lnTo>
                    <a:pt x="17000" y="3373"/>
                  </a:lnTo>
                  <a:lnTo>
                    <a:pt x="17060" y="6604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" name="Finland 25% geographic boundary 3"/>
            <p:cNvSpPr/>
            <p:nvPr/>
          </p:nvSpPr>
          <p:spPr>
            <a:xfrm>
              <a:off x="8563225" y="1478455"/>
              <a:ext cx="40861" cy="37207"/>
            </a:xfrm>
            <a:custGeom>
              <a:avLst/>
              <a:gdLst/>
              <a:ahLst/>
              <a:cxnLst/>
              <a:rect l="l" t="t" r="r" b="b"/>
              <a:pathLst>
                <a:path w="40861" h="37207">
                  <a:moveTo>
                    <a:pt x="9585" y="0"/>
                  </a:moveTo>
                  <a:lnTo>
                    <a:pt x="25710" y="4207"/>
                  </a:lnTo>
                  <a:lnTo>
                    <a:pt x="31975" y="2702"/>
                  </a:lnTo>
                  <a:lnTo>
                    <a:pt x="40861" y="12220"/>
                  </a:lnTo>
                  <a:lnTo>
                    <a:pt x="29269" y="18275"/>
                  </a:lnTo>
                  <a:lnTo>
                    <a:pt x="29567" y="25783"/>
                  </a:lnTo>
                  <a:lnTo>
                    <a:pt x="35251" y="30450"/>
                  </a:lnTo>
                  <a:lnTo>
                    <a:pt x="38046" y="37207"/>
                  </a:lnTo>
                  <a:lnTo>
                    <a:pt x="25539" y="37197"/>
                  </a:lnTo>
                  <a:lnTo>
                    <a:pt x="18674" y="31512"/>
                  </a:lnTo>
                  <a:lnTo>
                    <a:pt x="14952" y="24296"/>
                  </a:lnTo>
                  <a:lnTo>
                    <a:pt x="8347" y="19197"/>
                  </a:lnTo>
                  <a:lnTo>
                    <a:pt x="0" y="15309"/>
                  </a:lnTo>
                  <a:lnTo>
                    <a:pt x="2991" y="10131"/>
                  </a:lnTo>
                  <a:lnTo>
                    <a:pt x="3995" y="2702"/>
                  </a:lnTo>
                  <a:lnTo>
                    <a:pt x="9585" y="0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" name="Finland 25% geographic boundary 4"/>
            <p:cNvSpPr/>
            <p:nvPr/>
          </p:nvSpPr>
          <p:spPr>
            <a:xfrm>
              <a:off x="8449114" y="1429946"/>
              <a:ext cx="30868" cy="28739"/>
            </a:xfrm>
            <a:custGeom>
              <a:avLst/>
              <a:gdLst/>
              <a:ahLst/>
              <a:cxnLst/>
              <a:rect l="l" t="t" r="r" b="b"/>
              <a:pathLst>
                <a:path w="30868" h="28739">
                  <a:moveTo>
                    <a:pt x="30868" y="19708"/>
                  </a:moveTo>
                  <a:lnTo>
                    <a:pt x="30453" y="28146"/>
                  </a:lnTo>
                  <a:lnTo>
                    <a:pt x="22031" y="27207"/>
                  </a:lnTo>
                  <a:lnTo>
                    <a:pt x="13840" y="28739"/>
                  </a:lnTo>
                  <a:lnTo>
                    <a:pt x="5778" y="20363"/>
                  </a:lnTo>
                  <a:lnTo>
                    <a:pt x="0" y="6241"/>
                  </a:lnTo>
                  <a:lnTo>
                    <a:pt x="775" y="3204"/>
                  </a:lnTo>
                  <a:lnTo>
                    <a:pt x="5570" y="0"/>
                  </a:lnTo>
                  <a:lnTo>
                    <a:pt x="10800" y="7746"/>
                  </a:lnTo>
                  <a:lnTo>
                    <a:pt x="30868" y="19708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" name="Finland 25% geographic boundary 5"/>
            <p:cNvSpPr/>
            <p:nvPr/>
          </p:nvSpPr>
          <p:spPr>
            <a:xfrm>
              <a:off x="8520884" y="1509090"/>
              <a:ext cx="18695" cy="17345"/>
            </a:xfrm>
            <a:custGeom>
              <a:avLst/>
              <a:gdLst/>
              <a:ahLst/>
              <a:cxnLst/>
              <a:rect l="l" t="t" r="r" b="b"/>
              <a:pathLst>
                <a:path w="18695" h="17345">
                  <a:moveTo>
                    <a:pt x="16586" y="11112"/>
                  </a:moveTo>
                  <a:lnTo>
                    <a:pt x="5292" y="17345"/>
                  </a:lnTo>
                  <a:lnTo>
                    <a:pt x="406" y="15860"/>
                  </a:lnTo>
                  <a:lnTo>
                    <a:pt x="0" y="5348"/>
                  </a:lnTo>
                  <a:lnTo>
                    <a:pt x="6539" y="541"/>
                  </a:lnTo>
                  <a:lnTo>
                    <a:pt x="18695" y="0"/>
                  </a:lnTo>
                  <a:lnTo>
                    <a:pt x="16586" y="11112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" name="Finland 25% geographic boundary 6"/>
            <p:cNvSpPr/>
            <p:nvPr/>
          </p:nvSpPr>
          <p:spPr>
            <a:xfrm>
              <a:off x="8495380" y="1514438"/>
              <a:ext cx="19444" cy="13495"/>
            </a:xfrm>
            <a:custGeom>
              <a:avLst/>
              <a:gdLst/>
              <a:ahLst/>
              <a:cxnLst/>
              <a:rect l="l" t="t" r="r" b="b"/>
              <a:pathLst>
                <a:path w="19444" h="13495">
                  <a:moveTo>
                    <a:pt x="17930" y="11698"/>
                  </a:moveTo>
                  <a:lnTo>
                    <a:pt x="7472" y="13495"/>
                  </a:lnTo>
                  <a:lnTo>
                    <a:pt x="0" y="8253"/>
                  </a:lnTo>
                  <a:lnTo>
                    <a:pt x="1941" y="4348"/>
                  </a:lnTo>
                  <a:lnTo>
                    <a:pt x="8773" y="0"/>
                  </a:lnTo>
                  <a:lnTo>
                    <a:pt x="16949" y="603"/>
                  </a:lnTo>
                  <a:lnTo>
                    <a:pt x="19444" y="5702"/>
                  </a:lnTo>
                  <a:lnTo>
                    <a:pt x="17930" y="11698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Finland 25% geographic boundary 7"/>
            <p:cNvSpPr/>
            <p:nvPr/>
          </p:nvSpPr>
          <p:spPr>
            <a:xfrm>
              <a:off x="8713252" y="639035"/>
              <a:ext cx="33041" cy="7650"/>
            </a:xfrm>
            <a:custGeom>
              <a:avLst/>
              <a:gdLst/>
              <a:ahLst/>
              <a:cxnLst/>
              <a:rect l="l" t="t" r="r" b="b"/>
              <a:pathLst>
                <a:path w="33041" h="7650">
                  <a:moveTo>
                    <a:pt x="32062" y="1629"/>
                  </a:moveTo>
                  <a:lnTo>
                    <a:pt x="15720" y="7650"/>
                  </a:lnTo>
                  <a:lnTo>
                    <a:pt x="845" y="3886"/>
                  </a:lnTo>
                  <a:lnTo>
                    <a:pt x="0" y="0"/>
                  </a:lnTo>
                  <a:lnTo>
                    <a:pt x="33041" y="0"/>
                  </a:lnTo>
                  <a:lnTo>
                    <a:pt x="32062" y="1629"/>
                  </a:lnTo>
                  <a:close/>
                </a:path>
              </a:pathLst>
            </a:custGeom>
            <a:solidFill>
              <a:schemeClr val="accent6"/>
            </a:solidFill>
            <a:ln w="825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87" name="Legenda 50 % a více"/>
          <p:cNvSpPr txBox="1"/>
          <p:nvPr/>
        </p:nvSpPr>
        <p:spPr>
          <a:xfrm>
            <a:off x="10791391" y="4642425"/>
            <a:ext cx="2181752" cy="2651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≥ 50 %</a:t>
            </a:r>
          </a:p>
        </p:txBody>
      </p:sp>
      <p:sp>
        <p:nvSpPr>
          <p:cNvPr id="88" name="Legenda 50 %+ tmavá"/>
          <p:cNvSpPr/>
          <p:nvPr/>
        </p:nvSpPr>
        <p:spPr>
          <a:xfrm>
            <a:off x="10556615" y="4751569"/>
            <a:ext cx="111071" cy="74214"/>
          </a:xfrm>
          <a:prstGeom prst="rect">
            <a:avLst/>
          </a:prstGeom>
          <a:solidFill>
            <a:srgbClr val="850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100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71672-9E37-FBCC-FCD0-1E9ACDE26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AFACAE-5104-3BF6-F417-033D1CF61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8DC061-D71D-4103-B7B5-D2638F761489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D16461-FAF1-8FD8-3A2F-3305A5A591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cs-CZ" kern="0">
                <a:solidFill>
                  <a:srgbClr val="FFFFFF">
                    <a:lumMod val="75000"/>
                  </a:srgbClr>
                </a:solidFill>
                <a:ea typeface="Open Sans" charset="0"/>
                <a:cs typeface="Open Sans" charset="0"/>
              </a:rPr>
              <a:t>Zdroj</a:t>
            </a:r>
            <a:r>
              <a:rPr lang="en-US" kern="0">
                <a:solidFill>
                  <a:srgbClr val="FFFFFF">
                    <a:lumMod val="75000"/>
                  </a:srgbClr>
                </a:solidFill>
                <a:ea typeface="Open Sans" charset="0"/>
                <a:cs typeface="Open Sans" charset="0"/>
              </a:rPr>
              <a:t>: NIQ Retail Measurement Service</a:t>
            </a:r>
            <a:r>
              <a:rPr lang="cs-CZ" kern="0">
                <a:solidFill>
                  <a:srgbClr val="FFFFFF">
                    <a:lumMod val="75000"/>
                  </a:srgbClr>
                </a:solidFill>
                <a:ea typeface="Open Sans" charset="0"/>
                <a:cs typeface="Open Sans" charset="0"/>
              </a:rPr>
              <a:t>; Hodnotový podíl privátních značek; Potraviny a drogistické zboží; YTD 39, týden končící 27/09/26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200642-9BB2-D507-9684-504E6222F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556" y="400414"/>
            <a:ext cx="5895933" cy="397352"/>
          </a:xfrm>
        </p:spPr>
        <p:txBody>
          <a:bodyPr/>
          <a:lstStyle/>
          <a:p>
            <a:pPr lvl="1"/>
            <a:r>
              <a:rPr lang="cs-CZ" sz="2000" b="1" dirty="0">
                <a:solidFill>
                  <a:schemeClr val="tx1"/>
                </a:solidFill>
                <a:latin typeface="Arial"/>
              </a:rPr>
              <a:t>Po rychlém růstu se podíl privátních značek </a:t>
            </a:r>
            <a:r>
              <a:rPr lang="cs-CZ" sz="2000" b="1">
                <a:solidFill>
                  <a:schemeClr val="tx1"/>
                </a:solidFill>
                <a:latin typeface="Arial"/>
              </a:rPr>
              <a:t>ustálil na 28 %.</a:t>
            </a:r>
            <a:endParaRPr lang="en-GB" sz="2000" b="1" kern="1200" noProof="0" dirty="0">
              <a:solidFill>
                <a:schemeClr val="tx1"/>
              </a:solidFill>
              <a:latin typeface="Arial" panose="020B0604020202020204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7" name="Content Placeholder 8">
            <a:extLst>
              <a:ext uri="{FF2B5EF4-FFF2-40B4-BE49-F238E27FC236}">
                <a16:creationId xmlns:a16="http://schemas.microsoft.com/office/drawing/2014/main" id="{225BF3EF-B279-8FCD-0F75-4092C9961D34}"/>
              </a:ext>
            </a:extLst>
          </p:cNvPr>
          <p:cNvGraphicFramePr>
            <a:graphicFrameLocks/>
          </p:cNvGraphicFramePr>
          <p:nvPr/>
        </p:nvGraphicFramePr>
        <p:xfrm>
          <a:off x="288557" y="1304925"/>
          <a:ext cx="6016993" cy="4680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Zástupný symbol obrázku 10">
            <a:extLst>
              <a:ext uri="{FF2B5EF4-FFF2-40B4-BE49-F238E27FC236}">
                <a16:creationId xmlns:a16="http://schemas.microsoft.com/office/drawing/2014/main" id="{B99B6919-845A-4311-4618-A80EB123755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ellipse">
            <a:avLst/>
          </a:prstGeom>
          <a:solidFill>
            <a:srgbClr val="555555"/>
          </a:solidFill>
        </p:spPr>
      </p:pic>
    </p:spTree>
    <p:extLst>
      <p:ext uri="{BB962C8B-B14F-4D97-AF65-F5344CB8AC3E}">
        <p14:creationId xmlns:p14="http://schemas.microsoft.com/office/powerpoint/2010/main" val="408864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 uiExpand="1">
        <p:bldSub>
          <a:bldChart bld="category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A1454-2CBE-B18D-C800-FEA10CBE9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889FBC32-7F84-4D3A-C7CA-C0F71DE05550}"/>
              </a:ext>
            </a:extLst>
          </p:cNvPr>
          <p:cNvSpPr/>
          <p:nvPr/>
        </p:nvSpPr>
        <p:spPr>
          <a:xfrm>
            <a:off x="314927" y="1282892"/>
            <a:ext cx="4999389" cy="48274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cs-CZ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A0591DC-5669-7158-6E40-66D549C8F3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cs-CZ" sz="2400" i="1" dirty="0">
                <a:solidFill>
                  <a:schemeClr val="tx1"/>
                </a:solidFill>
              </a:rPr>
              <a:t>Růst trhu aktuálně táhnou značkové výrobky</a:t>
            </a:r>
            <a:endParaRPr lang="cs-CZ" sz="2800" kern="0" dirty="0">
              <a:solidFill>
                <a:schemeClr val="tx1"/>
              </a:solidFill>
            </a:endParaRPr>
          </a:p>
          <a:p>
            <a:pPr>
              <a:spcAft>
                <a:spcPts val="0"/>
              </a:spcAft>
            </a:pPr>
            <a:r>
              <a:rPr lang="cs-CZ" kern="0" dirty="0" err="1">
                <a:solidFill>
                  <a:schemeClr val="tx1"/>
                </a:solidFill>
                <a:latin typeface="Georgia" panose="02040502050405020303" pitchFamily="18" charset="0"/>
              </a:rPr>
              <a:t>Privátky</a:t>
            </a:r>
            <a:r>
              <a:rPr lang="cs-CZ" kern="0" dirty="0">
                <a:solidFill>
                  <a:schemeClr val="tx1"/>
                </a:solidFill>
                <a:latin typeface="Georgia" panose="02040502050405020303" pitchFamily="18" charset="0"/>
              </a:rPr>
              <a:t>: </a:t>
            </a:r>
            <a:r>
              <a:rPr lang="cs-CZ" sz="4000" kern="0" dirty="0">
                <a:solidFill>
                  <a:schemeClr val="accent1"/>
                </a:solidFill>
                <a:latin typeface="Georgia" panose="02040502050405020303" pitchFamily="18" charset="0"/>
              </a:rPr>
              <a:t>+0,4 %</a:t>
            </a:r>
            <a:r>
              <a:rPr lang="cs-CZ" sz="4000" kern="0" dirty="0">
                <a:latin typeface="Georgia" panose="02040502050405020303" pitchFamily="18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cs-CZ" kern="0" dirty="0">
                <a:solidFill>
                  <a:schemeClr val="tx1"/>
                </a:solidFill>
                <a:latin typeface="Georgia" panose="02040502050405020303" pitchFamily="18" charset="0"/>
              </a:rPr>
              <a:t>Značky: </a:t>
            </a:r>
            <a:r>
              <a:rPr lang="cs-CZ" sz="4000" kern="0" dirty="0">
                <a:solidFill>
                  <a:schemeClr val="accent1"/>
                </a:solidFill>
                <a:latin typeface="Georgia" panose="02040502050405020303" pitchFamily="18" charset="0"/>
              </a:rPr>
              <a:t>+2,5 % </a:t>
            </a:r>
            <a:endParaRPr lang="en-US" sz="4000" kern="0" dirty="0">
              <a:solidFill>
                <a:schemeClr val="accent1"/>
              </a:solidFill>
              <a:latin typeface="Georgia" panose="02040502050405020303" pitchFamily="18" charset="0"/>
            </a:endParaRP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219345C9-3FAD-1B65-490C-466D273C618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8558" y="6144469"/>
            <a:ext cx="11582399" cy="205983"/>
          </a:xfrm>
          <a:noFill/>
        </p:spPr>
        <p:txBody>
          <a:bodyPr/>
          <a:lstStyle/>
          <a:p>
            <a:r>
              <a:rPr lang="cs-CZ" dirty="0"/>
              <a:t>Zdroj: NIQ RMS, CZ </a:t>
            </a:r>
            <a:r>
              <a:rPr lang="cs-CZ" dirty="0" err="1"/>
              <a:t>Total</a:t>
            </a:r>
            <a:r>
              <a:rPr lang="cs-CZ" dirty="0"/>
              <a:t> Czech FOOD/DRUG, p</a:t>
            </a:r>
            <a:r>
              <a:rPr lang="cs-CZ" dirty="0">
                <a:solidFill>
                  <a:schemeClr val="tx1">
                    <a:lumMod val="40000"/>
                    <a:lumOff val="60000"/>
                  </a:schemeClr>
                </a:solidFill>
                <a:cs typeface="Arial"/>
              </a:rPr>
              <a:t>otraviny a drogistické zboží, </a:t>
            </a:r>
            <a:r>
              <a:rPr lang="cs-CZ" dirty="0">
                <a:solidFill>
                  <a:schemeClr val="tx1">
                    <a:lumMod val="40000"/>
                    <a:lumOff val="60000"/>
                  </a:schemeClr>
                </a:solidFill>
              </a:rPr>
              <a:t>52 týdnů končících 27.9.2026 (</a:t>
            </a:r>
            <a:r>
              <a:rPr lang="en-US" dirty="0">
                <a:solidFill>
                  <a:schemeClr val="tx1">
                    <a:lumMod val="40000"/>
                    <a:lumOff val="60000"/>
                  </a:schemeClr>
                </a:solidFill>
                <a:cs typeface="Arial"/>
              </a:rPr>
              <a:t>data </a:t>
            </a:r>
            <a:r>
              <a:rPr lang="cs-CZ" dirty="0">
                <a:solidFill>
                  <a:schemeClr val="tx1">
                    <a:lumMod val="40000"/>
                    <a:lumOff val="60000"/>
                  </a:schemeClr>
                </a:solidFill>
                <a:cs typeface="Arial"/>
              </a:rPr>
              <a:t>končící Q3/2026),</a:t>
            </a:r>
            <a:r>
              <a:rPr lang="cs-CZ" dirty="0"/>
              <a:t> * absolutní meziroční změna tržeb</a:t>
            </a:r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20D34A65-9139-90A2-2ADD-AD7DB5DFC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27" y="456937"/>
            <a:ext cx="5527626" cy="397352"/>
          </a:xfrm>
        </p:spPr>
        <p:txBody>
          <a:bodyPr/>
          <a:lstStyle/>
          <a:p>
            <a:r>
              <a:rPr lang="cs-CZ" dirty="0"/>
              <a:t>Cena ani spotřeba privátních značek aktuálně neroste. </a:t>
            </a:r>
            <a:endParaRPr lang="cs-CZ" i="1" dirty="0">
              <a:latin typeface="Georgia" panose="02040502050405020303" pitchFamily="18" charset="0"/>
            </a:endParaRP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5AE398A6-3876-DCE5-5D29-58E1011D25B3}"/>
              </a:ext>
            </a:extLst>
          </p:cNvPr>
          <p:cNvSpPr txBox="1">
            <a:spLocks/>
          </p:cNvSpPr>
          <p:nvPr/>
        </p:nvSpPr>
        <p:spPr>
          <a:xfrm>
            <a:off x="370684" y="4714758"/>
            <a:ext cx="1210822" cy="28924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en-GB" sz="16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800" b="1" i="1" u="none" strike="noStrike" kern="1200" cap="none" spc="0" normalizeH="0" baseline="0" noProof="0" dirty="0">
                <a:ln>
                  <a:noFill/>
                </a:ln>
                <a:solidFill>
                  <a:srgbClr val="555555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Značkové produkty</a:t>
            </a:r>
            <a:endParaRPr kumimoji="0" lang="lv-LV" sz="1800" b="1" i="1" u="none" strike="noStrike" kern="1200" cap="none" spc="0" normalizeH="0" baseline="0" noProof="0" dirty="0">
              <a:ln>
                <a:noFill/>
              </a:ln>
              <a:solidFill>
                <a:srgbClr val="555555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55555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16CE6859-328D-5951-633B-E08E9EC557F0}"/>
              </a:ext>
            </a:extLst>
          </p:cNvPr>
          <p:cNvSpPr txBox="1">
            <a:spLocks/>
          </p:cNvSpPr>
          <p:nvPr/>
        </p:nvSpPr>
        <p:spPr>
          <a:xfrm>
            <a:off x="426797" y="2349511"/>
            <a:ext cx="1067706" cy="28924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en-GB" sz="16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800" b="1" i="1" u="none" strike="noStrike" kern="1200" cap="none" spc="0" normalizeH="0" baseline="0" noProof="0" dirty="0">
                <a:ln>
                  <a:noFill/>
                </a:ln>
                <a:solidFill>
                  <a:srgbClr val="555555">
                    <a:lumMod val="5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Privátní značky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55555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7C02445-46A2-D45A-298B-C6B25DDF9819}"/>
              </a:ext>
            </a:extLst>
          </p:cNvPr>
          <p:cNvGraphicFramePr>
            <a:graphicFrameLocks noGrp="1"/>
          </p:cNvGraphicFramePr>
          <p:nvPr/>
        </p:nvGraphicFramePr>
        <p:xfrm>
          <a:off x="292100" y="1184572"/>
          <a:ext cx="4999389" cy="375285"/>
        </p:xfrm>
        <a:graphic>
          <a:graphicData uri="http://schemas.openxmlformats.org/drawingml/2006/table">
            <a:tbl>
              <a:tblPr firstRow="1" bandRow="1"/>
              <a:tblGrid>
                <a:gridCol w="1666463">
                  <a:extLst>
                    <a:ext uri="{9D8B030D-6E8A-4147-A177-3AD203B41FA5}">
                      <a16:colId xmlns:a16="http://schemas.microsoft.com/office/drawing/2014/main" val="1863619424"/>
                    </a:ext>
                  </a:extLst>
                </a:gridCol>
                <a:gridCol w="1666463">
                  <a:extLst>
                    <a:ext uri="{9D8B030D-6E8A-4147-A177-3AD203B41FA5}">
                      <a16:colId xmlns:a16="http://schemas.microsoft.com/office/drawing/2014/main" val="1723600864"/>
                    </a:ext>
                  </a:extLst>
                </a:gridCol>
                <a:gridCol w="1666463">
                  <a:extLst>
                    <a:ext uri="{9D8B030D-6E8A-4147-A177-3AD203B41FA5}">
                      <a16:colId xmlns:a16="http://schemas.microsoft.com/office/drawing/2014/main" val="139221043"/>
                    </a:ext>
                  </a:extLst>
                </a:gridCol>
              </a:tblGrid>
              <a:tr h="2127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050" b="1" u="none" strike="noStrike">
                          <a:solidFill>
                            <a:schemeClr val="bg1"/>
                          </a:solidFill>
                          <a:effectLst/>
                        </a:rPr>
                        <a:t>Změna objemu prodejů v kusech </a:t>
                      </a:r>
                      <a:r>
                        <a:rPr lang="lv-LV" sz="1050" b="1" u="none" strike="noStrike">
                          <a:solidFill>
                            <a:schemeClr val="bg1"/>
                          </a:solidFill>
                          <a:effectLst/>
                        </a:rPr>
                        <a:t>%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97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050" b="1" u="none" strike="noStrike">
                          <a:solidFill>
                            <a:schemeClr val="bg1"/>
                          </a:solidFill>
                          <a:effectLst/>
                        </a:rPr>
                        <a:t>Změna cenové hladiny </a:t>
                      </a:r>
                      <a:r>
                        <a:rPr lang="lv-LV" sz="1050" b="1" u="none" strike="noStrike">
                          <a:solidFill>
                            <a:schemeClr val="bg1"/>
                          </a:solidFill>
                          <a:effectLst/>
                        </a:rPr>
                        <a:t>%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758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cs-CZ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Změna tržeb </a:t>
                      </a:r>
                      <a:r>
                        <a:rPr lang="lv-LV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%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4B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488714"/>
                  </a:ext>
                </a:extLst>
              </a:tr>
            </a:tbl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2F2AD136-B616-698E-E47C-85455CBD2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813" y="1372214"/>
            <a:ext cx="2975106" cy="259102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3C4C5A9-ACCC-F1A3-F05E-31DF52ADA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6762" y="3708493"/>
            <a:ext cx="2975106" cy="25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3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/>
      <p:bldP spid="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symbol obrázku 6">
            <a:extLst>
              <a:ext uri="{FF2B5EF4-FFF2-40B4-BE49-F238E27FC236}">
                <a16:creationId xmlns:a16="http://schemas.microsoft.com/office/drawing/2014/main" id="{494E8D2B-217B-90E3-1E49-35836EFE3F4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solidFill>
            <a:srgbClr val="555555">
              <a:lumMod val="60000"/>
              <a:lumOff val="40000"/>
            </a:srgbClr>
          </a:solidFill>
        </p:spPr>
      </p:pic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F92B7A-CA09-B06F-376D-3E5186954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dirty="0"/>
              <a:t>Zdroj: NIQ RMS, CZ </a:t>
            </a:r>
            <a:r>
              <a:rPr lang="cs-CZ" dirty="0" err="1"/>
              <a:t>Total</a:t>
            </a:r>
            <a:r>
              <a:rPr lang="cs-CZ" dirty="0"/>
              <a:t> Czech FOOD/DRUG, p</a:t>
            </a:r>
            <a:r>
              <a:rPr lang="cs-CZ" dirty="0">
                <a:solidFill>
                  <a:schemeClr val="tx1">
                    <a:lumMod val="40000"/>
                    <a:lumOff val="60000"/>
                  </a:schemeClr>
                </a:solidFill>
                <a:cs typeface="Arial"/>
              </a:rPr>
              <a:t>otraviny a drogistické zboží, </a:t>
            </a:r>
            <a:r>
              <a:rPr lang="cs-CZ" dirty="0">
                <a:solidFill>
                  <a:schemeClr val="tx1">
                    <a:lumMod val="40000"/>
                    <a:lumOff val="60000"/>
                  </a:schemeClr>
                </a:solidFill>
              </a:rPr>
              <a:t>52 týdnů končících 27.9.2026 (</a:t>
            </a:r>
            <a:r>
              <a:rPr lang="en-US" dirty="0">
                <a:solidFill>
                  <a:schemeClr val="tx1">
                    <a:lumMod val="40000"/>
                    <a:lumOff val="60000"/>
                  </a:schemeClr>
                </a:solidFill>
                <a:cs typeface="Arial"/>
              </a:rPr>
              <a:t>data </a:t>
            </a:r>
            <a:r>
              <a:rPr lang="cs-CZ" dirty="0">
                <a:solidFill>
                  <a:schemeClr val="tx1">
                    <a:lumMod val="40000"/>
                    <a:lumOff val="60000"/>
                  </a:schemeClr>
                </a:solidFill>
                <a:cs typeface="Arial"/>
              </a:rPr>
              <a:t>končící Q3/2026),</a:t>
            </a:r>
            <a:r>
              <a:rPr lang="cs-CZ" dirty="0"/>
              <a:t> podíl privátních značek na tržbách</a:t>
            </a: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762696CA-720E-7AF5-1F78-547BD3F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 některých kategoriích zůstávají privátní </a:t>
            </a:r>
            <a:r>
              <a:rPr lang="cs-CZ"/>
              <a:t>značky okrajovou volbou.</a:t>
            </a:r>
            <a:br>
              <a:rPr lang="cs-CZ" dirty="0"/>
            </a:br>
            <a:endParaRPr lang="cs-CZ" dirty="0"/>
          </a:p>
        </p:txBody>
      </p:sp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A1CC494C-02EA-2B76-3D04-678D851250FA}"/>
              </a:ext>
            </a:extLst>
          </p:cNvPr>
          <p:cNvGraphicFramePr/>
          <p:nvPr/>
        </p:nvGraphicFramePr>
        <p:xfrm>
          <a:off x="288686" y="1025163"/>
          <a:ext cx="5513623" cy="5083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899605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87F2D-38F6-F0F4-6D8B-B420DAD35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symbol obrázku 7">
            <a:extLst>
              <a:ext uri="{FF2B5EF4-FFF2-40B4-BE49-F238E27FC236}">
                <a16:creationId xmlns:a16="http://schemas.microsoft.com/office/drawing/2014/main" id="{6C189052-F20C-E527-B996-62B75D21E24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solidFill>
            <a:srgbClr val="555555">
              <a:lumMod val="60000"/>
              <a:lumOff val="40000"/>
            </a:srgbClr>
          </a:solidFill>
        </p:spPr>
      </p:pic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5C87772-5FE5-F747-6698-D4B36F01D9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dirty="0"/>
              <a:t>Zdroj: NIQ RMS, CZ </a:t>
            </a:r>
            <a:r>
              <a:rPr lang="cs-CZ" dirty="0" err="1"/>
              <a:t>Total</a:t>
            </a:r>
            <a:r>
              <a:rPr lang="cs-CZ" dirty="0"/>
              <a:t> Czech FOOD/DRUG, p</a:t>
            </a:r>
            <a:r>
              <a:rPr lang="cs-CZ" dirty="0">
                <a:solidFill>
                  <a:schemeClr val="tx1">
                    <a:lumMod val="40000"/>
                    <a:lumOff val="60000"/>
                  </a:schemeClr>
                </a:solidFill>
                <a:cs typeface="Arial"/>
              </a:rPr>
              <a:t>otraviny a drogistické zboží, </a:t>
            </a:r>
            <a:r>
              <a:rPr lang="cs-CZ" dirty="0">
                <a:solidFill>
                  <a:schemeClr val="tx1">
                    <a:lumMod val="40000"/>
                    <a:lumOff val="60000"/>
                  </a:schemeClr>
                </a:solidFill>
              </a:rPr>
              <a:t>52 týdnů končících 27.9.2026 (</a:t>
            </a:r>
            <a:r>
              <a:rPr lang="en-US" dirty="0">
                <a:solidFill>
                  <a:schemeClr val="tx1">
                    <a:lumMod val="40000"/>
                    <a:lumOff val="60000"/>
                  </a:schemeClr>
                </a:solidFill>
                <a:cs typeface="Arial"/>
              </a:rPr>
              <a:t>data </a:t>
            </a:r>
            <a:r>
              <a:rPr lang="cs-CZ" dirty="0">
                <a:solidFill>
                  <a:schemeClr val="tx1">
                    <a:lumMod val="40000"/>
                    <a:lumOff val="60000"/>
                  </a:schemeClr>
                </a:solidFill>
                <a:cs typeface="Arial"/>
              </a:rPr>
              <a:t>končící Q3/2026),</a:t>
            </a:r>
            <a:r>
              <a:rPr lang="cs-CZ" dirty="0"/>
              <a:t> podíl privátních značek na tržbách</a:t>
            </a: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B3A58DE9-4A06-30D0-FBCB-E44EB5376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 základních potravinách a papírovém zboží </a:t>
            </a:r>
            <a:r>
              <a:rPr lang="cs-CZ"/>
              <a:t>privátní značky dominují.</a:t>
            </a:r>
            <a:br>
              <a:rPr lang="cs-CZ" dirty="0"/>
            </a:br>
            <a:endParaRPr lang="cs-CZ" dirty="0"/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105D0241-EAD8-84F4-F6A7-FEDAF7AD2638}"/>
              </a:ext>
            </a:extLst>
          </p:cNvPr>
          <p:cNvGraphicFramePr/>
          <p:nvPr/>
        </p:nvGraphicFramePr>
        <p:xfrm>
          <a:off x="292100" y="1016058"/>
          <a:ext cx="5510210" cy="5092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2652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BB3B6B60-47E5-5DF9-201E-950B07C1D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/>
              <a:t>Zdroj: NIQ RMS, potraviny a drogistické zboží, hodnotový podíl privátních značek, MAT-2 končící 29.9.2024, MAT-1 končící 28.09.2026, MAT končící 27.9.2026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EA2FCB16-2367-0068-AC14-E145C17F2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Nejsilnější jsou privátní značky v supermarketech a diskontech. Nejrychleji ale rostou online.</a:t>
            </a:r>
            <a:br>
              <a:rPr lang="cs-CZ" dirty="0"/>
            </a:br>
            <a:endParaRPr lang="cs-CZ" dirty="0"/>
          </a:p>
        </p:txBody>
      </p:sp>
      <p:graphicFrame>
        <p:nvGraphicFramePr>
          <p:cNvPr id="11" name="Zástupný obsah 10">
            <a:extLst>
              <a:ext uri="{FF2B5EF4-FFF2-40B4-BE49-F238E27FC236}">
                <a16:creationId xmlns:a16="http://schemas.microsoft.com/office/drawing/2014/main" id="{F25E6C26-4FC5-BAD0-1264-B179183E841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92100" y="856648"/>
          <a:ext cx="11607800" cy="5043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Obdélník 3">
            <a:extLst>
              <a:ext uri="{FF2B5EF4-FFF2-40B4-BE49-F238E27FC236}">
                <a16:creationId xmlns:a16="http://schemas.microsoft.com/office/drawing/2014/main" id="{BAE244F4-C428-D5D3-99A9-3ED189245362}"/>
              </a:ext>
            </a:extLst>
          </p:cNvPr>
          <p:cNvSpPr/>
          <p:nvPr/>
        </p:nvSpPr>
        <p:spPr>
          <a:xfrm>
            <a:off x="9529010" y="2945331"/>
            <a:ext cx="2255354" cy="3163369"/>
          </a:xfrm>
          <a:prstGeom prst="rect">
            <a:avLst/>
          </a:prstGeom>
          <a:solidFill>
            <a:srgbClr val="008A28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87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88EFC-8A88-4E22-1B03-80F618B81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73296DD0-5A68-5099-CA96-CA8225C1FD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CD175A9F-954A-950F-071E-4C5BA6875E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/>
              <a:t>Kde nakupujeme?</a:t>
            </a:r>
            <a:endParaRPr lang="cs-CZ" noProof="0"/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33A27C53-F5C7-3FB1-5CDA-9D5ADB5D0F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925421D9-832C-2A89-1B68-4E8642B3BB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 noProof="0"/>
          </a:p>
        </p:txBody>
      </p:sp>
      <p:pic>
        <p:nvPicPr>
          <p:cNvPr id="14" name="Zástupný symbol obrázku 13">
            <a:extLst>
              <a:ext uri="{FF2B5EF4-FFF2-40B4-BE49-F238E27FC236}">
                <a16:creationId xmlns:a16="http://schemas.microsoft.com/office/drawing/2014/main" id="{C375F55A-481E-AD0A-D9D3-D829BADDF1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custGeom>
            <a:avLst/>
            <a:gdLst>
              <a:gd name="connsiteX0" fmla="*/ 2462173 w 4726329"/>
              <a:gd name="connsiteY0" fmla="*/ 0 h 4924346"/>
              <a:gd name="connsiteX1" fmla="*/ 4627175 w 4726329"/>
              <a:gd name="connsiteY1" fmla="*/ 1288555 h 4924346"/>
              <a:gd name="connsiteX2" fmla="*/ 4726329 w 4726329"/>
              <a:gd name="connsiteY2" fmla="*/ 1494386 h 4924346"/>
              <a:gd name="connsiteX3" fmla="*/ 4726329 w 4726329"/>
              <a:gd name="connsiteY3" fmla="*/ 3429960 h 4924346"/>
              <a:gd name="connsiteX4" fmla="*/ 4627175 w 4726329"/>
              <a:gd name="connsiteY4" fmla="*/ 3635791 h 4924346"/>
              <a:gd name="connsiteX5" fmla="*/ 2462173 w 4726329"/>
              <a:gd name="connsiteY5" fmla="*/ 4924346 h 4924346"/>
              <a:gd name="connsiteX6" fmla="*/ 0 w 4726329"/>
              <a:gd name="connsiteY6" fmla="*/ 2462173 h 4924346"/>
              <a:gd name="connsiteX7" fmla="*/ 2462173 w 4726329"/>
              <a:gd name="connsiteY7" fmla="*/ 0 h 4924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26329" h="4924346">
                <a:moveTo>
                  <a:pt x="2462173" y="0"/>
                </a:moveTo>
                <a:cubicBezTo>
                  <a:pt x="3397050" y="0"/>
                  <a:pt x="4210233" y="521034"/>
                  <a:pt x="4627175" y="1288555"/>
                </a:cubicBezTo>
                <a:lnTo>
                  <a:pt x="4726329" y="1494386"/>
                </a:lnTo>
                <a:lnTo>
                  <a:pt x="4726329" y="3429960"/>
                </a:lnTo>
                <a:lnTo>
                  <a:pt x="4627175" y="3635791"/>
                </a:lnTo>
                <a:cubicBezTo>
                  <a:pt x="4210233" y="4403313"/>
                  <a:pt x="3397050" y="4924346"/>
                  <a:pt x="2462173" y="4924346"/>
                </a:cubicBezTo>
                <a:cubicBezTo>
                  <a:pt x="1102352" y="4924346"/>
                  <a:pt x="0" y="3821994"/>
                  <a:pt x="0" y="2462173"/>
                </a:cubicBezTo>
                <a:cubicBezTo>
                  <a:pt x="0" y="1102352"/>
                  <a:pt x="1102352" y="0"/>
                  <a:pt x="2462173" y="0"/>
                </a:cubicBezTo>
                <a:close/>
              </a:path>
            </a:pathLst>
          </a:custGeom>
          <a:solidFill>
            <a:srgbClr val="777777"/>
          </a:solidFill>
        </p:spPr>
      </p:pic>
    </p:spTree>
    <p:extLst>
      <p:ext uri="{BB962C8B-B14F-4D97-AF65-F5344CB8AC3E}">
        <p14:creationId xmlns:p14="http://schemas.microsoft.com/office/powerpoint/2010/main" val="19370088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97466-6762-B951-7FA6-02F49884F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Zástupný obsah 8">
            <a:extLst>
              <a:ext uri="{FF2B5EF4-FFF2-40B4-BE49-F238E27FC236}">
                <a16:creationId xmlns:a16="http://schemas.microsoft.com/office/drawing/2014/main" id="{2265C0A8-DAB5-18AE-E603-18AB2CFEF3B3}"/>
              </a:ext>
            </a:extLst>
          </p:cNvPr>
          <p:cNvGraphicFramePr>
            <a:graphicFrameLocks/>
          </p:cNvGraphicFramePr>
          <p:nvPr/>
        </p:nvGraphicFramePr>
        <p:xfrm>
          <a:off x="274269" y="1076529"/>
          <a:ext cx="11643462" cy="5012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61441C-5DE3-C659-43D2-812FC7F28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EF4E2-7A7A-0548-85F1-5479B7C9E1B2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1B050C-7AAD-38A9-AC43-C3B69376548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cs-CZ"/>
              <a:t>Zdroj: NIQ RMS </a:t>
            </a:r>
            <a:r>
              <a:rPr lang="cs-CZ" err="1"/>
              <a:t>Growth</a:t>
            </a:r>
            <a:r>
              <a:rPr lang="cs-CZ"/>
              <a:t> </a:t>
            </a:r>
            <a:r>
              <a:rPr lang="cs-CZ" err="1"/>
              <a:t>Reporter</a:t>
            </a:r>
            <a:r>
              <a:rPr lang="cs-CZ"/>
              <a:t>, Česká republika, </a:t>
            </a:r>
            <a:r>
              <a:rPr lang="en-US"/>
              <a:t>MAT Q3’</a:t>
            </a:r>
            <a:r>
              <a:rPr lang="cs-CZ"/>
              <a:t>26 - 52 týdnů končící 27.9.2026, srovnání aktuální periody oproti stejnému období loňského roku, e-</a:t>
            </a:r>
            <a:r>
              <a:rPr lang="cs-CZ" err="1"/>
              <a:t>commerce</a:t>
            </a:r>
            <a:r>
              <a:rPr lang="cs-CZ"/>
              <a:t> není zahrnut v </a:t>
            </a:r>
            <a:r>
              <a:rPr lang="en-GB" noProof="0"/>
              <a:t>Total Czech FOOD DRUG</a:t>
            </a:r>
            <a:r>
              <a:rPr lang="cs-CZ" noProof="0"/>
              <a:t>; </a:t>
            </a:r>
            <a:r>
              <a:rPr lang="en-GB" noProof="0"/>
              <a:t>E-commerce = CZ KAI e-commerce. 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4172E16E-6930-6F3E-8647-50B98DA0D398}"/>
              </a:ext>
            </a:extLst>
          </p:cNvPr>
          <p:cNvSpPr txBox="1">
            <a:spLocks/>
          </p:cNvSpPr>
          <p:nvPr/>
        </p:nvSpPr>
        <p:spPr>
          <a:xfrm>
            <a:off x="367929" y="1234255"/>
            <a:ext cx="5014012" cy="523220"/>
          </a:xfrm>
          <a:prstGeom prst="rect">
            <a:avLst/>
          </a:prstGeom>
          <a:noFill/>
        </p:spPr>
        <p:txBody>
          <a:bodyPr vert="horz" wrap="square" lIns="0" tIns="45720" rIns="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stem Font Regular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cs-CZ" sz="1400" b="0" i="1" u="none" strike="noStrike" kern="120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Balené potraviny a drogerie</a:t>
            </a:r>
            <a:endParaRPr kumimoji="0" lang="en-GB" sz="1400" b="0" i="1" u="none" strike="noStrike" kern="1200" cap="none" spc="0" normalizeH="0" baseline="0" noProof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C53F70FC-2885-D471-F663-8EEC88833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558" y="178971"/>
            <a:ext cx="11582400" cy="397352"/>
          </a:xfrm>
        </p:spPr>
        <p:txBody>
          <a:bodyPr vert="horz" lIns="0" tIns="45720" rIns="0" bIns="45720" rtlCol="0" anchor="ctr">
            <a:noAutofit/>
          </a:bodyPr>
          <a:lstStyle/>
          <a:p>
            <a:r>
              <a:rPr lang="cs-CZ" dirty="0"/>
              <a:t>E-</a:t>
            </a:r>
            <a:r>
              <a:rPr lang="cs-CZ"/>
              <a:t>commerce roste nejrychleji ze všech kanálů: tržby meziročně vzrostly o 17,8 %.</a:t>
            </a:r>
            <a:endParaRPr lang="en-GB" noProof="0" dirty="0"/>
          </a:p>
        </p:txBody>
      </p:sp>
      <p:sp>
        <p:nvSpPr>
          <p:cNvPr id="12" name="Obdélník 3">
            <a:extLst>
              <a:ext uri="{FF2B5EF4-FFF2-40B4-BE49-F238E27FC236}">
                <a16:creationId xmlns:a16="http://schemas.microsoft.com/office/drawing/2014/main" id="{9FC0728E-7EF3-B777-2354-34419A5ED045}"/>
              </a:ext>
            </a:extLst>
          </p:cNvPr>
          <p:cNvSpPr/>
          <p:nvPr/>
        </p:nvSpPr>
        <p:spPr>
          <a:xfrm>
            <a:off x="9919737" y="1382233"/>
            <a:ext cx="1778000" cy="4723567"/>
          </a:xfrm>
          <a:prstGeom prst="rect">
            <a:avLst/>
          </a:prstGeom>
          <a:solidFill>
            <a:srgbClr val="008A28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122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62B05-725E-0E91-5C33-7BC1519C9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EFA9B02-0049-A2A3-03DD-52616FE5910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EFA9B02-0049-A2A3-03DD-52616FE591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18573CCE-1B59-AD2A-2F41-24AE6DDAC63C}"/>
              </a:ext>
            </a:extLst>
          </p:cNvPr>
          <p:cNvSpPr txBox="1">
            <a:spLocks/>
          </p:cNvSpPr>
          <p:nvPr/>
        </p:nvSpPr>
        <p:spPr>
          <a:xfrm>
            <a:off x="195921" y="6105368"/>
            <a:ext cx="4292584" cy="298871"/>
          </a:xfrm>
          <a:prstGeom prst="rect">
            <a:avLst/>
          </a:prstGeom>
        </p:spPr>
        <p:txBody>
          <a:bodyPr anchor="ctr" anchorCtr="0"/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Zdroj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: NielsenIQ,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panely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FMCG a e-commerce a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projekce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, </a:t>
            </a:r>
            <a:r>
              <a:rPr kumimoji="0" 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, 1 pololetí 2026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B3B3B3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5" name="Google Shape;1999;p124">
            <a:extLst>
              <a:ext uri="{FF2B5EF4-FFF2-40B4-BE49-F238E27FC236}">
                <a16:creationId xmlns:a16="http://schemas.microsoft.com/office/drawing/2014/main" id="{0227D6A4-A7C2-2FCE-5DE2-9A2C06E1A836}"/>
              </a:ext>
            </a:extLst>
          </p:cNvPr>
          <p:cNvSpPr/>
          <p:nvPr/>
        </p:nvSpPr>
        <p:spPr>
          <a:xfrm>
            <a:off x="3306580" y="5852735"/>
            <a:ext cx="55439" cy="43469"/>
          </a:xfrm>
          <a:custGeom>
            <a:avLst/>
            <a:gdLst/>
            <a:ahLst/>
            <a:cxnLst/>
            <a:rect l="l" t="t" r="r" b="b"/>
            <a:pathLst>
              <a:path w="19" h="15" extrusionOk="0">
                <a:moveTo>
                  <a:pt x="0" y="2"/>
                </a:moveTo>
                <a:cubicBezTo>
                  <a:pt x="1" y="5"/>
                  <a:pt x="4" y="4"/>
                  <a:pt x="7" y="7"/>
                </a:cubicBezTo>
                <a:cubicBezTo>
                  <a:pt x="10" y="9"/>
                  <a:pt x="13" y="15"/>
                  <a:pt x="16" y="10"/>
                </a:cubicBezTo>
                <a:cubicBezTo>
                  <a:pt x="19" y="5"/>
                  <a:pt x="0" y="0"/>
                  <a:pt x="0" y="2"/>
                </a:cubicBezTo>
                <a:close/>
              </a:path>
            </a:pathLst>
          </a:custGeom>
          <a:solidFill>
            <a:srgbClr val="D9D9D9"/>
          </a:solidFill>
          <a:ln w="952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9700" tIns="54833" rIns="109700" bIns="54833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133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3" name="Google Shape;2064;p124">
            <a:extLst>
              <a:ext uri="{FF2B5EF4-FFF2-40B4-BE49-F238E27FC236}">
                <a16:creationId xmlns:a16="http://schemas.microsoft.com/office/drawing/2014/main" id="{51651F79-A18D-338B-8AFE-2A56E6C01184}"/>
              </a:ext>
            </a:extLst>
          </p:cNvPr>
          <p:cNvSpPr txBox="1"/>
          <p:nvPr/>
        </p:nvSpPr>
        <p:spPr>
          <a:xfrm>
            <a:off x="10469880" y="1143000"/>
            <a:ext cx="1444751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NZ" sz="20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43 %</a:t>
            </a:r>
            <a:br>
              <a:rPr kumimoji="0" lang="en-NZ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</a:b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 Light"/>
                <a:cs typeface="Montserrat Light"/>
                <a:sym typeface="Montserrat Light"/>
              </a:rPr>
              <a:t>Čína</a:t>
            </a:r>
            <a:endParaRPr kumimoji="0" lang="en-NZ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  <p:sp>
        <p:nvSpPr>
          <p:cNvPr id="34" name="Google Shape;2068;p124">
            <a:extLst>
              <a:ext uri="{FF2B5EF4-FFF2-40B4-BE49-F238E27FC236}">
                <a16:creationId xmlns:a16="http://schemas.microsoft.com/office/drawing/2014/main" id="{7230563B-234E-ABF0-43AE-AF04C301E22D}"/>
              </a:ext>
            </a:extLst>
          </p:cNvPr>
          <p:cNvSpPr txBox="1"/>
          <p:nvPr/>
        </p:nvSpPr>
        <p:spPr>
          <a:xfrm>
            <a:off x="10469880" y="1737360"/>
            <a:ext cx="1444751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20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42 %</a:t>
            </a:r>
            <a:br>
              <a:rPr kumimoji="0" lang="en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</a:b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Arial"/>
                <a:sym typeface="Montserrat Light"/>
              </a:rPr>
              <a:t>Jižní Korea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+mn-ea"/>
              <a:cs typeface="Arial"/>
              <a:sym typeface="Montserrat"/>
            </a:endParaRPr>
          </a:p>
        </p:txBody>
      </p:sp>
      <p:cxnSp>
        <p:nvCxnSpPr>
          <p:cNvPr id="40" name="Straight Connector 230">
            <a:extLst>
              <a:ext uri="{FF2B5EF4-FFF2-40B4-BE49-F238E27FC236}">
                <a16:creationId xmlns:a16="http://schemas.microsoft.com/office/drawing/2014/main" id="{61968D3C-B03F-F6C3-204C-2ED04910DE53}"/>
              </a:ext>
            </a:extLst>
          </p:cNvPr>
          <p:cNvCxnSpPr>
            <a:cxnSpLocks/>
          </p:cNvCxnSpPr>
          <p:nvPr/>
        </p:nvCxnSpPr>
        <p:spPr>
          <a:xfrm>
            <a:off x="10378440" y="1170432"/>
            <a:ext cx="0" cy="475488"/>
          </a:xfrm>
          <a:prstGeom prst="line">
            <a:avLst/>
          </a:prstGeom>
          <a:ln w="38100">
            <a:solidFill>
              <a:srgbClr val="59A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233">
            <a:extLst>
              <a:ext uri="{FF2B5EF4-FFF2-40B4-BE49-F238E27FC236}">
                <a16:creationId xmlns:a16="http://schemas.microsoft.com/office/drawing/2014/main" id="{3B3CCF0D-17BE-3EA9-71E3-B86499CD2D39}"/>
              </a:ext>
            </a:extLst>
          </p:cNvPr>
          <p:cNvCxnSpPr>
            <a:cxnSpLocks/>
          </p:cNvCxnSpPr>
          <p:nvPr/>
        </p:nvCxnSpPr>
        <p:spPr>
          <a:xfrm>
            <a:off x="10378440" y="1764792"/>
            <a:ext cx="0" cy="475488"/>
          </a:xfrm>
          <a:prstGeom prst="line">
            <a:avLst/>
          </a:prstGeom>
          <a:ln w="38100">
            <a:solidFill>
              <a:srgbClr val="59A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234">
            <a:extLst>
              <a:ext uri="{FF2B5EF4-FFF2-40B4-BE49-F238E27FC236}">
                <a16:creationId xmlns:a16="http://schemas.microsoft.com/office/drawing/2014/main" id="{476C0693-2461-E08E-9AF2-54BF8DC31FA9}"/>
              </a:ext>
            </a:extLst>
          </p:cNvPr>
          <p:cNvCxnSpPr>
            <a:cxnSpLocks/>
          </p:cNvCxnSpPr>
          <p:nvPr/>
        </p:nvCxnSpPr>
        <p:spPr>
          <a:xfrm>
            <a:off x="3950208" y="1243584"/>
            <a:ext cx="0" cy="475488"/>
          </a:xfrm>
          <a:prstGeom prst="line">
            <a:avLst/>
          </a:prstGeom>
          <a:ln w="38100">
            <a:solidFill>
              <a:srgbClr val="F563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Google Shape;2068;p124">
            <a:extLst>
              <a:ext uri="{FF2B5EF4-FFF2-40B4-BE49-F238E27FC236}">
                <a16:creationId xmlns:a16="http://schemas.microsoft.com/office/drawing/2014/main" id="{5227CDFB-1E2D-7C44-0C05-BFEC0864C0FE}"/>
              </a:ext>
            </a:extLst>
          </p:cNvPr>
          <p:cNvSpPr txBox="1"/>
          <p:nvPr/>
        </p:nvSpPr>
        <p:spPr>
          <a:xfrm>
            <a:off x="10469880" y="2331720"/>
            <a:ext cx="1444751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20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9 %</a:t>
            </a:r>
            <a:br>
              <a:rPr kumimoji="0" lang="en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</a:b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+mn-ea"/>
                <a:cs typeface="Montserrat"/>
                <a:sym typeface="Montserrat Light"/>
              </a:rPr>
              <a:t>Japonsko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+mn-ea"/>
              <a:cs typeface="Arial"/>
              <a:sym typeface="Montserrat"/>
            </a:endParaRPr>
          </a:p>
        </p:txBody>
      </p:sp>
      <p:cxnSp>
        <p:nvCxnSpPr>
          <p:cNvPr id="46" name="Straight Connector 232">
            <a:extLst>
              <a:ext uri="{FF2B5EF4-FFF2-40B4-BE49-F238E27FC236}">
                <a16:creationId xmlns:a16="http://schemas.microsoft.com/office/drawing/2014/main" id="{B6519188-9220-E562-753C-738F0C21463A}"/>
              </a:ext>
            </a:extLst>
          </p:cNvPr>
          <p:cNvCxnSpPr>
            <a:cxnSpLocks/>
          </p:cNvCxnSpPr>
          <p:nvPr/>
        </p:nvCxnSpPr>
        <p:spPr>
          <a:xfrm>
            <a:off x="10378440" y="2359151"/>
            <a:ext cx="0" cy="475488"/>
          </a:xfrm>
          <a:prstGeom prst="line">
            <a:avLst/>
          </a:prstGeom>
          <a:ln w="38100">
            <a:solidFill>
              <a:srgbClr val="E500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Google Shape;2016;p124">
            <a:extLst>
              <a:ext uri="{FF2B5EF4-FFF2-40B4-BE49-F238E27FC236}">
                <a16:creationId xmlns:a16="http://schemas.microsoft.com/office/drawing/2014/main" id="{D06327F0-5BF9-D094-E060-75ABB25F3C98}"/>
              </a:ext>
            </a:extLst>
          </p:cNvPr>
          <p:cNvSpPr/>
          <p:nvPr/>
        </p:nvSpPr>
        <p:spPr>
          <a:xfrm>
            <a:off x="9845448" y="2630680"/>
            <a:ext cx="76636" cy="30095"/>
          </a:xfrm>
          <a:custGeom>
            <a:avLst/>
            <a:gdLst/>
            <a:ahLst/>
            <a:cxnLst/>
            <a:rect l="l" t="t" r="r" b="b"/>
            <a:pathLst>
              <a:path w="27" h="10" extrusionOk="0">
                <a:moveTo>
                  <a:pt x="13" y="1"/>
                </a:moveTo>
                <a:cubicBezTo>
                  <a:pt x="11" y="2"/>
                  <a:pt x="0" y="1"/>
                  <a:pt x="3" y="4"/>
                </a:cubicBezTo>
                <a:cubicBezTo>
                  <a:pt x="5" y="6"/>
                  <a:pt x="14" y="5"/>
                  <a:pt x="18" y="7"/>
                </a:cubicBezTo>
                <a:cubicBezTo>
                  <a:pt x="22" y="10"/>
                  <a:pt x="27" y="8"/>
                  <a:pt x="27" y="6"/>
                </a:cubicBezTo>
                <a:cubicBezTo>
                  <a:pt x="27" y="4"/>
                  <a:pt x="14" y="0"/>
                  <a:pt x="13" y="1"/>
                </a:cubicBezTo>
                <a:close/>
              </a:path>
            </a:pathLst>
          </a:custGeom>
          <a:solidFill>
            <a:srgbClr val="D9D9D9"/>
          </a:solidFill>
          <a:ln w="9525" cap="flat" cmpd="sng">
            <a:solidFill>
              <a:srgbClr val="FFFFFF">
                <a:alpha val="34902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9700" tIns="54833" rIns="109700" bIns="54833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133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4" name="Google Shape;2024;p124">
            <a:extLst>
              <a:ext uri="{FF2B5EF4-FFF2-40B4-BE49-F238E27FC236}">
                <a16:creationId xmlns:a16="http://schemas.microsoft.com/office/drawing/2014/main" id="{0248093A-4251-DBDC-AF23-38A583A3DEE8}"/>
              </a:ext>
            </a:extLst>
          </p:cNvPr>
          <p:cNvSpPr/>
          <p:nvPr/>
        </p:nvSpPr>
        <p:spPr>
          <a:xfrm>
            <a:off x="7540258" y="5651819"/>
            <a:ext cx="61960" cy="41799"/>
          </a:xfrm>
          <a:custGeom>
            <a:avLst/>
            <a:gdLst/>
            <a:ahLst/>
            <a:cxnLst/>
            <a:rect l="l" t="t" r="r" b="b"/>
            <a:pathLst>
              <a:path w="22" h="14" extrusionOk="0">
                <a:moveTo>
                  <a:pt x="10" y="3"/>
                </a:moveTo>
                <a:cubicBezTo>
                  <a:pt x="9" y="0"/>
                  <a:pt x="0" y="9"/>
                  <a:pt x="7" y="12"/>
                </a:cubicBezTo>
                <a:cubicBezTo>
                  <a:pt x="10" y="13"/>
                  <a:pt x="12" y="10"/>
                  <a:pt x="14" y="12"/>
                </a:cubicBezTo>
                <a:cubicBezTo>
                  <a:pt x="16" y="14"/>
                  <a:pt x="20" y="13"/>
                  <a:pt x="21" y="9"/>
                </a:cubicBezTo>
                <a:cubicBezTo>
                  <a:pt x="22" y="4"/>
                  <a:pt x="11" y="5"/>
                  <a:pt x="10" y="3"/>
                </a:cubicBezTo>
                <a:close/>
              </a:path>
            </a:pathLst>
          </a:custGeom>
          <a:solidFill>
            <a:srgbClr val="D9D9D9"/>
          </a:solidFill>
          <a:ln w="9525" cap="flat" cmpd="sng">
            <a:solidFill>
              <a:srgbClr val="FFFFFF">
                <a:alpha val="34902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9700" tIns="54833" rIns="109700" bIns="54833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133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F7CD4304-369D-29F3-478B-EBA79A7F0E52}"/>
              </a:ext>
            </a:extLst>
          </p:cNvPr>
          <p:cNvGrpSpPr>
            <a:grpSpLocks noChangeAspect="1"/>
          </p:cNvGrpSpPr>
          <p:nvPr/>
        </p:nvGrpSpPr>
        <p:grpSpPr>
          <a:xfrm>
            <a:off x="920749" y="-1024128"/>
            <a:ext cx="4777343" cy="6858000"/>
            <a:chOff x="5278323" y="1858256"/>
            <a:chExt cx="1157679" cy="1661878"/>
          </a:xfrm>
        </p:grpSpPr>
        <p:sp>
          <p:nvSpPr>
            <p:cNvPr id="110" name="Polsko – podíl eCOM 4 %">
              <a:extLst>
                <a:ext uri="{FF2B5EF4-FFF2-40B4-BE49-F238E27FC236}">
                  <a16:creationId xmlns:a16="http://schemas.microsoft.com/office/drawing/2014/main" id="{020756AC-C674-611D-8549-3490AAC561AC}"/>
                </a:ext>
              </a:extLst>
            </p:cNvPr>
            <p:cNvSpPr/>
            <p:nvPr/>
          </p:nvSpPr>
          <p:spPr>
            <a:xfrm>
              <a:off x="5845748" y="2928280"/>
              <a:ext cx="223384" cy="187253"/>
            </a:xfrm>
            <a:custGeom>
              <a:avLst/>
              <a:gdLst/>
              <a:ahLst/>
              <a:cxnLst/>
              <a:rect l="l" t="t" r="r" b="b"/>
              <a:pathLst>
                <a:path w="78" h="64" extrusionOk="0">
                  <a:moveTo>
                    <a:pt x="1" y="14"/>
                  </a:moveTo>
                  <a:cubicBezTo>
                    <a:pt x="2" y="15"/>
                    <a:pt x="2" y="20"/>
                    <a:pt x="1" y="22"/>
                  </a:cubicBezTo>
                  <a:cubicBezTo>
                    <a:pt x="0" y="24"/>
                    <a:pt x="1" y="25"/>
                    <a:pt x="2" y="25"/>
                  </a:cubicBezTo>
                  <a:cubicBezTo>
                    <a:pt x="3" y="26"/>
                    <a:pt x="4" y="28"/>
                    <a:pt x="4" y="29"/>
                  </a:cubicBezTo>
                  <a:cubicBezTo>
                    <a:pt x="4" y="31"/>
                    <a:pt x="4" y="30"/>
                    <a:pt x="5" y="33"/>
                  </a:cubicBezTo>
                  <a:cubicBezTo>
                    <a:pt x="5" y="37"/>
                    <a:pt x="6" y="39"/>
                    <a:pt x="7" y="40"/>
                  </a:cubicBezTo>
                  <a:cubicBezTo>
                    <a:pt x="7" y="41"/>
                    <a:pt x="7" y="42"/>
                    <a:pt x="7" y="44"/>
                  </a:cubicBezTo>
                  <a:cubicBezTo>
                    <a:pt x="8" y="45"/>
                    <a:pt x="10" y="46"/>
                    <a:pt x="11" y="46"/>
                  </a:cubicBezTo>
                  <a:cubicBezTo>
                    <a:pt x="15" y="48"/>
                    <a:pt x="17" y="49"/>
                    <a:pt x="17" y="50"/>
                  </a:cubicBezTo>
                  <a:cubicBezTo>
                    <a:pt x="17" y="51"/>
                    <a:pt x="20" y="54"/>
                    <a:pt x="21" y="52"/>
                  </a:cubicBezTo>
                  <a:cubicBezTo>
                    <a:pt x="22" y="50"/>
                    <a:pt x="24" y="51"/>
                    <a:pt x="26" y="51"/>
                  </a:cubicBezTo>
                  <a:cubicBezTo>
                    <a:pt x="27" y="51"/>
                    <a:pt x="27" y="53"/>
                    <a:pt x="28" y="54"/>
                  </a:cubicBezTo>
                  <a:cubicBezTo>
                    <a:pt x="28" y="55"/>
                    <a:pt x="32" y="54"/>
                    <a:pt x="33" y="55"/>
                  </a:cubicBezTo>
                  <a:cubicBezTo>
                    <a:pt x="34" y="56"/>
                    <a:pt x="35" y="59"/>
                    <a:pt x="37" y="60"/>
                  </a:cubicBezTo>
                  <a:cubicBezTo>
                    <a:pt x="39" y="61"/>
                    <a:pt x="40" y="59"/>
                    <a:pt x="42" y="59"/>
                  </a:cubicBezTo>
                  <a:cubicBezTo>
                    <a:pt x="43" y="60"/>
                    <a:pt x="46" y="61"/>
                    <a:pt x="48" y="60"/>
                  </a:cubicBezTo>
                  <a:cubicBezTo>
                    <a:pt x="51" y="59"/>
                    <a:pt x="52" y="61"/>
                    <a:pt x="55" y="61"/>
                  </a:cubicBezTo>
                  <a:cubicBezTo>
                    <a:pt x="57" y="61"/>
                    <a:pt x="61" y="62"/>
                    <a:pt x="61" y="62"/>
                  </a:cubicBezTo>
                  <a:cubicBezTo>
                    <a:pt x="62" y="63"/>
                    <a:pt x="64" y="63"/>
                    <a:pt x="66" y="64"/>
                  </a:cubicBezTo>
                  <a:cubicBezTo>
                    <a:pt x="67" y="62"/>
                    <a:pt x="66" y="59"/>
                    <a:pt x="66" y="58"/>
                  </a:cubicBezTo>
                  <a:cubicBezTo>
                    <a:pt x="66" y="57"/>
                    <a:pt x="72" y="52"/>
                    <a:pt x="73" y="51"/>
                  </a:cubicBezTo>
                  <a:cubicBezTo>
                    <a:pt x="74" y="49"/>
                    <a:pt x="76" y="49"/>
                    <a:pt x="77" y="48"/>
                  </a:cubicBezTo>
                  <a:cubicBezTo>
                    <a:pt x="78" y="46"/>
                    <a:pt x="74" y="41"/>
                    <a:pt x="74" y="40"/>
                  </a:cubicBezTo>
                  <a:cubicBezTo>
                    <a:pt x="73" y="39"/>
                    <a:pt x="73" y="35"/>
                    <a:pt x="73" y="33"/>
                  </a:cubicBezTo>
                  <a:cubicBezTo>
                    <a:pt x="74" y="31"/>
                    <a:pt x="70" y="30"/>
                    <a:pt x="70" y="29"/>
                  </a:cubicBezTo>
                  <a:cubicBezTo>
                    <a:pt x="70" y="27"/>
                    <a:pt x="73" y="25"/>
                    <a:pt x="75" y="25"/>
                  </a:cubicBezTo>
                  <a:cubicBezTo>
                    <a:pt x="77" y="24"/>
                    <a:pt x="76" y="19"/>
                    <a:pt x="75" y="18"/>
                  </a:cubicBezTo>
                  <a:cubicBezTo>
                    <a:pt x="73" y="16"/>
                    <a:pt x="73" y="14"/>
                    <a:pt x="73" y="12"/>
                  </a:cubicBezTo>
                  <a:cubicBezTo>
                    <a:pt x="74" y="9"/>
                    <a:pt x="68" y="7"/>
                    <a:pt x="67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1" y="8"/>
                    <a:pt x="47" y="6"/>
                    <a:pt x="46" y="6"/>
                  </a:cubicBezTo>
                  <a:cubicBezTo>
                    <a:pt x="45" y="6"/>
                    <a:pt x="44" y="5"/>
                    <a:pt x="42" y="4"/>
                  </a:cubicBezTo>
                  <a:cubicBezTo>
                    <a:pt x="41" y="6"/>
                    <a:pt x="40" y="7"/>
                    <a:pt x="38" y="7"/>
                  </a:cubicBezTo>
                  <a:cubicBezTo>
                    <a:pt x="34" y="7"/>
                    <a:pt x="34" y="3"/>
                    <a:pt x="34" y="2"/>
                  </a:cubicBezTo>
                  <a:cubicBezTo>
                    <a:pt x="34" y="0"/>
                    <a:pt x="20" y="3"/>
                    <a:pt x="16" y="7"/>
                  </a:cubicBezTo>
                  <a:cubicBezTo>
                    <a:pt x="12" y="10"/>
                    <a:pt x="4" y="9"/>
                    <a:pt x="4" y="11"/>
                  </a:cubicBezTo>
                  <a:cubicBezTo>
                    <a:pt x="4" y="12"/>
                    <a:pt x="2" y="13"/>
                    <a:pt x="1" y="13"/>
                  </a:cubicBezTo>
                  <a:cubicBezTo>
                    <a:pt x="1" y="13"/>
                    <a:pt x="1" y="13"/>
                    <a:pt x="1" y="14"/>
                  </a:cubicBezTo>
                  <a:close/>
                </a:path>
              </a:pathLst>
            </a:custGeom>
            <a:solidFill>
              <a:srgbClr val="85063E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1" name="Google Shape;1940;p124">
              <a:extLst>
                <a:ext uri="{FF2B5EF4-FFF2-40B4-BE49-F238E27FC236}">
                  <a16:creationId xmlns:a16="http://schemas.microsoft.com/office/drawing/2014/main" id="{427F1A64-C739-2838-D7B1-13660CC4229F}"/>
                </a:ext>
              </a:extLst>
            </p:cNvPr>
            <p:cNvSpPr/>
            <p:nvPr/>
          </p:nvSpPr>
          <p:spPr>
            <a:xfrm>
              <a:off x="5876729" y="3230895"/>
              <a:ext cx="83157" cy="81924"/>
            </a:xfrm>
            <a:custGeom>
              <a:avLst/>
              <a:gdLst/>
              <a:ahLst/>
              <a:cxnLst/>
              <a:rect l="l" t="t" r="r" b="b"/>
              <a:pathLst>
                <a:path w="29" h="28" extrusionOk="0">
                  <a:moveTo>
                    <a:pt x="22" y="25"/>
                  </a:moveTo>
                  <a:cubicBezTo>
                    <a:pt x="22" y="24"/>
                    <a:pt x="27" y="16"/>
                    <a:pt x="28" y="16"/>
                  </a:cubicBezTo>
                  <a:cubicBezTo>
                    <a:pt x="29" y="16"/>
                    <a:pt x="29" y="9"/>
                    <a:pt x="29" y="6"/>
                  </a:cubicBezTo>
                  <a:cubicBezTo>
                    <a:pt x="25" y="3"/>
                    <a:pt x="22" y="2"/>
                    <a:pt x="22" y="2"/>
                  </a:cubicBezTo>
                  <a:cubicBezTo>
                    <a:pt x="22" y="2"/>
                    <a:pt x="11" y="2"/>
                    <a:pt x="9" y="1"/>
                  </a:cubicBezTo>
                  <a:cubicBezTo>
                    <a:pt x="8" y="0"/>
                    <a:pt x="6" y="3"/>
                    <a:pt x="4" y="2"/>
                  </a:cubicBezTo>
                  <a:cubicBezTo>
                    <a:pt x="3" y="1"/>
                    <a:pt x="0" y="2"/>
                    <a:pt x="1" y="4"/>
                  </a:cubicBezTo>
                  <a:cubicBezTo>
                    <a:pt x="1" y="6"/>
                    <a:pt x="4" y="7"/>
                    <a:pt x="4" y="10"/>
                  </a:cubicBezTo>
                  <a:cubicBezTo>
                    <a:pt x="4" y="12"/>
                    <a:pt x="11" y="16"/>
                    <a:pt x="11" y="18"/>
                  </a:cubicBezTo>
                  <a:cubicBezTo>
                    <a:pt x="11" y="19"/>
                    <a:pt x="15" y="21"/>
                    <a:pt x="17" y="25"/>
                  </a:cubicBezTo>
                  <a:cubicBezTo>
                    <a:pt x="19" y="26"/>
                    <a:pt x="20" y="27"/>
                    <a:pt x="22" y="28"/>
                  </a:cubicBezTo>
                  <a:cubicBezTo>
                    <a:pt x="22" y="27"/>
                    <a:pt x="22" y="26"/>
                    <a:pt x="22" y="25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2" name="Google Shape;1941;p124">
              <a:extLst>
                <a:ext uri="{FF2B5EF4-FFF2-40B4-BE49-F238E27FC236}">
                  <a16:creationId xmlns:a16="http://schemas.microsoft.com/office/drawing/2014/main" id="{21481EE9-EDD9-6218-B803-6F4650CA41B8}"/>
                </a:ext>
              </a:extLst>
            </p:cNvPr>
            <p:cNvSpPr/>
            <p:nvPr/>
          </p:nvSpPr>
          <p:spPr>
            <a:xfrm>
              <a:off x="5835964" y="3192441"/>
              <a:ext cx="123920" cy="110347"/>
            </a:xfrm>
            <a:custGeom>
              <a:avLst/>
              <a:gdLst/>
              <a:ahLst/>
              <a:cxnLst/>
              <a:rect l="l" t="t" r="r" b="b"/>
              <a:pathLst>
                <a:path w="43" h="38" extrusionOk="0">
                  <a:moveTo>
                    <a:pt x="25" y="31"/>
                  </a:moveTo>
                  <a:cubicBezTo>
                    <a:pt x="25" y="29"/>
                    <a:pt x="18" y="25"/>
                    <a:pt x="18" y="23"/>
                  </a:cubicBezTo>
                  <a:cubicBezTo>
                    <a:pt x="18" y="20"/>
                    <a:pt x="15" y="19"/>
                    <a:pt x="15" y="17"/>
                  </a:cubicBezTo>
                  <a:cubicBezTo>
                    <a:pt x="14" y="15"/>
                    <a:pt x="17" y="14"/>
                    <a:pt x="18" y="15"/>
                  </a:cubicBezTo>
                  <a:cubicBezTo>
                    <a:pt x="20" y="16"/>
                    <a:pt x="22" y="13"/>
                    <a:pt x="23" y="14"/>
                  </a:cubicBezTo>
                  <a:cubicBezTo>
                    <a:pt x="25" y="15"/>
                    <a:pt x="36" y="15"/>
                    <a:pt x="36" y="15"/>
                  </a:cubicBezTo>
                  <a:cubicBezTo>
                    <a:pt x="36" y="15"/>
                    <a:pt x="39" y="16"/>
                    <a:pt x="43" y="19"/>
                  </a:cubicBezTo>
                  <a:cubicBezTo>
                    <a:pt x="43" y="18"/>
                    <a:pt x="43" y="17"/>
                    <a:pt x="43" y="17"/>
                  </a:cubicBezTo>
                  <a:cubicBezTo>
                    <a:pt x="42" y="15"/>
                    <a:pt x="43" y="12"/>
                    <a:pt x="40" y="11"/>
                  </a:cubicBezTo>
                  <a:cubicBezTo>
                    <a:pt x="39" y="11"/>
                    <a:pt x="38" y="8"/>
                    <a:pt x="38" y="6"/>
                  </a:cubicBezTo>
                  <a:cubicBezTo>
                    <a:pt x="37" y="7"/>
                    <a:pt x="36" y="7"/>
                    <a:pt x="35" y="7"/>
                  </a:cubicBezTo>
                  <a:cubicBezTo>
                    <a:pt x="33" y="8"/>
                    <a:pt x="29" y="7"/>
                    <a:pt x="27" y="5"/>
                  </a:cubicBezTo>
                  <a:cubicBezTo>
                    <a:pt x="26" y="4"/>
                    <a:pt x="22" y="1"/>
                    <a:pt x="20" y="0"/>
                  </a:cubicBezTo>
                  <a:cubicBezTo>
                    <a:pt x="20" y="1"/>
                    <a:pt x="17" y="3"/>
                    <a:pt x="15" y="4"/>
                  </a:cubicBezTo>
                  <a:cubicBezTo>
                    <a:pt x="14" y="4"/>
                    <a:pt x="15" y="8"/>
                    <a:pt x="14" y="8"/>
                  </a:cubicBezTo>
                  <a:cubicBezTo>
                    <a:pt x="12" y="8"/>
                    <a:pt x="11" y="10"/>
                    <a:pt x="11" y="11"/>
                  </a:cubicBezTo>
                  <a:cubicBezTo>
                    <a:pt x="10" y="12"/>
                    <a:pt x="7" y="10"/>
                    <a:pt x="6" y="11"/>
                  </a:cubicBezTo>
                  <a:cubicBezTo>
                    <a:pt x="5" y="11"/>
                    <a:pt x="2" y="12"/>
                    <a:pt x="0" y="12"/>
                  </a:cubicBezTo>
                  <a:cubicBezTo>
                    <a:pt x="0" y="14"/>
                    <a:pt x="0" y="15"/>
                    <a:pt x="1" y="15"/>
                  </a:cubicBezTo>
                  <a:cubicBezTo>
                    <a:pt x="4" y="15"/>
                    <a:pt x="8" y="15"/>
                    <a:pt x="8" y="18"/>
                  </a:cubicBezTo>
                  <a:cubicBezTo>
                    <a:pt x="8" y="21"/>
                    <a:pt x="13" y="27"/>
                    <a:pt x="15" y="29"/>
                  </a:cubicBezTo>
                  <a:cubicBezTo>
                    <a:pt x="17" y="31"/>
                    <a:pt x="21" y="31"/>
                    <a:pt x="21" y="33"/>
                  </a:cubicBezTo>
                  <a:cubicBezTo>
                    <a:pt x="21" y="35"/>
                    <a:pt x="25" y="36"/>
                    <a:pt x="28" y="36"/>
                  </a:cubicBezTo>
                  <a:cubicBezTo>
                    <a:pt x="29" y="37"/>
                    <a:pt x="30" y="37"/>
                    <a:pt x="31" y="38"/>
                  </a:cubicBezTo>
                  <a:cubicBezTo>
                    <a:pt x="29" y="34"/>
                    <a:pt x="25" y="32"/>
                    <a:pt x="25" y="3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1942;p124">
              <a:extLst>
                <a:ext uri="{FF2B5EF4-FFF2-40B4-BE49-F238E27FC236}">
                  <a16:creationId xmlns:a16="http://schemas.microsoft.com/office/drawing/2014/main" id="{E4C5BACF-5B01-1122-3ED5-C2F88F9555E7}"/>
                </a:ext>
              </a:extLst>
            </p:cNvPr>
            <p:cNvSpPr/>
            <p:nvPr/>
          </p:nvSpPr>
          <p:spPr>
            <a:xfrm>
              <a:off x="5953365" y="3309475"/>
              <a:ext cx="44025" cy="85268"/>
            </a:xfrm>
            <a:custGeom>
              <a:avLst/>
              <a:gdLst/>
              <a:ahLst/>
              <a:cxnLst/>
              <a:rect l="l" t="t" r="r" b="b"/>
              <a:pathLst>
                <a:path w="15" h="29" extrusionOk="0">
                  <a:moveTo>
                    <a:pt x="10" y="25"/>
                  </a:moveTo>
                  <a:cubicBezTo>
                    <a:pt x="12" y="24"/>
                    <a:pt x="11" y="23"/>
                    <a:pt x="12" y="22"/>
                  </a:cubicBezTo>
                  <a:cubicBezTo>
                    <a:pt x="14" y="20"/>
                    <a:pt x="15" y="18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3" y="15"/>
                    <a:pt x="11" y="14"/>
                    <a:pt x="11" y="12"/>
                  </a:cubicBezTo>
                  <a:cubicBezTo>
                    <a:pt x="10" y="10"/>
                    <a:pt x="11" y="6"/>
                    <a:pt x="12" y="4"/>
                  </a:cubicBezTo>
                  <a:cubicBezTo>
                    <a:pt x="10" y="3"/>
                    <a:pt x="6" y="0"/>
                    <a:pt x="5" y="0"/>
                  </a:cubicBezTo>
                  <a:cubicBezTo>
                    <a:pt x="3" y="0"/>
                    <a:pt x="1" y="3"/>
                    <a:pt x="1" y="5"/>
                  </a:cubicBezTo>
                  <a:cubicBezTo>
                    <a:pt x="4" y="7"/>
                    <a:pt x="5" y="8"/>
                    <a:pt x="3" y="10"/>
                  </a:cubicBezTo>
                  <a:cubicBezTo>
                    <a:pt x="1" y="13"/>
                    <a:pt x="0" y="20"/>
                    <a:pt x="3" y="22"/>
                  </a:cubicBezTo>
                  <a:cubicBezTo>
                    <a:pt x="5" y="24"/>
                    <a:pt x="6" y="28"/>
                    <a:pt x="8" y="29"/>
                  </a:cubicBezTo>
                  <a:cubicBezTo>
                    <a:pt x="9" y="27"/>
                    <a:pt x="9" y="25"/>
                    <a:pt x="10" y="25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4" name="Google Shape;1943;p124">
              <a:extLst>
                <a:ext uri="{FF2B5EF4-FFF2-40B4-BE49-F238E27FC236}">
                  <a16:creationId xmlns:a16="http://schemas.microsoft.com/office/drawing/2014/main" id="{255EDC8F-F3A5-142F-6471-8A371BA4ECE4}"/>
                </a:ext>
              </a:extLst>
            </p:cNvPr>
            <p:cNvSpPr/>
            <p:nvPr/>
          </p:nvSpPr>
          <p:spPr>
            <a:xfrm>
              <a:off x="5741395" y="3118876"/>
              <a:ext cx="172836" cy="75236"/>
            </a:xfrm>
            <a:custGeom>
              <a:avLst/>
              <a:gdLst/>
              <a:ahLst/>
              <a:cxnLst/>
              <a:rect l="l" t="t" r="r" b="b"/>
              <a:pathLst>
                <a:path w="60" h="26" extrusionOk="0">
                  <a:moveTo>
                    <a:pt x="50" y="2"/>
                  </a:moveTo>
                  <a:cubicBezTo>
                    <a:pt x="48" y="0"/>
                    <a:pt x="43" y="0"/>
                    <a:pt x="43" y="0"/>
                  </a:cubicBezTo>
                  <a:cubicBezTo>
                    <a:pt x="43" y="0"/>
                    <a:pt x="42" y="2"/>
                    <a:pt x="42" y="3"/>
                  </a:cubicBezTo>
                  <a:cubicBezTo>
                    <a:pt x="41" y="4"/>
                    <a:pt x="37" y="4"/>
                    <a:pt x="35" y="4"/>
                  </a:cubicBezTo>
                  <a:cubicBezTo>
                    <a:pt x="34" y="5"/>
                    <a:pt x="31" y="5"/>
                    <a:pt x="30" y="7"/>
                  </a:cubicBezTo>
                  <a:cubicBezTo>
                    <a:pt x="30" y="8"/>
                    <a:pt x="26" y="7"/>
                    <a:pt x="27" y="12"/>
                  </a:cubicBezTo>
                  <a:cubicBezTo>
                    <a:pt x="28" y="16"/>
                    <a:pt x="25" y="14"/>
                    <a:pt x="24" y="14"/>
                  </a:cubicBezTo>
                  <a:cubicBezTo>
                    <a:pt x="23" y="13"/>
                    <a:pt x="17" y="14"/>
                    <a:pt x="16" y="16"/>
                  </a:cubicBezTo>
                  <a:cubicBezTo>
                    <a:pt x="14" y="17"/>
                    <a:pt x="12" y="17"/>
                    <a:pt x="11" y="16"/>
                  </a:cubicBezTo>
                  <a:cubicBezTo>
                    <a:pt x="10" y="15"/>
                    <a:pt x="7" y="15"/>
                    <a:pt x="6" y="17"/>
                  </a:cubicBezTo>
                  <a:cubicBezTo>
                    <a:pt x="5" y="18"/>
                    <a:pt x="3" y="15"/>
                    <a:pt x="2" y="15"/>
                  </a:cubicBezTo>
                  <a:cubicBezTo>
                    <a:pt x="0" y="16"/>
                    <a:pt x="1" y="19"/>
                    <a:pt x="1" y="20"/>
                  </a:cubicBezTo>
                  <a:cubicBezTo>
                    <a:pt x="1" y="20"/>
                    <a:pt x="3" y="23"/>
                    <a:pt x="5" y="22"/>
                  </a:cubicBezTo>
                  <a:cubicBezTo>
                    <a:pt x="6" y="21"/>
                    <a:pt x="8" y="22"/>
                    <a:pt x="10" y="23"/>
                  </a:cubicBezTo>
                  <a:cubicBezTo>
                    <a:pt x="11" y="24"/>
                    <a:pt x="14" y="22"/>
                    <a:pt x="15" y="21"/>
                  </a:cubicBezTo>
                  <a:cubicBezTo>
                    <a:pt x="16" y="20"/>
                    <a:pt x="21" y="20"/>
                    <a:pt x="21" y="20"/>
                  </a:cubicBezTo>
                  <a:cubicBezTo>
                    <a:pt x="22" y="20"/>
                    <a:pt x="22" y="23"/>
                    <a:pt x="23" y="24"/>
                  </a:cubicBezTo>
                  <a:cubicBezTo>
                    <a:pt x="24" y="24"/>
                    <a:pt x="27" y="25"/>
                    <a:pt x="30" y="25"/>
                  </a:cubicBezTo>
                  <a:cubicBezTo>
                    <a:pt x="33" y="25"/>
                    <a:pt x="38" y="26"/>
                    <a:pt x="39" y="26"/>
                  </a:cubicBezTo>
                  <a:cubicBezTo>
                    <a:pt x="40" y="26"/>
                    <a:pt x="43" y="24"/>
                    <a:pt x="46" y="24"/>
                  </a:cubicBezTo>
                  <a:cubicBezTo>
                    <a:pt x="49" y="24"/>
                    <a:pt x="51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1"/>
                    <a:pt x="52" y="20"/>
                    <a:pt x="53" y="20"/>
                  </a:cubicBezTo>
                  <a:cubicBezTo>
                    <a:pt x="54" y="20"/>
                    <a:pt x="53" y="18"/>
                    <a:pt x="54" y="17"/>
                  </a:cubicBezTo>
                  <a:cubicBezTo>
                    <a:pt x="55" y="16"/>
                    <a:pt x="53" y="13"/>
                    <a:pt x="55" y="14"/>
                  </a:cubicBezTo>
                  <a:cubicBezTo>
                    <a:pt x="57" y="14"/>
                    <a:pt x="59" y="14"/>
                    <a:pt x="59" y="12"/>
                  </a:cubicBezTo>
                  <a:cubicBezTo>
                    <a:pt x="59" y="11"/>
                    <a:pt x="59" y="10"/>
                    <a:pt x="60" y="9"/>
                  </a:cubicBezTo>
                  <a:cubicBezTo>
                    <a:pt x="58" y="7"/>
                    <a:pt x="57" y="3"/>
                    <a:pt x="57" y="3"/>
                  </a:cubicBezTo>
                  <a:cubicBezTo>
                    <a:pt x="57" y="3"/>
                    <a:pt x="53" y="4"/>
                    <a:pt x="50" y="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Maďarsko – podíl eCOM 2 %">
              <a:extLst>
                <a:ext uri="{FF2B5EF4-FFF2-40B4-BE49-F238E27FC236}">
                  <a16:creationId xmlns:a16="http://schemas.microsoft.com/office/drawing/2014/main" id="{A3C56DC7-D11E-49A6-8AAE-33EF844AB548}"/>
                </a:ext>
              </a:extLst>
            </p:cNvPr>
            <p:cNvSpPr/>
            <p:nvPr/>
          </p:nvSpPr>
          <p:spPr>
            <a:xfrm>
              <a:off x="5891402" y="3127236"/>
              <a:ext cx="148379" cy="88612"/>
            </a:xfrm>
            <a:custGeom>
              <a:avLst/>
              <a:gdLst/>
              <a:ahLst/>
              <a:cxnLst/>
              <a:rect l="l" t="t" r="r" b="b"/>
              <a:pathLst>
                <a:path w="52" h="30" extrusionOk="0">
                  <a:moveTo>
                    <a:pt x="50" y="6"/>
                  </a:moveTo>
                  <a:cubicBezTo>
                    <a:pt x="49" y="5"/>
                    <a:pt x="49" y="5"/>
                    <a:pt x="48" y="4"/>
                  </a:cubicBezTo>
                  <a:cubicBezTo>
                    <a:pt x="46" y="4"/>
                    <a:pt x="44" y="3"/>
                    <a:pt x="43" y="3"/>
                  </a:cubicBezTo>
                  <a:cubicBezTo>
                    <a:pt x="42" y="1"/>
                    <a:pt x="36" y="1"/>
                    <a:pt x="36" y="0"/>
                  </a:cubicBezTo>
                  <a:cubicBezTo>
                    <a:pt x="35" y="0"/>
                    <a:pt x="30" y="5"/>
                    <a:pt x="28" y="5"/>
                  </a:cubicBezTo>
                  <a:cubicBezTo>
                    <a:pt x="27" y="5"/>
                    <a:pt x="20" y="6"/>
                    <a:pt x="20" y="8"/>
                  </a:cubicBezTo>
                  <a:cubicBezTo>
                    <a:pt x="20" y="10"/>
                    <a:pt x="11" y="10"/>
                    <a:pt x="9" y="8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7" y="7"/>
                    <a:pt x="7" y="8"/>
                    <a:pt x="7" y="9"/>
                  </a:cubicBezTo>
                  <a:cubicBezTo>
                    <a:pt x="7" y="11"/>
                    <a:pt x="5" y="11"/>
                    <a:pt x="3" y="11"/>
                  </a:cubicBezTo>
                  <a:cubicBezTo>
                    <a:pt x="1" y="10"/>
                    <a:pt x="3" y="13"/>
                    <a:pt x="2" y="14"/>
                  </a:cubicBezTo>
                  <a:cubicBezTo>
                    <a:pt x="1" y="15"/>
                    <a:pt x="2" y="17"/>
                    <a:pt x="1" y="17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0" y="19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3" y="23"/>
                    <a:pt x="7" y="26"/>
                    <a:pt x="8" y="27"/>
                  </a:cubicBezTo>
                  <a:cubicBezTo>
                    <a:pt x="10" y="29"/>
                    <a:pt x="14" y="30"/>
                    <a:pt x="16" y="29"/>
                  </a:cubicBezTo>
                  <a:cubicBezTo>
                    <a:pt x="18" y="29"/>
                    <a:pt x="27" y="26"/>
                    <a:pt x="27" y="26"/>
                  </a:cubicBezTo>
                  <a:cubicBezTo>
                    <a:pt x="27" y="26"/>
                    <a:pt x="29" y="27"/>
                    <a:pt x="31" y="27"/>
                  </a:cubicBezTo>
                  <a:cubicBezTo>
                    <a:pt x="31" y="27"/>
                    <a:pt x="32" y="27"/>
                    <a:pt x="33" y="27"/>
                  </a:cubicBezTo>
                  <a:cubicBezTo>
                    <a:pt x="34" y="27"/>
                    <a:pt x="36" y="26"/>
                    <a:pt x="38" y="24"/>
                  </a:cubicBezTo>
                  <a:cubicBezTo>
                    <a:pt x="40" y="21"/>
                    <a:pt x="44" y="12"/>
                    <a:pt x="45" y="12"/>
                  </a:cubicBezTo>
                  <a:cubicBezTo>
                    <a:pt x="46" y="11"/>
                    <a:pt x="49" y="9"/>
                    <a:pt x="51" y="8"/>
                  </a:cubicBezTo>
                  <a:cubicBezTo>
                    <a:pt x="52" y="7"/>
                    <a:pt x="52" y="6"/>
                    <a:pt x="50" y="6"/>
                  </a:cubicBezTo>
                  <a:close/>
                </a:path>
              </a:pathLst>
            </a:custGeom>
            <a:solidFill>
              <a:srgbClr val="85063E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Česko – podíl eCOM 7 %">
              <a:extLst>
                <a:ext uri="{FF2B5EF4-FFF2-40B4-BE49-F238E27FC236}">
                  <a16:creationId xmlns:a16="http://schemas.microsoft.com/office/drawing/2014/main" id="{839F3312-FD8F-ED38-CC98-FF65DC73E0DD}"/>
                </a:ext>
              </a:extLst>
            </p:cNvPr>
            <p:cNvSpPr/>
            <p:nvPr/>
          </p:nvSpPr>
          <p:spPr>
            <a:xfrm>
              <a:off x="5801724" y="3053672"/>
              <a:ext cx="146748" cy="76908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48" y="12"/>
                  </a:moveTo>
                  <a:cubicBezTo>
                    <a:pt x="47" y="11"/>
                    <a:pt x="43" y="12"/>
                    <a:pt x="43" y="11"/>
                  </a:cubicBezTo>
                  <a:cubicBezTo>
                    <a:pt x="42" y="10"/>
                    <a:pt x="42" y="8"/>
                    <a:pt x="41" y="8"/>
                  </a:cubicBezTo>
                  <a:cubicBezTo>
                    <a:pt x="39" y="8"/>
                    <a:pt x="37" y="7"/>
                    <a:pt x="36" y="9"/>
                  </a:cubicBezTo>
                  <a:cubicBezTo>
                    <a:pt x="35" y="11"/>
                    <a:pt x="32" y="8"/>
                    <a:pt x="32" y="7"/>
                  </a:cubicBezTo>
                  <a:cubicBezTo>
                    <a:pt x="32" y="6"/>
                    <a:pt x="30" y="5"/>
                    <a:pt x="26" y="3"/>
                  </a:cubicBezTo>
                  <a:cubicBezTo>
                    <a:pt x="25" y="3"/>
                    <a:pt x="23" y="2"/>
                    <a:pt x="22" y="1"/>
                  </a:cubicBezTo>
                  <a:cubicBezTo>
                    <a:pt x="22" y="1"/>
                    <a:pt x="22" y="1"/>
                    <a:pt x="21" y="1"/>
                  </a:cubicBezTo>
                  <a:cubicBezTo>
                    <a:pt x="21" y="2"/>
                    <a:pt x="18" y="0"/>
                    <a:pt x="17" y="2"/>
                  </a:cubicBezTo>
                  <a:cubicBezTo>
                    <a:pt x="16" y="3"/>
                    <a:pt x="12" y="3"/>
                    <a:pt x="11" y="5"/>
                  </a:cubicBezTo>
                  <a:cubicBezTo>
                    <a:pt x="9" y="6"/>
                    <a:pt x="4" y="7"/>
                    <a:pt x="2" y="8"/>
                  </a:cubicBezTo>
                  <a:cubicBezTo>
                    <a:pt x="0" y="8"/>
                    <a:pt x="2" y="10"/>
                    <a:pt x="3" y="12"/>
                  </a:cubicBezTo>
                  <a:cubicBezTo>
                    <a:pt x="4" y="14"/>
                    <a:pt x="4" y="18"/>
                    <a:pt x="5" y="19"/>
                  </a:cubicBezTo>
                  <a:cubicBezTo>
                    <a:pt x="7" y="20"/>
                    <a:pt x="13" y="24"/>
                    <a:pt x="14" y="25"/>
                  </a:cubicBezTo>
                  <a:cubicBezTo>
                    <a:pt x="14" y="25"/>
                    <a:pt x="14" y="25"/>
                    <a:pt x="14" y="26"/>
                  </a:cubicBezTo>
                  <a:cubicBezTo>
                    <a:pt x="16" y="26"/>
                    <a:pt x="20" y="26"/>
                    <a:pt x="21" y="25"/>
                  </a:cubicBezTo>
                  <a:cubicBezTo>
                    <a:pt x="21" y="24"/>
                    <a:pt x="22" y="22"/>
                    <a:pt x="22" y="22"/>
                  </a:cubicBezTo>
                  <a:cubicBezTo>
                    <a:pt x="22" y="22"/>
                    <a:pt x="27" y="22"/>
                    <a:pt x="29" y="24"/>
                  </a:cubicBezTo>
                  <a:cubicBezTo>
                    <a:pt x="32" y="26"/>
                    <a:pt x="36" y="25"/>
                    <a:pt x="36" y="25"/>
                  </a:cubicBezTo>
                  <a:cubicBezTo>
                    <a:pt x="36" y="25"/>
                    <a:pt x="36" y="25"/>
                    <a:pt x="36" y="26"/>
                  </a:cubicBezTo>
                  <a:cubicBezTo>
                    <a:pt x="37" y="25"/>
                    <a:pt x="37" y="24"/>
                    <a:pt x="38" y="24"/>
                  </a:cubicBezTo>
                  <a:cubicBezTo>
                    <a:pt x="41" y="23"/>
                    <a:pt x="44" y="23"/>
                    <a:pt x="46" y="20"/>
                  </a:cubicBezTo>
                  <a:cubicBezTo>
                    <a:pt x="47" y="18"/>
                    <a:pt x="49" y="17"/>
                    <a:pt x="51" y="16"/>
                  </a:cubicBezTo>
                  <a:cubicBezTo>
                    <a:pt x="50" y="15"/>
                    <a:pt x="49" y="13"/>
                    <a:pt x="48" y="12"/>
                  </a:cubicBezTo>
                  <a:close/>
                </a:path>
              </a:pathLst>
            </a:custGeom>
            <a:solidFill>
              <a:srgbClr val="E50064"/>
            </a:solidFill>
            <a:ln w="12700" cap="flat" cmpd="sng">
              <a:solidFill>
                <a:srgbClr val="080B42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7" name="Google Shape;1946;p124">
              <a:extLst>
                <a:ext uri="{FF2B5EF4-FFF2-40B4-BE49-F238E27FC236}">
                  <a16:creationId xmlns:a16="http://schemas.microsoft.com/office/drawing/2014/main" id="{C2B00F11-ED44-87CB-5462-11C650CF991B}"/>
                </a:ext>
              </a:extLst>
            </p:cNvPr>
            <p:cNvSpPr/>
            <p:nvPr/>
          </p:nvSpPr>
          <p:spPr>
            <a:xfrm>
              <a:off x="5906077" y="3100485"/>
              <a:ext cx="128813" cy="56845"/>
            </a:xfrm>
            <a:custGeom>
              <a:avLst/>
              <a:gdLst/>
              <a:ahLst/>
              <a:cxnLst/>
              <a:rect l="l" t="t" r="r" b="b"/>
              <a:pathLst>
                <a:path w="45" h="19" extrusionOk="0">
                  <a:moveTo>
                    <a:pt x="34" y="2"/>
                  </a:moveTo>
                  <a:cubicBezTo>
                    <a:pt x="31" y="2"/>
                    <a:pt x="30" y="0"/>
                    <a:pt x="27" y="1"/>
                  </a:cubicBezTo>
                  <a:cubicBezTo>
                    <a:pt x="25" y="2"/>
                    <a:pt x="22" y="1"/>
                    <a:pt x="21" y="0"/>
                  </a:cubicBezTo>
                  <a:cubicBezTo>
                    <a:pt x="19" y="0"/>
                    <a:pt x="18" y="2"/>
                    <a:pt x="16" y="1"/>
                  </a:cubicBezTo>
                  <a:cubicBezTo>
                    <a:pt x="15" y="1"/>
                    <a:pt x="15" y="0"/>
                    <a:pt x="15" y="0"/>
                  </a:cubicBezTo>
                  <a:cubicBezTo>
                    <a:pt x="13" y="1"/>
                    <a:pt x="11" y="2"/>
                    <a:pt x="10" y="4"/>
                  </a:cubicBezTo>
                  <a:cubicBezTo>
                    <a:pt x="8" y="7"/>
                    <a:pt x="5" y="7"/>
                    <a:pt x="2" y="8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1" y="12"/>
                    <a:pt x="2" y="15"/>
                    <a:pt x="4" y="17"/>
                  </a:cubicBezTo>
                  <a:cubicBezTo>
                    <a:pt x="6" y="19"/>
                    <a:pt x="15" y="19"/>
                    <a:pt x="15" y="17"/>
                  </a:cubicBezTo>
                  <a:cubicBezTo>
                    <a:pt x="15" y="15"/>
                    <a:pt x="22" y="14"/>
                    <a:pt x="23" y="14"/>
                  </a:cubicBezTo>
                  <a:cubicBezTo>
                    <a:pt x="25" y="14"/>
                    <a:pt x="30" y="9"/>
                    <a:pt x="31" y="9"/>
                  </a:cubicBezTo>
                  <a:cubicBezTo>
                    <a:pt x="31" y="10"/>
                    <a:pt x="37" y="10"/>
                    <a:pt x="38" y="12"/>
                  </a:cubicBezTo>
                  <a:cubicBezTo>
                    <a:pt x="39" y="12"/>
                    <a:pt x="41" y="13"/>
                    <a:pt x="43" y="13"/>
                  </a:cubicBezTo>
                  <a:cubicBezTo>
                    <a:pt x="42" y="13"/>
                    <a:pt x="41" y="12"/>
                    <a:pt x="41" y="11"/>
                  </a:cubicBezTo>
                  <a:cubicBezTo>
                    <a:pt x="41" y="9"/>
                    <a:pt x="44" y="6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3" y="4"/>
                    <a:pt x="41" y="4"/>
                    <a:pt x="40" y="3"/>
                  </a:cubicBezTo>
                  <a:cubicBezTo>
                    <a:pt x="40" y="3"/>
                    <a:pt x="36" y="2"/>
                    <a:pt x="34" y="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8" name="Google Shape;1947;p124">
              <a:extLst>
                <a:ext uri="{FF2B5EF4-FFF2-40B4-BE49-F238E27FC236}">
                  <a16:creationId xmlns:a16="http://schemas.microsoft.com/office/drawing/2014/main" id="{2E979354-07FC-3D86-7037-9B333CDAED31}"/>
                </a:ext>
              </a:extLst>
            </p:cNvPr>
            <p:cNvSpPr/>
            <p:nvPr/>
          </p:nvSpPr>
          <p:spPr>
            <a:xfrm>
              <a:off x="5292999" y="3321176"/>
              <a:ext cx="88049" cy="147128"/>
            </a:xfrm>
            <a:custGeom>
              <a:avLst/>
              <a:gdLst/>
              <a:ahLst/>
              <a:cxnLst/>
              <a:rect l="l" t="t" r="r" b="b"/>
              <a:pathLst>
                <a:path w="31" h="50" extrusionOk="0">
                  <a:moveTo>
                    <a:pt x="22" y="41"/>
                  </a:moveTo>
                  <a:cubicBezTo>
                    <a:pt x="26" y="40"/>
                    <a:pt x="22" y="38"/>
                    <a:pt x="21" y="37"/>
                  </a:cubicBezTo>
                  <a:cubicBezTo>
                    <a:pt x="20" y="36"/>
                    <a:pt x="21" y="32"/>
                    <a:pt x="23" y="32"/>
                  </a:cubicBezTo>
                  <a:cubicBezTo>
                    <a:pt x="24" y="32"/>
                    <a:pt x="23" y="30"/>
                    <a:pt x="20" y="28"/>
                  </a:cubicBezTo>
                  <a:cubicBezTo>
                    <a:pt x="18" y="26"/>
                    <a:pt x="20" y="25"/>
                    <a:pt x="22" y="25"/>
                  </a:cubicBezTo>
                  <a:cubicBezTo>
                    <a:pt x="24" y="25"/>
                    <a:pt x="22" y="21"/>
                    <a:pt x="24" y="19"/>
                  </a:cubicBezTo>
                  <a:cubicBezTo>
                    <a:pt x="26" y="17"/>
                    <a:pt x="23" y="14"/>
                    <a:pt x="23" y="12"/>
                  </a:cubicBezTo>
                  <a:cubicBezTo>
                    <a:pt x="23" y="10"/>
                    <a:pt x="26" y="10"/>
                    <a:pt x="28" y="7"/>
                  </a:cubicBezTo>
                  <a:cubicBezTo>
                    <a:pt x="31" y="5"/>
                    <a:pt x="26" y="6"/>
                    <a:pt x="26" y="4"/>
                  </a:cubicBezTo>
                  <a:cubicBezTo>
                    <a:pt x="26" y="2"/>
                    <a:pt x="24" y="2"/>
                    <a:pt x="22" y="3"/>
                  </a:cubicBezTo>
                  <a:cubicBezTo>
                    <a:pt x="19" y="5"/>
                    <a:pt x="20" y="3"/>
                    <a:pt x="18" y="3"/>
                  </a:cubicBezTo>
                  <a:cubicBezTo>
                    <a:pt x="17" y="3"/>
                    <a:pt x="13" y="4"/>
                    <a:pt x="13" y="2"/>
                  </a:cubicBezTo>
                  <a:cubicBezTo>
                    <a:pt x="13" y="0"/>
                    <a:pt x="12" y="0"/>
                    <a:pt x="11" y="2"/>
                  </a:cubicBezTo>
                  <a:cubicBezTo>
                    <a:pt x="10" y="2"/>
                    <a:pt x="9" y="3"/>
                    <a:pt x="8" y="3"/>
                  </a:cubicBezTo>
                  <a:cubicBezTo>
                    <a:pt x="8" y="5"/>
                    <a:pt x="8" y="7"/>
                    <a:pt x="9" y="8"/>
                  </a:cubicBezTo>
                  <a:cubicBezTo>
                    <a:pt x="10" y="11"/>
                    <a:pt x="7" y="24"/>
                    <a:pt x="4" y="27"/>
                  </a:cubicBezTo>
                  <a:cubicBezTo>
                    <a:pt x="0" y="31"/>
                    <a:pt x="3" y="32"/>
                    <a:pt x="7" y="34"/>
                  </a:cubicBezTo>
                  <a:cubicBezTo>
                    <a:pt x="10" y="37"/>
                    <a:pt x="8" y="46"/>
                    <a:pt x="8" y="48"/>
                  </a:cubicBezTo>
                  <a:cubicBezTo>
                    <a:pt x="8" y="50"/>
                    <a:pt x="11" y="50"/>
                    <a:pt x="14" y="50"/>
                  </a:cubicBezTo>
                  <a:cubicBezTo>
                    <a:pt x="16" y="50"/>
                    <a:pt x="18" y="49"/>
                    <a:pt x="20" y="48"/>
                  </a:cubicBezTo>
                  <a:cubicBezTo>
                    <a:pt x="20" y="47"/>
                    <a:pt x="19" y="46"/>
                    <a:pt x="19" y="46"/>
                  </a:cubicBezTo>
                  <a:cubicBezTo>
                    <a:pt x="19" y="44"/>
                    <a:pt x="19" y="41"/>
                    <a:pt x="22" y="4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9" name="Google Shape;1948;p124">
              <a:extLst>
                <a:ext uri="{FF2B5EF4-FFF2-40B4-BE49-F238E27FC236}">
                  <a16:creationId xmlns:a16="http://schemas.microsoft.com/office/drawing/2014/main" id="{7D05BCD2-FE52-3DDF-8167-EFE06DA9DF44}"/>
                </a:ext>
              </a:extLst>
            </p:cNvPr>
            <p:cNvSpPr/>
            <p:nvPr/>
          </p:nvSpPr>
          <p:spPr>
            <a:xfrm>
              <a:off x="5593014" y="2978436"/>
              <a:ext cx="97832" cy="83596"/>
            </a:xfrm>
            <a:custGeom>
              <a:avLst/>
              <a:gdLst/>
              <a:ahLst/>
              <a:cxnLst/>
              <a:rect l="l" t="t" r="r" b="b"/>
              <a:pathLst>
                <a:path w="34" h="29" extrusionOk="0">
                  <a:moveTo>
                    <a:pt x="11" y="22"/>
                  </a:moveTo>
                  <a:cubicBezTo>
                    <a:pt x="12" y="21"/>
                    <a:pt x="15" y="22"/>
                    <a:pt x="16" y="23"/>
                  </a:cubicBezTo>
                  <a:cubicBezTo>
                    <a:pt x="18" y="25"/>
                    <a:pt x="20" y="25"/>
                    <a:pt x="22" y="27"/>
                  </a:cubicBezTo>
                  <a:cubicBezTo>
                    <a:pt x="23" y="28"/>
                    <a:pt x="23" y="28"/>
                    <a:pt x="24" y="29"/>
                  </a:cubicBezTo>
                  <a:cubicBezTo>
                    <a:pt x="24" y="27"/>
                    <a:pt x="24" y="24"/>
                    <a:pt x="25" y="23"/>
                  </a:cubicBezTo>
                  <a:cubicBezTo>
                    <a:pt x="25" y="21"/>
                    <a:pt x="24" y="19"/>
                    <a:pt x="25" y="19"/>
                  </a:cubicBezTo>
                  <a:cubicBezTo>
                    <a:pt x="26" y="19"/>
                    <a:pt x="30" y="19"/>
                    <a:pt x="30" y="17"/>
                  </a:cubicBezTo>
                  <a:cubicBezTo>
                    <a:pt x="30" y="14"/>
                    <a:pt x="31" y="15"/>
                    <a:pt x="31" y="14"/>
                  </a:cubicBezTo>
                  <a:cubicBezTo>
                    <a:pt x="32" y="13"/>
                    <a:pt x="29" y="10"/>
                    <a:pt x="29" y="10"/>
                  </a:cubicBezTo>
                  <a:cubicBezTo>
                    <a:pt x="28" y="9"/>
                    <a:pt x="31" y="9"/>
                    <a:pt x="33" y="6"/>
                  </a:cubicBezTo>
                  <a:cubicBezTo>
                    <a:pt x="34" y="5"/>
                    <a:pt x="33" y="3"/>
                    <a:pt x="33" y="0"/>
                  </a:cubicBezTo>
                  <a:cubicBezTo>
                    <a:pt x="32" y="1"/>
                    <a:pt x="32" y="2"/>
                    <a:pt x="31" y="1"/>
                  </a:cubicBezTo>
                  <a:cubicBezTo>
                    <a:pt x="29" y="0"/>
                    <a:pt x="26" y="1"/>
                    <a:pt x="22" y="2"/>
                  </a:cubicBezTo>
                  <a:cubicBezTo>
                    <a:pt x="19" y="2"/>
                    <a:pt x="18" y="6"/>
                    <a:pt x="19" y="7"/>
                  </a:cubicBezTo>
                  <a:cubicBezTo>
                    <a:pt x="20" y="9"/>
                    <a:pt x="16" y="9"/>
                    <a:pt x="15" y="7"/>
                  </a:cubicBezTo>
                  <a:cubicBezTo>
                    <a:pt x="15" y="5"/>
                    <a:pt x="11" y="7"/>
                    <a:pt x="12" y="9"/>
                  </a:cubicBezTo>
                  <a:cubicBezTo>
                    <a:pt x="12" y="12"/>
                    <a:pt x="8" y="13"/>
                    <a:pt x="8" y="16"/>
                  </a:cubicBezTo>
                  <a:cubicBezTo>
                    <a:pt x="8" y="19"/>
                    <a:pt x="4" y="22"/>
                    <a:pt x="2" y="23"/>
                  </a:cubicBezTo>
                  <a:cubicBezTo>
                    <a:pt x="1" y="24"/>
                    <a:pt x="1" y="24"/>
                    <a:pt x="0" y="24"/>
                  </a:cubicBezTo>
                  <a:cubicBezTo>
                    <a:pt x="2" y="25"/>
                    <a:pt x="3" y="25"/>
                    <a:pt x="3" y="25"/>
                  </a:cubicBezTo>
                  <a:cubicBezTo>
                    <a:pt x="5" y="25"/>
                    <a:pt x="9" y="24"/>
                    <a:pt x="11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" name="Google Shape;1949;p124">
              <a:extLst>
                <a:ext uri="{FF2B5EF4-FFF2-40B4-BE49-F238E27FC236}">
                  <a16:creationId xmlns:a16="http://schemas.microsoft.com/office/drawing/2014/main" id="{05F46A83-201C-D255-CBEB-97393AA0D289}"/>
                </a:ext>
              </a:extLst>
            </p:cNvPr>
            <p:cNvSpPr/>
            <p:nvPr/>
          </p:nvSpPr>
          <p:spPr>
            <a:xfrm>
              <a:off x="5653344" y="3083767"/>
              <a:ext cx="17936" cy="23407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0"/>
                  </a:moveTo>
                  <a:cubicBezTo>
                    <a:pt x="2" y="1"/>
                    <a:pt x="0" y="3"/>
                    <a:pt x="1" y="7"/>
                  </a:cubicBezTo>
                  <a:cubicBezTo>
                    <a:pt x="2" y="7"/>
                    <a:pt x="4" y="7"/>
                    <a:pt x="6" y="8"/>
                  </a:cubicBezTo>
                  <a:cubicBezTo>
                    <a:pt x="5" y="3"/>
                    <a:pt x="4" y="2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" name="Google Shape;1950;p124">
              <a:extLst>
                <a:ext uri="{FF2B5EF4-FFF2-40B4-BE49-F238E27FC236}">
                  <a16:creationId xmlns:a16="http://schemas.microsoft.com/office/drawing/2014/main" id="{19A14D80-177D-2B16-ED04-617CA4468422}"/>
                </a:ext>
              </a:extLst>
            </p:cNvPr>
            <p:cNvSpPr/>
            <p:nvPr/>
          </p:nvSpPr>
          <p:spPr>
            <a:xfrm>
              <a:off x="5578340" y="3038625"/>
              <a:ext cx="89680" cy="68549"/>
            </a:xfrm>
            <a:custGeom>
              <a:avLst/>
              <a:gdLst/>
              <a:ahLst/>
              <a:cxnLst/>
              <a:rect l="l" t="t" r="r" b="b"/>
              <a:pathLst>
                <a:path w="31" h="23" extrusionOk="0">
                  <a:moveTo>
                    <a:pt x="1" y="6"/>
                  </a:moveTo>
                  <a:cubicBezTo>
                    <a:pt x="1" y="8"/>
                    <a:pt x="3" y="11"/>
                    <a:pt x="4" y="9"/>
                  </a:cubicBezTo>
                  <a:cubicBezTo>
                    <a:pt x="5" y="8"/>
                    <a:pt x="6" y="11"/>
                    <a:pt x="8" y="12"/>
                  </a:cubicBezTo>
                  <a:cubicBezTo>
                    <a:pt x="10" y="13"/>
                    <a:pt x="13" y="14"/>
                    <a:pt x="13" y="15"/>
                  </a:cubicBezTo>
                  <a:cubicBezTo>
                    <a:pt x="13" y="16"/>
                    <a:pt x="14" y="18"/>
                    <a:pt x="15" y="18"/>
                  </a:cubicBezTo>
                  <a:cubicBezTo>
                    <a:pt x="17" y="17"/>
                    <a:pt x="19" y="14"/>
                    <a:pt x="19" y="16"/>
                  </a:cubicBezTo>
                  <a:cubicBezTo>
                    <a:pt x="19" y="17"/>
                    <a:pt x="19" y="20"/>
                    <a:pt x="21" y="20"/>
                  </a:cubicBezTo>
                  <a:cubicBezTo>
                    <a:pt x="23" y="19"/>
                    <a:pt x="23" y="23"/>
                    <a:pt x="25" y="22"/>
                  </a:cubicBezTo>
                  <a:cubicBezTo>
                    <a:pt x="26" y="22"/>
                    <a:pt x="26" y="22"/>
                    <a:pt x="27" y="22"/>
                  </a:cubicBezTo>
                  <a:cubicBezTo>
                    <a:pt x="26" y="18"/>
                    <a:pt x="28" y="16"/>
                    <a:pt x="29" y="15"/>
                  </a:cubicBezTo>
                  <a:cubicBezTo>
                    <a:pt x="30" y="15"/>
                    <a:pt x="31" y="14"/>
                    <a:pt x="31" y="13"/>
                  </a:cubicBezTo>
                  <a:cubicBezTo>
                    <a:pt x="31" y="12"/>
                    <a:pt x="29" y="9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8" y="7"/>
                    <a:pt x="28" y="7"/>
                    <a:pt x="27" y="6"/>
                  </a:cubicBezTo>
                  <a:cubicBezTo>
                    <a:pt x="25" y="4"/>
                    <a:pt x="23" y="4"/>
                    <a:pt x="21" y="2"/>
                  </a:cubicBezTo>
                  <a:cubicBezTo>
                    <a:pt x="20" y="1"/>
                    <a:pt x="17" y="0"/>
                    <a:pt x="16" y="1"/>
                  </a:cubicBezTo>
                  <a:cubicBezTo>
                    <a:pt x="14" y="3"/>
                    <a:pt x="10" y="4"/>
                    <a:pt x="8" y="4"/>
                  </a:cubicBezTo>
                  <a:cubicBezTo>
                    <a:pt x="8" y="4"/>
                    <a:pt x="7" y="4"/>
                    <a:pt x="5" y="3"/>
                  </a:cubicBezTo>
                  <a:cubicBezTo>
                    <a:pt x="4" y="4"/>
                    <a:pt x="2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" name="Rumunsko – podíl eCOM 2 %">
              <a:extLst>
                <a:ext uri="{FF2B5EF4-FFF2-40B4-BE49-F238E27FC236}">
                  <a16:creationId xmlns:a16="http://schemas.microsoft.com/office/drawing/2014/main" id="{25338FAF-AB9D-0A18-F535-3AA7F96C4474}"/>
                </a:ext>
              </a:extLst>
            </p:cNvPr>
            <p:cNvSpPr/>
            <p:nvPr/>
          </p:nvSpPr>
          <p:spPr>
            <a:xfrm>
              <a:off x="5985975" y="3135597"/>
              <a:ext cx="208708" cy="142113"/>
            </a:xfrm>
            <a:custGeom>
              <a:avLst/>
              <a:gdLst/>
              <a:ahLst/>
              <a:cxnLst/>
              <a:rect l="l" t="t" r="r" b="b"/>
              <a:pathLst>
                <a:path w="73" h="48" extrusionOk="0">
                  <a:moveTo>
                    <a:pt x="65" y="32"/>
                  </a:moveTo>
                  <a:cubicBezTo>
                    <a:pt x="63" y="32"/>
                    <a:pt x="61" y="31"/>
                    <a:pt x="62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0" y="28"/>
                    <a:pt x="59" y="22"/>
                    <a:pt x="61" y="21"/>
                  </a:cubicBezTo>
                  <a:cubicBezTo>
                    <a:pt x="62" y="19"/>
                    <a:pt x="58" y="12"/>
                    <a:pt x="56" y="10"/>
                  </a:cubicBezTo>
                  <a:cubicBezTo>
                    <a:pt x="55" y="8"/>
                    <a:pt x="52" y="4"/>
                    <a:pt x="50" y="0"/>
                  </a:cubicBezTo>
                  <a:cubicBezTo>
                    <a:pt x="48" y="1"/>
                    <a:pt x="47" y="2"/>
                    <a:pt x="46" y="2"/>
                  </a:cubicBezTo>
                  <a:cubicBezTo>
                    <a:pt x="46" y="4"/>
                    <a:pt x="43" y="5"/>
                    <a:pt x="42" y="5"/>
                  </a:cubicBezTo>
                  <a:cubicBezTo>
                    <a:pt x="40" y="5"/>
                    <a:pt x="39" y="4"/>
                    <a:pt x="38" y="5"/>
                  </a:cubicBezTo>
                  <a:cubicBezTo>
                    <a:pt x="37" y="6"/>
                    <a:pt x="35" y="7"/>
                    <a:pt x="34" y="6"/>
                  </a:cubicBezTo>
                  <a:cubicBezTo>
                    <a:pt x="34" y="5"/>
                    <a:pt x="31" y="5"/>
                    <a:pt x="29" y="5"/>
                  </a:cubicBezTo>
                  <a:cubicBezTo>
                    <a:pt x="28" y="5"/>
                    <a:pt x="23" y="3"/>
                    <a:pt x="21" y="3"/>
                  </a:cubicBezTo>
                  <a:cubicBezTo>
                    <a:pt x="21" y="3"/>
                    <a:pt x="20" y="3"/>
                    <a:pt x="18" y="4"/>
                  </a:cubicBezTo>
                  <a:cubicBezTo>
                    <a:pt x="19" y="4"/>
                    <a:pt x="18" y="5"/>
                    <a:pt x="18" y="5"/>
                  </a:cubicBezTo>
                  <a:cubicBezTo>
                    <a:pt x="16" y="6"/>
                    <a:pt x="13" y="8"/>
                    <a:pt x="12" y="9"/>
                  </a:cubicBezTo>
                  <a:cubicBezTo>
                    <a:pt x="11" y="9"/>
                    <a:pt x="7" y="18"/>
                    <a:pt x="5" y="21"/>
                  </a:cubicBezTo>
                  <a:cubicBezTo>
                    <a:pt x="2" y="23"/>
                    <a:pt x="0" y="24"/>
                    <a:pt x="0" y="25"/>
                  </a:cubicBezTo>
                  <a:cubicBezTo>
                    <a:pt x="0" y="25"/>
                    <a:pt x="3" y="28"/>
                    <a:pt x="3" y="29"/>
                  </a:cubicBezTo>
                  <a:cubicBezTo>
                    <a:pt x="3" y="31"/>
                    <a:pt x="3" y="32"/>
                    <a:pt x="5" y="32"/>
                  </a:cubicBezTo>
                  <a:cubicBezTo>
                    <a:pt x="7" y="32"/>
                    <a:pt x="5" y="37"/>
                    <a:pt x="6" y="37"/>
                  </a:cubicBezTo>
                  <a:cubicBezTo>
                    <a:pt x="8" y="37"/>
                    <a:pt x="15" y="38"/>
                    <a:pt x="15" y="40"/>
                  </a:cubicBezTo>
                  <a:cubicBezTo>
                    <a:pt x="15" y="41"/>
                    <a:pt x="16" y="42"/>
                    <a:pt x="16" y="43"/>
                  </a:cubicBezTo>
                  <a:cubicBezTo>
                    <a:pt x="18" y="44"/>
                    <a:pt x="20" y="47"/>
                    <a:pt x="20" y="46"/>
                  </a:cubicBezTo>
                  <a:cubicBezTo>
                    <a:pt x="21" y="46"/>
                    <a:pt x="28" y="47"/>
                    <a:pt x="29" y="47"/>
                  </a:cubicBezTo>
                  <a:cubicBezTo>
                    <a:pt x="30" y="47"/>
                    <a:pt x="36" y="47"/>
                    <a:pt x="38" y="47"/>
                  </a:cubicBezTo>
                  <a:cubicBezTo>
                    <a:pt x="39" y="48"/>
                    <a:pt x="42" y="47"/>
                    <a:pt x="43" y="45"/>
                  </a:cubicBezTo>
                  <a:cubicBezTo>
                    <a:pt x="45" y="43"/>
                    <a:pt x="51" y="43"/>
                    <a:pt x="53" y="43"/>
                  </a:cubicBezTo>
                  <a:cubicBezTo>
                    <a:pt x="55" y="44"/>
                    <a:pt x="58" y="44"/>
                    <a:pt x="59" y="45"/>
                  </a:cubicBezTo>
                  <a:cubicBezTo>
                    <a:pt x="60" y="46"/>
                    <a:pt x="62" y="47"/>
                    <a:pt x="64" y="48"/>
                  </a:cubicBezTo>
                  <a:cubicBezTo>
                    <a:pt x="64" y="46"/>
                    <a:pt x="64" y="45"/>
                    <a:pt x="64" y="43"/>
                  </a:cubicBezTo>
                  <a:cubicBezTo>
                    <a:pt x="64" y="41"/>
                    <a:pt x="66" y="37"/>
                    <a:pt x="68" y="37"/>
                  </a:cubicBezTo>
                  <a:cubicBezTo>
                    <a:pt x="71" y="37"/>
                    <a:pt x="73" y="37"/>
                    <a:pt x="72" y="33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1" y="31"/>
                    <a:pt x="70" y="30"/>
                    <a:pt x="69" y="30"/>
                  </a:cubicBezTo>
                  <a:cubicBezTo>
                    <a:pt x="68" y="30"/>
                    <a:pt x="66" y="32"/>
                    <a:pt x="65" y="32"/>
                  </a:cubicBezTo>
                  <a:close/>
                </a:path>
              </a:pathLst>
            </a:custGeom>
            <a:solidFill>
              <a:srgbClr val="85063E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" name="Google Shape;1952;p124">
              <a:extLst>
                <a:ext uri="{FF2B5EF4-FFF2-40B4-BE49-F238E27FC236}">
                  <a16:creationId xmlns:a16="http://schemas.microsoft.com/office/drawing/2014/main" id="{6BE0345E-C54A-51A4-9A0B-08333BDA3709}"/>
                </a:ext>
              </a:extLst>
            </p:cNvPr>
            <p:cNvSpPr/>
            <p:nvPr/>
          </p:nvSpPr>
          <p:spPr>
            <a:xfrm>
              <a:off x="6129460" y="3133922"/>
              <a:ext cx="71744" cy="90283"/>
            </a:xfrm>
            <a:custGeom>
              <a:avLst/>
              <a:gdLst/>
              <a:ahLst/>
              <a:cxnLst/>
              <a:rect l="l" t="t" r="r" b="b"/>
              <a:pathLst>
                <a:path w="25" h="31" extrusionOk="0">
                  <a:moveTo>
                    <a:pt x="18" y="8"/>
                  </a:moveTo>
                  <a:cubicBezTo>
                    <a:pt x="17" y="5"/>
                    <a:pt x="14" y="4"/>
                    <a:pt x="13" y="4"/>
                  </a:cubicBezTo>
                  <a:cubicBezTo>
                    <a:pt x="11" y="4"/>
                    <a:pt x="8" y="0"/>
                    <a:pt x="6" y="0"/>
                  </a:cubicBezTo>
                  <a:cubicBezTo>
                    <a:pt x="5" y="0"/>
                    <a:pt x="2" y="1"/>
                    <a:pt x="0" y="1"/>
                  </a:cubicBezTo>
                  <a:cubicBezTo>
                    <a:pt x="2" y="5"/>
                    <a:pt x="5" y="9"/>
                    <a:pt x="6" y="11"/>
                  </a:cubicBezTo>
                  <a:cubicBezTo>
                    <a:pt x="8" y="13"/>
                    <a:pt x="12" y="20"/>
                    <a:pt x="11" y="22"/>
                  </a:cubicBezTo>
                  <a:cubicBezTo>
                    <a:pt x="9" y="23"/>
                    <a:pt x="10" y="29"/>
                    <a:pt x="12" y="31"/>
                  </a:cubicBezTo>
                  <a:cubicBezTo>
                    <a:pt x="13" y="30"/>
                    <a:pt x="17" y="25"/>
                    <a:pt x="17" y="24"/>
                  </a:cubicBezTo>
                  <a:cubicBezTo>
                    <a:pt x="17" y="22"/>
                    <a:pt x="17" y="19"/>
                    <a:pt x="20" y="20"/>
                  </a:cubicBezTo>
                  <a:cubicBezTo>
                    <a:pt x="23" y="21"/>
                    <a:pt x="25" y="22"/>
                    <a:pt x="25" y="21"/>
                  </a:cubicBezTo>
                  <a:cubicBezTo>
                    <a:pt x="25" y="20"/>
                    <a:pt x="24" y="17"/>
                    <a:pt x="23" y="16"/>
                  </a:cubicBezTo>
                  <a:cubicBezTo>
                    <a:pt x="22" y="15"/>
                    <a:pt x="19" y="11"/>
                    <a:pt x="18" y="8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" name="Google Shape;1953;p124">
              <a:extLst>
                <a:ext uri="{FF2B5EF4-FFF2-40B4-BE49-F238E27FC236}">
                  <a16:creationId xmlns:a16="http://schemas.microsoft.com/office/drawing/2014/main" id="{3F987A44-D8E6-40B4-250D-6BF6E9A7582B}"/>
                </a:ext>
              </a:extLst>
            </p:cNvPr>
            <p:cNvSpPr/>
            <p:nvPr/>
          </p:nvSpPr>
          <p:spPr>
            <a:xfrm>
              <a:off x="6023478" y="3262660"/>
              <a:ext cx="145119" cy="81924"/>
            </a:xfrm>
            <a:custGeom>
              <a:avLst/>
              <a:gdLst/>
              <a:ahLst/>
              <a:cxnLst/>
              <a:rect l="l" t="t" r="r" b="b"/>
              <a:pathLst>
                <a:path w="51" h="28" extrusionOk="0">
                  <a:moveTo>
                    <a:pt x="40" y="0"/>
                  </a:moveTo>
                  <a:cubicBezTo>
                    <a:pt x="38" y="0"/>
                    <a:pt x="32" y="0"/>
                    <a:pt x="30" y="2"/>
                  </a:cubicBezTo>
                  <a:cubicBezTo>
                    <a:pt x="29" y="4"/>
                    <a:pt x="26" y="5"/>
                    <a:pt x="25" y="4"/>
                  </a:cubicBezTo>
                  <a:cubicBezTo>
                    <a:pt x="23" y="4"/>
                    <a:pt x="17" y="4"/>
                    <a:pt x="16" y="4"/>
                  </a:cubicBezTo>
                  <a:cubicBezTo>
                    <a:pt x="15" y="4"/>
                    <a:pt x="8" y="3"/>
                    <a:pt x="7" y="3"/>
                  </a:cubicBezTo>
                  <a:cubicBezTo>
                    <a:pt x="7" y="4"/>
                    <a:pt x="5" y="1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1" y="2"/>
                    <a:pt x="0" y="5"/>
                    <a:pt x="2" y="7"/>
                  </a:cubicBezTo>
                  <a:cubicBezTo>
                    <a:pt x="4" y="8"/>
                    <a:pt x="6" y="12"/>
                    <a:pt x="5" y="12"/>
                  </a:cubicBezTo>
                  <a:cubicBezTo>
                    <a:pt x="3" y="12"/>
                    <a:pt x="2" y="14"/>
                    <a:pt x="2" y="15"/>
                  </a:cubicBezTo>
                  <a:cubicBezTo>
                    <a:pt x="2" y="16"/>
                    <a:pt x="1" y="18"/>
                    <a:pt x="2" y="19"/>
                  </a:cubicBezTo>
                  <a:cubicBezTo>
                    <a:pt x="3" y="19"/>
                    <a:pt x="6" y="23"/>
                    <a:pt x="6" y="24"/>
                  </a:cubicBezTo>
                  <a:cubicBezTo>
                    <a:pt x="7" y="25"/>
                    <a:pt x="8" y="25"/>
                    <a:pt x="8" y="26"/>
                  </a:cubicBezTo>
                  <a:cubicBezTo>
                    <a:pt x="11" y="26"/>
                    <a:pt x="17" y="26"/>
                    <a:pt x="19" y="26"/>
                  </a:cubicBezTo>
                  <a:cubicBezTo>
                    <a:pt x="21" y="27"/>
                    <a:pt x="27" y="28"/>
                    <a:pt x="27" y="28"/>
                  </a:cubicBezTo>
                  <a:cubicBezTo>
                    <a:pt x="29" y="28"/>
                    <a:pt x="31" y="27"/>
                    <a:pt x="30" y="26"/>
                  </a:cubicBezTo>
                  <a:cubicBezTo>
                    <a:pt x="30" y="25"/>
                    <a:pt x="33" y="24"/>
                    <a:pt x="34" y="24"/>
                  </a:cubicBezTo>
                  <a:cubicBezTo>
                    <a:pt x="34" y="23"/>
                    <a:pt x="34" y="22"/>
                    <a:pt x="34" y="22"/>
                  </a:cubicBezTo>
                  <a:cubicBezTo>
                    <a:pt x="35" y="21"/>
                    <a:pt x="40" y="21"/>
                    <a:pt x="42" y="22"/>
                  </a:cubicBezTo>
                  <a:cubicBezTo>
                    <a:pt x="44" y="22"/>
                    <a:pt x="45" y="22"/>
                    <a:pt x="46" y="21"/>
                  </a:cubicBezTo>
                  <a:cubicBezTo>
                    <a:pt x="45" y="20"/>
                    <a:pt x="45" y="19"/>
                    <a:pt x="45" y="19"/>
                  </a:cubicBezTo>
                  <a:cubicBezTo>
                    <a:pt x="43" y="19"/>
                    <a:pt x="41" y="14"/>
                    <a:pt x="43" y="13"/>
                  </a:cubicBezTo>
                  <a:cubicBezTo>
                    <a:pt x="45" y="13"/>
                    <a:pt x="47" y="7"/>
                    <a:pt x="49" y="6"/>
                  </a:cubicBezTo>
                  <a:cubicBezTo>
                    <a:pt x="50" y="6"/>
                    <a:pt x="51" y="5"/>
                    <a:pt x="51" y="5"/>
                  </a:cubicBezTo>
                  <a:cubicBezTo>
                    <a:pt x="49" y="4"/>
                    <a:pt x="47" y="3"/>
                    <a:pt x="46" y="2"/>
                  </a:cubicBezTo>
                  <a:cubicBezTo>
                    <a:pt x="45" y="1"/>
                    <a:pt x="42" y="1"/>
                    <a:pt x="40" y="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" name="Google Shape;1954;p124">
              <a:extLst>
                <a:ext uri="{FF2B5EF4-FFF2-40B4-BE49-F238E27FC236}">
                  <a16:creationId xmlns:a16="http://schemas.microsoft.com/office/drawing/2014/main" id="{1EC28F51-5ADA-BD61-6E9A-3100854046E8}"/>
                </a:ext>
              </a:extLst>
            </p:cNvPr>
            <p:cNvSpPr/>
            <p:nvPr/>
          </p:nvSpPr>
          <p:spPr>
            <a:xfrm>
              <a:off x="5982714" y="3312817"/>
              <a:ext cx="63591" cy="46813"/>
            </a:xfrm>
            <a:custGeom>
              <a:avLst/>
              <a:gdLst/>
              <a:ahLst/>
              <a:cxnLst/>
              <a:rect l="l" t="t" r="r" b="b"/>
              <a:pathLst>
                <a:path w="22" h="16" extrusionOk="0">
                  <a:moveTo>
                    <a:pt x="5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8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5"/>
                    <a:pt x="10" y="15"/>
                    <a:pt x="11" y="15"/>
                  </a:cubicBezTo>
                  <a:cubicBezTo>
                    <a:pt x="13" y="15"/>
                    <a:pt x="13" y="13"/>
                    <a:pt x="14" y="13"/>
                  </a:cubicBezTo>
                  <a:cubicBezTo>
                    <a:pt x="15" y="14"/>
                    <a:pt x="21" y="11"/>
                    <a:pt x="22" y="10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20" y="6"/>
                    <a:pt x="17" y="2"/>
                    <a:pt x="16" y="2"/>
                  </a:cubicBezTo>
                  <a:cubicBezTo>
                    <a:pt x="16" y="2"/>
                    <a:pt x="16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0"/>
                  </a:cubicBezTo>
                  <a:cubicBezTo>
                    <a:pt x="10" y="1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0" y="9"/>
                    <a:pt x="1" y="11"/>
                  </a:cubicBezTo>
                  <a:cubicBezTo>
                    <a:pt x="1" y="13"/>
                    <a:pt x="3" y="14"/>
                    <a:pt x="5" y="16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6" name="Google Shape;1955;p124">
              <a:extLst>
                <a:ext uri="{FF2B5EF4-FFF2-40B4-BE49-F238E27FC236}">
                  <a16:creationId xmlns:a16="http://schemas.microsoft.com/office/drawing/2014/main" id="{355431D4-7DC3-574D-6BC8-1724E026E436}"/>
                </a:ext>
              </a:extLst>
            </p:cNvPr>
            <p:cNvSpPr/>
            <p:nvPr/>
          </p:nvSpPr>
          <p:spPr>
            <a:xfrm>
              <a:off x="6023477" y="3010202"/>
              <a:ext cx="412525" cy="245771"/>
            </a:xfrm>
            <a:custGeom>
              <a:avLst/>
              <a:gdLst/>
              <a:ahLst/>
              <a:cxnLst/>
              <a:rect l="l" t="t" r="r" b="b"/>
              <a:pathLst>
                <a:path w="144" h="84" extrusionOk="0">
                  <a:moveTo>
                    <a:pt x="128" y="52"/>
                  </a:moveTo>
                  <a:cubicBezTo>
                    <a:pt x="129" y="52"/>
                    <a:pt x="133" y="48"/>
                    <a:pt x="134" y="48"/>
                  </a:cubicBezTo>
                  <a:cubicBezTo>
                    <a:pt x="135" y="48"/>
                    <a:pt x="141" y="49"/>
                    <a:pt x="141" y="48"/>
                  </a:cubicBezTo>
                  <a:cubicBezTo>
                    <a:pt x="141" y="47"/>
                    <a:pt x="143" y="44"/>
                    <a:pt x="142" y="43"/>
                  </a:cubicBezTo>
                  <a:cubicBezTo>
                    <a:pt x="142" y="43"/>
                    <a:pt x="140" y="41"/>
                    <a:pt x="140" y="40"/>
                  </a:cubicBezTo>
                  <a:cubicBezTo>
                    <a:pt x="141" y="40"/>
                    <a:pt x="143" y="40"/>
                    <a:pt x="143" y="38"/>
                  </a:cubicBezTo>
                  <a:cubicBezTo>
                    <a:pt x="143" y="37"/>
                    <a:pt x="141" y="37"/>
                    <a:pt x="141" y="36"/>
                  </a:cubicBezTo>
                  <a:cubicBezTo>
                    <a:pt x="141" y="35"/>
                    <a:pt x="144" y="34"/>
                    <a:pt x="144" y="33"/>
                  </a:cubicBezTo>
                  <a:cubicBezTo>
                    <a:pt x="143" y="31"/>
                    <a:pt x="141" y="31"/>
                    <a:pt x="139" y="30"/>
                  </a:cubicBezTo>
                  <a:cubicBezTo>
                    <a:pt x="137" y="29"/>
                    <a:pt x="134" y="29"/>
                    <a:pt x="132" y="28"/>
                  </a:cubicBezTo>
                  <a:cubicBezTo>
                    <a:pt x="130" y="27"/>
                    <a:pt x="126" y="28"/>
                    <a:pt x="126" y="27"/>
                  </a:cubicBezTo>
                  <a:cubicBezTo>
                    <a:pt x="126" y="26"/>
                    <a:pt x="123" y="24"/>
                    <a:pt x="122" y="23"/>
                  </a:cubicBezTo>
                  <a:cubicBezTo>
                    <a:pt x="121" y="22"/>
                    <a:pt x="119" y="22"/>
                    <a:pt x="118" y="23"/>
                  </a:cubicBezTo>
                  <a:cubicBezTo>
                    <a:pt x="116" y="24"/>
                    <a:pt x="115" y="24"/>
                    <a:pt x="113" y="23"/>
                  </a:cubicBezTo>
                  <a:cubicBezTo>
                    <a:pt x="112" y="23"/>
                    <a:pt x="111" y="21"/>
                    <a:pt x="110" y="22"/>
                  </a:cubicBezTo>
                  <a:cubicBezTo>
                    <a:pt x="108" y="22"/>
                    <a:pt x="106" y="22"/>
                    <a:pt x="107" y="20"/>
                  </a:cubicBezTo>
                  <a:cubicBezTo>
                    <a:pt x="107" y="18"/>
                    <a:pt x="104" y="14"/>
                    <a:pt x="103" y="14"/>
                  </a:cubicBezTo>
                  <a:cubicBezTo>
                    <a:pt x="102" y="13"/>
                    <a:pt x="98" y="14"/>
                    <a:pt x="97" y="12"/>
                  </a:cubicBezTo>
                  <a:cubicBezTo>
                    <a:pt x="96" y="11"/>
                    <a:pt x="95" y="9"/>
                    <a:pt x="95" y="8"/>
                  </a:cubicBezTo>
                  <a:cubicBezTo>
                    <a:pt x="96" y="7"/>
                    <a:pt x="95" y="3"/>
                    <a:pt x="94" y="2"/>
                  </a:cubicBezTo>
                  <a:cubicBezTo>
                    <a:pt x="93" y="0"/>
                    <a:pt x="89" y="1"/>
                    <a:pt x="88" y="1"/>
                  </a:cubicBezTo>
                  <a:cubicBezTo>
                    <a:pt x="86" y="2"/>
                    <a:pt x="84" y="1"/>
                    <a:pt x="82" y="1"/>
                  </a:cubicBezTo>
                  <a:cubicBezTo>
                    <a:pt x="81" y="2"/>
                    <a:pt x="80" y="3"/>
                    <a:pt x="79" y="3"/>
                  </a:cubicBezTo>
                  <a:cubicBezTo>
                    <a:pt x="78" y="3"/>
                    <a:pt x="77" y="3"/>
                    <a:pt x="76" y="2"/>
                  </a:cubicBezTo>
                  <a:cubicBezTo>
                    <a:pt x="74" y="3"/>
                    <a:pt x="71" y="3"/>
                    <a:pt x="71" y="3"/>
                  </a:cubicBezTo>
                  <a:cubicBezTo>
                    <a:pt x="71" y="3"/>
                    <a:pt x="66" y="7"/>
                    <a:pt x="66" y="9"/>
                  </a:cubicBezTo>
                  <a:cubicBezTo>
                    <a:pt x="66" y="10"/>
                    <a:pt x="66" y="13"/>
                    <a:pt x="65" y="11"/>
                  </a:cubicBezTo>
                  <a:cubicBezTo>
                    <a:pt x="64" y="10"/>
                    <a:pt x="59" y="10"/>
                    <a:pt x="58" y="11"/>
                  </a:cubicBezTo>
                  <a:cubicBezTo>
                    <a:pt x="56" y="12"/>
                    <a:pt x="55" y="8"/>
                    <a:pt x="52" y="9"/>
                  </a:cubicBezTo>
                  <a:cubicBezTo>
                    <a:pt x="50" y="10"/>
                    <a:pt x="47" y="8"/>
                    <a:pt x="47" y="9"/>
                  </a:cubicBezTo>
                  <a:cubicBezTo>
                    <a:pt x="47" y="10"/>
                    <a:pt x="44" y="9"/>
                    <a:pt x="42" y="8"/>
                  </a:cubicBezTo>
                  <a:cubicBezTo>
                    <a:pt x="40" y="7"/>
                    <a:pt x="36" y="8"/>
                    <a:pt x="34" y="7"/>
                  </a:cubicBezTo>
                  <a:cubicBezTo>
                    <a:pt x="33" y="5"/>
                    <a:pt x="24" y="5"/>
                    <a:pt x="21" y="5"/>
                  </a:cubicBezTo>
                  <a:cubicBezTo>
                    <a:pt x="17" y="5"/>
                    <a:pt x="17" y="7"/>
                    <a:pt x="15" y="8"/>
                  </a:cubicBezTo>
                  <a:cubicBezTo>
                    <a:pt x="14" y="10"/>
                    <a:pt x="12" y="9"/>
                    <a:pt x="11" y="9"/>
                  </a:cubicBezTo>
                  <a:cubicBezTo>
                    <a:pt x="11" y="10"/>
                    <a:pt x="11" y="11"/>
                    <a:pt x="12" y="12"/>
                  </a:cubicBezTo>
                  <a:cubicBezTo>
                    <a:pt x="12" y="13"/>
                    <a:pt x="16" y="18"/>
                    <a:pt x="15" y="20"/>
                  </a:cubicBezTo>
                  <a:cubicBezTo>
                    <a:pt x="14" y="21"/>
                    <a:pt x="12" y="21"/>
                    <a:pt x="11" y="23"/>
                  </a:cubicBezTo>
                  <a:cubicBezTo>
                    <a:pt x="10" y="24"/>
                    <a:pt x="4" y="29"/>
                    <a:pt x="4" y="30"/>
                  </a:cubicBezTo>
                  <a:cubicBezTo>
                    <a:pt x="4" y="31"/>
                    <a:pt x="5" y="35"/>
                    <a:pt x="4" y="36"/>
                  </a:cubicBezTo>
                  <a:cubicBezTo>
                    <a:pt x="3" y="37"/>
                    <a:pt x="0" y="40"/>
                    <a:pt x="0" y="42"/>
                  </a:cubicBezTo>
                  <a:cubicBezTo>
                    <a:pt x="0" y="43"/>
                    <a:pt x="2" y="45"/>
                    <a:pt x="4" y="46"/>
                  </a:cubicBezTo>
                  <a:cubicBezTo>
                    <a:pt x="5" y="46"/>
                    <a:pt x="5" y="46"/>
                    <a:pt x="5" y="47"/>
                  </a:cubicBezTo>
                  <a:cubicBezTo>
                    <a:pt x="7" y="46"/>
                    <a:pt x="8" y="46"/>
                    <a:pt x="8" y="46"/>
                  </a:cubicBezTo>
                  <a:cubicBezTo>
                    <a:pt x="10" y="46"/>
                    <a:pt x="15" y="48"/>
                    <a:pt x="16" y="48"/>
                  </a:cubicBezTo>
                  <a:cubicBezTo>
                    <a:pt x="18" y="48"/>
                    <a:pt x="21" y="48"/>
                    <a:pt x="21" y="49"/>
                  </a:cubicBezTo>
                  <a:cubicBezTo>
                    <a:pt x="22" y="50"/>
                    <a:pt x="24" y="49"/>
                    <a:pt x="25" y="48"/>
                  </a:cubicBezTo>
                  <a:cubicBezTo>
                    <a:pt x="26" y="47"/>
                    <a:pt x="27" y="48"/>
                    <a:pt x="29" y="48"/>
                  </a:cubicBezTo>
                  <a:cubicBezTo>
                    <a:pt x="30" y="48"/>
                    <a:pt x="33" y="47"/>
                    <a:pt x="33" y="45"/>
                  </a:cubicBezTo>
                  <a:cubicBezTo>
                    <a:pt x="34" y="44"/>
                    <a:pt x="41" y="42"/>
                    <a:pt x="43" y="42"/>
                  </a:cubicBezTo>
                  <a:cubicBezTo>
                    <a:pt x="45" y="42"/>
                    <a:pt x="48" y="46"/>
                    <a:pt x="50" y="46"/>
                  </a:cubicBezTo>
                  <a:cubicBezTo>
                    <a:pt x="51" y="46"/>
                    <a:pt x="54" y="47"/>
                    <a:pt x="55" y="50"/>
                  </a:cubicBezTo>
                  <a:cubicBezTo>
                    <a:pt x="56" y="53"/>
                    <a:pt x="59" y="57"/>
                    <a:pt x="60" y="58"/>
                  </a:cubicBezTo>
                  <a:cubicBezTo>
                    <a:pt x="61" y="59"/>
                    <a:pt x="62" y="62"/>
                    <a:pt x="62" y="63"/>
                  </a:cubicBezTo>
                  <a:cubicBezTo>
                    <a:pt x="62" y="64"/>
                    <a:pt x="60" y="63"/>
                    <a:pt x="57" y="62"/>
                  </a:cubicBezTo>
                  <a:cubicBezTo>
                    <a:pt x="54" y="61"/>
                    <a:pt x="54" y="64"/>
                    <a:pt x="54" y="66"/>
                  </a:cubicBezTo>
                  <a:cubicBezTo>
                    <a:pt x="54" y="67"/>
                    <a:pt x="50" y="72"/>
                    <a:pt x="49" y="73"/>
                  </a:cubicBezTo>
                  <a:cubicBezTo>
                    <a:pt x="48" y="74"/>
                    <a:pt x="50" y="75"/>
                    <a:pt x="52" y="75"/>
                  </a:cubicBezTo>
                  <a:cubicBezTo>
                    <a:pt x="53" y="75"/>
                    <a:pt x="55" y="73"/>
                    <a:pt x="56" y="73"/>
                  </a:cubicBezTo>
                  <a:cubicBezTo>
                    <a:pt x="57" y="73"/>
                    <a:pt x="58" y="74"/>
                    <a:pt x="59" y="75"/>
                  </a:cubicBezTo>
                  <a:cubicBezTo>
                    <a:pt x="59" y="71"/>
                    <a:pt x="60" y="72"/>
                    <a:pt x="63" y="69"/>
                  </a:cubicBezTo>
                  <a:cubicBezTo>
                    <a:pt x="67" y="66"/>
                    <a:pt x="67" y="62"/>
                    <a:pt x="70" y="61"/>
                  </a:cubicBezTo>
                  <a:cubicBezTo>
                    <a:pt x="73" y="60"/>
                    <a:pt x="74" y="59"/>
                    <a:pt x="79" y="60"/>
                  </a:cubicBezTo>
                  <a:cubicBezTo>
                    <a:pt x="83" y="60"/>
                    <a:pt x="77" y="63"/>
                    <a:pt x="80" y="65"/>
                  </a:cubicBezTo>
                  <a:cubicBezTo>
                    <a:pt x="83" y="67"/>
                    <a:pt x="92" y="64"/>
                    <a:pt x="93" y="67"/>
                  </a:cubicBezTo>
                  <a:cubicBezTo>
                    <a:pt x="93" y="69"/>
                    <a:pt x="82" y="72"/>
                    <a:pt x="82" y="73"/>
                  </a:cubicBezTo>
                  <a:cubicBezTo>
                    <a:pt x="82" y="74"/>
                    <a:pt x="88" y="75"/>
                    <a:pt x="90" y="76"/>
                  </a:cubicBezTo>
                  <a:cubicBezTo>
                    <a:pt x="92" y="78"/>
                    <a:pt x="90" y="81"/>
                    <a:pt x="91" y="83"/>
                  </a:cubicBezTo>
                  <a:cubicBezTo>
                    <a:pt x="91" y="84"/>
                    <a:pt x="95" y="83"/>
                    <a:pt x="97" y="81"/>
                  </a:cubicBezTo>
                  <a:cubicBezTo>
                    <a:pt x="100" y="79"/>
                    <a:pt x="102" y="80"/>
                    <a:pt x="105" y="78"/>
                  </a:cubicBezTo>
                  <a:cubicBezTo>
                    <a:pt x="108" y="76"/>
                    <a:pt x="115" y="78"/>
                    <a:pt x="116" y="76"/>
                  </a:cubicBezTo>
                  <a:cubicBezTo>
                    <a:pt x="116" y="75"/>
                    <a:pt x="114" y="74"/>
                    <a:pt x="107" y="74"/>
                  </a:cubicBezTo>
                  <a:cubicBezTo>
                    <a:pt x="101" y="75"/>
                    <a:pt x="101" y="69"/>
                    <a:pt x="101" y="68"/>
                  </a:cubicBezTo>
                  <a:cubicBezTo>
                    <a:pt x="101" y="66"/>
                    <a:pt x="107" y="61"/>
                    <a:pt x="111" y="61"/>
                  </a:cubicBezTo>
                  <a:cubicBezTo>
                    <a:pt x="115" y="61"/>
                    <a:pt x="118" y="60"/>
                    <a:pt x="121" y="58"/>
                  </a:cubicBezTo>
                  <a:cubicBezTo>
                    <a:pt x="123" y="57"/>
                    <a:pt x="125" y="57"/>
                    <a:pt x="128" y="56"/>
                  </a:cubicBezTo>
                  <a:cubicBezTo>
                    <a:pt x="127" y="55"/>
                    <a:pt x="127" y="53"/>
                    <a:pt x="128" y="5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7" name="Google Shape;1956;p124">
              <a:extLst>
                <a:ext uri="{FF2B5EF4-FFF2-40B4-BE49-F238E27FC236}">
                  <a16:creationId xmlns:a16="http://schemas.microsoft.com/office/drawing/2014/main" id="{B486CD78-9EE6-AFB0-837A-DB86C536D98C}"/>
                </a:ext>
              </a:extLst>
            </p:cNvPr>
            <p:cNvSpPr/>
            <p:nvPr/>
          </p:nvSpPr>
          <p:spPr>
            <a:xfrm>
              <a:off x="6046305" y="2886480"/>
              <a:ext cx="216861" cy="162176"/>
            </a:xfrm>
            <a:custGeom>
              <a:avLst/>
              <a:gdLst/>
              <a:ahLst/>
              <a:cxnLst/>
              <a:rect l="l" t="t" r="r" b="b"/>
              <a:pathLst>
                <a:path w="76" h="55" extrusionOk="0">
                  <a:moveTo>
                    <a:pt x="71" y="27"/>
                  </a:moveTo>
                  <a:cubicBezTo>
                    <a:pt x="70" y="26"/>
                    <a:pt x="69" y="23"/>
                    <a:pt x="67" y="22"/>
                  </a:cubicBezTo>
                  <a:cubicBezTo>
                    <a:pt x="64" y="21"/>
                    <a:pt x="65" y="18"/>
                    <a:pt x="63" y="17"/>
                  </a:cubicBezTo>
                  <a:cubicBezTo>
                    <a:pt x="61" y="16"/>
                    <a:pt x="62" y="13"/>
                    <a:pt x="62" y="11"/>
                  </a:cubicBezTo>
                  <a:cubicBezTo>
                    <a:pt x="62" y="9"/>
                    <a:pt x="62" y="6"/>
                    <a:pt x="61" y="6"/>
                  </a:cubicBezTo>
                  <a:cubicBezTo>
                    <a:pt x="60" y="5"/>
                    <a:pt x="56" y="3"/>
                    <a:pt x="54" y="4"/>
                  </a:cubicBezTo>
                  <a:cubicBezTo>
                    <a:pt x="52" y="5"/>
                    <a:pt x="50" y="5"/>
                    <a:pt x="49" y="4"/>
                  </a:cubicBezTo>
                  <a:cubicBezTo>
                    <a:pt x="49" y="2"/>
                    <a:pt x="47" y="1"/>
                    <a:pt x="45" y="2"/>
                  </a:cubicBezTo>
                  <a:cubicBezTo>
                    <a:pt x="43" y="2"/>
                    <a:pt x="42" y="1"/>
                    <a:pt x="41" y="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7" y="2"/>
                    <a:pt x="37" y="4"/>
                    <a:pt x="35" y="4"/>
                  </a:cubicBezTo>
                  <a:cubicBezTo>
                    <a:pt x="33" y="4"/>
                    <a:pt x="32" y="3"/>
                    <a:pt x="30" y="5"/>
                  </a:cubicBezTo>
                  <a:cubicBezTo>
                    <a:pt x="28" y="6"/>
                    <a:pt x="27" y="8"/>
                    <a:pt x="27" y="9"/>
                  </a:cubicBezTo>
                  <a:cubicBezTo>
                    <a:pt x="28" y="10"/>
                    <a:pt x="28" y="12"/>
                    <a:pt x="27" y="12"/>
                  </a:cubicBezTo>
                  <a:cubicBezTo>
                    <a:pt x="25" y="12"/>
                    <a:pt x="25" y="14"/>
                    <a:pt x="24" y="14"/>
                  </a:cubicBezTo>
                  <a:cubicBezTo>
                    <a:pt x="22" y="15"/>
                    <a:pt x="20" y="17"/>
                    <a:pt x="20" y="18"/>
                  </a:cubicBezTo>
                  <a:cubicBezTo>
                    <a:pt x="20" y="19"/>
                    <a:pt x="20" y="22"/>
                    <a:pt x="19" y="22"/>
                  </a:cubicBezTo>
                  <a:cubicBezTo>
                    <a:pt x="18" y="22"/>
                    <a:pt x="14" y="22"/>
                    <a:pt x="13" y="23"/>
                  </a:cubicBezTo>
                  <a:cubicBezTo>
                    <a:pt x="13" y="25"/>
                    <a:pt x="11" y="26"/>
                    <a:pt x="9" y="25"/>
                  </a:cubicBezTo>
                  <a:cubicBezTo>
                    <a:pt x="8" y="25"/>
                    <a:pt x="6" y="25"/>
                    <a:pt x="4" y="25"/>
                  </a:cubicBezTo>
                  <a:cubicBezTo>
                    <a:pt x="4" y="25"/>
                    <a:pt x="4" y="25"/>
                    <a:pt x="3" y="26"/>
                  </a:cubicBezTo>
                  <a:cubicBezTo>
                    <a:pt x="3" y="28"/>
                    <a:pt x="3" y="30"/>
                    <a:pt x="5" y="32"/>
                  </a:cubicBezTo>
                  <a:cubicBezTo>
                    <a:pt x="6" y="33"/>
                    <a:pt x="7" y="38"/>
                    <a:pt x="5" y="39"/>
                  </a:cubicBezTo>
                  <a:cubicBezTo>
                    <a:pt x="3" y="39"/>
                    <a:pt x="0" y="41"/>
                    <a:pt x="0" y="43"/>
                  </a:cubicBezTo>
                  <a:cubicBezTo>
                    <a:pt x="0" y="44"/>
                    <a:pt x="4" y="45"/>
                    <a:pt x="3" y="47"/>
                  </a:cubicBezTo>
                  <a:cubicBezTo>
                    <a:pt x="3" y="48"/>
                    <a:pt x="3" y="50"/>
                    <a:pt x="3" y="51"/>
                  </a:cubicBezTo>
                  <a:cubicBezTo>
                    <a:pt x="4" y="51"/>
                    <a:pt x="6" y="52"/>
                    <a:pt x="7" y="50"/>
                  </a:cubicBezTo>
                  <a:cubicBezTo>
                    <a:pt x="9" y="49"/>
                    <a:pt x="9" y="47"/>
                    <a:pt x="13" y="47"/>
                  </a:cubicBezTo>
                  <a:cubicBezTo>
                    <a:pt x="16" y="47"/>
                    <a:pt x="25" y="47"/>
                    <a:pt x="26" y="49"/>
                  </a:cubicBezTo>
                  <a:cubicBezTo>
                    <a:pt x="28" y="50"/>
                    <a:pt x="32" y="49"/>
                    <a:pt x="34" y="50"/>
                  </a:cubicBezTo>
                  <a:cubicBezTo>
                    <a:pt x="36" y="51"/>
                    <a:pt x="39" y="52"/>
                    <a:pt x="39" y="51"/>
                  </a:cubicBezTo>
                  <a:cubicBezTo>
                    <a:pt x="39" y="50"/>
                    <a:pt x="42" y="52"/>
                    <a:pt x="44" y="51"/>
                  </a:cubicBezTo>
                  <a:cubicBezTo>
                    <a:pt x="47" y="50"/>
                    <a:pt x="48" y="54"/>
                    <a:pt x="50" y="53"/>
                  </a:cubicBezTo>
                  <a:cubicBezTo>
                    <a:pt x="51" y="52"/>
                    <a:pt x="56" y="52"/>
                    <a:pt x="57" y="53"/>
                  </a:cubicBezTo>
                  <a:cubicBezTo>
                    <a:pt x="58" y="55"/>
                    <a:pt x="58" y="52"/>
                    <a:pt x="58" y="51"/>
                  </a:cubicBezTo>
                  <a:cubicBezTo>
                    <a:pt x="58" y="49"/>
                    <a:pt x="63" y="45"/>
                    <a:pt x="63" y="45"/>
                  </a:cubicBezTo>
                  <a:cubicBezTo>
                    <a:pt x="63" y="45"/>
                    <a:pt x="66" y="45"/>
                    <a:pt x="68" y="44"/>
                  </a:cubicBezTo>
                  <a:cubicBezTo>
                    <a:pt x="68" y="44"/>
                    <a:pt x="68" y="43"/>
                    <a:pt x="67" y="41"/>
                  </a:cubicBezTo>
                  <a:cubicBezTo>
                    <a:pt x="66" y="37"/>
                    <a:pt x="65" y="35"/>
                    <a:pt x="66" y="34"/>
                  </a:cubicBezTo>
                  <a:cubicBezTo>
                    <a:pt x="67" y="32"/>
                    <a:pt x="70" y="35"/>
                    <a:pt x="72" y="34"/>
                  </a:cubicBezTo>
                  <a:cubicBezTo>
                    <a:pt x="73" y="34"/>
                    <a:pt x="76" y="32"/>
                    <a:pt x="76" y="31"/>
                  </a:cubicBezTo>
                  <a:cubicBezTo>
                    <a:pt x="75" y="29"/>
                    <a:pt x="73" y="27"/>
                    <a:pt x="71" y="2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8" name="Google Shape;1957;p124">
              <a:extLst>
                <a:ext uri="{FF2B5EF4-FFF2-40B4-BE49-F238E27FC236}">
                  <a16:creationId xmlns:a16="http://schemas.microsoft.com/office/drawing/2014/main" id="{898E1947-71CE-B1CC-8797-343346816FEA}"/>
                </a:ext>
              </a:extLst>
            </p:cNvPr>
            <p:cNvSpPr/>
            <p:nvPr/>
          </p:nvSpPr>
          <p:spPr>
            <a:xfrm>
              <a:off x="5990867" y="2821276"/>
              <a:ext cx="172836" cy="83596"/>
            </a:xfrm>
            <a:custGeom>
              <a:avLst/>
              <a:gdLst/>
              <a:ahLst/>
              <a:cxnLst/>
              <a:rect l="l" t="t" r="r" b="b"/>
              <a:pathLst>
                <a:path w="60" h="28" extrusionOk="0">
                  <a:moveTo>
                    <a:pt x="20" y="20"/>
                  </a:moveTo>
                  <a:cubicBezTo>
                    <a:pt x="23" y="20"/>
                    <a:pt x="28" y="21"/>
                    <a:pt x="31" y="20"/>
                  </a:cubicBezTo>
                  <a:cubicBezTo>
                    <a:pt x="34" y="19"/>
                    <a:pt x="34" y="22"/>
                    <a:pt x="35" y="22"/>
                  </a:cubicBezTo>
                  <a:cubicBezTo>
                    <a:pt x="37" y="21"/>
                    <a:pt x="41" y="24"/>
                    <a:pt x="43" y="26"/>
                  </a:cubicBezTo>
                  <a:cubicBezTo>
                    <a:pt x="44" y="27"/>
                    <a:pt x="46" y="27"/>
                    <a:pt x="47" y="28"/>
                  </a:cubicBezTo>
                  <a:cubicBezTo>
                    <a:pt x="47" y="28"/>
                    <a:pt x="48" y="27"/>
                    <a:pt x="49" y="27"/>
                  </a:cubicBezTo>
                  <a:cubicBezTo>
                    <a:pt x="51" y="25"/>
                    <a:pt x="52" y="26"/>
                    <a:pt x="54" y="26"/>
                  </a:cubicBezTo>
                  <a:cubicBezTo>
                    <a:pt x="56" y="26"/>
                    <a:pt x="56" y="24"/>
                    <a:pt x="57" y="23"/>
                  </a:cubicBezTo>
                  <a:cubicBezTo>
                    <a:pt x="58" y="22"/>
                    <a:pt x="59" y="22"/>
                    <a:pt x="60" y="22"/>
                  </a:cubicBezTo>
                  <a:cubicBezTo>
                    <a:pt x="59" y="21"/>
                    <a:pt x="59" y="18"/>
                    <a:pt x="58" y="17"/>
                  </a:cubicBezTo>
                  <a:cubicBezTo>
                    <a:pt x="57" y="16"/>
                    <a:pt x="55" y="14"/>
                    <a:pt x="55" y="12"/>
                  </a:cubicBezTo>
                  <a:cubicBezTo>
                    <a:pt x="56" y="11"/>
                    <a:pt x="56" y="9"/>
                    <a:pt x="55" y="8"/>
                  </a:cubicBezTo>
                  <a:cubicBezTo>
                    <a:pt x="54" y="7"/>
                    <a:pt x="53" y="7"/>
                    <a:pt x="53" y="6"/>
                  </a:cubicBezTo>
                  <a:cubicBezTo>
                    <a:pt x="50" y="6"/>
                    <a:pt x="46" y="5"/>
                    <a:pt x="46" y="5"/>
                  </a:cubicBezTo>
                  <a:cubicBezTo>
                    <a:pt x="44" y="6"/>
                    <a:pt x="38" y="1"/>
                    <a:pt x="37" y="1"/>
                  </a:cubicBezTo>
                  <a:cubicBezTo>
                    <a:pt x="37" y="0"/>
                    <a:pt x="33" y="0"/>
                    <a:pt x="29" y="1"/>
                  </a:cubicBezTo>
                  <a:cubicBezTo>
                    <a:pt x="27" y="3"/>
                    <a:pt x="28" y="5"/>
                    <a:pt x="28" y="9"/>
                  </a:cubicBezTo>
                  <a:cubicBezTo>
                    <a:pt x="28" y="13"/>
                    <a:pt x="24" y="12"/>
                    <a:pt x="22" y="12"/>
                  </a:cubicBezTo>
                  <a:cubicBezTo>
                    <a:pt x="19" y="12"/>
                    <a:pt x="16" y="5"/>
                    <a:pt x="14" y="3"/>
                  </a:cubicBezTo>
                  <a:cubicBezTo>
                    <a:pt x="13" y="2"/>
                    <a:pt x="9" y="5"/>
                    <a:pt x="7" y="7"/>
                  </a:cubicBezTo>
                  <a:cubicBezTo>
                    <a:pt x="4" y="9"/>
                    <a:pt x="5" y="12"/>
                    <a:pt x="3" y="13"/>
                  </a:cubicBezTo>
                  <a:cubicBezTo>
                    <a:pt x="2" y="15"/>
                    <a:pt x="0" y="18"/>
                    <a:pt x="2" y="21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5" y="21"/>
                    <a:pt x="7" y="21"/>
                    <a:pt x="9" y="20"/>
                  </a:cubicBezTo>
                  <a:cubicBezTo>
                    <a:pt x="11" y="18"/>
                    <a:pt x="18" y="20"/>
                    <a:pt x="20" y="2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9" name="Google Shape;1958;p124">
              <a:extLst>
                <a:ext uri="{FF2B5EF4-FFF2-40B4-BE49-F238E27FC236}">
                  <a16:creationId xmlns:a16="http://schemas.microsoft.com/office/drawing/2014/main" id="{7C24C47D-CC17-0DF9-9B2E-3746C1E89F6B}"/>
                </a:ext>
              </a:extLst>
            </p:cNvPr>
            <p:cNvSpPr/>
            <p:nvPr/>
          </p:nvSpPr>
          <p:spPr>
            <a:xfrm>
              <a:off x="5990867" y="2874779"/>
              <a:ext cx="135335" cy="88612"/>
            </a:xfrm>
            <a:custGeom>
              <a:avLst/>
              <a:gdLst/>
              <a:ahLst/>
              <a:cxnLst/>
              <a:rect l="l" t="t" r="r" b="b"/>
              <a:pathLst>
                <a:path w="47" h="30" extrusionOk="0">
                  <a:moveTo>
                    <a:pt x="7" y="15"/>
                  </a:moveTo>
                  <a:cubicBezTo>
                    <a:pt x="8" y="16"/>
                    <a:pt x="11" y="17"/>
                    <a:pt x="12" y="17"/>
                  </a:cubicBezTo>
                  <a:cubicBezTo>
                    <a:pt x="13" y="16"/>
                    <a:pt x="16" y="18"/>
                    <a:pt x="16" y="19"/>
                  </a:cubicBezTo>
                  <a:cubicBezTo>
                    <a:pt x="16" y="21"/>
                    <a:pt x="15" y="25"/>
                    <a:pt x="16" y="25"/>
                  </a:cubicBezTo>
                  <a:cubicBezTo>
                    <a:pt x="17" y="25"/>
                    <a:pt x="22" y="27"/>
                    <a:pt x="23" y="29"/>
                  </a:cubicBezTo>
                  <a:cubicBezTo>
                    <a:pt x="25" y="29"/>
                    <a:pt x="27" y="29"/>
                    <a:pt x="28" y="29"/>
                  </a:cubicBezTo>
                  <a:cubicBezTo>
                    <a:pt x="30" y="30"/>
                    <a:pt x="32" y="29"/>
                    <a:pt x="32" y="27"/>
                  </a:cubicBezTo>
                  <a:cubicBezTo>
                    <a:pt x="33" y="26"/>
                    <a:pt x="37" y="26"/>
                    <a:pt x="38" y="26"/>
                  </a:cubicBezTo>
                  <a:cubicBezTo>
                    <a:pt x="39" y="26"/>
                    <a:pt x="39" y="23"/>
                    <a:pt x="39" y="22"/>
                  </a:cubicBezTo>
                  <a:cubicBezTo>
                    <a:pt x="39" y="21"/>
                    <a:pt x="41" y="19"/>
                    <a:pt x="43" y="18"/>
                  </a:cubicBezTo>
                  <a:cubicBezTo>
                    <a:pt x="44" y="18"/>
                    <a:pt x="44" y="16"/>
                    <a:pt x="46" y="16"/>
                  </a:cubicBezTo>
                  <a:cubicBezTo>
                    <a:pt x="47" y="16"/>
                    <a:pt x="47" y="14"/>
                    <a:pt x="46" y="13"/>
                  </a:cubicBezTo>
                  <a:cubicBezTo>
                    <a:pt x="46" y="12"/>
                    <a:pt x="47" y="11"/>
                    <a:pt x="47" y="10"/>
                  </a:cubicBezTo>
                  <a:cubicBezTo>
                    <a:pt x="46" y="9"/>
                    <a:pt x="44" y="9"/>
                    <a:pt x="43" y="8"/>
                  </a:cubicBezTo>
                  <a:cubicBezTo>
                    <a:pt x="41" y="6"/>
                    <a:pt x="37" y="3"/>
                    <a:pt x="35" y="4"/>
                  </a:cubicBezTo>
                  <a:cubicBezTo>
                    <a:pt x="34" y="4"/>
                    <a:pt x="34" y="1"/>
                    <a:pt x="31" y="2"/>
                  </a:cubicBezTo>
                  <a:cubicBezTo>
                    <a:pt x="28" y="3"/>
                    <a:pt x="23" y="2"/>
                    <a:pt x="20" y="2"/>
                  </a:cubicBezTo>
                  <a:cubicBezTo>
                    <a:pt x="18" y="2"/>
                    <a:pt x="11" y="0"/>
                    <a:pt x="9" y="2"/>
                  </a:cubicBezTo>
                  <a:cubicBezTo>
                    <a:pt x="7" y="3"/>
                    <a:pt x="5" y="3"/>
                    <a:pt x="2" y="4"/>
                  </a:cubicBezTo>
                  <a:cubicBezTo>
                    <a:pt x="4" y="7"/>
                    <a:pt x="3" y="10"/>
                    <a:pt x="2" y="12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4" y="14"/>
                    <a:pt x="6" y="14"/>
                    <a:pt x="7" y="15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0" name="Google Shape;1959;p124">
              <a:extLst>
                <a:ext uri="{FF2B5EF4-FFF2-40B4-BE49-F238E27FC236}">
                  <a16:creationId xmlns:a16="http://schemas.microsoft.com/office/drawing/2014/main" id="{0853B060-9FC6-9A92-4F17-CA3A064A0738}"/>
                </a:ext>
              </a:extLst>
            </p:cNvPr>
            <p:cNvSpPr/>
            <p:nvPr/>
          </p:nvSpPr>
          <p:spPr>
            <a:xfrm>
              <a:off x="5661499" y="3159001"/>
              <a:ext cx="105985" cy="60189"/>
            </a:xfrm>
            <a:custGeom>
              <a:avLst/>
              <a:gdLst/>
              <a:ahLst/>
              <a:cxnLst/>
              <a:rect l="l" t="t" r="r" b="b"/>
              <a:pathLst>
                <a:path w="37" h="20" extrusionOk="0">
                  <a:moveTo>
                    <a:pt x="33" y="8"/>
                  </a:moveTo>
                  <a:cubicBezTo>
                    <a:pt x="31" y="9"/>
                    <a:pt x="29" y="6"/>
                    <a:pt x="29" y="6"/>
                  </a:cubicBezTo>
                  <a:cubicBezTo>
                    <a:pt x="29" y="5"/>
                    <a:pt x="28" y="3"/>
                    <a:pt x="29" y="2"/>
                  </a:cubicBezTo>
                  <a:cubicBezTo>
                    <a:pt x="27" y="2"/>
                    <a:pt x="25" y="1"/>
                    <a:pt x="24" y="0"/>
                  </a:cubicBezTo>
                  <a:cubicBezTo>
                    <a:pt x="22" y="0"/>
                    <a:pt x="20" y="0"/>
                    <a:pt x="19" y="0"/>
                  </a:cubicBezTo>
                  <a:cubicBezTo>
                    <a:pt x="17" y="1"/>
                    <a:pt x="14" y="1"/>
                    <a:pt x="12" y="1"/>
                  </a:cubicBezTo>
                  <a:cubicBezTo>
                    <a:pt x="12" y="1"/>
                    <a:pt x="11" y="2"/>
                    <a:pt x="11" y="2"/>
                  </a:cubicBezTo>
                  <a:cubicBezTo>
                    <a:pt x="9" y="2"/>
                    <a:pt x="7" y="4"/>
                    <a:pt x="7" y="5"/>
                  </a:cubicBezTo>
                  <a:cubicBezTo>
                    <a:pt x="6" y="7"/>
                    <a:pt x="2" y="9"/>
                    <a:pt x="1" y="12"/>
                  </a:cubicBezTo>
                  <a:cubicBezTo>
                    <a:pt x="0" y="15"/>
                    <a:pt x="1" y="16"/>
                    <a:pt x="2" y="14"/>
                  </a:cubicBezTo>
                  <a:cubicBezTo>
                    <a:pt x="4" y="12"/>
                    <a:pt x="6" y="13"/>
                    <a:pt x="6" y="15"/>
                  </a:cubicBezTo>
                  <a:cubicBezTo>
                    <a:pt x="6" y="16"/>
                    <a:pt x="8" y="17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0" y="19"/>
                    <a:pt x="13" y="18"/>
                    <a:pt x="14" y="18"/>
                  </a:cubicBezTo>
                  <a:cubicBezTo>
                    <a:pt x="16" y="18"/>
                    <a:pt x="18" y="13"/>
                    <a:pt x="18" y="13"/>
                  </a:cubicBezTo>
                  <a:cubicBezTo>
                    <a:pt x="19" y="12"/>
                    <a:pt x="21" y="16"/>
                    <a:pt x="23" y="18"/>
                  </a:cubicBezTo>
                  <a:cubicBezTo>
                    <a:pt x="25" y="20"/>
                    <a:pt x="25" y="17"/>
                    <a:pt x="25" y="15"/>
                  </a:cubicBezTo>
                  <a:cubicBezTo>
                    <a:pt x="25" y="14"/>
                    <a:pt x="27" y="13"/>
                    <a:pt x="28" y="14"/>
                  </a:cubicBezTo>
                  <a:cubicBezTo>
                    <a:pt x="29" y="14"/>
                    <a:pt x="32" y="14"/>
                    <a:pt x="32" y="13"/>
                  </a:cubicBezTo>
                  <a:cubicBezTo>
                    <a:pt x="32" y="11"/>
                    <a:pt x="33" y="12"/>
                    <a:pt x="34" y="12"/>
                  </a:cubicBezTo>
                  <a:cubicBezTo>
                    <a:pt x="35" y="12"/>
                    <a:pt x="35" y="10"/>
                    <a:pt x="35" y="10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6" y="8"/>
                    <a:pt x="34" y="7"/>
                    <a:pt x="33" y="8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1" name="Německo – podíl eCOM 10 %">
              <a:extLst>
                <a:ext uri="{FF2B5EF4-FFF2-40B4-BE49-F238E27FC236}">
                  <a16:creationId xmlns:a16="http://schemas.microsoft.com/office/drawing/2014/main" id="{E2D63CBD-272C-5AF2-8D43-58478AD4A457}"/>
                </a:ext>
              </a:extLst>
            </p:cNvPr>
            <p:cNvSpPr/>
            <p:nvPr/>
          </p:nvSpPr>
          <p:spPr>
            <a:xfrm>
              <a:off x="5661499" y="2933294"/>
              <a:ext cx="207079" cy="237411"/>
            </a:xfrm>
            <a:custGeom>
              <a:avLst/>
              <a:gdLst/>
              <a:ahLst/>
              <a:cxnLst/>
              <a:rect l="l" t="t" r="r" b="b"/>
              <a:pathLst>
                <a:path w="72" h="81" extrusionOk="0">
                  <a:moveTo>
                    <a:pt x="9" y="21"/>
                  </a:moveTo>
                  <a:cubicBezTo>
                    <a:pt x="7" y="24"/>
                    <a:pt x="4" y="24"/>
                    <a:pt x="5" y="25"/>
                  </a:cubicBezTo>
                  <a:cubicBezTo>
                    <a:pt x="5" y="25"/>
                    <a:pt x="8" y="28"/>
                    <a:pt x="7" y="29"/>
                  </a:cubicBezTo>
                  <a:cubicBezTo>
                    <a:pt x="7" y="30"/>
                    <a:pt x="6" y="29"/>
                    <a:pt x="6" y="32"/>
                  </a:cubicBezTo>
                  <a:cubicBezTo>
                    <a:pt x="6" y="34"/>
                    <a:pt x="2" y="34"/>
                    <a:pt x="1" y="34"/>
                  </a:cubicBezTo>
                  <a:cubicBezTo>
                    <a:pt x="0" y="34"/>
                    <a:pt x="1" y="36"/>
                    <a:pt x="1" y="38"/>
                  </a:cubicBezTo>
                  <a:cubicBezTo>
                    <a:pt x="0" y="39"/>
                    <a:pt x="0" y="43"/>
                    <a:pt x="0" y="44"/>
                  </a:cubicBezTo>
                  <a:cubicBezTo>
                    <a:pt x="0" y="45"/>
                    <a:pt x="2" y="48"/>
                    <a:pt x="2" y="49"/>
                  </a:cubicBezTo>
                  <a:cubicBezTo>
                    <a:pt x="2" y="50"/>
                    <a:pt x="0" y="51"/>
                    <a:pt x="0" y="52"/>
                  </a:cubicBezTo>
                  <a:cubicBezTo>
                    <a:pt x="1" y="53"/>
                    <a:pt x="2" y="54"/>
                    <a:pt x="3" y="59"/>
                  </a:cubicBezTo>
                  <a:cubicBezTo>
                    <a:pt x="4" y="59"/>
                    <a:pt x="4" y="59"/>
                    <a:pt x="5" y="60"/>
                  </a:cubicBezTo>
                  <a:cubicBezTo>
                    <a:pt x="6" y="61"/>
                    <a:pt x="7" y="62"/>
                    <a:pt x="10" y="62"/>
                  </a:cubicBezTo>
                  <a:cubicBezTo>
                    <a:pt x="12" y="62"/>
                    <a:pt x="13" y="64"/>
                    <a:pt x="14" y="64"/>
                  </a:cubicBezTo>
                  <a:cubicBezTo>
                    <a:pt x="15" y="63"/>
                    <a:pt x="18" y="64"/>
                    <a:pt x="16" y="66"/>
                  </a:cubicBezTo>
                  <a:cubicBezTo>
                    <a:pt x="13" y="68"/>
                    <a:pt x="13" y="71"/>
                    <a:pt x="12" y="73"/>
                  </a:cubicBezTo>
                  <a:cubicBezTo>
                    <a:pt x="12" y="74"/>
                    <a:pt x="12" y="76"/>
                    <a:pt x="12" y="78"/>
                  </a:cubicBezTo>
                  <a:cubicBezTo>
                    <a:pt x="14" y="78"/>
                    <a:pt x="17" y="78"/>
                    <a:pt x="19" y="77"/>
                  </a:cubicBezTo>
                  <a:cubicBezTo>
                    <a:pt x="20" y="77"/>
                    <a:pt x="22" y="77"/>
                    <a:pt x="24" y="77"/>
                  </a:cubicBezTo>
                  <a:cubicBezTo>
                    <a:pt x="25" y="78"/>
                    <a:pt x="27" y="79"/>
                    <a:pt x="29" y="79"/>
                  </a:cubicBezTo>
                  <a:cubicBezTo>
                    <a:pt x="29" y="79"/>
                    <a:pt x="29" y="78"/>
                    <a:pt x="30" y="78"/>
                  </a:cubicBezTo>
                  <a:cubicBezTo>
                    <a:pt x="31" y="78"/>
                    <a:pt x="33" y="81"/>
                    <a:pt x="34" y="80"/>
                  </a:cubicBezTo>
                  <a:cubicBezTo>
                    <a:pt x="35" y="78"/>
                    <a:pt x="38" y="78"/>
                    <a:pt x="39" y="79"/>
                  </a:cubicBezTo>
                  <a:cubicBezTo>
                    <a:pt x="40" y="80"/>
                    <a:pt x="42" y="80"/>
                    <a:pt x="44" y="79"/>
                  </a:cubicBezTo>
                  <a:cubicBezTo>
                    <a:pt x="45" y="77"/>
                    <a:pt x="51" y="76"/>
                    <a:pt x="52" y="77"/>
                  </a:cubicBezTo>
                  <a:cubicBezTo>
                    <a:pt x="53" y="77"/>
                    <a:pt x="56" y="79"/>
                    <a:pt x="55" y="75"/>
                  </a:cubicBezTo>
                  <a:cubicBezTo>
                    <a:pt x="54" y="70"/>
                    <a:pt x="58" y="71"/>
                    <a:pt x="58" y="70"/>
                  </a:cubicBezTo>
                  <a:cubicBezTo>
                    <a:pt x="59" y="68"/>
                    <a:pt x="63" y="67"/>
                    <a:pt x="63" y="66"/>
                  </a:cubicBezTo>
                  <a:cubicBezTo>
                    <a:pt x="62" y="65"/>
                    <a:pt x="56" y="61"/>
                    <a:pt x="54" y="60"/>
                  </a:cubicBezTo>
                  <a:cubicBezTo>
                    <a:pt x="53" y="59"/>
                    <a:pt x="53" y="55"/>
                    <a:pt x="52" y="53"/>
                  </a:cubicBezTo>
                  <a:cubicBezTo>
                    <a:pt x="51" y="51"/>
                    <a:pt x="49" y="49"/>
                    <a:pt x="51" y="49"/>
                  </a:cubicBezTo>
                  <a:cubicBezTo>
                    <a:pt x="53" y="48"/>
                    <a:pt x="58" y="47"/>
                    <a:pt x="60" y="46"/>
                  </a:cubicBezTo>
                  <a:cubicBezTo>
                    <a:pt x="61" y="44"/>
                    <a:pt x="65" y="44"/>
                    <a:pt x="66" y="43"/>
                  </a:cubicBezTo>
                  <a:cubicBezTo>
                    <a:pt x="67" y="41"/>
                    <a:pt x="70" y="43"/>
                    <a:pt x="70" y="42"/>
                  </a:cubicBezTo>
                  <a:cubicBezTo>
                    <a:pt x="71" y="41"/>
                    <a:pt x="72" y="39"/>
                    <a:pt x="71" y="38"/>
                  </a:cubicBezTo>
                  <a:cubicBezTo>
                    <a:pt x="70" y="37"/>
                    <a:pt x="69" y="35"/>
                    <a:pt x="69" y="31"/>
                  </a:cubicBezTo>
                  <a:cubicBezTo>
                    <a:pt x="68" y="28"/>
                    <a:pt x="68" y="29"/>
                    <a:pt x="68" y="27"/>
                  </a:cubicBezTo>
                  <a:cubicBezTo>
                    <a:pt x="68" y="26"/>
                    <a:pt x="67" y="24"/>
                    <a:pt x="66" y="23"/>
                  </a:cubicBezTo>
                  <a:cubicBezTo>
                    <a:pt x="65" y="23"/>
                    <a:pt x="64" y="22"/>
                    <a:pt x="65" y="20"/>
                  </a:cubicBezTo>
                  <a:cubicBezTo>
                    <a:pt x="66" y="18"/>
                    <a:pt x="66" y="13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11"/>
                    <a:pt x="65" y="10"/>
                    <a:pt x="65" y="10"/>
                  </a:cubicBezTo>
                  <a:cubicBezTo>
                    <a:pt x="64" y="8"/>
                    <a:pt x="63" y="7"/>
                    <a:pt x="60" y="7"/>
                  </a:cubicBezTo>
                  <a:cubicBezTo>
                    <a:pt x="57" y="7"/>
                    <a:pt x="62" y="4"/>
                    <a:pt x="61" y="2"/>
                  </a:cubicBezTo>
                  <a:cubicBezTo>
                    <a:pt x="59" y="1"/>
                    <a:pt x="56" y="5"/>
                    <a:pt x="54" y="4"/>
                  </a:cubicBezTo>
                  <a:cubicBezTo>
                    <a:pt x="51" y="3"/>
                    <a:pt x="47" y="8"/>
                    <a:pt x="44" y="10"/>
                  </a:cubicBezTo>
                  <a:cubicBezTo>
                    <a:pt x="42" y="12"/>
                    <a:pt x="38" y="9"/>
                    <a:pt x="40" y="7"/>
                  </a:cubicBezTo>
                  <a:cubicBezTo>
                    <a:pt x="42" y="4"/>
                    <a:pt x="40" y="4"/>
                    <a:pt x="37" y="5"/>
                  </a:cubicBezTo>
                  <a:cubicBezTo>
                    <a:pt x="35" y="6"/>
                    <a:pt x="31" y="5"/>
                    <a:pt x="32" y="2"/>
                  </a:cubicBezTo>
                  <a:cubicBezTo>
                    <a:pt x="32" y="2"/>
                    <a:pt x="31" y="1"/>
                    <a:pt x="31" y="0"/>
                  </a:cubicBezTo>
                  <a:cubicBezTo>
                    <a:pt x="30" y="1"/>
                    <a:pt x="29" y="1"/>
                    <a:pt x="28" y="0"/>
                  </a:cubicBezTo>
                  <a:cubicBezTo>
                    <a:pt x="27" y="0"/>
                    <a:pt x="24" y="0"/>
                    <a:pt x="21" y="0"/>
                  </a:cubicBezTo>
                  <a:cubicBezTo>
                    <a:pt x="22" y="1"/>
                    <a:pt x="23" y="2"/>
                    <a:pt x="22" y="4"/>
                  </a:cubicBezTo>
                  <a:cubicBezTo>
                    <a:pt x="21" y="6"/>
                    <a:pt x="23" y="7"/>
                    <a:pt x="24" y="10"/>
                  </a:cubicBezTo>
                  <a:cubicBezTo>
                    <a:pt x="26" y="13"/>
                    <a:pt x="21" y="12"/>
                    <a:pt x="21" y="14"/>
                  </a:cubicBezTo>
                  <a:cubicBezTo>
                    <a:pt x="21" y="16"/>
                    <a:pt x="16" y="14"/>
                    <a:pt x="15" y="13"/>
                  </a:cubicBezTo>
                  <a:cubicBezTo>
                    <a:pt x="13" y="12"/>
                    <a:pt x="9" y="13"/>
                    <a:pt x="9" y="14"/>
                  </a:cubicBezTo>
                  <a:cubicBezTo>
                    <a:pt x="9" y="14"/>
                    <a:pt x="9" y="15"/>
                    <a:pt x="9" y="15"/>
                  </a:cubicBezTo>
                  <a:cubicBezTo>
                    <a:pt x="9" y="18"/>
                    <a:pt x="10" y="20"/>
                    <a:pt x="9" y="21"/>
                  </a:cubicBezTo>
                  <a:close/>
                </a:path>
              </a:pathLst>
            </a:custGeom>
            <a:solidFill>
              <a:srgbClr val="F5630B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" name="Google Shape;1961;p124">
              <a:extLst>
                <a:ext uri="{FF2B5EF4-FFF2-40B4-BE49-F238E27FC236}">
                  <a16:creationId xmlns:a16="http://schemas.microsoft.com/office/drawing/2014/main" id="{692E9DC9-4C2E-0242-2BFF-0E7D9CC9B8F8}"/>
                </a:ext>
              </a:extLst>
            </p:cNvPr>
            <p:cNvSpPr/>
            <p:nvPr/>
          </p:nvSpPr>
          <p:spPr>
            <a:xfrm>
              <a:off x="5997390" y="2358157"/>
              <a:ext cx="242951" cy="396243"/>
            </a:xfrm>
            <a:custGeom>
              <a:avLst/>
              <a:gdLst/>
              <a:ahLst/>
              <a:cxnLst/>
              <a:rect l="l" t="t" r="r" b="b"/>
              <a:pathLst>
                <a:path w="85" h="135" extrusionOk="0">
                  <a:moveTo>
                    <a:pt x="72" y="113"/>
                  </a:moveTo>
                  <a:cubicBezTo>
                    <a:pt x="74" y="109"/>
                    <a:pt x="82" y="106"/>
                    <a:pt x="84" y="102"/>
                  </a:cubicBezTo>
                  <a:cubicBezTo>
                    <a:pt x="84" y="100"/>
                    <a:pt x="85" y="99"/>
                    <a:pt x="82" y="96"/>
                  </a:cubicBezTo>
                  <a:cubicBezTo>
                    <a:pt x="78" y="92"/>
                    <a:pt x="72" y="90"/>
                    <a:pt x="71" y="88"/>
                  </a:cubicBezTo>
                  <a:cubicBezTo>
                    <a:pt x="71" y="86"/>
                    <a:pt x="77" y="86"/>
                    <a:pt x="76" y="83"/>
                  </a:cubicBezTo>
                  <a:cubicBezTo>
                    <a:pt x="76" y="81"/>
                    <a:pt x="73" y="81"/>
                    <a:pt x="72" y="79"/>
                  </a:cubicBezTo>
                  <a:cubicBezTo>
                    <a:pt x="71" y="77"/>
                    <a:pt x="73" y="76"/>
                    <a:pt x="73" y="75"/>
                  </a:cubicBezTo>
                  <a:cubicBezTo>
                    <a:pt x="73" y="74"/>
                    <a:pt x="69" y="74"/>
                    <a:pt x="69" y="72"/>
                  </a:cubicBezTo>
                  <a:cubicBezTo>
                    <a:pt x="69" y="71"/>
                    <a:pt x="72" y="71"/>
                    <a:pt x="71" y="70"/>
                  </a:cubicBezTo>
                  <a:cubicBezTo>
                    <a:pt x="71" y="69"/>
                    <a:pt x="68" y="66"/>
                    <a:pt x="70" y="64"/>
                  </a:cubicBezTo>
                  <a:cubicBezTo>
                    <a:pt x="72" y="62"/>
                    <a:pt x="75" y="64"/>
                    <a:pt x="73" y="59"/>
                  </a:cubicBezTo>
                  <a:cubicBezTo>
                    <a:pt x="70" y="54"/>
                    <a:pt x="66" y="48"/>
                    <a:pt x="65" y="47"/>
                  </a:cubicBezTo>
                  <a:cubicBezTo>
                    <a:pt x="64" y="45"/>
                    <a:pt x="66" y="43"/>
                    <a:pt x="67" y="42"/>
                  </a:cubicBezTo>
                  <a:cubicBezTo>
                    <a:pt x="69" y="41"/>
                    <a:pt x="72" y="38"/>
                    <a:pt x="72" y="36"/>
                  </a:cubicBezTo>
                  <a:cubicBezTo>
                    <a:pt x="72" y="35"/>
                    <a:pt x="68" y="31"/>
                    <a:pt x="67" y="30"/>
                  </a:cubicBezTo>
                  <a:cubicBezTo>
                    <a:pt x="65" y="30"/>
                    <a:pt x="63" y="30"/>
                    <a:pt x="62" y="27"/>
                  </a:cubicBezTo>
                  <a:cubicBezTo>
                    <a:pt x="60" y="25"/>
                    <a:pt x="59" y="24"/>
                    <a:pt x="60" y="23"/>
                  </a:cubicBezTo>
                  <a:cubicBezTo>
                    <a:pt x="62" y="21"/>
                    <a:pt x="62" y="20"/>
                    <a:pt x="62" y="19"/>
                  </a:cubicBezTo>
                  <a:cubicBezTo>
                    <a:pt x="62" y="17"/>
                    <a:pt x="64" y="18"/>
                    <a:pt x="65" y="16"/>
                  </a:cubicBezTo>
                  <a:cubicBezTo>
                    <a:pt x="65" y="15"/>
                    <a:pt x="66" y="14"/>
                    <a:pt x="66" y="13"/>
                  </a:cubicBezTo>
                  <a:cubicBezTo>
                    <a:pt x="66" y="12"/>
                    <a:pt x="67" y="10"/>
                    <a:pt x="66" y="9"/>
                  </a:cubicBezTo>
                  <a:cubicBezTo>
                    <a:pt x="66" y="7"/>
                    <a:pt x="60" y="6"/>
                    <a:pt x="58" y="3"/>
                  </a:cubicBezTo>
                  <a:cubicBezTo>
                    <a:pt x="57" y="0"/>
                    <a:pt x="53" y="2"/>
                    <a:pt x="52" y="3"/>
                  </a:cubicBezTo>
                  <a:cubicBezTo>
                    <a:pt x="50" y="5"/>
                    <a:pt x="44" y="3"/>
                    <a:pt x="44" y="5"/>
                  </a:cubicBezTo>
                  <a:cubicBezTo>
                    <a:pt x="44" y="7"/>
                    <a:pt x="39" y="8"/>
                    <a:pt x="39" y="10"/>
                  </a:cubicBezTo>
                  <a:cubicBezTo>
                    <a:pt x="39" y="13"/>
                    <a:pt x="41" y="18"/>
                    <a:pt x="37" y="17"/>
                  </a:cubicBezTo>
                  <a:cubicBezTo>
                    <a:pt x="33" y="17"/>
                    <a:pt x="36" y="19"/>
                    <a:pt x="34" y="22"/>
                  </a:cubicBezTo>
                  <a:cubicBezTo>
                    <a:pt x="31" y="25"/>
                    <a:pt x="31" y="20"/>
                    <a:pt x="29" y="21"/>
                  </a:cubicBezTo>
                  <a:cubicBezTo>
                    <a:pt x="27" y="21"/>
                    <a:pt x="24" y="18"/>
                    <a:pt x="23" y="20"/>
                  </a:cubicBezTo>
                  <a:cubicBezTo>
                    <a:pt x="22" y="22"/>
                    <a:pt x="18" y="21"/>
                    <a:pt x="14" y="20"/>
                  </a:cubicBezTo>
                  <a:cubicBezTo>
                    <a:pt x="10" y="19"/>
                    <a:pt x="8" y="14"/>
                    <a:pt x="5" y="13"/>
                  </a:cubicBezTo>
                  <a:cubicBezTo>
                    <a:pt x="3" y="13"/>
                    <a:pt x="1" y="15"/>
                    <a:pt x="0" y="17"/>
                  </a:cubicBezTo>
                  <a:cubicBezTo>
                    <a:pt x="3" y="19"/>
                    <a:pt x="5" y="22"/>
                    <a:pt x="9" y="24"/>
                  </a:cubicBezTo>
                  <a:cubicBezTo>
                    <a:pt x="13" y="26"/>
                    <a:pt x="21" y="28"/>
                    <a:pt x="20" y="31"/>
                  </a:cubicBezTo>
                  <a:cubicBezTo>
                    <a:pt x="20" y="33"/>
                    <a:pt x="19" y="37"/>
                    <a:pt x="21" y="38"/>
                  </a:cubicBezTo>
                  <a:cubicBezTo>
                    <a:pt x="23" y="39"/>
                    <a:pt x="20" y="44"/>
                    <a:pt x="23" y="45"/>
                  </a:cubicBezTo>
                  <a:cubicBezTo>
                    <a:pt x="25" y="47"/>
                    <a:pt x="24" y="52"/>
                    <a:pt x="22" y="52"/>
                  </a:cubicBezTo>
                  <a:cubicBezTo>
                    <a:pt x="20" y="52"/>
                    <a:pt x="23" y="55"/>
                    <a:pt x="24" y="57"/>
                  </a:cubicBezTo>
                  <a:cubicBezTo>
                    <a:pt x="24" y="57"/>
                    <a:pt x="25" y="59"/>
                    <a:pt x="25" y="61"/>
                  </a:cubicBezTo>
                  <a:cubicBezTo>
                    <a:pt x="27" y="61"/>
                    <a:pt x="29" y="62"/>
                    <a:pt x="31" y="63"/>
                  </a:cubicBezTo>
                  <a:cubicBezTo>
                    <a:pt x="35" y="65"/>
                    <a:pt x="34" y="67"/>
                    <a:pt x="34" y="69"/>
                  </a:cubicBezTo>
                  <a:cubicBezTo>
                    <a:pt x="34" y="72"/>
                    <a:pt x="34" y="73"/>
                    <a:pt x="33" y="72"/>
                  </a:cubicBezTo>
                  <a:cubicBezTo>
                    <a:pt x="31" y="71"/>
                    <a:pt x="29" y="72"/>
                    <a:pt x="28" y="76"/>
                  </a:cubicBezTo>
                  <a:cubicBezTo>
                    <a:pt x="27" y="79"/>
                    <a:pt x="23" y="84"/>
                    <a:pt x="20" y="84"/>
                  </a:cubicBezTo>
                  <a:cubicBezTo>
                    <a:pt x="17" y="84"/>
                    <a:pt x="18" y="87"/>
                    <a:pt x="15" y="88"/>
                  </a:cubicBezTo>
                  <a:cubicBezTo>
                    <a:pt x="13" y="88"/>
                    <a:pt x="11" y="89"/>
                    <a:pt x="11" y="92"/>
                  </a:cubicBezTo>
                  <a:cubicBezTo>
                    <a:pt x="11" y="94"/>
                    <a:pt x="8" y="95"/>
                    <a:pt x="5" y="95"/>
                  </a:cubicBezTo>
                  <a:cubicBezTo>
                    <a:pt x="3" y="95"/>
                    <a:pt x="4" y="99"/>
                    <a:pt x="2" y="100"/>
                  </a:cubicBezTo>
                  <a:cubicBezTo>
                    <a:pt x="0" y="101"/>
                    <a:pt x="0" y="102"/>
                    <a:pt x="2" y="104"/>
                  </a:cubicBezTo>
                  <a:cubicBezTo>
                    <a:pt x="4" y="107"/>
                    <a:pt x="2" y="108"/>
                    <a:pt x="3" y="110"/>
                  </a:cubicBezTo>
                  <a:cubicBezTo>
                    <a:pt x="4" y="112"/>
                    <a:pt x="6" y="115"/>
                    <a:pt x="4" y="119"/>
                  </a:cubicBezTo>
                  <a:cubicBezTo>
                    <a:pt x="3" y="123"/>
                    <a:pt x="1" y="128"/>
                    <a:pt x="2" y="127"/>
                  </a:cubicBezTo>
                  <a:cubicBezTo>
                    <a:pt x="4" y="127"/>
                    <a:pt x="7" y="131"/>
                    <a:pt x="10" y="130"/>
                  </a:cubicBezTo>
                  <a:cubicBezTo>
                    <a:pt x="12" y="130"/>
                    <a:pt x="12" y="134"/>
                    <a:pt x="15" y="133"/>
                  </a:cubicBezTo>
                  <a:cubicBezTo>
                    <a:pt x="17" y="132"/>
                    <a:pt x="17" y="135"/>
                    <a:pt x="23" y="135"/>
                  </a:cubicBezTo>
                  <a:cubicBezTo>
                    <a:pt x="30" y="135"/>
                    <a:pt x="43" y="129"/>
                    <a:pt x="48" y="129"/>
                  </a:cubicBezTo>
                  <a:cubicBezTo>
                    <a:pt x="51" y="129"/>
                    <a:pt x="54" y="129"/>
                    <a:pt x="56" y="128"/>
                  </a:cubicBezTo>
                  <a:cubicBezTo>
                    <a:pt x="57" y="127"/>
                    <a:pt x="58" y="125"/>
                    <a:pt x="59" y="123"/>
                  </a:cubicBezTo>
                  <a:cubicBezTo>
                    <a:pt x="63" y="120"/>
                    <a:pt x="70" y="118"/>
                    <a:pt x="72" y="11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1" name="Francie – podíl eCOM 14 %">
              <a:extLst>
                <a:ext uri="{FF2B5EF4-FFF2-40B4-BE49-F238E27FC236}">
                  <a16:creationId xmlns:a16="http://schemas.microsoft.com/office/drawing/2014/main" id="{3A5A626C-8622-B49C-D1C3-A29AD03DBCCA}"/>
                </a:ext>
              </a:extLst>
            </p:cNvPr>
            <p:cNvSpPr/>
            <p:nvPr/>
          </p:nvSpPr>
          <p:spPr>
            <a:xfrm>
              <a:off x="5407137" y="3053670"/>
              <a:ext cx="337521" cy="290912"/>
            </a:xfrm>
            <a:custGeom>
              <a:avLst/>
              <a:gdLst/>
              <a:ahLst/>
              <a:cxnLst/>
              <a:rect l="l" t="t" r="r" b="b"/>
              <a:pathLst>
                <a:path w="118" h="99" extrusionOk="0">
                  <a:moveTo>
                    <a:pt x="103" y="23"/>
                  </a:moveTo>
                  <a:cubicBezTo>
                    <a:pt x="102" y="23"/>
                    <a:pt x="101" y="21"/>
                    <a:pt x="99" y="21"/>
                  </a:cubicBezTo>
                  <a:cubicBezTo>
                    <a:pt x="96" y="21"/>
                    <a:pt x="95" y="20"/>
                    <a:pt x="94" y="19"/>
                  </a:cubicBezTo>
                  <a:cubicBezTo>
                    <a:pt x="93" y="17"/>
                    <a:pt x="87" y="17"/>
                    <a:pt x="85" y="17"/>
                  </a:cubicBezTo>
                  <a:cubicBezTo>
                    <a:pt x="83" y="18"/>
                    <a:pt x="83" y="14"/>
                    <a:pt x="81" y="15"/>
                  </a:cubicBezTo>
                  <a:cubicBezTo>
                    <a:pt x="79" y="15"/>
                    <a:pt x="79" y="12"/>
                    <a:pt x="79" y="11"/>
                  </a:cubicBezTo>
                  <a:cubicBezTo>
                    <a:pt x="79" y="9"/>
                    <a:pt x="77" y="12"/>
                    <a:pt x="75" y="13"/>
                  </a:cubicBezTo>
                  <a:cubicBezTo>
                    <a:pt x="74" y="13"/>
                    <a:pt x="73" y="11"/>
                    <a:pt x="73" y="10"/>
                  </a:cubicBezTo>
                  <a:cubicBezTo>
                    <a:pt x="73" y="9"/>
                    <a:pt x="70" y="8"/>
                    <a:pt x="68" y="7"/>
                  </a:cubicBezTo>
                  <a:cubicBezTo>
                    <a:pt x="66" y="6"/>
                    <a:pt x="65" y="3"/>
                    <a:pt x="64" y="4"/>
                  </a:cubicBezTo>
                  <a:cubicBezTo>
                    <a:pt x="63" y="6"/>
                    <a:pt x="61" y="3"/>
                    <a:pt x="61" y="1"/>
                  </a:cubicBezTo>
                  <a:cubicBezTo>
                    <a:pt x="61" y="1"/>
                    <a:pt x="60" y="1"/>
                    <a:pt x="60" y="0"/>
                  </a:cubicBezTo>
                  <a:cubicBezTo>
                    <a:pt x="59" y="0"/>
                    <a:pt x="59" y="0"/>
                    <a:pt x="58" y="0"/>
                  </a:cubicBezTo>
                  <a:cubicBezTo>
                    <a:pt x="55" y="0"/>
                    <a:pt x="53" y="3"/>
                    <a:pt x="53" y="7"/>
                  </a:cubicBezTo>
                  <a:cubicBezTo>
                    <a:pt x="54" y="12"/>
                    <a:pt x="50" y="13"/>
                    <a:pt x="45" y="13"/>
                  </a:cubicBezTo>
                  <a:cubicBezTo>
                    <a:pt x="40" y="13"/>
                    <a:pt x="42" y="17"/>
                    <a:pt x="40" y="19"/>
                  </a:cubicBezTo>
                  <a:cubicBezTo>
                    <a:pt x="38" y="20"/>
                    <a:pt x="31" y="18"/>
                    <a:pt x="30" y="15"/>
                  </a:cubicBezTo>
                  <a:cubicBezTo>
                    <a:pt x="29" y="13"/>
                    <a:pt x="22" y="15"/>
                    <a:pt x="25" y="18"/>
                  </a:cubicBezTo>
                  <a:cubicBezTo>
                    <a:pt x="28" y="21"/>
                    <a:pt x="28" y="26"/>
                    <a:pt x="26" y="27"/>
                  </a:cubicBezTo>
                  <a:cubicBezTo>
                    <a:pt x="24" y="28"/>
                    <a:pt x="21" y="25"/>
                    <a:pt x="19" y="27"/>
                  </a:cubicBezTo>
                  <a:cubicBezTo>
                    <a:pt x="17" y="28"/>
                    <a:pt x="17" y="25"/>
                    <a:pt x="14" y="24"/>
                  </a:cubicBezTo>
                  <a:cubicBezTo>
                    <a:pt x="12" y="23"/>
                    <a:pt x="10" y="25"/>
                    <a:pt x="6" y="25"/>
                  </a:cubicBezTo>
                  <a:cubicBezTo>
                    <a:pt x="2" y="25"/>
                    <a:pt x="0" y="27"/>
                    <a:pt x="1" y="29"/>
                  </a:cubicBezTo>
                  <a:cubicBezTo>
                    <a:pt x="3" y="31"/>
                    <a:pt x="1" y="32"/>
                    <a:pt x="2" y="34"/>
                  </a:cubicBezTo>
                  <a:cubicBezTo>
                    <a:pt x="3" y="35"/>
                    <a:pt x="9" y="35"/>
                    <a:pt x="13" y="37"/>
                  </a:cubicBezTo>
                  <a:cubicBezTo>
                    <a:pt x="17" y="39"/>
                    <a:pt x="18" y="38"/>
                    <a:pt x="20" y="39"/>
                  </a:cubicBezTo>
                  <a:cubicBezTo>
                    <a:pt x="22" y="41"/>
                    <a:pt x="22" y="40"/>
                    <a:pt x="23" y="43"/>
                  </a:cubicBezTo>
                  <a:cubicBezTo>
                    <a:pt x="23" y="46"/>
                    <a:pt x="25" y="49"/>
                    <a:pt x="29" y="50"/>
                  </a:cubicBezTo>
                  <a:cubicBezTo>
                    <a:pt x="33" y="51"/>
                    <a:pt x="30" y="53"/>
                    <a:pt x="31" y="56"/>
                  </a:cubicBezTo>
                  <a:cubicBezTo>
                    <a:pt x="32" y="58"/>
                    <a:pt x="29" y="62"/>
                    <a:pt x="30" y="66"/>
                  </a:cubicBezTo>
                  <a:cubicBezTo>
                    <a:pt x="30" y="69"/>
                    <a:pt x="28" y="79"/>
                    <a:pt x="26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7" y="81"/>
                    <a:pt x="29" y="82"/>
                    <a:pt x="30" y="82"/>
                  </a:cubicBezTo>
                  <a:cubicBezTo>
                    <a:pt x="32" y="84"/>
                    <a:pt x="36" y="85"/>
                    <a:pt x="38" y="86"/>
                  </a:cubicBezTo>
                  <a:cubicBezTo>
                    <a:pt x="40" y="88"/>
                    <a:pt x="44" y="87"/>
                    <a:pt x="44" y="86"/>
                  </a:cubicBezTo>
                  <a:cubicBezTo>
                    <a:pt x="44" y="84"/>
                    <a:pt x="47" y="85"/>
                    <a:pt x="48" y="86"/>
                  </a:cubicBezTo>
                  <a:cubicBezTo>
                    <a:pt x="49" y="88"/>
                    <a:pt x="55" y="88"/>
                    <a:pt x="58" y="89"/>
                  </a:cubicBezTo>
                  <a:cubicBezTo>
                    <a:pt x="60" y="89"/>
                    <a:pt x="63" y="89"/>
                    <a:pt x="66" y="89"/>
                  </a:cubicBezTo>
                  <a:cubicBezTo>
                    <a:pt x="66" y="88"/>
                    <a:pt x="66" y="88"/>
                    <a:pt x="65" y="87"/>
                  </a:cubicBezTo>
                  <a:cubicBezTo>
                    <a:pt x="64" y="82"/>
                    <a:pt x="68" y="80"/>
                    <a:pt x="72" y="79"/>
                  </a:cubicBezTo>
                  <a:cubicBezTo>
                    <a:pt x="76" y="78"/>
                    <a:pt x="85" y="81"/>
                    <a:pt x="87" y="82"/>
                  </a:cubicBezTo>
                  <a:cubicBezTo>
                    <a:pt x="89" y="84"/>
                    <a:pt x="92" y="83"/>
                    <a:pt x="96" y="79"/>
                  </a:cubicBezTo>
                  <a:cubicBezTo>
                    <a:pt x="98" y="77"/>
                    <a:pt x="100" y="76"/>
                    <a:pt x="101" y="76"/>
                  </a:cubicBezTo>
                  <a:cubicBezTo>
                    <a:pt x="101" y="75"/>
                    <a:pt x="102" y="74"/>
                    <a:pt x="102" y="73"/>
                  </a:cubicBezTo>
                  <a:cubicBezTo>
                    <a:pt x="103" y="72"/>
                    <a:pt x="100" y="72"/>
                    <a:pt x="98" y="72"/>
                  </a:cubicBezTo>
                  <a:cubicBezTo>
                    <a:pt x="96" y="72"/>
                    <a:pt x="95" y="70"/>
                    <a:pt x="96" y="68"/>
                  </a:cubicBezTo>
                  <a:cubicBezTo>
                    <a:pt x="98" y="66"/>
                    <a:pt x="95" y="66"/>
                    <a:pt x="94" y="64"/>
                  </a:cubicBezTo>
                  <a:cubicBezTo>
                    <a:pt x="93" y="62"/>
                    <a:pt x="95" y="62"/>
                    <a:pt x="96" y="62"/>
                  </a:cubicBezTo>
                  <a:cubicBezTo>
                    <a:pt x="97" y="61"/>
                    <a:pt x="98" y="59"/>
                    <a:pt x="97" y="59"/>
                  </a:cubicBezTo>
                  <a:cubicBezTo>
                    <a:pt x="96" y="58"/>
                    <a:pt x="96" y="57"/>
                    <a:pt x="96" y="55"/>
                  </a:cubicBezTo>
                  <a:cubicBezTo>
                    <a:pt x="97" y="53"/>
                    <a:pt x="95" y="52"/>
                    <a:pt x="95" y="51"/>
                  </a:cubicBezTo>
                  <a:cubicBezTo>
                    <a:pt x="95" y="49"/>
                    <a:pt x="93" y="48"/>
                    <a:pt x="91" y="50"/>
                  </a:cubicBezTo>
                  <a:cubicBezTo>
                    <a:pt x="90" y="52"/>
                    <a:pt x="89" y="51"/>
                    <a:pt x="90" y="48"/>
                  </a:cubicBezTo>
                  <a:cubicBezTo>
                    <a:pt x="91" y="45"/>
                    <a:pt x="95" y="43"/>
                    <a:pt x="96" y="41"/>
                  </a:cubicBezTo>
                  <a:cubicBezTo>
                    <a:pt x="96" y="40"/>
                    <a:pt x="98" y="38"/>
                    <a:pt x="100" y="38"/>
                  </a:cubicBezTo>
                  <a:cubicBezTo>
                    <a:pt x="101" y="38"/>
                    <a:pt x="101" y="34"/>
                    <a:pt x="101" y="32"/>
                  </a:cubicBezTo>
                  <a:cubicBezTo>
                    <a:pt x="102" y="30"/>
                    <a:pt x="102" y="27"/>
                    <a:pt x="105" y="25"/>
                  </a:cubicBezTo>
                  <a:cubicBezTo>
                    <a:pt x="107" y="23"/>
                    <a:pt x="104" y="22"/>
                    <a:pt x="103" y="23"/>
                  </a:cubicBezTo>
                  <a:close/>
                  <a:moveTo>
                    <a:pt x="116" y="83"/>
                  </a:moveTo>
                  <a:cubicBezTo>
                    <a:pt x="114" y="83"/>
                    <a:pt x="114" y="85"/>
                    <a:pt x="111" y="87"/>
                  </a:cubicBezTo>
                  <a:cubicBezTo>
                    <a:pt x="107" y="89"/>
                    <a:pt x="111" y="99"/>
                    <a:pt x="114" y="98"/>
                  </a:cubicBezTo>
                  <a:cubicBezTo>
                    <a:pt x="118" y="98"/>
                    <a:pt x="117" y="83"/>
                    <a:pt x="116" y="83"/>
                  </a:cubicBezTo>
                  <a:close/>
                </a:path>
              </a:pathLst>
            </a:custGeom>
            <a:solidFill>
              <a:srgbClr val="F5630B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1" name="Španělsko – podíl eCOM 7 %">
              <a:extLst>
                <a:ext uri="{FF2B5EF4-FFF2-40B4-BE49-F238E27FC236}">
                  <a16:creationId xmlns:a16="http://schemas.microsoft.com/office/drawing/2014/main" id="{E55DDFF6-4FFA-1C34-F6E3-F634ECC4644F}"/>
                </a:ext>
              </a:extLst>
            </p:cNvPr>
            <p:cNvSpPr/>
            <p:nvPr/>
          </p:nvSpPr>
          <p:spPr>
            <a:xfrm>
              <a:off x="5301151" y="3277708"/>
              <a:ext cx="298388" cy="217348"/>
            </a:xfrm>
            <a:custGeom>
              <a:avLst/>
              <a:gdLst/>
              <a:ahLst/>
              <a:cxnLst/>
              <a:rect l="l" t="t" r="r" b="b"/>
              <a:pathLst>
                <a:path w="104" h="74" extrusionOk="0">
                  <a:moveTo>
                    <a:pt x="103" y="13"/>
                  </a:moveTo>
                  <a:cubicBezTo>
                    <a:pt x="100" y="13"/>
                    <a:pt x="97" y="13"/>
                    <a:pt x="95" y="13"/>
                  </a:cubicBezTo>
                  <a:cubicBezTo>
                    <a:pt x="92" y="12"/>
                    <a:pt x="86" y="12"/>
                    <a:pt x="85" y="10"/>
                  </a:cubicBezTo>
                  <a:cubicBezTo>
                    <a:pt x="84" y="9"/>
                    <a:pt x="81" y="8"/>
                    <a:pt x="81" y="10"/>
                  </a:cubicBezTo>
                  <a:cubicBezTo>
                    <a:pt x="81" y="11"/>
                    <a:pt x="77" y="12"/>
                    <a:pt x="75" y="10"/>
                  </a:cubicBezTo>
                  <a:cubicBezTo>
                    <a:pt x="73" y="9"/>
                    <a:pt x="69" y="8"/>
                    <a:pt x="67" y="6"/>
                  </a:cubicBezTo>
                  <a:cubicBezTo>
                    <a:pt x="66" y="6"/>
                    <a:pt x="64" y="5"/>
                    <a:pt x="63" y="4"/>
                  </a:cubicBezTo>
                  <a:cubicBezTo>
                    <a:pt x="60" y="5"/>
                    <a:pt x="53" y="2"/>
                    <a:pt x="49" y="3"/>
                  </a:cubicBezTo>
                  <a:cubicBezTo>
                    <a:pt x="44" y="3"/>
                    <a:pt x="28" y="2"/>
                    <a:pt x="22" y="2"/>
                  </a:cubicBezTo>
                  <a:cubicBezTo>
                    <a:pt x="16" y="3"/>
                    <a:pt x="16" y="0"/>
                    <a:pt x="12" y="0"/>
                  </a:cubicBezTo>
                  <a:cubicBezTo>
                    <a:pt x="9" y="0"/>
                    <a:pt x="10" y="4"/>
                    <a:pt x="6" y="4"/>
                  </a:cubicBezTo>
                  <a:cubicBezTo>
                    <a:pt x="1" y="4"/>
                    <a:pt x="0" y="7"/>
                    <a:pt x="4" y="10"/>
                  </a:cubicBezTo>
                  <a:cubicBezTo>
                    <a:pt x="6" y="11"/>
                    <a:pt x="6" y="15"/>
                    <a:pt x="5" y="18"/>
                  </a:cubicBezTo>
                  <a:cubicBezTo>
                    <a:pt x="6" y="18"/>
                    <a:pt x="7" y="17"/>
                    <a:pt x="8" y="17"/>
                  </a:cubicBezTo>
                  <a:cubicBezTo>
                    <a:pt x="9" y="15"/>
                    <a:pt x="10" y="15"/>
                    <a:pt x="10" y="17"/>
                  </a:cubicBezTo>
                  <a:cubicBezTo>
                    <a:pt x="10" y="19"/>
                    <a:pt x="14" y="18"/>
                    <a:pt x="15" y="18"/>
                  </a:cubicBezTo>
                  <a:cubicBezTo>
                    <a:pt x="17" y="18"/>
                    <a:pt x="16" y="20"/>
                    <a:pt x="19" y="18"/>
                  </a:cubicBezTo>
                  <a:cubicBezTo>
                    <a:pt x="21" y="17"/>
                    <a:pt x="23" y="17"/>
                    <a:pt x="23" y="19"/>
                  </a:cubicBezTo>
                  <a:cubicBezTo>
                    <a:pt x="23" y="21"/>
                    <a:pt x="28" y="20"/>
                    <a:pt x="25" y="22"/>
                  </a:cubicBezTo>
                  <a:cubicBezTo>
                    <a:pt x="23" y="25"/>
                    <a:pt x="20" y="25"/>
                    <a:pt x="20" y="27"/>
                  </a:cubicBezTo>
                  <a:cubicBezTo>
                    <a:pt x="20" y="29"/>
                    <a:pt x="23" y="32"/>
                    <a:pt x="21" y="34"/>
                  </a:cubicBezTo>
                  <a:cubicBezTo>
                    <a:pt x="19" y="36"/>
                    <a:pt x="21" y="40"/>
                    <a:pt x="19" y="40"/>
                  </a:cubicBezTo>
                  <a:cubicBezTo>
                    <a:pt x="17" y="40"/>
                    <a:pt x="15" y="41"/>
                    <a:pt x="17" y="43"/>
                  </a:cubicBezTo>
                  <a:cubicBezTo>
                    <a:pt x="20" y="45"/>
                    <a:pt x="21" y="47"/>
                    <a:pt x="20" y="47"/>
                  </a:cubicBezTo>
                  <a:cubicBezTo>
                    <a:pt x="18" y="47"/>
                    <a:pt x="17" y="51"/>
                    <a:pt x="18" y="52"/>
                  </a:cubicBezTo>
                  <a:cubicBezTo>
                    <a:pt x="19" y="53"/>
                    <a:pt x="23" y="55"/>
                    <a:pt x="19" y="56"/>
                  </a:cubicBezTo>
                  <a:cubicBezTo>
                    <a:pt x="16" y="56"/>
                    <a:pt x="16" y="59"/>
                    <a:pt x="16" y="61"/>
                  </a:cubicBezTo>
                  <a:cubicBezTo>
                    <a:pt x="16" y="61"/>
                    <a:pt x="17" y="62"/>
                    <a:pt x="17" y="63"/>
                  </a:cubicBezTo>
                  <a:cubicBezTo>
                    <a:pt x="19" y="63"/>
                    <a:pt x="20" y="63"/>
                    <a:pt x="22" y="64"/>
                  </a:cubicBezTo>
                  <a:cubicBezTo>
                    <a:pt x="25" y="65"/>
                    <a:pt x="27" y="74"/>
                    <a:pt x="31" y="73"/>
                  </a:cubicBezTo>
                  <a:cubicBezTo>
                    <a:pt x="33" y="73"/>
                    <a:pt x="32" y="71"/>
                    <a:pt x="33" y="70"/>
                  </a:cubicBezTo>
                  <a:cubicBezTo>
                    <a:pt x="34" y="69"/>
                    <a:pt x="36" y="70"/>
                    <a:pt x="38" y="70"/>
                  </a:cubicBezTo>
                  <a:cubicBezTo>
                    <a:pt x="40" y="70"/>
                    <a:pt x="41" y="67"/>
                    <a:pt x="45" y="67"/>
                  </a:cubicBezTo>
                  <a:cubicBezTo>
                    <a:pt x="50" y="67"/>
                    <a:pt x="53" y="67"/>
                    <a:pt x="56" y="67"/>
                  </a:cubicBezTo>
                  <a:cubicBezTo>
                    <a:pt x="58" y="67"/>
                    <a:pt x="61" y="66"/>
                    <a:pt x="61" y="64"/>
                  </a:cubicBezTo>
                  <a:cubicBezTo>
                    <a:pt x="62" y="62"/>
                    <a:pt x="64" y="60"/>
                    <a:pt x="68" y="60"/>
                  </a:cubicBezTo>
                  <a:cubicBezTo>
                    <a:pt x="71" y="59"/>
                    <a:pt x="70" y="56"/>
                    <a:pt x="71" y="54"/>
                  </a:cubicBezTo>
                  <a:cubicBezTo>
                    <a:pt x="71" y="52"/>
                    <a:pt x="76" y="49"/>
                    <a:pt x="77" y="48"/>
                  </a:cubicBezTo>
                  <a:cubicBezTo>
                    <a:pt x="77" y="46"/>
                    <a:pt x="73" y="41"/>
                    <a:pt x="77" y="36"/>
                  </a:cubicBezTo>
                  <a:cubicBezTo>
                    <a:pt x="80" y="31"/>
                    <a:pt x="83" y="31"/>
                    <a:pt x="83" y="28"/>
                  </a:cubicBezTo>
                  <a:cubicBezTo>
                    <a:pt x="83" y="26"/>
                    <a:pt x="87" y="25"/>
                    <a:pt x="91" y="24"/>
                  </a:cubicBezTo>
                  <a:cubicBezTo>
                    <a:pt x="95" y="24"/>
                    <a:pt x="96" y="21"/>
                    <a:pt x="100" y="20"/>
                  </a:cubicBezTo>
                  <a:cubicBezTo>
                    <a:pt x="102" y="19"/>
                    <a:pt x="103" y="16"/>
                    <a:pt x="103" y="13"/>
                  </a:cubicBezTo>
                  <a:close/>
                  <a:moveTo>
                    <a:pt x="104" y="39"/>
                  </a:moveTo>
                  <a:cubicBezTo>
                    <a:pt x="103" y="35"/>
                    <a:pt x="95" y="40"/>
                    <a:pt x="97" y="41"/>
                  </a:cubicBezTo>
                  <a:cubicBezTo>
                    <a:pt x="100" y="44"/>
                    <a:pt x="104" y="43"/>
                    <a:pt x="104" y="39"/>
                  </a:cubicBezTo>
                  <a:close/>
                </a:path>
              </a:pathLst>
            </a:custGeom>
            <a:solidFill>
              <a:srgbClr val="E50064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2" name="Google Shape;2002;p124">
              <a:extLst>
                <a:ext uri="{FF2B5EF4-FFF2-40B4-BE49-F238E27FC236}">
                  <a16:creationId xmlns:a16="http://schemas.microsoft.com/office/drawing/2014/main" id="{5B00C5CF-88C0-EFA9-E1AC-5A77CB8B6BFD}"/>
                </a:ext>
              </a:extLst>
            </p:cNvPr>
            <p:cNvSpPr/>
            <p:nvPr/>
          </p:nvSpPr>
          <p:spPr>
            <a:xfrm>
              <a:off x="5816399" y="3182410"/>
              <a:ext cx="78265" cy="45143"/>
            </a:xfrm>
            <a:custGeom>
              <a:avLst/>
              <a:gdLst/>
              <a:ahLst/>
              <a:cxnLst/>
              <a:rect l="l" t="t" r="r" b="b"/>
              <a:pathLst>
                <a:path w="27" h="15" extrusionOk="0">
                  <a:moveTo>
                    <a:pt x="0" y="13"/>
                  </a:moveTo>
                  <a:cubicBezTo>
                    <a:pt x="2" y="12"/>
                    <a:pt x="5" y="12"/>
                    <a:pt x="6" y="13"/>
                  </a:cubicBezTo>
                  <a:cubicBezTo>
                    <a:pt x="7" y="13"/>
                    <a:pt x="7" y="14"/>
                    <a:pt x="7" y="15"/>
                  </a:cubicBezTo>
                  <a:cubicBezTo>
                    <a:pt x="9" y="15"/>
                    <a:pt x="12" y="14"/>
                    <a:pt x="13" y="14"/>
                  </a:cubicBezTo>
                  <a:cubicBezTo>
                    <a:pt x="14" y="13"/>
                    <a:pt x="17" y="15"/>
                    <a:pt x="18" y="14"/>
                  </a:cubicBezTo>
                  <a:cubicBezTo>
                    <a:pt x="18" y="13"/>
                    <a:pt x="19" y="11"/>
                    <a:pt x="21" y="11"/>
                  </a:cubicBezTo>
                  <a:cubicBezTo>
                    <a:pt x="22" y="11"/>
                    <a:pt x="21" y="7"/>
                    <a:pt x="22" y="7"/>
                  </a:cubicBezTo>
                  <a:cubicBezTo>
                    <a:pt x="24" y="6"/>
                    <a:pt x="27" y="3"/>
                    <a:pt x="27" y="3"/>
                  </a:cubicBezTo>
                  <a:cubicBezTo>
                    <a:pt x="27" y="3"/>
                    <a:pt x="26" y="0"/>
                    <a:pt x="26" y="0"/>
                  </a:cubicBezTo>
                  <a:cubicBezTo>
                    <a:pt x="25" y="0"/>
                    <a:pt x="23" y="2"/>
                    <a:pt x="20" y="2"/>
                  </a:cubicBezTo>
                  <a:cubicBezTo>
                    <a:pt x="17" y="2"/>
                    <a:pt x="14" y="4"/>
                    <a:pt x="13" y="4"/>
                  </a:cubicBezTo>
                  <a:cubicBezTo>
                    <a:pt x="12" y="4"/>
                    <a:pt x="7" y="3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1" y="5"/>
                    <a:pt x="0" y="9"/>
                    <a:pt x="0" y="1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3" name="Google Shape;2003;p124">
              <a:extLst>
                <a:ext uri="{FF2B5EF4-FFF2-40B4-BE49-F238E27FC236}">
                  <a16:creationId xmlns:a16="http://schemas.microsoft.com/office/drawing/2014/main" id="{EA56D9B9-2A53-6534-28D1-B6A678DC17E8}"/>
                </a:ext>
              </a:extLst>
            </p:cNvPr>
            <p:cNvSpPr/>
            <p:nvPr/>
          </p:nvSpPr>
          <p:spPr>
            <a:xfrm>
              <a:off x="5977823" y="3332881"/>
              <a:ext cx="145119" cy="187253"/>
            </a:xfrm>
            <a:custGeom>
              <a:avLst/>
              <a:gdLst/>
              <a:ahLst/>
              <a:cxnLst/>
              <a:rect l="l" t="t" r="r" b="b"/>
              <a:pathLst>
                <a:path w="51" h="64" extrusionOk="0">
                  <a:moveTo>
                    <a:pt x="50" y="0"/>
                  </a:moveTo>
                  <a:cubicBezTo>
                    <a:pt x="49" y="0"/>
                    <a:pt x="46" y="1"/>
                    <a:pt x="46" y="2"/>
                  </a:cubicBezTo>
                  <a:cubicBezTo>
                    <a:pt x="47" y="3"/>
                    <a:pt x="45" y="4"/>
                    <a:pt x="43" y="4"/>
                  </a:cubicBezTo>
                  <a:cubicBezTo>
                    <a:pt x="43" y="4"/>
                    <a:pt x="37" y="3"/>
                    <a:pt x="35" y="2"/>
                  </a:cubicBezTo>
                  <a:cubicBezTo>
                    <a:pt x="33" y="2"/>
                    <a:pt x="27" y="2"/>
                    <a:pt x="24" y="2"/>
                  </a:cubicBezTo>
                  <a:cubicBezTo>
                    <a:pt x="24" y="2"/>
                    <a:pt x="24" y="2"/>
                    <a:pt x="24" y="3"/>
                  </a:cubicBezTo>
                  <a:cubicBezTo>
                    <a:pt x="23" y="4"/>
                    <a:pt x="17" y="7"/>
                    <a:pt x="16" y="6"/>
                  </a:cubicBezTo>
                  <a:cubicBezTo>
                    <a:pt x="15" y="6"/>
                    <a:pt x="15" y="8"/>
                    <a:pt x="13" y="8"/>
                  </a:cubicBezTo>
                  <a:cubicBezTo>
                    <a:pt x="11" y="9"/>
                    <a:pt x="7" y="8"/>
                    <a:pt x="7" y="9"/>
                  </a:cubicBezTo>
                  <a:cubicBezTo>
                    <a:pt x="7" y="10"/>
                    <a:pt x="6" y="12"/>
                    <a:pt x="4" y="14"/>
                  </a:cubicBezTo>
                  <a:cubicBezTo>
                    <a:pt x="3" y="15"/>
                    <a:pt x="4" y="16"/>
                    <a:pt x="2" y="17"/>
                  </a:cubicBezTo>
                  <a:cubicBezTo>
                    <a:pt x="1" y="17"/>
                    <a:pt x="1" y="19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3" y="22"/>
                    <a:pt x="5" y="25"/>
                    <a:pt x="5" y="28"/>
                  </a:cubicBezTo>
                  <a:cubicBezTo>
                    <a:pt x="4" y="31"/>
                    <a:pt x="8" y="32"/>
                    <a:pt x="10" y="30"/>
                  </a:cubicBezTo>
                  <a:cubicBezTo>
                    <a:pt x="12" y="28"/>
                    <a:pt x="18" y="31"/>
                    <a:pt x="18" y="33"/>
                  </a:cubicBezTo>
                  <a:cubicBezTo>
                    <a:pt x="18" y="34"/>
                    <a:pt x="12" y="31"/>
                    <a:pt x="9" y="33"/>
                  </a:cubicBezTo>
                  <a:cubicBezTo>
                    <a:pt x="6" y="36"/>
                    <a:pt x="11" y="38"/>
                    <a:pt x="11" y="40"/>
                  </a:cubicBezTo>
                  <a:cubicBezTo>
                    <a:pt x="10" y="43"/>
                    <a:pt x="12" y="46"/>
                    <a:pt x="15" y="46"/>
                  </a:cubicBezTo>
                  <a:cubicBezTo>
                    <a:pt x="18" y="46"/>
                    <a:pt x="21" y="50"/>
                    <a:pt x="22" y="49"/>
                  </a:cubicBezTo>
                  <a:cubicBezTo>
                    <a:pt x="24" y="49"/>
                    <a:pt x="20" y="42"/>
                    <a:pt x="21" y="41"/>
                  </a:cubicBezTo>
                  <a:cubicBezTo>
                    <a:pt x="22" y="40"/>
                    <a:pt x="25" y="43"/>
                    <a:pt x="27" y="41"/>
                  </a:cubicBezTo>
                  <a:cubicBezTo>
                    <a:pt x="28" y="39"/>
                    <a:pt x="25" y="38"/>
                    <a:pt x="23" y="38"/>
                  </a:cubicBezTo>
                  <a:cubicBezTo>
                    <a:pt x="20" y="38"/>
                    <a:pt x="23" y="34"/>
                    <a:pt x="26" y="36"/>
                  </a:cubicBezTo>
                  <a:cubicBezTo>
                    <a:pt x="29" y="38"/>
                    <a:pt x="30" y="36"/>
                    <a:pt x="32" y="36"/>
                  </a:cubicBezTo>
                  <a:cubicBezTo>
                    <a:pt x="33" y="35"/>
                    <a:pt x="33" y="30"/>
                    <a:pt x="29" y="29"/>
                  </a:cubicBezTo>
                  <a:cubicBezTo>
                    <a:pt x="24" y="28"/>
                    <a:pt x="25" y="32"/>
                    <a:pt x="22" y="29"/>
                  </a:cubicBezTo>
                  <a:cubicBezTo>
                    <a:pt x="19" y="26"/>
                    <a:pt x="25" y="27"/>
                    <a:pt x="25" y="25"/>
                  </a:cubicBezTo>
                  <a:cubicBezTo>
                    <a:pt x="25" y="22"/>
                    <a:pt x="20" y="19"/>
                    <a:pt x="18" y="16"/>
                  </a:cubicBezTo>
                  <a:cubicBezTo>
                    <a:pt x="16" y="13"/>
                    <a:pt x="21" y="12"/>
                    <a:pt x="22" y="14"/>
                  </a:cubicBezTo>
                  <a:cubicBezTo>
                    <a:pt x="24" y="16"/>
                    <a:pt x="27" y="15"/>
                    <a:pt x="29" y="15"/>
                  </a:cubicBezTo>
                  <a:cubicBezTo>
                    <a:pt x="31" y="14"/>
                    <a:pt x="27" y="10"/>
                    <a:pt x="30" y="9"/>
                  </a:cubicBezTo>
                  <a:cubicBezTo>
                    <a:pt x="34" y="7"/>
                    <a:pt x="34" y="10"/>
                    <a:pt x="35" y="10"/>
                  </a:cubicBezTo>
                  <a:cubicBezTo>
                    <a:pt x="37" y="11"/>
                    <a:pt x="38" y="7"/>
                    <a:pt x="41" y="7"/>
                  </a:cubicBezTo>
                  <a:cubicBezTo>
                    <a:pt x="43" y="7"/>
                    <a:pt x="45" y="8"/>
                    <a:pt x="47" y="10"/>
                  </a:cubicBezTo>
                  <a:cubicBezTo>
                    <a:pt x="48" y="9"/>
                    <a:pt x="49" y="8"/>
                    <a:pt x="49" y="7"/>
                  </a:cubicBezTo>
                  <a:cubicBezTo>
                    <a:pt x="49" y="6"/>
                    <a:pt x="51" y="5"/>
                    <a:pt x="51" y="3"/>
                  </a:cubicBezTo>
                  <a:cubicBezTo>
                    <a:pt x="51" y="2"/>
                    <a:pt x="51" y="1"/>
                    <a:pt x="50" y="0"/>
                  </a:cubicBezTo>
                  <a:close/>
                  <a:moveTo>
                    <a:pt x="44" y="60"/>
                  </a:moveTo>
                  <a:cubicBezTo>
                    <a:pt x="42" y="59"/>
                    <a:pt x="33" y="61"/>
                    <a:pt x="31" y="59"/>
                  </a:cubicBezTo>
                  <a:cubicBezTo>
                    <a:pt x="29" y="56"/>
                    <a:pt x="24" y="60"/>
                    <a:pt x="26" y="61"/>
                  </a:cubicBezTo>
                  <a:cubicBezTo>
                    <a:pt x="29" y="61"/>
                    <a:pt x="33" y="64"/>
                    <a:pt x="38" y="64"/>
                  </a:cubicBezTo>
                  <a:cubicBezTo>
                    <a:pt x="42" y="64"/>
                    <a:pt x="49" y="62"/>
                    <a:pt x="49" y="60"/>
                  </a:cubicBezTo>
                  <a:cubicBezTo>
                    <a:pt x="49" y="59"/>
                    <a:pt x="46" y="61"/>
                    <a:pt x="44" y="6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" name="Google Shape;2006;p124">
              <a:extLst>
                <a:ext uri="{FF2B5EF4-FFF2-40B4-BE49-F238E27FC236}">
                  <a16:creationId xmlns:a16="http://schemas.microsoft.com/office/drawing/2014/main" id="{8F434F9C-3882-9CDA-61FB-EACB7C357848}"/>
                </a:ext>
              </a:extLst>
            </p:cNvPr>
            <p:cNvSpPr/>
            <p:nvPr/>
          </p:nvSpPr>
          <p:spPr>
            <a:xfrm>
              <a:off x="5278323" y="2921593"/>
              <a:ext cx="102724" cy="120377"/>
            </a:xfrm>
            <a:custGeom>
              <a:avLst/>
              <a:gdLst/>
              <a:ahLst/>
              <a:cxnLst/>
              <a:rect l="l" t="t" r="r" b="b"/>
              <a:pathLst>
                <a:path w="36" h="41" extrusionOk="0">
                  <a:moveTo>
                    <a:pt x="32" y="13"/>
                  </a:moveTo>
                  <a:cubicBezTo>
                    <a:pt x="31" y="12"/>
                    <a:pt x="31" y="11"/>
                    <a:pt x="30" y="11"/>
                  </a:cubicBezTo>
                  <a:cubicBezTo>
                    <a:pt x="27" y="7"/>
                    <a:pt x="25" y="10"/>
                    <a:pt x="25" y="12"/>
                  </a:cubicBezTo>
                  <a:cubicBezTo>
                    <a:pt x="25" y="14"/>
                    <a:pt x="22" y="11"/>
                    <a:pt x="20" y="11"/>
                  </a:cubicBezTo>
                  <a:cubicBezTo>
                    <a:pt x="18" y="11"/>
                    <a:pt x="21" y="7"/>
                    <a:pt x="22" y="6"/>
                  </a:cubicBezTo>
                  <a:cubicBezTo>
                    <a:pt x="23" y="6"/>
                    <a:pt x="24" y="4"/>
                    <a:pt x="24" y="2"/>
                  </a:cubicBezTo>
                  <a:cubicBezTo>
                    <a:pt x="24" y="2"/>
                    <a:pt x="23" y="2"/>
                    <a:pt x="23" y="1"/>
                  </a:cubicBezTo>
                  <a:cubicBezTo>
                    <a:pt x="20" y="0"/>
                    <a:pt x="15" y="0"/>
                    <a:pt x="15" y="3"/>
                  </a:cubicBezTo>
                  <a:cubicBezTo>
                    <a:pt x="15" y="6"/>
                    <a:pt x="19" y="5"/>
                    <a:pt x="19" y="7"/>
                  </a:cubicBezTo>
                  <a:cubicBezTo>
                    <a:pt x="19" y="9"/>
                    <a:pt x="15" y="8"/>
                    <a:pt x="12" y="10"/>
                  </a:cubicBezTo>
                  <a:cubicBezTo>
                    <a:pt x="10" y="12"/>
                    <a:pt x="7" y="9"/>
                    <a:pt x="4" y="10"/>
                  </a:cubicBezTo>
                  <a:cubicBezTo>
                    <a:pt x="1" y="12"/>
                    <a:pt x="7" y="13"/>
                    <a:pt x="5" y="16"/>
                  </a:cubicBezTo>
                  <a:cubicBezTo>
                    <a:pt x="3" y="19"/>
                    <a:pt x="5" y="19"/>
                    <a:pt x="8" y="22"/>
                  </a:cubicBezTo>
                  <a:cubicBezTo>
                    <a:pt x="12" y="25"/>
                    <a:pt x="6" y="26"/>
                    <a:pt x="6" y="29"/>
                  </a:cubicBezTo>
                  <a:cubicBezTo>
                    <a:pt x="6" y="32"/>
                    <a:pt x="2" y="32"/>
                    <a:pt x="1" y="34"/>
                  </a:cubicBezTo>
                  <a:cubicBezTo>
                    <a:pt x="0" y="36"/>
                    <a:pt x="5" y="41"/>
                    <a:pt x="9" y="41"/>
                  </a:cubicBezTo>
                  <a:cubicBezTo>
                    <a:pt x="12" y="41"/>
                    <a:pt x="19" y="39"/>
                    <a:pt x="23" y="35"/>
                  </a:cubicBezTo>
                  <a:cubicBezTo>
                    <a:pt x="27" y="31"/>
                    <a:pt x="29" y="35"/>
                    <a:pt x="33" y="33"/>
                  </a:cubicBezTo>
                  <a:cubicBezTo>
                    <a:pt x="36" y="31"/>
                    <a:pt x="34" y="17"/>
                    <a:pt x="33" y="14"/>
                  </a:cubicBezTo>
                  <a:cubicBezTo>
                    <a:pt x="32" y="14"/>
                    <a:pt x="32" y="13"/>
                    <a:pt x="32" y="1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" name="Británie – podíl eCOM 20 %">
              <a:extLst>
                <a:ext uri="{FF2B5EF4-FFF2-40B4-BE49-F238E27FC236}">
                  <a16:creationId xmlns:a16="http://schemas.microsoft.com/office/drawing/2014/main" id="{E30EAB72-38EE-FF29-3273-4EDD6DB0F961}"/>
                </a:ext>
              </a:extLst>
            </p:cNvPr>
            <p:cNvSpPr/>
            <p:nvPr/>
          </p:nvSpPr>
          <p:spPr>
            <a:xfrm>
              <a:off x="5328871" y="2727651"/>
              <a:ext cx="233167" cy="364476"/>
            </a:xfrm>
            <a:custGeom>
              <a:avLst/>
              <a:gdLst/>
              <a:ahLst/>
              <a:cxnLst/>
              <a:rect l="l" t="t" r="r" b="b"/>
              <a:pathLst>
                <a:path w="81" h="124" extrusionOk="0">
                  <a:moveTo>
                    <a:pt x="16" y="66"/>
                  </a:moveTo>
                  <a:cubicBezTo>
                    <a:pt x="13" y="63"/>
                    <a:pt x="9" y="68"/>
                    <a:pt x="6" y="68"/>
                  </a:cubicBezTo>
                  <a:cubicBezTo>
                    <a:pt x="6" y="70"/>
                    <a:pt x="5" y="72"/>
                    <a:pt x="4" y="72"/>
                  </a:cubicBezTo>
                  <a:cubicBezTo>
                    <a:pt x="3" y="73"/>
                    <a:pt x="0" y="77"/>
                    <a:pt x="2" y="77"/>
                  </a:cubicBezTo>
                  <a:cubicBezTo>
                    <a:pt x="4" y="77"/>
                    <a:pt x="7" y="80"/>
                    <a:pt x="7" y="78"/>
                  </a:cubicBezTo>
                  <a:cubicBezTo>
                    <a:pt x="7" y="76"/>
                    <a:pt x="9" y="73"/>
                    <a:pt x="12" y="77"/>
                  </a:cubicBezTo>
                  <a:cubicBezTo>
                    <a:pt x="13" y="77"/>
                    <a:pt x="13" y="78"/>
                    <a:pt x="14" y="79"/>
                  </a:cubicBezTo>
                  <a:cubicBezTo>
                    <a:pt x="15" y="77"/>
                    <a:pt x="19" y="77"/>
                    <a:pt x="21" y="75"/>
                  </a:cubicBezTo>
                  <a:cubicBezTo>
                    <a:pt x="23" y="73"/>
                    <a:pt x="19" y="69"/>
                    <a:pt x="16" y="66"/>
                  </a:cubicBezTo>
                  <a:close/>
                  <a:moveTo>
                    <a:pt x="81" y="96"/>
                  </a:moveTo>
                  <a:cubicBezTo>
                    <a:pt x="81" y="92"/>
                    <a:pt x="74" y="89"/>
                    <a:pt x="73" y="91"/>
                  </a:cubicBezTo>
                  <a:cubicBezTo>
                    <a:pt x="72" y="93"/>
                    <a:pt x="70" y="93"/>
                    <a:pt x="69" y="91"/>
                  </a:cubicBezTo>
                  <a:cubicBezTo>
                    <a:pt x="68" y="89"/>
                    <a:pt x="70" y="87"/>
                    <a:pt x="69" y="87"/>
                  </a:cubicBezTo>
                  <a:cubicBezTo>
                    <a:pt x="67" y="86"/>
                    <a:pt x="66" y="83"/>
                    <a:pt x="66" y="82"/>
                  </a:cubicBezTo>
                  <a:cubicBezTo>
                    <a:pt x="66" y="81"/>
                    <a:pt x="64" y="73"/>
                    <a:pt x="60" y="72"/>
                  </a:cubicBezTo>
                  <a:cubicBezTo>
                    <a:pt x="56" y="71"/>
                    <a:pt x="55" y="66"/>
                    <a:pt x="55" y="63"/>
                  </a:cubicBezTo>
                  <a:cubicBezTo>
                    <a:pt x="54" y="60"/>
                    <a:pt x="51" y="61"/>
                    <a:pt x="49" y="59"/>
                  </a:cubicBezTo>
                  <a:cubicBezTo>
                    <a:pt x="47" y="56"/>
                    <a:pt x="44" y="57"/>
                    <a:pt x="42" y="57"/>
                  </a:cubicBezTo>
                  <a:cubicBezTo>
                    <a:pt x="40" y="57"/>
                    <a:pt x="42" y="54"/>
                    <a:pt x="45" y="52"/>
                  </a:cubicBezTo>
                  <a:cubicBezTo>
                    <a:pt x="48" y="50"/>
                    <a:pt x="51" y="40"/>
                    <a:pt x="51" y="38"/>
                  </a:cubicBezTo>
                  <a:cubicBezTo>
                    <a:pt x="51" y="36"/>
                    <a:pt x="39" y="36"/>
                    <a:pt x="36" y="37"/>
                  </a:cubicBezTo>
                  <a:cubicBezTo>
                    <a:pt x="34" y="39"/>
                    <a:pt x="31" y="36"/>
                    <a:pt x="34" y="35"/>
                  </a:cubicBezTo>
                  <a:cubicBezTo>
                    <a:pt x="36" y="34"/>
                    <a:pt x="40" y="30"/>
                    <a:pt x="40" y="28"/>
                  </a:cubicBezTo>
                  <a:cubicBezTo>
                    <a:pt x="39" y="26"/>
                    <a:pt x="43" y="25"/>
                    <a:pt x="41" y="23"/>
                  </a:cubicBezTo>
                  <a:cubicBezTo>
                    <a:pt x="39" y="22"/>
                    <a:pt x="39" y="25"/>
                    <a:pt x="37" y="27"/>
                  </a:cubicBezTo>
                  <a:cubicBezTo>
                    <a:pt x="36" y="28"/>
                    <a:pt x="32" y="27"/>
                    <a:pt x="29" y="27"/>
                  </a:cubicBezTo>
                  <a:cubicBezTo>
                    <a:pt x="25" y="26"/>
                    <a:pt x="23" y="31"/>
                    <a:pt x="24" y="33"/>
                  </a:cubicBezTo>
                  <a:cubicBezTo>
                    <a:pt x="24" y="36"/>
                    <a:pt x="19" y="37"/>
                    <a:pt x="20" y="39"/>
                  </a:cubicBezTo>
                  <a:cubicBezTo>
                    <a:pt x="21" y="41"/>
                    <a:pt x="19" y="42"/>
                    <a:pt x="18" y="41"/>
                  </a:cubicBezTo>
                  <a:cubicBezTo>
                    <a:pt x="17" y="40"/>
                    <a:pt x="15" y="38"/>
                    <a:pt x="13" y="39"/>
                  </a:cubicBezTo>
                  <a:cubicBezTo>
                    <a:pt x="11" y="41"/>
                    <a:pt x="16" y="44"/>
                    <a:pt x="19" y="44"/>
                  </a:cubicBezTo>
                  <a:cubicBezTo>
                    <a:pt x="22" y="45"/>
                    <a:pt x="17" y="47"/>
                    <a:pt x="16" y="50"/>
                  </a:cubicBezTo>
                  <a:cubicBezTo>
                    <a:pt x="15" y="53"/>
                    <a:pt x="20" y="52"/>
                    <a:pt x="20" y="54"/>
                  </a:cubicBezTo>
                  <a:cubicBezTo>
                    <a:pt x="20" y="57"/>
                    <a:pt x="14" y="57"/>
                    <a:pt x="14" y="59"/>
                  </a:cubicBezTo>
                  <a:cubicBezTo>
                    <a:pt x="14" y="62"/>
                    <a:pt x="17" y="58"/>
                    <a:pt x="19" y="57"/>
                  </a:cubicBezTo>
                  <a:cubicBezTo>
                    <a:pt x="21" y="56"/>
                    <a:pt x="18" y="63"/>
                    <a:pt x="23" y="62"/>
                  </a:cubicBezTo>
                  <a:cubicBezTo>
                    <a:pt x="27" y="62"/>
                    <a:pt x="26" y="56"/>
                    <a:pt x="27" y="56"/>
                  </a:cubicBezTo>
                  <a:cubicBezTo>
                    <a:pt x="29" y="56"/>
                    <a:pt x="26" y="59"/>
                    <a:pt x="28" y="62"/>
                  </a:cubicBezTo>
                  <a:cubicBezTo>
                    <a:pt x="29" y="64"/>
                    <a:pt x="25" y="68"/>
                    <a:pt x="25" y="70"/>
                  </a:cubicBezTo>
                  <a:cubicBezTo>
                    <a:pt x="25" y="71"/>
                    <a:pt x="34" y="71"/>
                    <a:pt x="36" y="69"/>
                  </a:cubicBezTo>
                  <a:cubicBezTo>
                    <a:pt x="39" y="66"/>
                    <a:pt x="41" y="69"/>
                    <a:pt x="39" y="71"/>
                  </a:cubicBezTo>
                  <a:cubicBezTo>
                    <a:pt x="37" y="73"/>
                    <a:pt x="38" y="75"/>
                    <a:pt x="40" y="76"/>
                  </a:cubicBezTo>
                  <a:cubicBezTo>
                    <a:pt x="42" y="77"/>
                    <a:pt x="43" y="77"/>
                    <a:pt x="42" y="79"/>
                  </a:cubicBezTo>
                  <a:cubicBezTo>
                    <a:pt x="41" y="81"/>
                    <a:pt x="42" y="84"/>
                    <a:pt x="41" y="86"/>
                  </a:cubicBezTo>
                  <a:cubicBezTo>
                    <a:pt x="41" y="88"/>
                    <a:pt x="33" y="88"/>
                    <a:pt x="33" y="87"/>
                  </a:cubicBezTo>
                  <a:cubicBezTo>
                    <a:pt x="33" y="85"/>
                    <a:pt x="30" y="86"/>
                    <a:pt x="31" y="88"/>
                  </a:cubicBezTo>
                  <a:cubicBezTo>
                    <a:pt x="31" y="89"/>
                    <a:pt x="28" y="91"/>
                    <a:pt x="28" y="93"/>
                  </a:cubicBezTo>
                  <a:cubicBezTo>
                    <a:pt x="29" y="94"/>
                    <a:pt x="33" y="94"/>
                    <a:pt x="33" y="96"/>
                  </a:cubicBezTo>
                  <a:cubicBezTo>
                    <a:pt x="33" y="98"/>
                    <a:pt x="30" y="100"/>
                    <a:pt x="25" y="101"/>
                  </a:cubicBezTo>
                  <a:cubicBezTo>
                    <a:pt x="21" y="103"/>
                    <a:pt x="26" y="106"/>
                    <a:pt x="28" y="105"/>
                  </a:cubicBezTo>
                  <a:cubicBezTo>
                    <a:pt x="31" y="103"/>
                    <a:pt x="30" y="106"/>
                    <a:pt x="33" y="106"/>
                  </a:cubicBezTo>
                  <a:cubicBezTo>
                    <a:pt x="36" y="106"/>
                    <a:pt x="38" y="108"/>
                    <a:pt x="42" y="107"/>
                  </a:cubicBezTo>
                  <a:cubicBezTo>
                    <a:pt x="45" y="106"/>
                    <a:pt x="45" y="107"/>
                    <a:pt x="42" y="109"/>
                  </a:cubicBezTo>
                  <a:cubicBezTo>
                    <a:pt x="40" y="111"/>
                    <a:pt x="36" y="109"/>
                    <a:pt x="33" y="110"/>
                  </a:cubicBezTo>
                  <a:cubicBezTo>
                    <a:pt x="31" y="111"/>
                    <a:pt x="21" y="121"/>
                    <a:pt x="23" y="123"/>
                  </a:cubicBezTo>
                  <a:cubicBezTo>
                    <a:pt x="24" y="124"/>
                    <a:pt x="26" y="121"/>
                    <a:pt x="29" y="119"/>
                  </a:cubicBezTo>
                  <a:cubicBezTo>
                    <a:pt x="33" y="118"/>
                    <a:pt x="33" y="120"/>
                    <a:pt x="35" y="121"/>
                  </a:cubicBezTo>
                  <a:cubicBezTo>
                    <a:pt x="37" y="121"/>
                    <a:pt x="37" y="117"/>
                    <a:pt x="39" y="117"/>
                  </a:cubicBezTo>
                  <a:cubicBezTo>
                    <a:pt x="40" y="117"/>
                    <a:pt x="42" y="116"/>
                    <a:pt x="44" y="116"/>
                  </a:cubicBezTo>
                  <a:cubicBezTo>
                    <a:pt x="47" y="117"/>
                    <a:pt x="49" y="116"/>
                    <a:pt x="51" y="114"/>
                  </a:cubicBezTo>
                  <a:cubicBezTo>
                    <a:pt x="52" y="113"/>
                    <a:pt x="56" y="117"/>
                    <a:pt x="57" y="116"/>
                  </a:cubicBezTo>
                  <a:cubicBezTo>
                    <a:pt x="58" y="115"/>
                    <a:pt x="64" y="114"/>
                    <a:pt x="66" y="114"/>
                  </a:cubicBezTo>
                  <a:cubicBezTo>
                    <a:pt x="69" y="114"/>
                    <a:pt x="76" y="111"/>
                    <a:pt x="77" y="110"/>
                  </a:cubicBezTo>
                  <a:cubicBezTo>
                    <a:pt x="79" y="108"/>
                    <a:pt x="76" y="108"/>
                    <a:pt x="74" y="108"/>
                  </a:cubicBezTo>
                  <a:cubicBezTo>
                    <a:pt x="72" y="108"/>
                    <a:pt x="72" y="106"/>
                    <a:pt x="75" y="103"/>
                  </a:cubicBezTo>
                  <a:cubicBezTo>
                    <a:pt x="77" y="101"/>
                    <a:pt x="81" y="99"/>
                    <a:pt x="81" y="96"/>
                  </a:cubicBezTo>
                  <a:close/>
                  <a:moveTo>
                    <a:pt x="10" y="36"/>
                  </a:moveTo>
                  <a:cubicBezTo>
                    <a:pt x="13" y="36"/>
                    <a:pt x="17" y="30"/>
                    <a:pt x="15" y="29"/>
                  </a:cubicBezTo>
                  <a:cubicBezTo>
                    <a:pt x="14" y="27"/>
                    <a:pt x="7" y="36"/>
                    <a:pt x="10" y="36"/>
                  </a:cubicBezTo>
                  <a:close/>
                  <a:moveTo>
                    <a:pt x="56" y="10"/>
                  </a:moveTo>
                  <a:cubicBezTo>
                    <a:pt x="58" y="8"/>
                    <a:pt x="60" y="0"/>
                    <a:pt x="57" y="1"/>
                  </a:cubicBezTo>
                  <a:cubicBezTo>
                    <a:pt x="54" y="2"/>
                    <a:pt x="55" y="11"/>
                    <a:pt x="56" y="10"/>
                  </a:cubicBezTo>
                  <a:close/>
                </a:path>
              </a:pathLst>
            </a:custGeom>
            <a:solidFill>
              <a:srgbClr val="FFB600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" name="Británie – podíl eCOM 20 %">
              <a:extLst>
                <a:ext uri="{FF2B5EF4-FFF2-40B4-BE49-F238E27FC236}">
                  <a16:creationId xmlns:a16="http://schemas.microsoft.com/office/drawing/2014/main" id="{CAC88E82-BA20-2F2A-4F34-70BC77097385}"/>
                </a:ext>
              </a:extLst>
            </p:cNvPr>
            <p:cNvSpPr/>
            <p:nvPr/>
          </p:nvSpPr>
          <p:spPr>
            <a:xfrm>
              <a:off x="5328871" y="2727651"/>
              <a:ext cx="233167" cy="364476"/>
            </a:xfrm>
            <a:custGeom>
              <a:avLst/>
              <a:gdLst/>
              <a:ahLst/>
              <a:cxnLst/>
              <a:rect l="l" t="t" r="r" b="b"/>
              <a:pathLst>
                <a:path w="81" h="124" extrusionOk="0">
                  <a:moveTo>
                    <a:pt x="16" y="66"/>
                  </a:moveTo>
                  <a:cubicBezTo>
                    <a:pt x="13" y="63"/>
                    <a:pt x="9" y="68"/>
                    <a:pt x="6" y="68"/>
                  </a:cubicBezTo>
                  <a:cubicBezTo>
                    <a:pt x="6" y="70"/>
                    <a:pt x="5" y="72"/>
                    <a:pt x="4" y="72"/>
                  </a:cubicBezTo>
                  <a:cubicBezTo>
                    <a:pt x="3" y="73"/>
                    <a:pt x="0" y="77"/>
                    <a:pt x="2" y="77"/>
                  </a:cubicBezTo>
                  <a:cubicBezTo>
                    <a:pt x="4" y="77"/>
                    <a:pt x="7" y="80"/>
                    <a:pt x="7" y="78"/>
                  </a:cubicBezTo>
                  <a:cubicBezTo>
                    <a:pt x="7" y="76"/>
                    <a:pt x="9" y="73"/>
                    <a:pt x="12" y="77"/>
                  </a:cubicBezTo>
                  <a:cubicBezTo>
                    <a:pt x="13" y="77"/>
                    <a:pt x="13" y="78"/>
                    <a:pt x="14" y="79"/>
                  </a:cubicBezTo>
                  <a:cubicBezTo>
                    <a:pt x="15" y="77"/>
                    <a:pt x="19" y="77"/>
                    <a:pt x="21" y="75"/>
                  </a:cubicBezTo>
                  <a:cubicBezTo>
                    <a:pt x="23" y="73"/>
                    <a:pt x="19" y="69"/>
                    <a:pt x="16" y="66"/>
                  </a:cubicBezTo>
                  <a:close/>
                  <a:moveTo>
                    <a:pt x="81" y="96"/>
                  </a:moveTo>
                  <a:cubicBezTo>
                    <a:pt x="81" y="92"/>
                    <a:pt x="74" y="89"/>
                    <a:pt x="73" y="91"/>
                  </a:cubicBezTo>
                  <a:cubicBezTo>
                    <a:pt x="72" y="93"/>
                    <a:pt x="70" y="93"/>
                    <a:pt x="69" y="91"/>
                  </a:cubicBezTo>
                  <a:cubicBezTo>
                    <a:pt x="68" y="89"/>
                    <a:pt x="70" y="87"/>
                    <a:pt x="69" y="87"/>
                  </a:cubicBezTo>
                  <a:cubicBezTo>
                    <a:pt x="67" y="86"/>
                    <a:pt x="66" y="83"/>
                    <a:pt x="66" y="82"/>
                  </a:cubicBezTo>
                  <a:cubicBezTo>
                    <a:pt x="66" y="81"/>
                    <a:pt x="64" y="73"/>
                    <a:pt x="60" y="72"/>
                  </a:cubicBezTo>
                  <a:cubicBezTo>
                    <a:pt x="56" y="71"/>
                    <a:pt x="55" y="66"/>
                    <a:pt x="55" y="63"/>
                  </a:cubicBezTo>
                  <a:cubicBezTo>
                    <a:pt x="54" y="60"/>
                    <a:pt x="51" y="61"/>
                    <a:pt x="49" y="59"/>
                  </a:cubicBezTo>
                  <a:cubicBezTo>
                    <a:pt x="47" y="56"/>
                    <a:pt x="44" y="57"/>
                    <a:pt x="42" y="57"/>
                  </a:cubicBezTo>
                  <a:cubicBezTo>
                    <a:pt x="40" y="57"/>
                    <a:pt x="42" y="54"/>
                    <a:pt x="45" y="52"/>
                  </a:cubicBezTo>
                  <a:cubicBezTo>
                    <a:pt x="48" y="50"/>
                    <a:pt x="51" y="40"/>
                    <a:pt x="51" y="38"/>
                  </a:cubicBezTo>
                  <a:cubicBezTo>
                    <a:pt x="51" y="36"/>
                    <a:pt x="39" y="36"/>
                    <a:pt x="36" y="37"/>
                  </a:cubicBezTo>
                  <a:cubicBezTo>
                    <a:pt x="34" y="39"/>
                    <a:pt x="31" y="36"/>
                    <a:pt x="34" y="35"/>
                  </a:cubicBezTo>
                  <a:cubicBezTo>
                    <a:pt x="36" y="34"/>
                    <a:pt x="40" y="30"/>
                    <a:pt x="40" y="28"/>
                  </a:cubicBezTo>
                  <a:cubicBezTo>
                    <a:pt x="39" y="26"/>
                    <a:pt x="43" y="25"/>
                    <a:pt x="41" y="23"/>
                  </a:cubicBezTo>
                  <a:cubicBezTo>
                    <a:pt x="39" y="22"/>
                    <a:pt x="39" y="25"/>
                    <a:pt x="37" y="27"/>
                  </a:cubicBezTo>
                  <a:cubicBezTo>
                    <a:pt x="36" y="28"/>
                    <a:pt x="32" y="27"/>
                    <a:pt x="29" y="27"/>
                  </a:cubicBezTo>
                  <a:cubicBezTo>
                    <a:pt x="25" y="26"/>
                    <a:pt x="23" y="31"/>
                    <a:pt x="24" y="33"/>
                  </a:cubicBezTo>
                  <a:cubicBezTo>
                    <a:pt x="24" y="36"/>
                    <a:pt x="19" y="37"/>
                    <a:pt x="20" y="39"/>
                  </a:cubicBezTo>
                  <a:cubicBezTo>
                    <a:pt x="21" y="41"/>
                    <a:pt x="19" y="42"/>
                    <a:pt x="18" y="41"/>
                  </a:cubicBezTo>
                  <a:cubicBezTo>
                    <a:pt x="17" y="40"/>
                    <a:pt x="15" y="38"/>
                    <a:pt x="13" y="39"/>
                  </a:cubicBezTo>
                  <a:cubicBezTo>
                    <a:pt x="11" y="41"/>
                    <a:pt x="16" y="44"/>
                    <a:pt x="19" y="44"/>
                  </a:cubicBezTo>
                  <a:cubicBezTo>
                    <a:pt x="22" y="45"/>
                    <a:pt x="17" y="47"/>
                    <a:pt x="16" y="50"/>
                  </a:cubicBezTo>
                  <a:cubicBezTo>
                    <a:pt x="15" y="53"/>
                    <a:pt x="20" y="52"/>
                    <a:pt x="20" y="54"/>
                  </a:cubicBezTo>
                  <a:cubicBezTo>
                    <a:pt x="20" y="57"/>
                    <a:pt x="14" y="57"/>
                    <a:pt x="14" y="59"/>
                  </a:cubicBezTo>
                  <a:cubicBezTo>
                    <a:pt x="14" y="62"/>
                    <a:pt x="17" y="58"/>
                    <a:pt x="19" y="57"/>
                  </a:cubicBezTo>
                  <a:cubicBezTo>
                    <a:pt x="21" y="56"/>
                    <a:pt x="18" y="63"/>
                    <a:pt x="23" y="62"/>
                  </a:cubicBezTo>
                  <a:cubicBezTo>
                    <a:pt x="27" y="62"/>
                    <a:pt x="26" y="56"/>
                    <a:pt x="27" y="56"/>
                  </a:cubicBezTo>
                  <a:cubicBezTo>
                    <a:pt x="29" y="56"/>
                    <a:pt x="26" y="59"/>
                    <a:pt x="28" y="62"/>
                  </a:cubicBezTo>
                  <a:cubicBezTo>
                    <a:pt x="29" y="64"/>
                    <a:pt x="25" y="68"/>
                    <a:pt x="25" y="70"/>
                  </a:cubicBezTo>
                  <a:cubicBezTo>
                    <a:pt x="25" y="71"/>
                    <a:pt x="34" y="71"/>
                    <a:pt x="36" y="69"/>
                  </a:cubicBezTo>
                  <a:cubicBezTo>
                    <a:pt x="39" y="66"/>
                    <a:pt x="41" y="69"/>
                    <a:pt x="39" y="71"/>
                  </a:cubicBezTo>
                  <a:cubicBezTo>
                    <a:pt x="37" y="73"/>
                    <a:pt x="38" y="75"/>
                    <a:pt x="40" y="76"/>
                  </a:cubicBezTo>
                  <a:cubicBezTo>
                    <a:pt x="42" y="77"/>
                    <a:pt x="43" y="77"/>
                    <a:pt x="42" y="79"/>
                  </a:cubicBezTo>
                  <a:cubicBezTo>
                    <a:pt x="41" y="81"/>
                    <a:pt x="42" y="84"/>
                    <a:pt x="41" y="86"/>
                  </a:cubicBezTo>
                  <a:cubicBezTo>
                    <a:pt x="41" y="88"/>
                    <a:pt x="33" y="88"/>
                    <a:pt x="33" y="87"/>
                  </a:cubicBezTo>
                  <a:cubicBezTo>
                    <a:pt x="33" y="85"/>
                    <a:pt x="30" y="86"/>
                    <a:pt x="31" y="88"/>
                  </a:cubicBezTo>
                  <a:cubicBezTo>
                    <a:pt x="31" y="89"/>
                    <a:pt x="28" y="91"/>
                    <a:pt x="28" y="93"/>
                  </a:cubicBezTo>
                  <a:cubicBezTo>
                    <a:pt x="29" y="94"/>
                    <a:pt x="33" y="94"/>
                    <a:pt x="33" y="96"/>
                  </a:cubicBezTo>
                  <a:cubicBezTo>
                    <a:pt x="33" y="98"/>
                    <a:pt x="30" y="100"/>
                    <a:pt x="25" y="101"/>
                  </a:cubicBezTo>
                  <a:cubicBezTo>
                    <a:pt x="21" y="103"/>
                    <a:pt x="26" y="106"/>
                    <a:pt x="28" y="105"/>
                  </a:cubicBezTo>
                  <a:cubicBezTo>
                    <a:pt x="31" y="103"/>
                    <a:pt x="30" y="106"/>
                    <a:pt x="33" y="106"/>
                  </a:cubicBezTo>
                  <a:cubicBezTo>
                    <a:pt x="36" y="106"/>
                    <a:pt x="38" y="108"/>
                    <a:pt x="42" y="107"/>
                  </a:cubicBezTo>
                  <a:cubicBezTo>
                    <a:pt x="45" y="106"/>
                    <a:pt x="45" y="107"/>
                    <a:pt x="42" y="109"/>
                  </a:cubicBezTo>
                  <a:cubicBezTo>
                    <a:pt x="40" y="111"/>
                    <a:pt x="36" y="109"/>
                    <a:pt x="33" y="110"/>
                  </a:cubicBezTo>
                  <a:cubicBezTo>
                    <a:pt x="31" y="111"/>
                    <a:pt x="21" y="121"/>
                    <a:pt x="23" y="123"/>
                  </a:cubicBezTo>
                  <a:cubicBezTo>
                    <a:pt x="24" y="124"/>
                    <a:pt x="26" y="121"/>
                    <a:pt x="29" y="119"/>
                  </a:cubicBezTo>
                  <a:cubicBezTo>
                    <a:pt x="33" y="118"/>
                    <a:pt x="33" y="120"/>
                    <a:pt x="35" y="121"/>
                  </a:cubicBezTo>
                  <a:cubicBezTo>
                    <a:pt x="37" y="121"/>
                    <a:pt x="37" y="117"/>
                    <a:pt x="39" y="117"/>
                  </a:cubicBezTo>
                  <a:cubicBezTo>
                    <a:pt x="40" y="117"/>
                    <a:pt x="42" y="116"/>
                    <a:pt x="44" y="116"/>
                  </a:cubicBezTo>
                  <a:cubicBezTo>
                    <a:pt x="47" y="117"/>
                    <a:pt x="49" y="116"/>
                    <a:pt x="51" y="114"/>
                  </a:cubicBezTo>
                  <a:cubicBezTo>
                    <a:pt x="52" y="113"/>
                    <a:pt x="56" y="117"/>
                    <a:pt x="57" y="116"/>
                  </a:cubicBezTo>
                  <a:cubicBezTo>
                    <a:pt x="58" y="115"/>
                    <a:pt x="64" y="114"/>
                    <a:pt x="66" y="114"/>
                  </a:cubicBezTo>
                  <a:cubicBezTo>
                    <a:pt x="69" y="114"/>
                    <a:pt x="76" y="111"/>
                    <a:pt x="77" y="110"/>
                  </a:cubicBezTo>
                  <a:cubicBezTo>
                    <a:pt x="79" y="108"/>
                    <a:pt x="76" y="108"/>
                    <a:pt x="74" y="108"/>
                  </a:cubicBezTo>
                  <a:cubicBezTo>
                    <a:pt x="72" y="108"/>
                    <a:pt x="72" y="106"/>
                    <a:pt x="75" y="103"/>
                  </a:cubicBezTo>
                  <a:cubicBezTo>
                    <a:pt x="77" y="101"/>
                    <a:pt x="81" y="99"/>
                    <a:pt x="81" y="96"/>
                  </a:cubicBezTo>
                  <a:close/>
                  <a:moveTo>
                    <a:pt x="10" y="36"/>
                  </a:moveTo>
                  <a:cubicBezTo>
                    <a:pt x="13" y="36"/>
                    <a:pt x="17" y="30"/>
                    <a:pt x="15" y="29"/>
                  </a:cubicBezTo>
                  <a:cubicBezTo>
                    <a:pt x="14" y="27"/>
                    <a:pt x="7" y="36"/>
                    <a:pt x="10" y="36"/>
                  </a:cubicBezTo>
                  <a:close/>
                  <a:moveTo>
                    <a:pt x="56" y="10"/>
                  </a:moveTo>
                  <a:cubicBezTo>
                    <a:pt x="58" y="8"/>
                    <a:pt x="60" y="0"/>
                    <a:pt x="57" y="1"/>
                  </a:cubicBezTo>
                  <a:cubicBezTo>
                    <a:pt x="54" y="2"/>
                    <a:pt x="55" y="11"/>
                    <a:pt x="56" y="10"/>
                  </a:cubicBezTo>
                  <a:close/>
                </a:path>
              </a:pathLst>
            </a:custGeom>
            <a:solidFill>
              <a:srgbClr val="FFB600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9" name="Google Shape;2009;p124">
              <a:extLst>
                <a:ext uri="{FF2B5EF4-FFF2-40B4-BE49-F238E27FC236}">
                  <a16:creationId xmlns:a16="http://schemas.microsoft.com/office/drawing/2014/main" id="{77E4D6B6-BD22-A0EF-815D-08829907F21E}"/>
                </a:ext>
              </a:extLst>
            </p:cNvPr>
            <p:cNvSpPr/>
            <p:nvPr/>
          </p:nvSpPr>
          <p:spPr>
            <a:xfrm>
              <a:off x="5705523" y="2832978"/>
              <a:ext cx="110876" cy="108675"/>
            </a:xfrm>
            <a:custGeom>
              <a:avLst/>
              <a:gdLst/>
              <a:ahLst/>
              <a:cxnLst/>
              <a:rect l="l" t="t" r="r" b="b"/>
              <a:pathLst>
                <a:path w="39" h="37" extrusionOk="0">
                  <a:moveTo>
                    <a:pt x="20" y="14"/>
                  </a:moveTo>
                  <a:cubicBezTo>
                    <a:pt x="19" y="13"/>
                    <a:pt x="18" y="9"/>
                    <a:pt x="20" y="8"/>
                  </a:cubicBezTo>
                  <a:cubicBezTo>
                    <a:pt x="21" y="7"/>
                    <a:pt x="22" y="2"/>
                    <a:pt x="20" y="1"/>
                  </a:cubicBezTo>
                  <a:cubicBezTo>
                    <a:pt x="19" y="0"/>
                    <a:pt x="15" y="1"/>
                    <a:pt x="15" y="4"/>
                  </a:cubicBezTo>
                  <a:cubicBezTo>
                    <a:pt x="14" y="8"/>
                    <a:pt x="11" y="6"/>
                    <a:pt x="10" y="7"/>
                  </a:cubicBezTo>
                  <a:cubicBezTo>
                    <a:pt x="9" y="8"/>
                    <a:pt x="12" y="9"/>
                    <a:pt x="10" y="11"/>
                  </a:cubicBezTo>
                  <a:cubicBezTo>
                    <a:pt x="9" y="12"/>
                    <a:pt x="8" y="8"/>
                    <a:pt x="5" y="8"/>
                  </a:cubicBezTo>
                  <a:cubicBezTo>
                    <a:pt x="3" y="8"/>
                    <a:pt x="3" y="12"/>
                    <a:pt x="1" y="14"/>
                  </a:cubicBezTo>
                  <a:cubicBezTo>
                    <a:pt x="0" y="16"/>
                    <a:pt x="1" y="20"/>
                    <a:pt x="1" y="23"/>
                  </a:cubicBezTo>
                  <a:cubicBezTo>
                    <a:pt x="2" y="26"/>
                    <a:pt x="5" y="28"/>
                    <a:pt x="5" y="30"/>
                  </a:cubicBezTo>
                  <a:cubicBezTo>
                    <a:pt x="4" y="31"/>
                    <a:pt x="5" y="33"/>
                    <a:pt x="6" y="34"/>
                  </a:cubicBezTo>
                  <a:cubicBezTo>
                    <a:pt x="9" y="34"/>
                    <a:pt x="12" y="34"/>
                    <a:pt x="13" y="34"/>
                  </a:cubicBezTo>
                  <a:cubicBezTo>
                    <a:pt x="14" y="35"/>
                    <a:pt x="15" y="35"/>
                    <a:pt x="16" y="34"/>
                  </a:cubicBezTo>
                  <a:cubicBezTo>
                    <a:pt x="15" y="33"/>
                    <a:pt x="13" y="31"/>
                    <a:pt x="13" y="30"/>
                  </a:cubicBezTo>
                  <a:cubicBezTo>
                    <a:pt x="13" y="28"/>
                    <a:pt x="15" y="29"/>
                    <a:pt x="17" y="31"/>
                  </a:cubicBezTo>
                  <a:cubicBezTo>
                    <a:pt x="19" y="32"/>
                    <a:pt x="22" y="33"/>
                    <a:pt x="23" y="31"/>
                  </a:cubicBezTo>
                  <a:cubicBezTo>
                    <a:pt x="23" y="30"/>
                    <a:pt x="22" y="25"/>
                    <a:pt x="20" y="26"/>
                  </a:cubicBezTo>
                  <a:cubicBezTo>
                    <a:pt x="18" y="27"/>
                    <a:pt x="17" y="26"/>
                    <a:pt x="16" y="25"/>
                  </a:cubicBezTo>
                  <a:cubicBezTo>
                    <a:pt x="15" y="24"/>
                    <a:pt x="18" y="22"/>
                    <a:pt x="18" y="20"/>
                  </a:cubicBezTo>
                  <a:cubicBezTo>
                    <a:pt x="19" y="18"/>
                    <a:pt x="23" y="19"/>
                    <a:pt x="24" y="18"/>
                  </a:cubicBezTo>
                  <a:cubicBezTo>
                    <a:pt x="24" y="16"/>
                    <a:pt x="21" y="14"/>
                    <a:pt x="20" y="14"/>
                  </a:cubicBezTo>
                  <a:close/>
                  <a:moveTo>
                    <a:pt x="38" y="21"/>
                  </a:moveTo>
                  <a:cubicBezTo>
                    <a:pt x="37" y="20"/>
                    <a:pt x="36" y="23"/>
                    <a:pt x="35" y="23"/>
                  </a:cubicBezTo>
                  <a:cubicBezTo>
                    <a:pt x="34" y="23"/>
                    <a:pt x="33" y="18"/>
                    <a:pt x="32" y="21"/>
                  </a:cubicBezTo>
                  <a:cubicBezTo>
                    <a:pt x="32" y="24"/>
                    <a:pt x="29" y="20"/>
                    <a:pt x="27" y="23"/>
                  </a:cubicBezTo>
                  <a:cubicBezTo>
                    <a:pt x="25" y="27"/>
                    <a:pt x="28" y="30"/>
                    <a:pt x="30" y="31"/>
                  </a:cubicBezTo>
                  <a:cubicBezTo>
                    <a:pt x="32" y="32"/>
                    <a:pt x="30" y="33"/>
                    <a:pt x="28" y="33"/>
                  </a:cubicBezTo>
                  <a:cubicBezTo>
                    <a:pt x="26" y="32"/>
                    <a:pt x="27" y="36"/>
                    <a:pt x="30" y="36"/>
                  </a:cubicBezTo>
                  <a:cubicBezTo>
                    <a:pt x="33" y="37"/>
                    <a:pt x="36" y="31"/>
                    <a:pt x="36" y="30"/>
                  </a:cubicBezTo>
                  <a:cubicBezTo>
                    <a:pt x="35" y="28"/>
                    <a:pt x="39" y="22"/>
                    <a:pt x="38" y="2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0" name="Google Shape;2010;p124">
              <a:extLst>
                <a:ext uri="{FF2B5EF4-FFF2-40B4-BE49-F238E27FC236}">
                  <a16:creationId xmlns:a16="http://schemas.microsoft.com/office/drawing/2014/main" id="{31CCFF15-8053-27BB-5ABF-892B49696AEC}"/>
                </a:ext>
              </a:extLst>
            </p:cNvPr>
            <p:cNvSpPr/>
            <p:nvPr/>
          </p:nvSpPr>
          <p:spPr>
            <a:xfrm>
              <a:off x="5778897" y="2401628"/>
              <a:ext cx="290235" cy="516620"/>
            </a:xfrm>
            <a:custGeom>
              <a:avLst/>
              <a:gdLst/>
              <a:ahLst/>
              <a:cxnLst/>
              <a:rect l="l" t="t" r="r" b="b"/>
              <a:pathLst>
                <a:path w="101" h="176" extrusionOk="0">
                  <a:moveTo>
                    <a:pt x="100" y="42"/>
                  </a:moveTo>
                  <a:cubicBezTo>
                    <a:pt x="99" y="40"/>
                    <a:pt x="96" y="37"/>
                    <a:pt x="98" y="37"/>
                  </a:cubicBezTo>
                  <a:cubicBezTo>
                    <a:pt x="100" y="37"/>
                    <a:pt x="101" y="32"/>
                    <a:pt x="99" y="30"/>
                  </a:cubicBezTo>
                  <a:cubicBezTo>
                    <a:pt x="96" y="29"/>
                    <a:pt x="99" y="24"/>
                    <a:pt x="97" y="23"/>
                  </a:cubicBezTo>
                  <a:cubicBezTo>
                    <a:pt x="95" y="22"/>
                    <a:pt x="96" y="18"/>
                    <a:pt x="96" y="16"/>
                  </a:cubicBezTo>
                  <a:cubicBezTo>
                    <a:pt x="97" y="13"/>
                    <a:pt x="89" y="11"/>
                    <a:pt x="85" y="9"/>
                  </a:cubicBezTo>
                  <a:cubicBezTo>
                    <a:pt x="81" y="7"/>
                    <a:pt x="79" y="4"/>
                    <a:pt x="75" y="2"/>
                  </a:cubicBezTo>
                  <a:cubicBezTo>
                    <a:pt x="72" y="0"/>
                    <a:pt x="71" y="5"/>
                    <a:pt x="71" y="8"/>
                  </a:cubicBezTo>
                  <a:cubicBezTo>
                    <a:pt x="71" y="11"/>
                    <a:pt x="68" y="11"/>
                    <a:pt x="65" y="9"/>
                  </a:cubicBezTo>
                  <a:cubicBezTo>
                    <a:pt x="63" y="8"/>
                    <a:pt x="60" y="9"/>
                    <a:pt x="57" y="8"/>
                  </a:cubicBezTo>
                  <a:cubicBezTo>
                    <a:pt x="53" y="6"/>
                    <a:pt x="55" y="11"/>
                    <a:pt x="55" y="14"/>
                  </a:cubicBezTo>
                  <a:cubicBezTo>
                    <a:pt x="55" y="16"/>
                    <a:pt x="51" y="16"/>
                    <a:pt x="49" y="16"/>
                  </a:cubicBezTo>
                  <a:cubicBezTo>
                    <a:pt x="47" y="16"/>
                    <a:pt x="43" y="18"/>
                    <a:pt x="43" y="21"/>
                  </a:cubicBezTo>
                  <a:cubicBezTo>
                    <a:pt x="43" y="23"/>
                    <a:pt x="39" y="25"/>
                    <a:pt x="40" y="26"/>
                  </a:cubicBezTo>
                  <a:cubicBezTo>
                    <a:pt x="42" y="28"/>
                    <a:pt x="40" y="29"/>
                    <a:pt x="39" y="30"/>
                  </a:cubicBezTo>
                  <a:cubicBezTo>
                    <a:pt x="37" y="32"/>
                    <a:pt x="36" y="35"/>
                    <a:pt x="34" y="37"/>
                  </a:cubicBezTo>
                  <a:cubicBezTo>
                    <a:pt x="33" y="38"/>
                    <a:pt x="35" y="40"/>
                    <a:pt x="33" y="41"/>
                  </a:cubicBezTo>
                  <a:cubicBezTo>
                    <a:pt x="31" y="43"/>
                    <a:pt x="28" y="42"/>
                    <a:pt x="27" y="43"/>
                  </a:cubicBezTo>
                  <a:cubicBezTo>
                    <a:pt x="26" y="44"/>
                    <a:pt x="27" y="47"/>
                    <a:pt x="26" y="50"/>
                  </a:cubicBezTo>
                  <a:cubicBezTo>
                    <a:pt x="26" y="53"/>
                    <a:pt x="23" y="57"/>
                    <a:pt x="21" y="60"/>
                  </a:cubicBezTo>
                  <a:cubicBezTo>
                    <a:pt x="19" y="63"/>
                    <a:pt x="22" y="64"/>
                    <a:pt x="23" y="64"/>
                  </a:cubicBezTo>
                  <a:cubicBezTo>
                    <a:pt x="24" y="65"/>
                    <a:pt x="24" y="67"/>
                    <a:pt x="23" y="69"/>
                  </a:cubicBezTo>
                  <a:cubicBezTo>
                    <a:pt x="22" y="71"/>
                    <a:pt x="19" y="70"/>
                    <a:pt x="18" y="69"/>
                  </a:cubicBezTo>
                  <a:cubicBezTo>
                    <a:pt x="16" y="69"/>
                    <a:pt x="12" y="71"/>
                    <a:pt x="10" y="75"/>
                  </a:cubicBezTo>
                  <a:cubicBezTo>
                    <a:pt x="7" y="79"/>
                    <a:pt x="8" y="81"/>
                    <a:pt x="9" y="83"/>
                  </a:cubicBezTo>
                  <a:cubicBezTo>
                    <a:pt x="10" y="85"/>
                    <a:pt x="7" y="87"/>
                    <a:pt x="9" y="91"/>
                  </a:cubicBezTo>
                  <a:cubicBezTo>
                    <a:pt x="11" y="95"/>
                    <a:pt x="8" y="95"/>
                    <a:pt x="8" y="98"/>
                  </a:cubicBezTo>
                  <a:cubicBezTo>
                    <a:pt x="9" y="102"/>
                    <a:pt x="13" y="101"/>
                    <a:pt x="14" y="104"/>
                  </a:cubicBezTo>
                  <a:cubicBezTo>
                    <a:pt x="14" y="107"/>
                    <a:pt x="12" y="108"/>
                    <a:pt x="11" y="108"/>
                  </a:cubicBezTo>
                  <a:cubicBezTo>
                    <a:pt x="9" y="108"/>
                    <a:pt x="10" y="111"/>
                    <a:pt x="11" y="112"/>
                  </a:cubicBezTo>
                  <a:cubicBezTo>
                    <a:pt x="13" y="113"/>
                    <a:pt x="12" y="118"/>
                    <a:pt x="11" y="120"/>
                  </a:cubicBezTo>
                  <a:cubicBezTo>
                    <a:pt x="11" y="121"/>
                    <a:pt x="6" y="120"/>
                    <a:pt x="6" y="122"/>
                  </a:cubicBezTo>
                  <a:cubicBezTo>
                    <a:pt x="6" y="124"/>
                    <a:pt x="5" y="127"/>
                    <a:pt x="5" y="128"/>
                  </a:cubicBezTo>
                  <a:cubicBezTo>
                    <a:pt x="5" y="130"/>
                    <a:pt x="5" y="135"/>
                    <a:pt x="3" y="134"/>
                  </a:cubicBezTo>
                  <a:cubicBezTo>
                    <a:pt x="2" y="133"/>
                    <a:pt x="1" y="133"/>
                    <a:pt x="1" y="133"/>
                  </a:cubicBezTo>
                  <a:cubicBezTo>
                    <a:pt x="1" y="133"/>
                    <a:pt x="1" y="134"/>
                    <a:pt x="1" y="134"/>
                  </a:cubicBezTo>
                  <a:cubicBezTo>
                    <a:pt x="0" y="137"/>
                    <a:pt x="1" y="140"/>
                    <a:pt x="4" y="142"/>
                  </a:cubicBezTo>
                  <a:cubicBezTo>
                    <a:pt x="7" y="144"/>
                    <a:pt x="5" y="147"/>
                    <a:pt x="7" y="150"/>
                  </a:cubicBezTo>
                  <a:cubicBezTo>
                    <a:pt x="9" y="153"/>
                    <a:pt x="8" y="156"/>
                    <a:pt x="11" y="158"/>
                  </a:cubicBezTo>
                  <a:cubicBezTo>
                    <a:pt x="13" y="160"/>
                    <a:pt x="14" y="161"/>
                    <a:pt x="13" y="164"/>
                  </a:cubicBezTo>
                  <a:cubicBezTo>
                    <a:pt x="12" y="166"/>
                    <a:pt x="15" y="166"/>
                    <a:pt x="15" y="167"/>
                  </a:cubicBezTo>
                  <a:cubicBezTo>
                    <a:pt x="15" y="169"/>
                    <a:pt x="14" y="173"/>
                    <a:pt x="15" y="174"/>
                  </a:cubicBezTo>
                  <a:cubicBezTo>
                    <a:pt x="16" y="176"/>
                    <a:pt x="18" y="174"/>
                    <a:pt x="21" y="174"/>
                  </a:cubicBezTo>
                  <a:cubicBezTo>
                    <a:pt x="25" y="174"/>
                    <a:pt x="24" y="172"/>
                    <a:pt x="24" y="169"/>
                  </a:cubicBezTo>
                  <a:cubicBezTo>
                    <a:pt x="24" y="167"/>
                    <a:pt x="26" y="168"/>
                    <a:pt x="27" y="167"/>
                  </a:cubicBezTo>
                  <a:cubicBezTo>
                    <a:pt x="27" y="165"/>
                    <a:pt x="31" y="165"/>
                    <a:pt x="33" y="166"/>
                  </a:cubicBezTo>
                  <a:cubicBezTo>
                    <a:pt x="36" y="167"/>
                    <a:pt x="38" y="165"/>
                    <a:pt x="38" y="162"/>
                  </a:cubicBezTo>
                  <a:cubicBezTo>
                    <a:pt x="39" y="160"/>
                    <a:pt x="40" y="163"/>
                    <a:pt x="41" y="164"/>
                  </a:cubicBezTo>
                  <a:cubicBezTo>
                    <a:pt x="42" y="164"/>
                    <a:pt x="44" y="159"/>
                    <a:pt x="45" y="156"/>
                  </a:cubicBezTo>
                  <a:cubicBezTo>
                    <a:pt x="47" y="153"/>
                    <a:pt x="45" y="153"/>
                    <a:pt x="43" y="156"/>
                  </a:cubicBezTo>
                  <a:cubicBezTo>
                    <a:pt x="40" y="160"/>
                    <a:pt x="41" y="153"/>
                    <a:pt x="42" y="151"/>
                  </a:cubicBezTo>
                  <a:cubicBezTo>
                    <a:pt x="44" y="148"/>
                    <a:pt x="43" y="141"/>
                    <a:pt x="44" y="139"/>
                  </a:cubicBezTo>
                  <a:cubicBezTo>
                    <a:pt x="44" y="138"/>
                    <a:pt x="45" y="135"/>
                    <a:pt x="48" y="135"/>
                  </a:cubicBezTo>
                  <a:cubicBezTo>
                    <a:pt x="52" y="134"/>
                    <a:pt x="56" y="130"/>
                    <a:pt x="56" y="128"/>
                  </a:cubicBezTo>
                  <a:cubicBezTo>
                    <a:pt x="55" y="126"/>
                    <a:pt x="60" y="123"/>
                    <a:pt x="60" y="121"/>
                  </a:cubicBezTo>
                  <a:cubicBezTo>
                    <a:pt x="60" y="120"/>
                    <a:pt x="55" y="114"/>
                    <a:pt x="53" y="113"/>
                  </a:cubicBezTo>
                  <a:cubicBezTo>
                    <a:pt x="51" y="112"/>
                    <a:pt x="47" y="113"/>
                    <a:pt x="47" y="111"/>
                  </a:cubicBezTo>
                  <a:cubicBezTo>
                    <a:pt x="47" y="110"/>
                    <a:pt x="47" y="105"/>
                    <a:pt x="46" y="102"/>
                  </a:cubicBezTo>
                  <a:cubicBezTo>
                    <a:pt x="46" y="100"/>
                    <a:pt x="49" y="97"/>
                    <a:pt x="49" y="94"/>
                  </a:cubicBezTo>
                  <a:cubicBezTo>
                    <a:pt x="49" y="92"/>
                    <a:pt x="49" y="89"/>
                    <a:pt x="51" y="88"/>
                  </a:cubicBezTo>
                  <a:cubicBezTo>
                    <a:pt x="53" y="87"/>
                    <a:pt x="52" y="85"/>
                    <a:pt x="55" y="85"/>
                  </a:cubicBezTo>
                  <a:cubicBezTo>
                    <a:pt x="58" y="84"/>
                    <a:pt x="57" y="80"/>
                    <a:pt x="61" y="78"/>
                  </a:cubicBezTo>
                  <a:cubicBezTo>
                    <a:pt x="64" y="77"/>
                    <a:pt x="64" y="76"/>
                    <a:pt x="68" y="74"/>
                  </a:cubicBezTo>
                  <a:cubicBezTo>
                    <a:pt x="72" y="72"/>
                    <a:pt x="79" y="67"/>
                    <a:pt x="81" y="65"/>
                  </a:cubicBezTo>
                  <a:cubicBezTo>
                    <a:pt x="82" y="62"/>
                    <a:pt x="76" y="59"/>
                    <a:pt x="80" y="57"/>
                  </a:cubicBezTo>
                  <a:cubicBezTo>
                    <a:pt x="83" y="54"/>
                    <a:pt x="80" y="51"/>
                    <a:pt x="83" y="50"/>
                  </a:cubicBezTo>
                  <a:cubicBezTo>
                    <a:pt x="85" y="49"/>
                    <a:pt x="86" y="48"/>
                    <a:pt x="88" y="46"/>
                  </a:cubicBezTo>
                  <a:cubicBezTo>
                    <a:pt x="90" y="44"/>
                    <a:pt x="92" y="46"/>
                    <a:pt x="96" y="45"/>
                  </a:cubicBezTo>
                  <a:cubicBezTo>
                    <a:pt x="98" y="45"/>
                    <a:pt x="99" y="45"/>
                    <a:pt x="101" y="46"/>
                  </a:cubicBezTo>
                  <a:cubicBezTo>
                    <a:pt x="101" y="44"/>
                    <a:pt x="100" y="42"/>
                    <a:pt x="100" y="42"/>
                  </a:cubicBezTo>
                  <a:close/>
                  <a:moveTo>
                    <a:pt x="59" y="146"/>
                  </a:moveTo>
                  <a:cubicBezTo>
                    <a:pt x="55" y="146"/>
                    <a:pt x="53" y="155"/>
                    <a:pt x="54" y="157"/>
                  </a:cubicBezTo>
                  <a:cubicBezTo>
                    <a:pt x="55" y="158"/>
                    <a:pt x="64" y="146"/>
                    <a:pt x="59" y="146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1" name="Google Shape;2011;p124">
              <a:extLst>
                <a:ext uri="{FF2B5EF4-FFF2-40B4-BE49-F238E27FC236}">
                  <a16:creationId xmlns:a16="http://schemas.microsoft.com/office/drawing/2014/main" id="{2F28C8B3-2B53-D658-A2A1-DF113F2552C0}"/>
                </a:ext>
              </a:extLst>
            </p:cNvPr>
            <p:cNvSpPr/>
            <p:nvPr/>
          </p:nvSpPr>
          <p:spPr>
            <a:xfrm>
              <a:off x="6016955" y="2766104"/>
              <a:ext cx="146748" cy="73564"/>
            </a:xfrm>
            <a:custGeom>
              <a:avLst/>
              <a:gdLst/>
              <a:ahLst/>
              <a:cxnLst/>
              <a:rect l="l" t="t" r="r" b="b"/>
              <a:pathLst>
                <a:path w="51" h="25" extrusionOk="0">
                  <a:moveTo>
                    <a:pt x="47" y="7"/>
                  </a:moveTo>
                  <a:cubicBezTo>
                    <a:pt x="48" y="5"/>
                    <a:pt x="51" y="4"/>
                    <a:pt x="49" y="2"/>
                  </a:cubicBezTo>
                  <a:cubicBezTo>
                    <a:pt x="48" y="2"/>
                    <a:pt x="48" y="2"/>
                    <a:pt x="47" y="3"/>
                  </a:cubicBezTo>
                  <a:cubicBezTo>
                    <a:pt x="43" y="3"/>
                    <a:pt x="36" y="0"/>
                    <a:pt x="32" y="1"/>
                  </a:cubicBezTo>
                  <a:cubicBezTo>
                    <a:pt x="27" y="2"/>
                    <a:pt x="19" y="2"/>
                    <a:pt x="17" y="4"/>
                  </a:cubicBezTo>
                  <a:cubicBezTo>
                    <a:pt x="15" y="6"/>
                    <a:pt x="10" y="7"/>
                    <a:pt x="12" y="9"/>
                  </a:cubicBezTo>
                  <a:cubicBezTo>
                    <a:pt x="14" y="10"/>
                    <a:pt x="12" y="11"/>
                    <a:pt x="13" y="14"/>
                  </a:cubicBezTo>
                  <a:cubicBezTo>
                    <a:pt x="15" y="16"/>
                    <a:pt x="16" y="17"/>
                    <a:pt x="18" y="16"/>
                  </a:cubicBezTo>
                  <a:cubicBezTo>
                    <a:pt x="20" y="16"/>
                    <a:pt x="22" y="17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4" y="19"/>
                    <a:pt x="28" y="19"/>
                    <a:pt x="28" y="20"/>
                  </a:cubicBezTo>
                  <a:cubicBezTo>
                    <a:pt x="29" y="20"/>
                    <a:pt x="35" y="25"/>
                    <a:pt x="37" y="24"/>
                  </a:cubicBezTo>
                  <a:cubicBezTo>
                    <a:pt x="37" y="24"/>
                    <a:pt x="41" y="25"/>
                    <a:pt x="44" y="25"/>
                  </a:cubicBezTo>
                  <a:cubicBezTo>
                    <a:pt x="44" y="24"/>
                    <a:pt x="44" y="23"/>
                    <a:pt x="44" y="23"/>
                  </a:cubicBezTo>
                  <a:cubicBezTo>
                    <a:pt x="46" y="22"/>
                    <a:pt x="48" y="22"/>
                    <a:pt x="47" y="20"/>
                  </a:cubicBezTo>
                  <a:cubicBezTo>
                    <a:pt x="45" y="18"/>
                    <a:pt x="45" y="18"/>
                    <a:pt x="45" y="16"/>
                  </a:cubicBezTo>
                  <a:cubicBezTo>
                    <a:pt x="45" y="14"/>
                    <a:pt x="44" y="13"/>
                    <a:pt x="44" y="11"/>
                  </a:cubicBezTo>
                  <a:cubicBezTo>
                    <a:pt x="44" y="10"/>
                    <a:pt x="46" y="9"/>
                    <a:pt x="47" y="7"/>
                  </a:cubicBezTo>
                  <a:close/>
                  <a:moveTo>
                    <a:pt x="5" y="13"/>
                  </a:moveTo>
                  <a:cubicBezTo>
                    <a:pt x="1" y="14"/>
                    <a:pt x="0" y="20"/>
                    <a:pt x="2" y="20"/>
                  </a:cubicBezTo>
                  <a:cubicBezTo>
                    <a:pt x="4" y="20"/>
                    <a:pt x="9" y="16"/>
                    <a:pt x="10" y="14"/>
                  </a:cubicBezTo>
                  <a:cubicBezTo>
                    <a:pt x="11" y="13"/>
                    <a:pt x="9" y="12"/>
                    <a:pt x="5" y="13"/>
                  </a:cubicBezTo>
                  <a:close/>
                  <a:moveTo>
                    <a:pt x="8" y="9"/>
                  </a:moveTo>
                  <a:cubicBezTo>
                    <a:pt x="9" y="8"/>
                    <a:pt x="2" y="8"/>
                    <a:pt x="3" y="10"/>
                  </a:cubicBezTo>
                  <a:cubicBezTo>
                    <a:pt x="5" y="11"/>
                    <a:pt x="8" y="11"/>
                    <a:pt x="8" y="9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5" name="Google Shape;2015;p124">
              <a:extLst>
                <a:ext uri="{FF2B5EF4-FFF2-40B4-BE49-F238E27FC236}">
                  <a16:creationId xmlns:a16="http://schemas.microsoft.com/office/drawing/2014/main" id="{5F50EAF5-B691-CF69-87E1-10AE8AD72C14}"/>
                </a:ext>
              </a:extLst>
            </p:cNvPr>
            <p:cNvSpPr/>
            <p:nvPr/>
          </p:nvSpPr>
          <p:spPr>
            <a:xfrm>
              <a:off x="5633779" y="1858256"/>
              <a:ext cx="595145" cy="966364"/>
            </a:xfrm>
            <a:custGeom>
              <a:avLst/>
              <a:gdLst/>
              <a:ahLst/>
              <a:cxnLst/>
              <a:rect l="l" t="t" r="r" b="b"/>
              <a:pathLst>
                <a:path w="208" h="329" extrusionOk="0">
                  <a:moveTo>
                    <a:pt x="202" y="176"/>
                  </a:moveTo>
                  <a:cubicBezTo>
                    <a:pt x="201" y="178"/>
                    <a:pt x="198" y="177"/>
                    <a:pt x="198" y="175"/>
                  </a:cubicBezTo>
                  <a:cubicBezTo>
                    <a:pt x="198" y="174"/>
                    <a:pt x="193" y="172"/>
                    <a:pt x="193" y="171"/>
                  </a:cubicBezTo>
                  <a:cubicBezTo>
                    <a:pt x="193" y="171"/>
                    <a:pt x="195" y="171"/>
                    <a:pt x="197" y="172"/>
                  </a:cubicBezTo>
                  <a:cubicBezTo>
                    <a:pt x="199" y="173"/>
                    <a:pt x="200" y="172"/>
                    <a:pt x="203" y="170"/>
                  </a:cubicBezTo>
                  <a:cubicBezTo>
                    <a:pt x="205" y="168"/>
                    <a:pt x="208" y="170"/>
                    <a:pt x="208" y="168"/>
                  </a:cubicBezTo>
                  <a:cubicBezTo>
                    <a:pt x="208" y="166"/>
                    <a:pt x="205" y="165"/>
                    <a:pt x="204" y="164"/>
                  </a:cubicBezTo>
                  <a:cubicBezTo>
                    <a:pt x="203" y="163"/>
                    <a:pt x="200" y="161"/>
                    <a:pt x="198" y="162"/>
                  </a:cubicBezTo>
                  <a:cubicBezTo>
                    <a:pt x="195" y="162"/>
                    <a:pt x="195" y="161"/>
                    <a:pt x="193" y="160"/>
                  </a:cubicBezTo>
                  <a:cubicBezTo>
                    <a:pt x="192" y="158"/>
                    <a:pt x="187" y="161"/>
                    <a:pt x="187" y="164"/>
                  </a:cubicBezTo>
                  <a:cubicBezTo>
                    <a:pt x="187" y="167"/>
                    <a:pt x="184" y="167"/>
                    <a:pt x="185" y="165"/>
                  </a:cubicBezTo>
                  <a:cubicBezTo>
                    <a:pt x="186" y="163"/>
                    <a:pt x="184" y="161"/>
                    <a:pt x="186" y="160"/>
                  </a:cubicBezTo>
                  <a:cubicBezTo>
                    <a:pt x="189" y="160"/>
                    <a:pt x="187" y="156"/>
                    <a:pt x="183" y="156"/>
                  </a:cubicBezTo>
                  <a:cubicBezTo>
                    <a:pt x="178" y="155"/>
                    <a:pt x="177" y="159"/>
                    <a:pt x="178" y="160"/>
                  </a:cubicBezTo>
                  <a:cubicBezTo>
                    <a:pt x="179" y="161"/>
                    <a:pt x="175" y="167"/>
                    <a:pt x="173" y="167"/>
                  </a:cubicBezTo>
                  <a:cubicBezTo>
                    <a:pt x="171" y="167"/>
                    <a:pt x="173" y="162"/>
                    <a:pt x="173" y="160"/>
                  </a:cubicBezTo>
                  <a:cubicBezTo>
                    <a:pt x="173" y="157"/>
                    <a:pt x="171" y="159"/>
                    <a:pt x="168" y="163"/>
                  </a:cubicBezTo>
                  <a:cubicBezTo>
                    <a:pt x="165" y="166"/>
                    <a:pt x="162" y="170"/>
                    <a:pt x="160" y="170"/>
                  </a:cubicBezTo>
                  <a:cubicBezTo>
                    <a:pt x="159" y="171"/>
                    <a:pt x="159" y="167"/>
                    <a:pt x="162" y="165"/>
                  </a:cubicBezTo>
                  <a:cubicBezTo>
                    <a:pt x="165" y="163"/>
                    <a:pt x="165" y="159"/>
                    <a:pt x="167" y="159"/>
                  </a:cubicBezTo>
                  <a:cubicBezTo>
                    <a:pt x="169" y="159"/>
                    <a:pt x="169" y="156"/>
                    <a:pt x="166" y="156"/>
                  </a:cubicBezTo>
                  <a:cubicBezTo>
                    <a:pt x="163" y="155"/>
                    <a:pt x="163" y="158"/>
                    <a:pt x="162" y="159"/>
                  </a:cubicBezTo>
                  <a:cubicBezTo>
                    <a:pt x="161" y="160"/>
                    <a:pt x="156" y="158"/>
                    <a:pt x="156" y="159"/>
                  </a:cubicBezTo>
                  <a:cubicBezTo>
                    <a:pt x="156" y="160"/>
                    <a:pt x="153" y="160"/>
                    <a:pt x="155" y="162"/>
                  </a:cubicBezTo>
                  <a:cubicBezTo>
                    <a:pt x="156" y="163"/>
                    <a:pt x="154" y="165"/>
                    <a:pt x="153" y="163"/>
                  </a:cubicBezTo>
                  <a:cubicBezTo>
                    <a:pt x="152" y="161"/>
                    <a:pt x="149" y="162"/>
                    <a:pt x="147" y="165"/>
                  </a:cubicBezTo>
                  <a:cubicBezTo>
                    <a:pt x="146" y="167"/>
                    <a:pt x="144" y="167"/>
                    <a:pt x="145" y="168"/>
                  </a:cubicBezTo>
                  <a:cubicBezTo>
                    <a:pt x="147" y="169"/>
                    <a:pt x="147" y="172"/>
                    <a:pt x="144" y="173"/>
                  </a:cubicBezTo>
                  <a:cubicBezTo>
                    <a:pt x="142" y="173"/>
                    <a:pt x="143" y="167"/>
                    <a:pt x="142" y="167"/>
                  </a:cubicBezTo>
                  <a:cubicBezTo>
                    <a:pt x="140" y="168"/>
                    <a:pt x="141" y="164"/>
                    <a:pt x="143" y="164"/>
                  </a:cubicBezTo>
                  <a:cubicBezTo>
                    <a:pt x="145" y="164"/>
                    <a:pt x="148" y="161"/>
                    <a:pt x="147" y="160"/>
                  </a:cubicBezTo>
                  <a:cubicBezTo>
                    <a:pt x="147" y="159"/>
                    <a:pt x="145" y="159"/>
                    <a:pt x="145" y="161"/>
                  </a:cubicBezTo>
                  <a:cubicBezTo>
                    <a:pt x="145" y="163"/>
                    <a:pt x="141" y="162"/>
                    <a:pt x="138" y="162"/>
                  </a:cubicBezTo>
                  <a:cubicBezTo>
                    <a:pt x="135" y="162"/>
                    <a:pt x="135" y="166"/>
                    <a:pt x="139" y="167"/>
                  </a:cubicBezTo>
                  <a:cubicBezTo>
                    <a:pt x="142" y="169"/>
                    <a:pt x="138" y="171"/>
                    <a:pt x="136" y="169"/>
                  </a:cubicBezTo>
                  <a:cubicBezTo>
                    <a:pt x="135" y="168"/>
                    <a:pt x="132" y="168"/>
                    <a:pt x="130" y="169"/>
                  </a:cubicBezTo>
                  <a:cubicBezTo>
                    <a:pt x="128" y="170"/>
                    <a:pt x="135" y="172"/>
                    <a:pt x="135" y="173"/>
                  </a:cubicBezTo>
                  <a:cubicBezTo>
                    <a:pt x="135" y="174"/>
                    <a:pt x="132" y="172"/>
                    <a:pt x="131" y="173"/>
                  </a:cubicBezTo>
                  <a:cubicBezTo>
                    <a:pt x="130" y="174"/>
                    <a:pt x="127" y="172"/>
                    <a:pt x="127" y="170"/>
                  </a:cubicBezTo>
                  <a:cubicBezTo>
                    <a:pt x="126" y="168"/>
                    <a:pt x="121" y="171"/>
                    <a:pt x="124" y="172"/>
                  </a:cubicBezTo>
                  <a:cubicBezTo>
                    <a:pt x="127" y="172"/>
                    <a:pt x="126" y="174"/>
                    <a:pt x="126" y="177"/>
                  </a:cubicBezTo>
                  <a:cubicBezTo>
                    <a:pt x="126" y="180"/>
                    <a:pt x="122" y="178"/>
                    <a:pt x="123" y="175"/>
                  </a:cubicBezTo>
                  <a:cubicBezTo>
                    <a:pt x="124" y="173"/>
                    <a:pt x="121" y="173"/>
                    <a:pt x="119" y="175"/>
                  </a:cubicBezTo>
                  <a:cubicBezTo>
                    <a:pt x="116" y="176"/>
                    <a:pt x="119" y="172"/>
                    <a:pt x="118" y="170"/>
                  </a:cubicBezTo>
                  <a:cubicBezTo>
                    <a:pt x="117" y="168"/>
                    <a:pt x="115" y="170"/>
                    <a:pt x="113" y="171"/>
                  </a:cubicBezTo>
                  <a:cubicBezTo>
                    <a:pt x="110" y="171"/>
                    <a:pt x="109" y="171"/>
                    <a:pt x="110" y="173"/>
                  </a:cubicBezTo>
                  <a:cubicBezTo>
                    <a:pt x="112" y="175"/>
                    <a:pt x="112" y="177"/>
                    <a:pt x="110" y="177"/>
                  </a:cubicBezTo>
                  <a:cubicBezTo>
                    <a:pt x="108" y="176"/>
                    <a:pt x="107" y="177"/>
                    <a:pt x="107" y="179"/>
                  </a:cubicBezTo>
                  <a:cubicBezTo>
                    <a:pt x="107" y="180"/>
                    <a:pt x="104" y="181"/>
                    <a:pt x="104" y="179"/>
                  </a:cubicBezTo>
                  <a:cubicBezTo>
                    <a:pt x="104" y="177"/>
                    <a:pt x="100" y="178"/>
                    <a:pt x="99" y="180"/>
                  </a:cubicBezTo>
                  <a:cubicBezTo>
                    <a:pt x="97" y="182"/>
                    <a:pt x="94" y="183"/>
                    <a:pt x="94" y="185"/>
                  </a:cubicBezTo>
                  <a:cubicBezTo>
                    <a:pt x="95" y="187"/>
                    <a:pt x="97" y="184"/>
                    <a:pt x="100" y="185"/>
                  </a:cubicBezTo>
                  <a:cubicBezTo>
                    <a:pt x="102" y="185"/>
                    <a:pt x="99" y="187"/>
                    <a:pt x="101" y="188"/>
                  </a:cubicBezTo>
                  <a:cubicBezTo>
                    <a:pt x="102" y="189"/>
                    <a:pt x="102" y="191"/>
                    <a:pt x="100" y="190"/>
                  </a:cubicBezTo>
                  <a:cubicBezTo>
                    <a:pt x="98" y="188"/>
                    <a:pt x="96" y="188"/>
                    <a:pt x="96" y="190"/>
                  </a:cubicBezTo>
                  <a:cubicBezTo>
                    <a:pt x="95" y="193"/>
                    <a:pt x="94" y="190"/>
                    <a:pt x="92" y="188"/>
                  </a:cubicBezTo>
                  <a:cubicBezTo>
                    <a:pt x="91" y="186"/>
                    <a:pt x="89" y="191"/>
                    <a:pt x="88" y="190"/>
                  </a:cubicBezTo>
                  <a:cubicBezTo>
                    <a:pt x="86" y="189"/>
                    <a:pt x="91" y="185"/>
                    <a:pt x="90" y="184"/>
                  </a:cubicBezTo>
                  <a:cubicBezTo>
                    <a:pt x="88" y="182"/>
                    <a:pt x="88" y="185"/>
                    <a:pt x="85" y="187"/>
                  </a:cubicBezTo>
                  <a:cubicBezTo>
                    <a:pt x="82" y="190"/>
                    <a:pt x="79" y="190"/>
                    <a:pt x="80" y="191"/>
                  </a:cubicBezTo>
                  <a:cubicBezTo>
                    <a:pt x="81" y="193"/>
                    <a:pt x="77" y="193"/>
                    <a:pt x="76" y="196"/>
                  </a:cubicBezTo>
                  <a:cubicBezTo>
                    <a:pt x="76" y="198"/>
                    <a:pt x="70" y="199"/>
                    <a:pt x="66" y="201"/>
                  </a:cubicBezTo>
                  <a:cubicBezTo>
                    <a:pt x="63" y="203"/>
                    <a:pt x="67" y="204"/>
                    <a:pt x="69" y="201"/>
                  </a:cubicBezTo>
                  <a:cubicBezTo>
                    <a:pt x="71" y="199"/>
                    <a:pt x="72" y="200"/>
                    <a:pt x="75" y="198"/>
                  </a:cubicBezTo>
                  <a:cubicBezTo>
                    <a:pt x="78" y="196"/>
                    <a:pt x="82" y="195"/>
                    <a:pt x="83" y="195"/>
                  </a:cubicBezTo>
                  <a:cubicBezTo>
                    <a:pt x="84" y="196"/>
                    <a:pt x="86" y="197"/>
                    <a:pt x="88" y="195"/>
                  </a:cubicBezTo>
                  <a:cubicBezTo>
                    <a:pt x="89" y="193"/>
                    <a:pt x="91" y="193"/>
                    <a:pt x="93" y="194"/>
                  </a:cubicBezTo>
                  <a:cubicBezTo>
                    <a:pt x="94" y="196"/>
                    <a:pt x="90" y="197"/>
                    <a:pt x="92" y="199"/>
                  </a:cubicBezTo>
                  <a:cubicBezTo>
                    <a:pt x="94" y="201"/>
                    <a:pt x="90" y="202"/>
                    <a:pt x="90" y="200"/>
                  </a:cubicBezTo>
                  <a:cubicBezTo>
                    <a:pt x="90" y="198"/>
                    <a:pt x="87" y="197"/>
                    <a:pt x="87" y="198"/>
                  </a:cubicBezTo>
                  <a:cubicBezTo>
                    <a:pt x="86" y="200"/>
                    <a:pt x="84" y="202"/>
                    <a:pt x="83" y="202"/>
                  </a:cubicBezTo>
                  <a:cubicBezTo>
                    <a:pt x="81" y="202"/>
                    <a:pt x="80" y="205"/>
                    <a:pt x="80" y="208"/>
                  </a:cubicBezTo>
                  <a:cubicBezTo>
                    <a:pt x="80" y="210"/>
                    <a:pt x="77" y="208"/>
                    <a:pt x="77" y="210"/>
                  </a:cubicBezTo>
                  <a:cubicBezTo>
                    <a:pt x="76" y="213"/>
                    <a:pt x="73" y="217"/>
                    <a:pt x="69" y="220"/>
                  </a:cubicBezTo>
                  <a:cubicBezTo>
                    <a:pt x="66" y="223"/>
                    <a:pt x="69" y="224"/>
                    <a:pt x="68" y="226"/>
                  </a:cubicBezTo>
                  <a:cubicBezTo>
                    <a:pt x="67" y="228"/>
                    <a:pt x="63" y="226"/>
                    <a:pt x="62" y="227"/>
                  </a:cubicBezTo>
                  <a:cubicBezTo>
                    <a:pt x="60" y="228"/>
                    <a:pt x="62" y="233"/>
                    <a:pt x="61" y="235"/>
                  </a:cubicBezTo>
                  <a:cubicBezTo>
                    <a:pt x="59" y="236"/>
                    <a:pt x="61" y="238"/>
                    <a:pt x="61" y="240"/>
                  </a:cubicBezTo>
                  <a:cubicBezTo>
                    <a:pt x="61" y="242"/>
                    <a:pt x="56" y="239"/>
                    <a:pt x="56" y="241"/>
                  </a:cubicBezTo>
                  <a:cubicBezTo>
                    <a:pt x="55" y="243"/>
                    <a:pt x="51" y="242"/>
                    <a:pt x="50" y="243"/>
                  </a:cubicBezTo>
                  <a:cubicBezTo>
                    <a:pt x="49" y="243"/>
                    <a:pt x="52" y="246"/>
                    <a:pt x="54" y="248"/>
                  </a:cubicBezTo>
                  <a:cubicBezTo>
                    <a:pt x="57" y="249"/>
                    <a:pt x="52" y="251"/>
                    <a:pt x="52" y="249"/>
                  </a:cubicBezTo>
                  <a:cubicBezTo>
                    <a:pt x="52" y="247"/>
                    <a:pt x="49" y="250"/>
                    <a:pt x="45" y="251"/>
                  </a:cubicBezTo>
                  <a:cubicBezTo>
                    <a:pt x="41" y="253"/>
                    <a:pt x="43" y="256"/>
                    <a:pt x="40" y="257"/>
                  </a:cubicBezTo>
                  <a:cubicBezTo>
                    <a:pt x="37" y="257"/>
                    <a:pt x="38" y="261"/>
                    <a:pt x="36" y="263"/>
                  </a:cubicBezTo>
                  <a:cubicBezTo>
                    <a:pt x="34" y="264"/>
                    <a:pt x="35" y="259"/>
                    <a:pt x="32" y="259"/>
                  </a:cubicBezTo>
                  <a:cubicBezTo>
                    <a:pt x="29" y="259"/>
                    <a:pt x="29" y="261"/>
                    <a:pt x="31" y="264"/>
                  </a:cubicBezTo>
                  <a:cubicBezTo>
                    <a:pt x="32" y="266"/>
                    <a:pt x="28" y="264"/>
                    <a:pt x="26" y="266"/>
                  </a:cubicBezTo>
                  <a:cubicBezTo>
                    <a:pt x="25" y="269"/>
                    <a:pt x="20" y="268"/>
                    <a:pt x="18" y="269"/>
                  </a:cubicBezTo>
                  <a:cubicBezTo>
                    <a:pt x="17" y="271"/>
                    <a:pt x="22" y="271"/>
                    <a:pt x="23" y="273"/>
                  </a:cubicBezTo>
                  <a:cubicBezTo>
                    <a:pt x="23" y="274"/>
                    <a:pt x="18" y="273"/>
                    <a:pt x="16" y="273"/>
                  </a:cubicBezTo>
                  <a:cubicBezTo>
                    <a:pt x="13" y="272"/>
                    <a:pt x="14" y="276"/>
                    <a:pt x="12" y="275"/>
                  </a:cubicBezTo>
                  <a:cubicBezTo>
                    <a:pt x="9" y="275"/>
                    <a:pt x="6" y="278"/>
                    <a:pt x="8" y="279"/>
                  </a:cubicBezTo>
                  <a:cubicBezTo>
                    <a:pt x="10" y="281"/>
                    <a:pt x="7" y="281"/>
                    <a:pt x="5" y="280"/>
                  </a:cubicBezTo>
                  <a:cubicBezTo>
                    <a:pt x="3" y="279"/>
                    <a:pt x="2" y="282"/>
                    <a:pt x="1" y="284"/>
                  </a:cubicBezTo>
                  <a:cubicBezTo>
                    <a:pt x="1" y="286"/>
                    <a:pt x="4" y="287"/>
                    <a:pt x="4" y="288"/>
                  </a:cubicBezTo>
                  <a:cubicBezTo>
                    <a:pt x="4" y="289"/>
                    <a:pt x="1" y="290"/>
                    <a:pt x="3" y="291"/>
                  </a:cubicBezTo>
                  <a:cubicBezTo>
                    <a:pt x="6" y="291"/>
                    <a:pt x="4" y="293"/>
                    <a:pt x="3" y="294"/>
                  </a:cubicBezTo>
                  <a:cubicBezTo>
                    <a:pt x="1" y="294"/>
                    <a:pt x="1" y="296"/>
                    <a:pt x="3" y="297"/>
                  </a:cubicBezTo>
                  <a:cubicBezTo>
                    <a:pt x="4" y="299"/>
                    <a:pt x="0" y="300"/>
                    <a:pt x="2" y="302"/>
                  </a:cubicBezTo>
                  <a:cubicBezTo>
                    <a:pt x="4" y="305"/>
                    <a:pt x="5" y="302"/>
                    <a:pt x="6" y="304"/>
                  </a:cubicBezTo>
                  <a:cubicBezTo>
                    <a:pt x="7" y="306"/>
                    <a:pt x="9" y="304"/>
                    <a:pt x="12" y="301"/>
                  </a:cubicBezTo>
                  <a:cubicBezTo>
                    <a:pt x="14" y="299"/>
                    <a:pt x="15" y="304"/>
                    <a:pt x="13" y="304"/>
                  </a:cubicBezTo>
                  <a:cubicBezTo>
                    <a:pt x="11" y="304"/>
                    <a:pt x="9" y="305"/>
                    <a:pt x="9" y="307"/>
                  </a:cubicBezTo>
                  <a:cubicBezTo>
                    <a:pt x="10" y="309"/>
                    <a:pt x="6" y="309"/>
                    <a:pt x="6" y="306"/>
                  </a:cubicBezTo>
                  <a:cubicBezTo>
                    <a:pt x="6" y="304"/>
                    <a:pt x="1" y="307"/>
                    <a:pt x="3" y="309"/>
                  </a:cubicBezTo>
                  <a:cubicBezTo>
                    <a:pt x="5" y="311"/>
                    <a:pt x="3" y="312"/>
                    <a:pt x="3" y="314"/>
                  </a:cubicBezTo>
                  <a:cubicBezTo>
                    <a:pt x="3" y="315"/>
                    <a:pt x="6" y="315"/>
                    <a:pt x="7" y="313"/>
                  </a:cubicBezTo>
                  <a:cubicBezTo>
                    <a:pt x="8" y="311"/>
                    <a:pt x="10" y="311"/>
                    <a:pt x="11" y="313"/>
                  </a:cubicBezTo>
                  <a:cubicBezTo>
                    <a:pt x="12" y="315"/>
                    <a:pt x="9" y="314"/>
                    <a:pt x="9" y="317"/>
                  </a:cubicBezTo>
                  <a:cubicBezTo>
                    <a:pt x="9" y="319"/>
                    <a:pt x="8" y="317"/>
                    <a:pt x="6" y="319"/>
                  </a:cubicBezTo>
                  <a:cubicBezTo>
                    <a:pt x="4" y="321"/>
                    <a:pt x="12" y="325"/>
                    <a:pt x="14" y="326"/>
                  </a:cubicBezTo>
                  <a:cubicBezTo>
                    <a:pt x="17" y="326"/>
                    <a:pt x="19" y="329"/>
                    <a:pt x="24" y="328"/>
                  </a:cubicBezTo>
                  <a:cubicBezTo>
                    <a:pt x="29" y="328"/>
                    <a:pt x="38" y="319"/>
                    <a:pt x="39" y="317"/>
                  </a:cubicBezTo>
                  <a:cubicBezTo>
                    <a:pt x="40" y="316"/>
                    <a:pt x="43" y="317"/>
                    <a:pt x="44" y="316"/>
                  </a:cubicBezTo>
                  <a:cubicBezTo>
                    <a:pt x="46" y="315"/>
                    <a:pt x="45" y="311"/>
                    <a:pt x="46" y="310"/>
                  </a:cubicBezTo>
                  <a:cubicBezTo>
                    <a:pt x="48" y="310"/>
                    <a:pt x="48" y="314"/>
                    <a:pt x="50" y="315"/>
                  </a:cubicBezTo>
                  <a:cubicBezTo>
                    <a:pt x="51" y="315"/>
                    <a:pt x="51" y="316"/>
                    <a:pt x="52" y="318"/>
                  </a:cubicBezTo>
                  <a:cubicBezTo>
                    <a:pt x="52" y="318"/>
                    <a:pt x="53" y="318"/>
                    <a:pt x="54" y="319"/>
                  </a:cubicBezTo>
                  <a:cubicBezTo>
                    <a:pt x="56" y="320"/>
                    <a:pt x="56" y="315"/>
                    <a:pt x="56" y="313"/>
                  </a:cubicBezTo>
                  <a:cubicBezTo>
                    <a:pt x="56" y="312"/>
                    <a:pt x="57" y="309"/>
                    <a:pt x="57" y="307"/>
                  </a:cubicBezTo>
                  <a:cubicBezTo>
                    <a:pt x="57" y="305"/>
                    <a:pt x="62" y="306"/>
                    <a:pt x="62" y="305"/>
                  </a:cubicBezTo>
                  <a:cubicBezTo>
                    <a:pt x="63" y="303"/>
                    <a:pt x="64" y="298"/>
                    <a:pt x="62" y="297"/>
                  </a:cubicBezTo>
                  <a:cubicBezTo>
                    <a:pt x="61" y="296"/>
                    <a:pt x="60" y="293"/>
                    <a:pt x="62" y="293"/>
                  </a:cubicBezTo>
                  <a:cubicBezTo>
                    <a:pt x="63" y="293"/>
                    <a:pt x="65" y="292"/>
                    <a:pt x="65" y="289"/>
                  </a:cubicBezTo>
                  <a:cubicBezTo>
                    <a:pt x="64" y="286"/>
                    <a:pt x="60" y="287"/>
                    <a:pt x="59" y="283"/>
                  </a:cubicBezTo>
                  <a:cubicBezTo>
                    <a:pt x="59" y="280"/>
                    <a:pt x="62" y="280"/>
                    <a:pt x="60" y="276"/>
                  </a:cubicBezTo>
                  <a:cubicBezTo>
                    <a:pt x="58" y="272"/>
                    <a:pt x="61" y="270"/>
                    <a:pt x="60" y="268"/>
                  </a:cubicBezTo>
                  <a:cubicBezTo>
                    <a:pt x="59" y="266"/>
                    <a:pt x="58" y="264"/>
                    <a:pt x="61" y="260"/>
                  </a:cubicBezTo>
                  <a:cubicBezTo>
                    <a:pt x="63" y="256"/>
                    <a:pt x="67" y="254"/>
                    <a:pt x="69" y="254"/>
                  </a:cubicBezTo>
                  <a:cubicBezTo>
                    <a:pt x="70" y="255"/>
                    <a:pt x="73" y="256"/>
                    <a:pt x="74" y="254"/>
                  </a:cubicBezTo>
                  <a:cubicBezTo>
                    <a:pt x="75" y="252"/>
                    <a:pt x="75" y="250"/>
                    <a:pt x="74" y="249"/>
                  </a:cubicBezTo>
                  <a:cubicBezTo>
                    <a:pt x="73" y="249"/>
                    <a:pt x="70" y="248"/>
                    <a:pt x="72" y="245"/>
                  </a:cubicBezTo>
                  <a:cubicBezTo>
                    <a:pt x="74" y="242"/>
                    <a:pt x="77" y="238"/>
                    <a:pt x="77" y="235"/>
                  </a:cubicBezTo>
                  <a:cubicBezTo>
                    <a:pt x="78" y="232"/>
                    <a:pt x="77" y="229"/>
                    <a:pt x="78" y="228"/>
                  </a:cubicBezTo>
                  <a:cubicBezTo>
                    <a:pt x="79" y="227"/>
                    <a:pt x="82" y="228"/>
                    <a:pt x="84" y="226"/>
                  </a:cubicBezTo>
                  <a:cubicBezTo>
                    <a:pt x="86" y="225"/>
                    <a:pt x="84" y="223"/>
                    <a:pt x="85" y="222"/>
                  </a:cubicBezTo>
                  <a:cubicBezTo>
                    <a:pt x="87" y="220"/>
                    <a:pt x="88" y="217"/>
                    <a:pt x="90" y="215"/>
                  </a:cubicBezTo>
                  <a:cubicBezTo>
                    <a:pt x="91" y="214"/>
                    <a:pt x="93" y="213"/>
                    <a:pt x="91" y="211"/>
                  </a:cubicBezTo>
                  <a:cubicBezTo>
                    <a:pt x="90" y="210"/>
                    <a:pt x="94" y="208"/>
                    <a:pt x="94" y="206"/>
                  </a:cubicBezTo>
                  <a:cubicBezTo>
                    <a:pt x="94" y="203"/>
                    <a:pt x="98" y="201"/>
                    <a:pt x="100" y="201"/>
                  </a:cubicBezTo>
                  <a:cubicBezTo>
                    <a:pt x="102" y="201"/>
                    <a:pt x="106" y="201"/>
                    <a:pt x="106" y="199"/>
                  </a:cubicBezTo>
                  <a:cubicBezTo>
                    <a:pt x="106" y="196"/>
                    <a:pt x="104" y="191"/>
                    <a:pt x="108" y="193"/>
                  </a:cubicBezTo>
                  <a:cubicBezTo>
                    <a:pt x="111" y="194"/>
                    <a:pt x="114" y="193"/>
                    <a:pt x="116" y="194"/>
                  </a:cubicBezTo>
                  <a:cubicBezTo>
                    <a:pt x="119" y="196"/>
                    <a:pt x="122" y="196"/>
                    <a:pt x="122" y="193"/>
                  </a:cubicBezTo>
                  <a:cubicBezTo>
                    <a:pt x="122" y="190"/>
                    <a:pt x="123" y="185"/>
                    <a:pt x="126" y="187"/>
                  </a:cubicBezTo>
                  <a:cubicBezTo>
                    <a:pt x="127" y="187"/>
                    <a:pt x="127" y="187"/>
                    <a:pt x="127" y="187"/>
                  </a:cubicBezTo>
                  <a:cubicBezTo>
                    <a:pt x="128" y="185"/>
                    <a:pt x="130" y="183"/>
                    <a:pt x="132" y="183"/>
                  </a:cubicBezTo>
                  <a:cubicBezTo>
                    <a:pt x="135" y="184"/>
                    <a:pt x="137" y="189"/>
                    <a:pt x="141" y="190"/>
                  </a:cubicBezTo>
                  <a:cubicBezTo>
                    <a:pt x="145" y="191"/>
                    <a:pt x="149" y="192"/>
                    <a:pt x="150" y="190"/>
                  </a:cubicBezTo>
                  <a:cubicBezTo>
                    <a:pt x="151" y="188"/>
                    <a:pt x="154" y="191"/>
                    <a:pt x="156" y="191"/>
                  </a:cubicBezTo>
                  <a:cubicBezTo>
                    <a:pt x="158" y="190"/>
                    <a:pt x="158" y="195"/>
                    <a:pt x="161" y="192"/>
                  </a:cubicBezTo>
                  <a:cubicBezTo>
                    <a:pt x="163" y="189"/>
                    <a:pt x="160" y="187"/>
                    <a:pt x="164" y="187"/>
                  </a:cubicBezTo>
                  <a:cubicBezTo>
                    <a:pt x="168" y="188"/>
                    <a:pt x="166" y="183"/>
                    <a:pt x="166" y="180"/>
                  </a:cubicBezTo>
                  <a:cubicBezTo>
                    <a:pt x="166" y="178"/>
                    <a:pt x="171" y="177"/>
                    <a:pt x="171" y="175"/>
                  </a:cubicBezTo>
                  <a:cubicBezTo>
                    <a:pt x="171" y="173"/>
                    <a:pt x="177" y="175"/>
                    <a:pt x="179" y="173"/>
                  </a:cubicBezTo>
                  <a:cubicBezTo>
                    <a:pt x="180" y="172"/>
                    <a:pt x="184" y="170"/>
                    <a:pt x="185" y="173"/>
                  </a:cubicBezTo>
                  <a:cubicBezTo>
                    <a:pt x="187" y="176"/>
                    <a:pt x="193" y="177"/>
                    <a:pt x="193" y="179"/>
                  </a:cubicBezTo>
                  <a:cubicBezTo>
                    <a:pt x="194" y="180"/>
                    <a:pt x="193" y="182"/>
                    <a:pt x="193" y="183"/>
                  </a:cubicBezTo>
                  <a:cubicBezTo>
                    <a:pt x="195" y="182"/>
                    <a:pt x="196" y="181"/>
                    <a:pt x="197" y="181"/>
                  </a:cubicBezTo>
                  <a:cubicBezTo>
                    <a:pt x="200" y="181"/>
                    <a:pt x="202" y="178"/>
                    <a:pt x="204" y="178"/>
                  </a:cubicBezTo>
                  <a:cubicBezTo>
                    <a:pt x="206" y="179"/>
                    <a:pt x="207" y="178"/>
                    <a:pt x="208" y="175"/>
                  </a:cubicBezTo>
                  <a:cubicBezTo>
                    <a:pt x="206" y="174"/>
                    <a:pt x="202" y="174"/>
                    <a:pt x="202" y="176"/>
                  </a:cubicBezTo>
                  <a:close/>
                  <a:moveTo>
                    <a:pt x="58" y="23"/>
                  </a:moveTo>
                  <a:cubicBezTo>
                    <a:pt x="62" y="24"/>
                    <a:pt x="55" y="28"/>
                    <a:pt x="53" y="31"/>
                  </a:cubicBezTo>
                  <a:cubicBezTo>
                    <a:pt x="52" y="35"/>
                    <a:pt x="59" y="38"/>
                    <a:pt x="62" y="40"/>
                  </a:cubicBezTo>
                  <a:cubicBezTo>
                    <a:pt x="64" y="43"/>
                    <a:pt x="71" y="42"/>
                    <a:pt x="73" y="41"/>
                  </a:cubicBezTo>
                  <a:cubicBezTo>
                    <a:pt x="75" y="39"/>
                    <a:pt x="75" y="34"/>
                    <a:pt x="78" y="35"/>
                  </a:cubicBezTo>
                  <a:cubicBezTo>
                    <a:pt x="81" y="35"/>
                    <a:pt x="79" y="32"/>
                    <a:pt x="81" y="31"/>
                  </a:cubicBezTo>
                  <a:cubicBezTo>
                    <a:pt x="84" y="30"/>
                    <a:pt x="84" y="33"/>
                    <a:pt x="82" y="36"/>
                  </a:cubicBezTo>
                  <a:cubicBezTo>
                    <a:pt x="80" y="38"/>
                    <a:pt x="86" y="38"/>
                    <a:pt x="89" y="35"/>
                  </a:cubicBezTo>
                  <a:cubicBezTo>
                    <a:pt x="92" y="32"/>
                    <a:pt x="93" y="35"/>
                    <a:pt x="92" y="38"/>
                  </a:cubicBezTo>
                  <a:cubicBezTo>
                    <a:pt x="92" y="41"/>
                    <a:pt x="85" y="39"/>
                    <a:pt x="83" y="42"/>
                  </a:cubicBezTo>
                  <a:cubicBezTo>
                    <a:pt x="80" y="45"/>
                    <a:pt x="73" y="43"/>
                    <a:pt x="70" y="46"/>
                  </a:cubicBezTo>
                  <a:cubicBezTo>
                    <a:pt x="67" y="50"/>
                    <a:pt x="73" y="50"/>
                    <a:pt x="77" y="49"/>
                  </a:cubicBezTo>
                  <a:cubicBezTo>
                    <a:pt x="82" y="48"/>
                    <a:pt x="90" y="48"/>
                    <a:pt x="93" y="49"/>
                  </a:cubicBezTo>
                  <a:cubicBezTo>
                    <a:pt x="97" y="49"/>
                    <a:pt x="91" y="50"/>
                    <a:pt x="86" y="50"/>
                  </a:cubicBezTo>
                  <a:cubicBezTo>
                    <a:pt x="81" y="50"/>
                    <a:pt x="79" y="52"/>
                    <a:pt x="79" y="53"/>
                  </a:cubicBezTo>
                  <a:cubicBezTo>
                    <a:pt x="79" y="55"/>
                    <a:pt x="72" y="52"/>
                    <a:pt x="71" y="55"/>
                  </a:cubicBezTo>
                  <a:cubicBezTo>
                    <a:pt x="71" y="58"/>
                    <a:pt x="78" y="60"/>
                    <a:pt x="79" y="61"/>
                  </a:cubicBezTo>
                  <a:cubicBezTo>
                    <a:pt x="80" y="63"/>
                    <a:pt x="85" y="62"/>
                    <a:pt x="87" y="62"/>
                  </a:cubicBezTo>
                  <a:cubicBezTo>
                    <a:pt x="89" y="63"/>
                    <a:pt x="84" y="65"/>
                    <a:pt x="83" y="65"/>
                  </a:cubicBezTo>
                  <a:cubicBezTo>
                    <a:pt x="83" y="66"/>
                    <a:pt x="89" y="68"/>
                    <a:pt x="90" y="69"/>
                  </a:cubicBezTo>
                  <a:cubicBezTo>
                    <a:pt x="91" y="71"/>
                    <a:pt x="95" y="70"/>
                    <a:pt x="95" y="68"/>
                  </a:cubicBezTo>
                  <a:cubicBezTo>
                    <a:pt x="95" y="65"/>
                    <a:pt x="99" y="55"/>
                    <a:pt x="104" y="53"/>
                  </a:cubicBezTo>
                  <a:cubicBezTo>
                    <a:pt x="110" y="51"/>
                    <a:pt x="107" y="50"/>
                    <a:pt x="108" y="46"/>
                  </a:cubicBezTo>
                  <a:cubicBezTo>
                    <a:pt x="108" y="43"/>
                    <a:pt x="113" y="46"/>
                    <a:pt x="111" y="43"/>
                  </a:cubicBezTo>
                  <a:cubicBezTo>
                    <a:pt x="110" y="41"/>
                    <a:pt x="111" y="40"/>
                    <a:pt x="114" y="37"/>
                  </a:cubicBezTo>
                  <a:cubicBezTo>
                    <a:pt x="118" y="33"/>
                    <a:pt x="120" y="36"/>
                    <a:pt x="124" y="34"/>
                  </a:cubicBezTo>
                  <a:cubicBezTo>
                    <a:pt x="128" y="32"/>
                    <a:pt x="130" y="35"/>
                    <a:pt x="125" y="36"/>
                  </a:cubicBezTo>
                  <a:cubicBezTo>
                    <a:pt x="121" y="36"/>
                    <a:pt x="123" y="40"/>
                    <a:pt x="127" y="42"/>
                  </a:cubicBezTo>
                  <a:cubicBezTo>
                    <a:pt x="130" y="43"/>
                    <a:pt x="127" y="44"/>
                    <a:pt x="129" y="45"/>
                  </a:cubicBezTo>
                  <a:cubicBezTo>
                    <a:pt x="132" y="45"/>
                    <a:pt x="131" y="49"/>
                    <a:pt x="128" y="52"/>
                  </a:cubicBezTo>
                  <a:cubicBezTo>
                    <a:pt x="125" y="56"/>
                    <a:pt x="129" y="56"/>
                    <a:pt x="136" y="54"/>
                  </a:cubicBezTo>
                  <a:cubicBezTo>
                    <a:pt x="142" y="51"/>
                    <a:pt x="138" y="56"/>
                    <a:pt x="140" y="58"/>
                  </a:cubicBezTo>
                  <a:cubicBezTo>
                    <a:pt x="142" y="60"/>
                    <a:pt x="147" y="56"/>
                    <a:pt x="150" y="53"/>
                  </a:cubicBezTo>
                  <a:cubicBezTo>
                    <a:pt x="153" y="50"/>
                    <a:pt x="157" y="50"/>
                    <a:pt x="157" y="48"/>
                  </a:cubicBezTo>
                  <a:cubicBezTo>
                    <a:pt x="157" y="46"/>
                    <a:pt x="154" y="46"/>
                    <a:pt x="152" y="47"/>
                  </a:cubicBezTo>
                  <a:cubicBezTo>
                    <a:pt x="149" y="48"/>
                    <a:pt x="143" y="47"/>
                    <a:pt x="145" y="45"/>
                  </a:cubicBezTo>
                  <a:cubicBezTo>
                    <a:pt x="147" y="43"/>
                    <a:pt x="147" y="42"/>
                    <a:pt x="144" y="42"/>
                  </a:cubicBezTo>
                  <a:cubicBezTo>
                    <a:pt x="140" y="43"/>
                    <a:pt x="135" y="41"/>
                    <a:pt x="137" y="40"/>
                  </a:cubicBezTo>
                  <a:cubicBezTo>
                    <a:pt x="140" y="39"/>
                    <a:pt x="135" y="35"/>
                    <a:pt x="133" y="35"/>
                  </a:cubicBezTo>
                  <a:cubicBezTo>
                    <a:pt x="130" y="36"/>
                    <a:pt x="131" y="33"/>
                    <a:pt x="131" y="31"/>
                  </a:cubicBezTo>
                  <a:cubicBezTo>
                    <a:pt x="131" y="29"/>
                    <a:pt x="124" y="28"/>
                    <a:pt x="126" y="27"/>
                  </a:cubicBezTo>
                  <a:cubicBezTo>
                    <a:pt x="127" y="27"/>
                    <a:pt x="122" y="25"/>
                    <a:pt x="121" y="26"/>
                  </a:cubicBezTo>
                  <a:cubicBezTo>
                    <a:pt x="120" y="28"/>
                    <a:pt x="118" y="27"/>
                    <a:pt x="118" y="25"/>
                  </a:cubicBezTo>
                  <a:cubicBezTo>
                    <a:pt x="118" y="23"/>
                    <a:pt x="113" y="24"/>
                    <a:pt x="111" y="24"/>
                  </a:cubicBezTo>
                  <a:cubicBezTo>
                    <a:pt x="109" y="24"/>
                    <a:pt x="110" y="19"/>
                    <a:pt x="108" y="18"/>
                  </a:cubicBezTo>
                  <a:cubicBezTo>
                    <a:pt x="105" y="16"/>
                    <a:pt x="103" y="21"/>
                    <a:pt x="101" y="20"/>
                  </a:cubicBezTo>
                  <a:cubicBezTo>
                    <a:pt x="99" y="20"/>
                    <a:pt x="102" y="17"/>
                    <a:pt x="103" y="15"/>
                  </a:cubicBezTo>
                  <a:cubicBezTo>
                    <a:pt x="104" y="13"/>
                    <a:pt x="96" y="10"/>
                    <a:pt x="95" y="12"/>
                  </a:cubicBezTo>
                  <a:cubicBezTo>
                    <a:pt x="94" y="14"/>
                    <a:pt x="92" y="9"/>
                    <a:pt x="90" y="8"/>
                  </a:cubicBezTo>
                  <a:cubicBezTo>
                    <a:pt x="89" y="8"/>
                    <a:pt x="90" y="12"/>
                    <a:pt x="88" y="12"/>
                  </a:cubicBezTo>
                  <a:cubicBezTo>
                    <a:pt x="87" y="12"/>
                    <a:pt x="85" y="14"/>
                    <a:pt x="87" y="16"/>
                  </a:cubicBezTo>
                  <a:cubicBezTo>
                    <a:pt x="90" y="18"/>
                    <a:pt x="93" y="27"/>
                    <a:pt x="92" y="28"/>
                  </a:cubicBezTo>
                  <a:cubicBezTo>
                    <a:pt x="92" y="29"/>
                    <a:pt x="84" y="22"/>
                    <a:pt x="83" y="18"/>
                  </a:cubicBezTo>
                  <a:cubicBezTo>
                    <a:pt x="83" y="14"/>
                    <a:pt x="79" y="11"/>
                    <a:pt x="78" y="14"/>
                  </a:cubicBezTo>
                  <a:cubicBezTo>
                    <a:pt x="77" y="16"/>
                    <a:pt x="74" y="17"/>
                    <a:pt x="75" y="20"/>
                  </a:cubicBezTo>
                  <a:cubicBezTo>
                    <a:pt x="76" y="23"/>
                    <a:pt x="73" y="24"/>
                    <a:pt x="73" y="22"/>
                  </a:cubicBezTo>
                  <a:cubicBezTo>
                    <a:pt x="73" y="19"/>
                    <a:pt x="68" y="17"/>
                    <a:pt x="66" y="17"/>
                  </a:cubicBezTo>
                  <a:cubicBezTo>
                    <a:pt x="65" y="17"/>
                    <a:pt x="71" y="15"/>
                    <a:pt x="73" y="14"/>
                  </a:cubicBezTo>
                  <a:cubicBezTo>
                    <a:pt x="76" y="13"/>
                    <a:pt x="71" y="11"/>
                    <a:pt x="69" y="13"/>
                  </a:cubicBezTo>
                  <a:cubicBezTo>
                    <a:pt x="66" y="14"/>
                    <a:pt x="63" y="12"/>
                    <a:pt x="62" y="14"/>
                  </a:cubicBezTo>
                  <a:cubicBezTo>
                    <a:pt x="60" y="16"/>
                    <a:pt x="59" y="14"/>
                    <a:pt x="56" y="13"/>
                  </a:cubicBezTo>
                  <a:cubicBezTo>
                    <a:pt x="54" y="13"/>
                    <a:pt x="52" y="17"/>
                    <a:pt x="50" y="16"/>
                  </a:cubicBezTo>
                  <a:cubicBezTo>
                    <a:pt x="48" y="15"/>
                    <a:pt x="47" y="20"/>
                    <a:pt x="50" y="24"/>
                  </a:cubicBezTo>
                  <a:cubicBezTo>
                    <a:pt x="53" y="28"/>
                    <a:pt x="55" y="23"/>
                    <a:pt x="58" y="23"/>
                  </a:cubicBezTo>
                  <a:close/>
                  <a:moveTo>
                    <a:pt x="51" y="38"/>
                  </a:moveTo>
                  <a:cubicBezTo>
                    <a:pt x="53" y="38"/>
                    <a:pt x="55" y="42"/>
                    <a:pt x="57" y="42"/>
                  </a:cubicBezTo>
                  <a:cubicBezTo>
                    <a:pt x="57" y="42"/>
                    <a:pt x="53" y="37"/>
                    <a:pt x="51" y="35"/>
                  </a:cubicBezTo>
                  <a:cubicBezTo>
                    <a:pt x="49" y="32"/>
                    <a:pt x="49" y="30"/>
                    <a:pt x="46" y="31"/>
                  </a:cubicBezTo>
                  <a:cubicBezTo>
                    <a:pt x="43" y="32"/>
                    <a:pt x="49" y="37"/>
                    <a:pt x="51" y="38"/>
                  </a:cubicBezTo>
                  <a:close/>
                  <a:moveTo>
                    <a:pt x="108" y="9"/>
                  </a:moveTo>
                  <a:cubicBezTo>
                    <a:pt x="109" y="10"/>
                    <a:pt x="105" y="10"/>
                    <a:pt x="107" y="12"/>
                  </a:cubicBezTo>
                  <a:cubicBezTo>
                    <a:pt x="112" y="17"/>
                    <a:pt x="133" y="11"/>
                    <a:pt x="136" y="13"/>
                  </a:cubicBezTo>
                  <a:cubicBezTo>
                    <a:pt x="139" y="14"/>
                    <a:pt x="118" y="16"/>
                    <a:pt x="119" y="18"/>
                  </a:cubicBezTo>
                  <a:cubicBezTo>
                    <a:pt x="120" y="21"/>
                    <a:pt x="137" y="22"/>
                    <a:pt x="138" y="21"/>
                  </a:cubicBezTo>
                  <a:cubicBezTo>
                    <a:pt x="139" y="20"/>
                    <a:pt x="142" y="24"/>
                    <a:pt x="148" y="24"/>
                  </a:cubicBezTo>
                  <a:cubicBezTo>
                    <a:pt x="153" y="25"/>
                    <a:pt x="153" y="22"/>
                    <a:pt x="157" y="22"/>
                  </a:cubicBezTo>
                  <a:cubicBezTo>
                    <a:pt x="161" y="22"/>
                    <a:pt x="167" y="20"/>
                    <a:pt x="167" y="17"/>
                  </a:cubicBezTo>
                  <a:cubicBezTo>
                    <a:pt x="167" y="15"/>
                    <a:pt x="179" y="12"/>
                    <a:pt x="178" y="8"/>
                  </a:cubicBezTo>
                  <a:cubicBezTo>
                    <a:pt x="177" y="4"/>
                    <a:pt x="165" y="7"/>
                    <a:pt x="162" y="5"/>
                  </a:cubicBezTo>
                  <a:cubicBezTo>
                    <a:pt x="159" y="4"/>
                    <a:pt x="152" y="2"/>
                    <a:pt x="150" y="4"/>
                  </a:cubicBezTo>
                  <a:cubicBezTo>
                    <a:pt x="149" y="7"/>
                    <a:pt x="147" y="7"/>
                    <a:pt x="146" y="6"/>
                  </a:cubicBezTo>
                  <a:cubicBezTo>
                    <a:pt x="145" y="5"/>
                    <a:pt x="146" y="0"/>
                    <a:pt x="141" y="1"/>
                  </a:cubicBezTo>
                  <a:cubicBezTo>
                    <a:pt x="136" y="3"/>
                    <a:pt x="141" y="8"/>
                    <a:pt x="140" y="9"/>
                  </a:cubicBezTo>
                  <a:cubicBezTo>
                    <a:pt x="139" y="10"/>
                    <a:pt x="134" y="8"/>
                    <a:pt x="133" y="5"/>
                  </a:cubicBezTo>
                  <a:cubicBezTo>
                    <a:pt x="133" y="3"/>
                    <a:pt x="127" y="8"/>
                    <a:pt x="127" y="5"/>
                  </a:cubicBezTo>
                  <a:cubicBezTo>
                    <a:pt x="126" y="2"/>
                    <a:pt x="119" y="0"/>
                    <a:pt x="118" y="0"/>
                  </a:cubicBezTo>
                  <a:cubicBezTo>
                    <a:pt x="117" y="0"/>
                    <a:pt x="119" y="2"/>
                    <a:pt x="119" y="4"/>
                  </a:cubicBezTo>
                  <a:cubicBezTo>
                    <a:pt x="118" y="5"/>
                    <a:pt x="114" y="2"/>
                    <a:pt x="113" y="2"/>
                  </a:cubicBezTo>
                  <a:cubicBezTo>
                    <a:pt x="111" y="2"/>
                    <a:pt x="114" y="5"/>
                    <a:pt x="113" y="7"/>
                  </a:cubicBezTo>
                  <a:cubicBezTo>
                    <a:pt x="112" y="8"/>
                    <a:pt x="109" y="2"/>
                    <a:pt x="107" y="2"/>
                  </a:cubicBezTo>
                  <a:cubicBezTo>
                    <a:pt x="104" y="2"/>
                    <a:pt x="105" y="5"/>
                    <a:pt x="103" y="5"/>
                  </a:cubicBezTo>
                  <a:cubicBezTo>
                    <a:pt x="102" y="5"/>
                    <a:pt x="106" y="8"/>
                    <a:pt x="108" y="9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0" name="Google Shape;2050;p124">
              <a:extLst>
                <a:ext uri="{FF2B5EF4-FFF2-40B4-BE49-F238E27FC236}">
                  <a16:creationId xmlns:a16="http://schemas.microsoft.com/office/drawing/2014/main" id="{1E21D8B3-1016-96D5-52C0-3A338246711F}"/>
                </a:ext>
              </a:extLst>
            </p:cNvPr>
            <p:cNvSpPr/>
            <p:nvPr/>
          </p:nvSpPr>
          <p:spPr>
            <a:xfrm>
              <a:off x="5672910" y="3177392"/>
              <a:ext cx="267408" cy="295928"/>
            </a:xfrm>
            <a:custGeom>
              <a:avLst/>
              <a:gdLst/>
              <a:ahLst/>
              <a:cxnLst/>
              <a:rect l="l" t="t" r="r" b="b"/>
              <a:pathLst>
                <a:path w="93" h="101" extrusionOk="0">
                  <a:moveTo>
                    <a:pt x="64" y="88"/>
                  </a:moveTo>
                  <a:cubicBezTo>
                    <a:pt x="59" y="89"/>
                    <a:pt x="57" y="89"/>
                    <a:pt x="55" y="88"/>
                  </a:cubicBezTo>
                  <a:cubicBezTo>
                    <a:pt x="52" y="86"/>
                    <a:pt x="47" y="89"/>
                    <a:pt x="48" y="91"/>
                  </a:cubicBezTo>
                  <a:cubicBezTo>
                    <a:pt x="48" y="92"/>
                    <a:pt x="50" y="94"/>
                    <a:pt x="56" y="96"/>
                  </a:cubicBezTo>
                  <a:cubicBezTo>
                    <a:pt x="62" y="97"/>
                    <a:pt x="63" y="101"/>
                    <a:pt x="65" y="101"/>
                  </a:cubicBezTo>
                  <a:cubicBezTo>
                    <a:pt x="68" y="101"/>
                    <a:pt x="68" y="99"/>
                    <a:pt x="67" y="96"/>
                  </a:cubicBezTo>
                  <a:cubicBezTo>
                    <a:pt x="67" y="93"/>
                    <a:pt x="70" y="89"/>
                    <a:pt x="71" y="88"/>
                  </a:cubicBezTo>
                  <a:cubicBezTo>
                    <a:pt x="71" y="88"/>
                    <a:pt x="69" y="87"/>
                    <a:pt x="64" y="88"/>
                  </a:cubicBezTo>
                  <a:close/>
                  <a:moveTo>
                    <a:pt x="18" y="61"/>
                  </a:moveTo>
                  <a:cubicBezTo>
                    <a:pt x="16" y="63"/>
                    <a:pt x="13" y="60"/>
                    <a:pt x="12" y="62"/>
                  </a:cubicBezTo>
                  <a:cubicBezTo>
                    <a:pt x="11" y="65"/>
                    <a:pt x="16" y="68"/>
                    <a:pt x="15" y="73"/>
                  </a:cubicBezTo>
                  <a:cubicBezTo>
                    <a:pt x="14" y="77"/>
                    <a:pt x="16" y="83"/>
                    <a:pt x="19" y="80"/>
                  </a:cubicBezTo>
                  <a:cubicBezTo>
                    <a:pt x="21" y="78"/>
                    <a:pt x="23" y="79"/>
                    <a:pt x="24" y="77"/>
                  </a:cubicBezTo>
                  <a:cubicBezTo>
                    <a:pt x="26" y="75"/>
                    <a:pt x="25" y="67"/>
                    <a:pt x="26" y="64"/>
                  </a:cubicBezTo>
                  <a:cubicBezTo>
                    <a:pt x="27" y="60"/>
                    <a:pt x="21" y="59"/>
                    <a:pt x="18" y="61"/>
                  </a:cubicBezTo>
                  <a:close/>
                  <a:moveTo>
                    <a:pt x="77" y="57"/>
                  </a:moveTo>
                  <a:cubicBezTo>
                    <a:pt x="73" y="55"/>
                    <a:pt x="75" y="52"/>
                    <a:pt x="71" y="52"/>
                  </a:cubicBezTo>
                  <a:cubicBezTo>
                    <a:pt x="66" y="53"/>
                    <a:pt x="60" y="46"/>
                    <a:pt x="58" y="39"/>
                  </a:cubicBezTo>
                  <a:cubicBezTo>
                    <a:pt x="56" y="32"/>
                    <a:pt x="49" y="32"/>
                    <a:pt x="47" y="28"/>
                  </a:cubicBezTo>
                  <a:cubicBezTo>
                    <a:pt x="45" y="24"/>
                    <a:pt x="49" y="23"/>
                    <a:pt x="47" y="20"/>
                  </a:cubicBezTo>
                  <a:cubicBezTo>
                    <a:pt x="46" y="18"/>
                    <a:pt x="48" y="16"/>
                    <a:pt x="50" y="15"/>
                  </a:cubicBezTo>
                  <a:cubicBezTo>
                    <a:pt x="50" y="11"/>
                    <a:pt x="51" y="7"/>
                    <a:pt x="51" y="5"/>
                  </a:cubicBezTo>
                  <a:cubicBezTo>
                    <a:pt x="49" y="4"/>
                    <a:pt x="47" y="4"/>
                    <a:pt x="47" y="4"/>
                  </a:cubicBezTo>
                  <a:cubicBezTo>
                    <a:pt x="46" y="3"/>
                    <a:pt x="46" y="0"/>
                    <a:pt x="45" y="0"/>
                  </a:cubicBezTo>
                  <a:cubicBezTo>
                    <a:pt x="45" y="0"/>
                    <a:pt x="40" y="0"/>
                    <a:pt x="39" y="1"/>
                  </a:cubicBezTo>
                  <a:cubicBezTo>
                    <a:pt x="38" y="2"/>
                    <a:pt x="35" y="4"/>
                    <a:pt x="34" y="3"/>
                  </a:cubicBezTo>
                  <a:cubicBezTo>
                    <a:pt x="33" y="3"/>
                    <a:pt x="33" y="2"/>
                    <a:pt x="33" y="2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6"/>
                    <a:pt x="30" y="6"/>
                  </a:cubicBezTo>
                  <a:cubicBezTo>
                    <a:pt x="29" y="6"/>
                    <a:pt x="28" y="5"/>
                    <a:pt x="28" y="7"/>
                  </a:cubicBezTo>
                  <a:cubicBezTo>
                    <a:pt x="28" y="8"/>
                    <a:pt x="25" y="8"/>
                    <a:pt x="24" y="8"/>
                  </a:cubicBezTo>
                  <a:cubicBezTo>
                    <a:pt x="23" y="7"/>
                    <a:pt x="21" y="8"/>
                    <a:pt x="21" y="9"/>
                  </a:cubicBezTo>
                  <a:cubicBezTo>
                    <a:pt x="21" y="11"/>
                    <a:pt x="21" y="14"/>
                    <a:pt x="19" y="12"/>
                  </a:cubicBezTo>
                  <a:cubicBezTo>
                    <a:pt x="17" y="10"/>
                    <a:pt x="15" y="6"/>
                    <a:pt x="14" y="7"/>
                  </a:cubicBezTo>
                  <a:cubicBezTo>
                    <a:pt x="14" y="7"/>
                    <a:pt x="12" y="12"/>
                    <a:pt x="10" y="12"/>
                  </a:cubicBezTo>
                  <a:cubicBezTo>
                    <a:pt x="9" y="12"/>
                    <a:pt x="6" y="13"/>
                    <a:pt x="3" y="13"/>
                  </a:cubicBezTo>
                  <a:cubicBezTo>
                    <a:pt x="3" y="15"/>
                    <a:pt x="3" y="16"/>
                    <a:pt x="4" y="17"/>
                  </a:cubicBezTo>
                  <a:cubicBezTo>
                    <a:pt x="5" y="17"/>
                    <a:pt x="4" y="19"/>
                    <a:pt x="3" y="20"/>
                  </a:cubicBezTo>
                  <a:cubicBezTo>
                    <a:pt x="2" y="20"/>
                    <a:pt x="0" y="20"/>
                    <a:pt x="1" y="22"/>
                  </a:cubicBezTo>
                  <a:cubicBezTo>
                    <a:pt x="2" y="24"/>
                    <a:pt x="5" y="24"/>
                    <a:pt x="3" y="26"/>
                  </a:cubicBezTo>
                  <a:cubicBezTo>
                    <a:pt x="2" y="28"/>
                    <a:pt x="3" y="30"/>
                    <a:pt x="5" y="30"/>
                  </a:cubicBezTo>
                  <a:cubicBezTo>
                    <a:pt x="7" y="30"/>
                    <a:pt x="10" y="30"/>
                    <a:pt x="9" y="31"/>
                  </a:cubicBezTo>
                  <a:cubicBezTo>
                    <a:pt x="9" y="32"/>
                    <a:pt x="8" y="33"/>
                    <a:pt x="8" y="34"/>
                  </a:cubicBezTo>
                  <a:cubicBezTo>
                    <a:pt x="9" y="33"/>
                    <a:pt x="11" y="33"/>
                    <a:pt x="12" y="33"/>
                  </a:cubicBezTo>
                  <a:cubicBezTo>
                    <a:pt x="14" y="31"/>
                    <a:pt x="13" y="29"/>
                    <a:pt x="18" y="28"/>
                  </a:cubicBezTo>
                  <a:cubicBezTo>
                    <a:pt x="22" y="27"/>
                    <a:pt x="27" y="30"/>
                    <a:pt x="29" y="33"/>
                  </a:cubicBezTo>
                  <a:cubicBezTo>
                    <a:pt x="31" y="35"/>
                    <a:pt x="31" y="35"/>
                    <a:pt x="31" y="37"/>
                  </a:cubicBezTo>
                  <a:cubicBezTo>
                    <a:pt x="32" y="39"/>
                    <a:pt x="33" y="43"/>
                    <a:pt x="39" y="47"/>
                  </a:cubicBezTo>
                  <a:cubicBezTo>
                    <a:pt x="45" y="51"/>
                    <a:pt x="47" y="55"/>
                    <a:pt x="50" y="57"/>
                  </a:cubicBezTo>
                  <a:cubicBezTo>
                    <a:pt x="53" y="58"/>
                    <a:pt x="56" y="58"/>
                    <a:pt x="58" y="60"/>
                  </a:cubicBezTo>
                  <a:cubicBezTo>
                    <a:pt x="59" y="62"/>
                    <a:pt x="62" y="63"/>
                    <a:pt x="65" y="65"/>
                  </a:cubicBezTo>
                  <a:cubicBezTo>
                    <a:pt x="67" y="66"/>
                    <a:pt x="68" y="69"/>
                    <a:pt x="70" y="69"/>
                  </a:cubicBezTo>
                  <a:cubicBezTo>
                    <a:pt x="73" y="70"/>
                    <a:pt x="71" y="72"/>
                    <a:pt x="73" y="74"/>
                  </a:cubicBezTo>
                  <a:cubicBezTo>
                    <a:pt x="75" y="76"/>
                    <a:pt x="75" y="80"/>
                    <a:pt x="73" y="83"/>
                  </a:cubicBezTo>
                  <a:cubicBezTo>
                    <a:pt x="72" y="85"/>
                    <a:pt x="72" y="89"/>
                    <a:pt x="74" y="89"/>
                  </a:cubicBezTo>
                  <a:cubicBezTo>
                    <a:pt x="75" y="89"/>
                    <a:pt x="77" y="85"/>
                    <a:pt x="78" y="82"/>
                  </a:cubicBezTo>
                  <a:cubicBezTo>
                    <a:pt x="78" y="80"/>
                    <a:pt x="80" y="80"/>
                    <a:pt x="82" y="78"/>
                  </a:cubicBezTo>
                  <a:cubicBezTo>
                    <a:pt x="84" y="75"/>
                    <a:pt x="79" y="75"/>
                    <a:pt x="79" y="71"/>
                  </a:cubicBezTo>
                  <a:cubicBezTo>
                    <a:pt x="78" y="68"/>
                    <a:pt x="82" y="65"/>
                    <a:pt x="86" y="68"/>
                  </a:cubicBezTo>
                  <a:cubicBezTo>
                    <a:pt x="91" y="71"/>
                    <a:pt x="92" y="72"/>
                    <a:pt x="92" y="68"/>
                  </a:cubicBezTo>
                  <a:cubicBezTo>
                    <a:pt x="93" y="64"/>
                    <a:pt x="80" y="59"/>
                    <a:pt x="77" y="5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1" name="Google Shape;2051;p124">
              <a:extLst>
                <a:ext uri="{FF2B5EF4-FFF2-40B4-BE49-F238E27FC236}">
                  <a16:creationId xmlns:a16="http://schemas.microsoft.com/office/drawing/2014/main" id="{528E55B1-8C5E-B83D-1E8D-566441F26FA3}"/>
                </a:ext>
              </a:extLst>
            </p:cNvPr>
            <p:cNvSpPr/>
            <p:nvPr/>
          </p:nvSpPr>
          <p:spPr>
            <a:xfrm>
              <a:off x="5940318" y="3286068"/>
              <a:ext cx="26088" cy="38455"/>
            </a:xfrm>
            <a:custGeom>
              <a:avLst/>
              <a:gdLst/>
              <a:ahLst/>
              <a:cxnLst/>
              <a:rect l="l" t="t" r="r" b="b"/>
              <a:pathLst>
                <a:path w="9" h="13" extrusionOk="0">
                  <a:moveTo>
                    <a:pt x="3" y="0"/>
                  </a:moveTo>
                  <a:cubicBezTo>
                    <a:pt x="1" y="3"/>
                    <a:pt x="0" y="6"/>
                    <a:pt x="0" y="6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2" y="11"/>
                    <a:pt x="4" y="12"/>
                    <a:pt x="5" y="13"/>
                  </a:cubicBezTo>
                  <a:cubicBezTo>
                    <a:pt x="5" y="13"/>
                    <a:pt x="6" y="13"/>
                    <a:pt x="6" y="13"/>
                  </a:cubicBezTo>
                  <a:cubicBezTo>
                    <a:pt x="6" y="11"/>
                    <a:pt x="8" y="8"/>
                    <a:pt x="9" y="8"/>
                  </a:cubicBezTo>
                  <a:cubicBezTo>
                    <a:pt x="7" y="5"/>
                    <a:pt x="5" y="2"/>
                    <a:pt x="3" y="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2" name="Google Shape;2052;p124">
              <a:extLst>
                <a:ext uri="{FF2B5EF4-FFF2-40B4-BE49-F238E27FC236}">
                  <a16:creationId xmlns:a16="http://schemas.microsoft.com/office/drawing/2014/main" id="{B9086148-9568-153C-C4F1-D6C5520C05C9}"/>
                </a:ext>
              </a:extLst>
            </p:cNvPr>
            <p:cNvSpPr/>
            <p:nvPr/>
          </p:nvSpPr>
          <p:spPr>
            <a:xfrm>
              <a:off x="5945210" y="3204145"/>
              <a:ext cx="94571" cy="117033"/>
            </a:xfrm>
            <a:custGeom>
              <a:avLst/>
              <a:gdLst/>
              <a:ahLst/>
              <a:cxnLst/>
              <a:rect l="l" t="t" r="r" b="b"/>
              <a:pathLst>
                <a:path w="33" h="40" extrusionOk="0">
                  <a:moveTo>
                    <a:pt x="29" y="27"/>
                  </a:moveTo>
                  <a:cubicBezTo>
                    <a:pt x="27" y="25"/>
                    <a:pt x="28" y="22"/>
                    <a:pt x="29" y="21"/>
                  </a:cubicBezTo>
                  <a:cubicBezTo>
                    <a:pt x="31" y="20"/>
                    <a:pt x="29" y="18"/>
                    <a:pt x="29" y="17"/>
                  </a:cubicBezTo>
                  <a:cubicBezTo>
                    <a:pt x="29" y="15"/>
                    <a:pt x="22" y="14"/>
                    <a:pt x="20" y="14"/>
                  </a:cubicBezTo>
                  <a:cubicBezTo>
                    <a:pt x="19" y="14"/>
                    <a:pt x="21" y="9"/>
                    <a:pt x="19" y="9"/>
                  </a:cubicBezTo>
                  <a:cubicBezTo>
                    <a:pt x="17" y="9"/>
                    <a:pt x="17" y="8"/>
                    <a:pt x="17" y="6"/>
                  </a:cubicBezTo>
                  <a:cubicBezTo>
                    <a:pt x="17" y="5"/>
                    <a:pt x="14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0" y="1"/>
                    <a:pt x="8" y="0"/>
                    <a:pt x="8" y="0"/>
                  </a:cubicBezTo>
                  <a:cubicBezTo>
                    <a:pt x="8" y="0"/>
                    <a:pt x="3" y="1"/>
                    <a:pt x="0" y="2"/>
                  </a:cubicBezTo>
                  <a:cubicBezTo>
                    <a:pt x="0" y="4"/>
                    <a:pt x="1" y="7"/>
                    <a:pt x="2" y="7"/>
                  </a:cubicBezTo>
                  <a:cubicBezTo>
                    <a:pt x="5" y="8"/>
                    <a:pt x="4" y="11"/>
                    <a:pt x="5" y="13"/>
                  </a:cubicBezTo>
                  <a:cubicBezTo>
                    <a:pt x="6" y="15"/>
                    <a:pt x="5" y="25"/>
                    <a:pt x="4" y="25"/>
                  </a:cubicBezTo>
                  <a:cubicBezTo>
                    <a:pt x="3" y="25"/>
                    <a:pt x="2" y="27"/>
                    <a:pt x="1" y="28"/>
                  </a:cubicBezTo>
                  <a:cubicBezTo>
                    <a:pt x="3" y="30"/>
                    <a:pt x="5" y="33"/>
                    <a:pt x="7" y="36"/>
                  </a:cubicBezTo>
                  <a:cubicBezTo>
                    <a:pt x="7" y="36"/>
                    <a:pt x="7" y="36"/>
                    <a:pt x="8" y="36"/>
                  </a:cubicBezTo>
                  <a:cubicBezTo>
                    <a:pt x="9" y="36"/>
                    <a:pt x="15" y="40"/>
                    <a:pt x="15" y="40"/>
                  </a:cubicBezTo>
                  <a:cubicBezTo>
                    <a:pt x="15" y="40"/>
                    <a:pt x="23" y="38"/>
                    <a:pt x="29" y="37"/>
                  </a:cubicBezTo>
                  <a:cubicBezTo>
                    <a:pt x="29" y="36"/>
                    <a:pt x="29" y="35"/>
                    <a:pt x="29" y="35"/>
                  </a:cubicBezTo>
                  <a:cubicBezTo>
                    <a:pt x="29" y="34"/>
                    <a:pt x="30" y="32"/>
                    <a:pt x="32" y="32"/>
                  </a:cubicBezTo>
                  <a:cubicBezTo>
                    <a:pt x="33" y="32"/>
                    <a:pt x="31" y="28"/>
                    <a:pt x="29" y="2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26" name="Google Shape;2056;p124">
            <a:extLst>
              <a:ext uri="{FF2B5EF4-FFF2-40B4-BE49-F238E27FC236}">
                <a16:creationId xmlns:a16="http://schemas.microsoft.com/office/drawing/2014/main" id="{CB6C970B-E750-BB65-140B-1914C4A0A7FC}"/>
              </a:ext>
            </a:extLst>
          </p:cNvPr>
          <p:cNvSpPr/>
          <p:nvPr/>
        </p:nvSpPr>
        <p:spPr>
          <a:xfrm>
            <a:off x="1883553" y="3887953"/>
            <a:ext cx="16305" cy="15048"/>
          </a:xfrm>
          <a:custGeom>
            <a:avLst/>
            <a:gdLst/>
            <a:ahLst/>
            <a:cxnLst/>
            <a:rect l="l" t="t" r="r" b="b"/>
            <a:pathLst>
              <a:path w="6" h="5" extrusionOk="0">
                <a:moveTo>
                  <a:pt x="3" y="0"/>
                </a:moveTo>
                <a:cubicBezTo>
                  <a:pt x="0" y="1"/>
                  <a:pt x="2" y="5"/>
                  <a:pt x="3" y="4"/>
                </a:cubicBezTo>
                <a:cubicBezTo>
                  <a:pt x="6" y="2"/>
                  <a:pt x="5" y="0"/>
                  <a:pt x="3" y="0"/>
                </a:cubicBezTo>
                <a:close/>
              </a:path>
            </a:pathLst>
          </a:custGeom>
          <a:solidFill>
            <a:srgbClr val="D9D9D9"/>
          </a:solidFill>
          <a:ln w="9525" cap="flat" cmpd="sng">
            <a:solidFill>
              <a:srgbClr val="FFFFFF">
                <a:alpha val="34902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9700" tIns="54833" rIns="109700" bIns="54833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133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6" name="Slide Number Placeholder 1">
            <a:extLst>
              <a:ext uri="{FF2B5EF4-FFF2-40B4-BE49-F238E27FC236}">
                <a16:creationId xmlns:a16="http://schemas.microsoft.com/office/drawing/2014/main" id="{4ECD63F1-7DCB-0521-3F08-C90C760EE313}"/>
              </a:ext>
            </a:extLst>
          </p:cNvPr>
          <p:cNvSpPr txBox="1">
            <a:spLocks/>
          </p:cNvSpPr>
          <p:nvPr/>
        </p:nvSpPr>
        <p:spPr>
          <a:xfrm>
            <a:off x="10385429" y="6435204"/>
            <a:ext cx="901875" cy="365125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marL="0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91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4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57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349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40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131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EF4E2-7A7A-0548-85F1-5479B7C9E1B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pPr marL="0" marR="0" lvl="0" indent="0" algn="r" defTabSz="914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259" name="Google Shape;2068;p124">
            <a:extLst>
              <a:ext uri="{FF2B5EF4-FFF2-40B4-BE49-F238E27FC236}">
                <a16:creationId xmlns:a16="http://schemas.microsoft.com/office/drawing/2014/main" id="{CF603BF8-261C-36F0-BBEB-841611172F5D}"/>
              </a:ext>
            </a:extLst>
          </p:cNvPr>
          <p:cNvSpPr txBox="1"/>
          <p:nvPr/>
        </p:nvSpPr>
        <p:spPr>
          <a:xfrm>
            <a:off x="10469880" y="4892040"/>
            <a:ext cx="1444751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9 %</a:t>
            </a:r>
            <a:br>
              <a:rPr kumimoji="0" lang="en" sz="1400" b="1" i="0" u="none" strike="noStrike" kern="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/>
                <a:ea typeface="Montserrat"/>
                <a:cs typeface="Montserrat"/>
              </a:rPr>
            </a:b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Arial"/>
                <a:sym typeface="Montserrat Light"/>
              </a:rPr>
              <a:t>Turecko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+mn-ea"/>
              <a:cs typeface="Arial"/>
              <a:sym typeface="Montserrat"/>
            </a:endParaRPr>
          </a:p>
        </p:txBody>
      </p:sp>
      <p:cxnSp>
        <p:nvCxnSpPr>
          <p:cNvPr id="260" name="Straight Connector 231">
            <a:extLst>
              <a:ext uri="{FF2B5EF4-FFF2-40B4-BE49-F238E27FC236}">
                <a16:creationId xmlns:a16="http://schemas.microsoft.com/office/drawing/2014/main" id="{B17D98A5-8890-7A6D-205E-EE2C4A53A8BF}"/>
              </a:ext>
            </a:extLst>
          </p:cNvPr>
          <p:cNvCxnSpPr/>
          <p:nvPr/>
        </p:nvCxnSpPr>
        <p:spPr>
          <a:xfrm>
            <a:off x="10378440" y="4919472"/>
            <a:ext cx="0" cy="475488"/>
          </a:xfrm>
          <a:prstGeom prst="line">
            <a:avLst/>
          </a:prstGeom>
          <a:ln w="38100">
            <a:solidFill>
              <a:srgbClr val="E500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Zástupný symbol obrázku 4">
            <a:extLst>
              <a:ext uri="{FF2B5EF4-FFF2-40B4-BE49-F238E27FC236}">
                <a16:creationId xmlns:a16="http://schemas.microsoft.com/office/drawing/2014/main" id="{D783737E-8199-72A3-31C1-C42056FE019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solidFill>
            <a:srgbClr val="555555">
              <a:lumMod val="60000"/>
              <a:lumOff val="40000"/>
            </a:srgbClr>
          </a:solidFill>
        </p:spPr>
      </p:pic>
      <p:sp>
        <p:nvSpPr>
          <p:cNvPr id="10" name="Nadpis 9">
            <a:extLst>
              <a:ext uri="{FF2B5EF4-FFF2-40B4-BE49-F238E27FC236}">
                <a16:creationId xmlns:a16="http://schemas.microsoft.com/office/drawing/2014/main" id="{FA3FA6E2-38EC-9724-749A-89A22855E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304800"/>
            <a:ext cx="5651500" cy="265590"/>
          </a:xfrm>
        </p:spPr>
        <p:txBody>
          <a:bodyPr/>
          <a:lstStyle/>
          <a:p>
            <a:r>
              <a:rPr lang="en-US" kern="0" dirty="0">
                <a:solidFill>
                  <a:srgbClr val="080B42"/>
                </a:solidFill>
                <a:cs typeface="Calibri" panose="020F0502020204030204" pitchFamily="34" charset="0"/>
              </a:rPr>
              <a:t>ČR </a:t>
            </a:r>
            <a:r>
              <a:rPr lang="en-US" kern="0" dirty="0" err="1">
                <a:solidFill>
                  <a:srgbClr val="080B42"/>
                </a:solidFill>
                <a:cs typeface="Calibri" panose="020F0502020204030204" pitchFamily="34" charset="0"/>
              </a:rPr>
              <a:t>patří</a:t>
            </a:r>
            <a:r>
              <a:rPr lang="en-US" kern="0" dirty="0">
                <a:solidFill>
                  <a:srgbClr val="080B42"/>
                </a:solidFill>
                <a:cs typeface="Calibri" panose="020F0502020204030204" pitchFamily="34" charset="0"/>
              </a:rPr>
              <a:t> k </a:t>
            </a:r>
            <a:r>
              <a:rPr lang="en-US" kern="0" dirty="0" err="1">
                <a:solidFill>
                  <a:srgbClr val="080B42"/>
                </a:solidFill>
                <a:cs typeface="Calibri" panose="020F0502020204030204" pitchFamily="34" charset="0"/>
              </a:rPr>
              <a:t>lídrům</a:t>
            </a:r>
            <a:r>
              <a:rPr lang="en-US" kern="0" dirty="0">
                <a:solidFill>
                  <a:srgbClr val="080B42"/>
                </a:solidFill>
                <a:cs typeface="Calibri" panose="020F0502020204030204" pitchFamily="34" charset="0"/>
              </a:rPr>
              <a:t> e-commerce v</a:t>
            </a:r>
            <a:r>
              <a:rPr lang="cs-CZ" kern="0" dirty="0">
                <a:solidFill>
                  <a:srgbClr val="080B42"/>
                </a:solidFill>
                <a:cs typeface="Calibri" panose="020F0502020204030204" pitchFamily="34" charset="0"/>
              </a:rPr>
              <a:t> rámci</a:t>
            </a:r>
            <a:r>
              <a:rPr lang="en-US" kern="0" dirty="0">
                <a:solidFill>
                  <a:srgbClr val="080B42"/>
                </a:solidFill>
                <a:cs typeface="Calibri" panose="020F0502020204030204" pitchFamily="34" charset="0"/>
              </a:rPr>
              <a:t> </a:t>
            </a:r>
            <a:r>
              <a:rPr lang="en-US" kern="0" dirty="0" err="1">
                <a:solidFill>
                  <a:srgbClr val="080B42"/>
                </a:solidFill>
                <a:cs typeface="Calibri" panose="020F0502020204030204" pitchFamily="34" charset="0"/>
              </a:rPr>
              <a:t>regionu</a:t>
            </a:r>
            <a:endParaRPr lang="cs-CZ" dirty="0"/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F40AAFB9-857A-75CE-62E7-EACEB70B8AF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EF4E2-7A7A-0548-85F1-5479B7C9E1B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1C96AE36-2FA1-3A98-3C1F-0AED9A5E3FEB}"/>
              </a:ext>
            </a:extLst>
          </p:cNvPr>
          <p:cNvSpPr/>
          <p:nvPr/>
        </p:nvSpPr>
        <p:spPr>
          <a:xfrm>
            <a:off x="345441" y="5918906"/>
            <a:ext cx="146304" cy="118872"/>
          </a:xfrm>
          <a:prstGeom prst="rect">
            <a:avLst/>
          </a:prstGeom>
          <a:solidFill>
            <a:srgbClr val="850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BD68159B-EB17-BC1E-AFB0-5FFD81215791}"/>
              </a:ext>
            </a:extLst>
          </p:cNvPr>
          <p:cNvSpPr txBox="1"/>
          <p:nvPr/>
        </p:nvSpPr>
        <p:spPr>
          <a:xfrm>
            <a:off x="528321" y="5864042"/>
            <a:ext cx="9144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&lt; 5 %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689BAF30-7B83-320E-41B8-1DCA86F16281}"/>
              </a:ext>
            </a:extLst>
          </p:cNvPr>
          <p:cNvSpPr/>
          <p:nvPr/>
        </p:nvSpPr>
        <p:spPr>
          <a:xfrm>
            <a:off x="1078993" y="5918906"/>
            <a:ext cx="146304" cy="118872"/>
          </a:xfrm>
          <a:prstGeom prst="rect">
            <a:avLst/>
          </a:prstGeom>
          <a:solidFill>
            <a:srgbClr val="E50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320C6C84-96EE-4E62-BB0B-9AF2B939679F}"/>
              </a:ext>
            </a:extLst>
          </p:cNvPr>
          <p:cNvSpPr txBox="1"/>
          <p:nvPr/>
        </p:nvSpPr>
        <p:spPr>
          <a:xfrm>
            <a:off x="1261873" y="5864042"/>
            <a:ext cx="9144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 až &lt; 10 %</a:t>
            </a: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3F05B357-99DE-379D-95DC-1612FB53EF04}"/>
              </a:ext>
            </a:extLst>
          </p:cNvPr>
          <p:cNvSpPr/>
          <p:nvPr/>
        </p:nvSpPr>
        <p:spPr>
          <a:xfrm>
            <a:off x="2157985" y="5918906"/>
            <a:ext cx="146304" cy="118872"/>
          </a:xfrm>
          <a:prstGeom prst="rect">
            <a:avLst/>
          </a:prstGeom>
          <a:solidFill>
            <a:srgbClr val="F563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6FBEA20D-6466-8005-F2AA-179E9BB3EA87}"/>
              </a:ext>
            </a:extLst>
          </p:cNvPr>
          <p:cNvSpPr txBox="1"/>
          <p:nvPr/>
        </p:nvSpPr>
        <p:spPr>
          <a:xfrm>
            <a:off x="2340864" y="5864042"/>
            <a:ext cx="9144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 až &lt; 20 %</a:t>
            </a: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146EEC4E-B204-449F-DF1C-287C9F0435F2}"/>
              </a:ext>
            </a:extLst>
          </p:cNvPr>
          <p:cNvSpPr/>
          <p:nvPr/>
        </p:nvSpPr>
        <p:spPr>
          <a:xfrm>
            <a:off x="3236977" y="5918906"/>
            <a:ext cx="146304" cy="118872"/>
          </a:xfrm>
          <a:prstGeom prst="rect">
            <a:avLst/>
          </a:prstGeom>
          <a:solidFill>
            <a:srgbClr val="FFB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14E6188F-6AD9-EE60-5D39-FD743B547F6B}"/>
              </a:ext>
            </a:extLst>
          </p:cNvPr>
          <p:cNvSpPr txBox="1"/>
          <p:nvPr/>
        </p:nvSpPr>
        <p:spPr>
          <a:xfrm>
            <a:off x="3419857" y="5864042"/>
            <a:ext cx="9144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 až &lt; 40 %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5BE8A3BB-1260-F00C-D6C0-BF31194D4D11}"/>
              </a:ext>
            </a:extLst>
          </p:cNvPr>
          <p:cNvSpPr/>
          <p:nvPr/>
        </p:nvSpPr>
        <p:spPr>
          <a:xfrm>
            <a:off x="4315969" y="5918906"/>
            <a:ext cx="146304" cy="118872"/>
          </a:xfrm>
          <a:prstGeom prst="rect">
            <a:avLst/>
          </a:prstGeom>
          <a:solidFill>
            <a:srgbClr val="59A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47DF0AF4-0474-0ED6-1EF7-390BE7A028C7}"/>
              </a:ext>
            </a:extLst>
          </p:cNvPr>
          <p:cNvSpPr txBox="1"/>
          <p:nvPr/>
        </p:nvSpPr>
        <p:spPr>
          <a:xfrm>
            <a:off x="4498848" y="5864042"/>
            <a:ext cx="9144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≥ 40 %</a:t>
            </a:r>
          </a:p>
        </p:txBody>
      </p:sp>
      <p:sp>
        <p:nvSpPr>
          <p:cNvPr id="244" name="Google Shape;2070;p124">
            <a:extLst>
              <a:ext uri="{FF2B5EF4-FFF2-40B4-BE49-F238E27FC236}">
                <a16:creationId xmlns:a16="http://schemas.microsoft.com/office/drawing/2014/main" id="{102E179C-F5D0-E0C0-EE48-2C1751DEF2E4}"/>
              </a:ext>
            </a:extLst>
          </p:cNvPr>
          <p:cNvSpPr txBox="1"/>
          <p:nvPr/>
        </p:nvSpPr>
        <p:spPr>
          <a:xfrm>
            <a:off x="3541720" y="3594271"/>
            <a:ext cx="896112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tr-T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4 %</a:t>
            </a:r>
            <a:br>
              <a:rPr kumimoji="0" lang="en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</a:rPr>
            </a:br>
            <a:endParaRPr kumimoji="0" lang="tr-TR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  <p:sp>
        <p:nvSpPr>
          <p:cNvPr id="248" name="Google Shape;2070;p124">
            <a:extLst>
              <a:ext uri="{FF2B5EF4-FFF2-40B4-BE49-F238E27FC236}">
                <a16:creationId xmlns:a16="http://schemas.microsoft.com/office/drawing/2014/main" id="{C504C0A9-040E-6BB8-5D74-94A3E14BDA49}"/>
              </a:ext>
            </a:extLst>
          </p:cNvPr>
          <p:cNvSpPr txBox="1"/>
          <p:nvPr/>
        </p:nvSpPr>
        <p:spPr>
          <a:xfrm>
            <a:off x="4059936" y="4431453"/>
            <a:ext cx="896112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2 %</a:t>
            </a:r>
            <a:br>
              <a:rPr kumimoji="0" lang="en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Arial"/>
              </a:rPr>
            </a:br>
            <a:endParaRPr kumimoji="0" lang="tr-TR" sz="105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ontserrat"/>
              <a:cs typeface="Montserrat"/>
              <a:sym typeface="Arial"/>
            </a:endParaRPr>
          </a:p>
        </p:txBody>
      </p:sp>
      <p:sp>
        <p:nvSpPr>
          <p:cNvPr id="251" name="Google Shape;2070;p124">
            <a:extLst>
              <a:ext uri="{FF2B5EF4-FFF2-40B4-BE49-F238E27FC236}">
                <a16:creationId xmlns:a16="http://schemas.microsoft.com/office/drawing/2014/main" id="{F3359461-8E98-53D2-0E53-10B58C40FB2A}"/>
              </a:ext>
            </a:extLst>
          </p:cNvPr>
          <p:cNvSpPr txBox="1"/>
          <p:nvPr/>
        </p:nvSpPr>
        <p:spPr>
          <a:xfrm>
            <a:off x="3541720" y="4298514"/>
            <a:ext cx="896112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2 %</a:t>
            </a:r>
            <a:br>
              <a:rPr kumimoji="0" lang="en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Arial"/>
              </a:rPr>
            </a:br>
            <a:endParaRPr kumimoji="0" lang="tr-TR" sz="105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ontserrat"/>
              <a:cs typeface="Montserrat"/>
              <a:sym typeface="Arial"/>
            </a:endParaRPr>
          </a:p>
        </p:txBody>
      </p:sp>
      <p:sp>
        <p:nvSpPr>
          <p:cNvPr id="262" name="Google Shape;2070;p124">
            <a:extLst>
              <a:ext uri="{FF2B5EF4-FFF2-40B4-BE49-F238E27FC236}">
                <a16:creationId xmlns:a16="http://schemas.microsoft.com/office/drawing/2014/main" id="{5DAF9821-1AC1-2E9F-E548-EDA4B9BCE55A}"/>
              </a:ext>
            </a:extLst>
          </p:cNvPr>
          <p:cNvSpPr txBox="1"/>
          <p:nvPr/>
        </p:nvSpPr>
        <p:spPr>
          <a:xfrm>
            <a:off x="3130314" y="3913621"/>
            <a:ext cx="841247" cy="667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64" tIns="2286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7 %</a:t>
            </a:r>
            <a:br>
              <a:rPr kumimoji="0" lang="tr-TR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</a:br>
            <a:endParaRPr kumimoji="0" lang="tr-TR" sz="105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  <p:sp>
        <p:nvSpPr>
          <p:cNvPr id="37" name="Google Shape;2068;p124">
            <a:extLst>
              <a:ext uri="{FF2B5EF4-FFF2-40B4-BE49-F238E27FC236}">
                <a16:creationId xmlns:a16="http://schemas.microsoft.com/office/drawing/2014/main" id="{88919FD8-39B7-9F85-1122-08B1BDBC6992}"/>
              </a:ext>
            </a:extLst>
          </p:cNvPr>
          <p:cNvSpPr txBox="1"/>
          <p:nvPr/>
        </p:nvSpPr>
        <p:spPr>
          <a:xfrm>
            <a:off x="1883553" y="4311724"/>
            <a:ext cx="896112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14 %</a:t>
            </a:r>
            <a:br>
              <a:rPr kumimoji="0" lang="en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</a:br>
            <a:endParaRPr kumimoji="0" lang="tr-TR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Montserrat"/>
            </a:endParaRPr>
          </a:p>
        </p:txBody>
      </p:sp>
      <p:sp>
        <p:nvSpPr>
          <p:cNvPr id="35" name="Google Shape;2070;p124">
            <a:extLst>
              <a:ext uri="{FF2B5EF4-FFF2-40B4-BE49-F238E27FC236}">
                <a16:creationId xmlns:a16="http://schemas.microsoft.com/office/drawing/2014/main" id="{7B5CE134-B5B0-DD11-61C8-EF51DE41F6AB}"/>
              </a:ext>
            </a:extLst>
          </p:cNvPr>
          <p:cNvSpPr txBox="1"/>
          <p:nvPr/>
        </p:nvSpPr>
        <p:spPr>
          <a:xfrm>
            <a:off x="2671942" y="3638362"/>
            <a:ext cx="689094" cy="37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10 %</a:t>
            </a:r>
            <a:br>
              <a:rPr kumimoji="0" lang="en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</a:br>
            <a:endParaRPr kumimoji="0" lang="tr-TR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  <p:sp>
        <p:nvSpPr>
          <p:cNvPr id="36" name="Google Shape;2076;p124">
            <a:extLst>
              <a:ext uri="{FF2B5EF4-FFF2-40B4-BE49-F238E27FC236}">
                <a16:creationId xmlns:a16="http://schemas.microsoft.com/office/drawing/2014/main" id="{79A46DFA-CC4C-4B10-4A44-33A6A445E986}"/>
              </a:ext>
            </a:extLst>
          </p:cNvPr>
          <p:cNvSpPr txBox="1"/>
          <p:nvPr/>
        </p:nvSpPr>
        <p:spPr>
          <a:xfrm>
            <a:off x="1627610" y="3502872"/>
            <a:ext cx="896112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00" b="1" i="0" u="none" strike="noStrike" kern="0" cap="none" spc="0" normalizeH="0" baseline="0" noProof="0" dirty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20 %</a:t>
            </a:r>
            <a:br>
              <a:rPr kumimoji="0" lang="en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</a:br>
            <a:endParaRPr kumimoji="0" lang="tr-TR" sz="1100" b="1" i="0" u="none" strike="noStrike" kern="0" cap="none" spc="0" normalizeH="0" baseline="0" noProof="0" dirty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2068;p124">
            <a:extLst>
              <a:ext uri="{FF2B5EF4-FFF2-40B4-BE49-F238E27FC236}">
                <a16:creationId xmlns:a16="http://schemas.microsoft.com/office/drawing/2014/main" id="{FB57D374-A32E-A19E-E3DA-4FF0D66B30BA}"/>
              </a:ext>
            </a:extLst>
          </p:cNvPr>
          <p:cNvSpPr txBox="1"/>
          <p:nvPr/>
        </p:nvSpPr>
        <p:spPr>
          <a:xfrm>
            <a:off x="1435497" y="5061884"/>
            <a:ext cx="896112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7 %</a:t>
            </a:r>
            <a:br>
              <a:rPr kumimoji="0" lang="en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Arial"/>
              </a:rPr>
            </a:br>
            <a:endParaRPr kumimoji="0" lang="tr-TR" sz="1100" b="1" i="0" u="none" strike="noStrike" kern="0" cap="none" spc="0" normalizeH="0" baseline="0" noProof="0" dirty="0">
              <a:ln>
                <a:noFill/>
              </a:ln>
              <a:solidFill>
                <a:srgbClr val="EF5890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Montserrat"/>
            </a:endParaRPr>
          </a:p>
        </p:txBody>
      </p:sp>
      <p:sp>
        <p:nvSpPr>
          <p:cNvPr id="250" name="TextBox 6">
            <a:extLst>
              <a:ext uri="{FF2B5EF4-FFF2-40B4-BE49-F238E27FC236}">
                <a16:creationId xmlns:a16="http://schemas.microsoft.com/office/drawing/2014/main" id="{48ADF587-EA72-2658-18B9-B7AE1E645D0B}"/>
              </a:ext>
            </a:extLst>
          </p:cNvPr>
          <p:cNvSpPr txBox="1"/>
          <p:nvPr/>
        </p:nvSpPr>
        <p:spPr>
          <a:xfrm>
            <a:off x="289482" y="706870"/>
            <a:ext cx="5524012" cy="360849"/>
          </a:xfrm>
          <a:prstGeom prst="rect">
            <a:avLst/>
          </a:prstGeom>
          <a:solidFill>
            <a:schemeClr val="tx2"/>
          </a:solidFill>
        </p:spPr>
        <p:txBody>
          <a:bodyPr wrap="square" rtlCol="0" anchor="ctr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Podíl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 online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prodeje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na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celkových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tržbách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 FMCG (%)</a:t>
            </a:r>
          </a:p>
        </p:txBody>
      </p:sp>
    </p:spTree>
    <p:extLst>
      <p:ext uri="{BB962C8B-B14F-4D97-AF65-F5344CB8AC3E}">
        <p14:creationId xmlns:p14="http://schemas.microsoft.com/office/powerpoint/2010/main" val="33778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" grpId="0"/>
      <p:bldP spid="248" grpId="0"/>
      <p:bldP spid="251" grpId="0"/>
      <p:bldP spid="37" grpId="0"/>
      <p:bldP spid="35" grpId="0"/>
      <p:bldP spid="36" grpId="0"/>
      <p:bldP spid="3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89052-B02B-435C-A079-DD08125A6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C9B406E-105D-DD3F-5F47-0D4DF74D78C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C9B406E-105D-DD3F-5F47-0D4DF74D78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Google Shape;392;p45">
            <a:extLst>
              <a:ext uri="{FF2B5EF4-FFF2-40B4-BE49-F238E27FC236}">
                <a16:creationId xmlns:a16="http://schemas.microsoft.com/office/drawing/2014/main" id="{9B7FCAA0-1496-2AFE-CC6C-FBBC102E5FE7}"/>
              </a:ext>
            </a:extLst>
          </p:cNvPr>
          <p:cNvSpPr txBox="1">
            <a:spLocks/>
          </p:cNvSpPr>
          <p:nvPr/>
        </p:nvSpPr>
        <p:spPr>
          <a:xfrm>
            <a:off x="292612" y="119743"/>
            <a:ext cx="11654401" cy="523875"/>
          </a:xfrm>
          <a:prstGeom prst="rect">
            <a:avLst/>
          </a:prstGeom>
        </p:spPr>
        <p:txBody>
          <a:bodyPr spcFirstLastPara="1" vert="horz" wrap="square" lIns="0" tIns="121900" rIns="0" bIns="121900" rtlCol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Česko patří k regionálním lídrům, ale svět ukazuje prostor pro další růst</a:t>
            </a:r>
            <a:r>
              <a:rPr lang="cs-CZ" sz="2400">
                <a:solidFill>
                  <a:srgbClr val="080B42"/>
                </a:solidFill>
                <a:latin typeface="Arial" panose="020B0604020202020204"/>
              </a:rPr>
              <a:t>.</a:t>
            </a:r>
            <a:endParaRPr kumimoji="0" lang="cs-CZ" sz="2400" b="1" i="0" u="none" strike="noStrike" kern="0" cap="none" spc="0" normalizeH="0" baseline="0" noProof="0" dirty="0">
              <a:ln>
                <a:noFill/>
              </a:ln>
              <a:solidFill>
                <a:srgbClr val="080B42"/>
              </a:solidFill>
              <a:effectLst/>
              <a:uLnTx/>
              <a:uFillTx/>
              <a:latin typeface="Arial" panose="020B0604020202020204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A74D810F-A367-D859-BB4A-689E63978DD0}"/>
              </a:ext>
            </a:extLst>
          </p:cNvPr>
          <p:cNvSpPr txBox="1"/>
          <p:nvPr/>
        </p:nvSpPr>
        <p:spPr>
          <a:xfrm>
            <a:off x="279093" y="702644"/>
            <a:ext cx="11580192" cy="360849"/>
          </a:xfrm>
          <a:prstGeom prst="rect">
            <a:avLst/>
          </a:prstGeom>
          <a:solidFill>
            <a:schemeClr val="tx2"/>
          </a:solidFill>
        </p:spPr>
        <p:txBody>
          <a:bodyPr wrap="square" rtlCol="0" anchor="ctr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Podíl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 online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prodeje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na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celkových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tržbách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  <a:sym typeface="Arial"/>
              </a:rPr>
              <a:t> FMCG (%)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D8C2374-FA3E-0E2A-E99B-F17B592FFE16}"/>
              </a:ext>
            </a:extLst>
          </p:cNvPr>
          <p:cNvSpPr txBox="1">
            <a:spLocks/>
          </p:cNvSpPr>
          <p:nvPr/>
        </p:nvSpPr>
        <p:spPr>
          <a:xfrm>
            <a:off x="195921" y="6105368"/>
            <a:ext cx="4292584" cy="298871"/>
          </a:xfrm>
          <a:prstGeom prst="rect">
            <a:avLst/>
          </a:prstGeom>
        </p:spPr>
        <p:txBody>
          <a:bodyPr anchor="ctr" anchorCtr="0"/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Zdroj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: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NielsenIQ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,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panely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 FMCG a e-commerce a </a:t>
            </a: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projekce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, </a:t>
            </a:r>
            <a:r>
              <a:rPr kumimoji="0" lang="cs-CZ" sz="800" b="0" i="0" u="none" strike="noStrike" kern="1200" cap="none" spc="0" normalizeH="0" baseline="0" noProof="0">
                <a:ln>
                  <a:noFill/>
                </a:ln>
                <a:solidFill>
                  <a:srgbClr val="B3B3B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t>, 1 pololetí 2026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B3B3B3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15" name="Google Shape;1999;p124">
            <a:extLst>
              <a:ext uri="{FF2B5EF4-FFF2-40B4-BE49-F238E27FC236}">
                <a16:creationId xmlns:a16="http://schemas.microsoft.com/office/drawing/2014/main" id="{EA3E285D-84B8-5744-0493-B727402D547C}"/>
              </a:ext>
            </a:extLst>
          </p:cNvPr>
          <p:cNvSpPr/>
          <p:nvPr/>
        </p:nvSpPr>
        <p:spPr>
          <a:xfrm>
            <a:off x="6552699" y="5914005"/>
            <a:ext cx="55439" cy="43469"/>
          </a:xfrm>
          <a:custGeom>
            <a:avLst/>
            <a:gdLst/>
            <a:ahLst/>
            <a:cxnLst/>
            <a:rect l="l" t="t" r="r" b="b"/>
            <a:pathLst>
              <a:path w="19" h="15" extrusionOk="0">
                <a:moveTo>
                  <a:pt x="0" y="2"/>
                </a:moveTo>
                <a:cubicBezTo>
                  <a:pt x="1" y="5"/>
                  <a:pt x="4" y="4"/>
                  <a:pt x="7" y="7"/>
                </a:cubicBezTo>
                <a:cubicBezTo>
                  <a:pt x="10" y="9"/>
                  <a:pt x="13" y="15"/>
                  <a:pt x="16" y="10"/>
                </a:cubicBezTo>
                <a:cubicBezTo>
                  <a:pt x="19" y="5"/>
                  <a:pt x="0" y="0"/>
                  <a:pt x="0" y="2"/>
                </a:cubicBezTo>
                <a:close/>
              </a:path>
            </a:pathLst>
          </a:custGeom>
          <a:solidFill>
            <a:srgbClr val="D9D9D9"/>
          </a:solidFill>
          <a:ln w="952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9700" tIns="54833" rIns="109700" bIns="54833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133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94EE926-23B9-659C-39BA-6738771CC85B}"/>
              </a:ext>
            </a:extLst>
          </p:cNvPr>
          <p:cNvGrpSpPr/>
          <p:nvPr/>
        </p:nvGrpSpPr>
        <p:grpSpPr>
          <a:xfrm>
            <a:off x="543393" y="1336876"/>
            <a:ext cx="1069098" cy="702396"/>
            <a:chOff x="543393" y="1336876"/>
            <a:chExt cx="1069098" cy="702396"/>
          </a:xfrm>
        </p:grpSpPr>
        <p:sp>
          <p:nvSpPr>
            <p:cNvPr id="16" name="Google Shape;2064;p124">
              <a:extLst>
                <a:ext uri="{FF2B5EF4-FFF2-40B4-BE49-F238E27FC236}">
                  <a16:creationId xmlns:a16="http://schemas.microsoft.com/office/drawing/2014/main" id="{5BA5E87F-5B23-10A7-5F87-B369F8A5948F}"/>
                </a:ext>
              </a:extLst>
            </p:cNvPr>
            <p:cNvSpPr txBox="1"/>
            <p:nvPr/>
          </p:nvSpPr>
          <p:spPr>
            <a:xfrm>
              <a:off x="642577" y="1336876"/>
              <a:ext cx="969914" cy="63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1900" rIns="0" bIns="121900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NZ" sz="2000" b="1" i="0" u="none" strike="noStrike" kern="0" cap="none" spc="0" normalizeH="0" baseline="0" noProof="0">
                  <a:ln>
                    <a:noFill/>
                  </a:ln>
                  <a:solidFill>
                    <a:srgbClr val="080B42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"/>
                </a:rPr>
                <a:t>24 %</a:t>
              </a:r>
              <a:br>
                <a:rPr kumimoji="0" lang="en-NZ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"/>
                </a:rPr>
              </a:br>
              <a:r>
                <a: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rgbClr val="060A45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 Light"/>
                </a:rPr>
                <a:t>USA</a:t>
              </a:r>
              <a:endParaRPr kumimoji="0" lang="en-NZ" sz="14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7" name="Straight Connector 212">
              <a:extLst>
                <a:ext uri="{FF2B5EF4-FFF2-40B4-BE49-F238E27FC236}">
                  <a16:creationId xmlns:a16="http://schemas.microsoft.com/office/drawing/2014/main" id="{4D19D51E-49B0-0313-096B-4AF8410F6250}"/>
                </a:ext>
              </a:extLst>
            </p:cNvPr>
            <p:cNvCxnSpPr/>
            <p:nvPr/>
          </p:nvCxnSpPr>
          <p:spPr>
            <a:xfrm>
              <a:off x="543393" y="1482673"/>
              <a:ext cx="0" cy="556599"/>
            </a:xfrm>
            <a:prstGeom prst="line">
              <a:avLst/>
            </a:prstGeom>
            <a:ln w="38100">
              <a:solidFill>
                <a:srgbClr val="FFB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B865435-860B-5DF5-E838-0E74E08DB30A}"/>
              </a:ext>
            </a:extLst>
          </p:cNvPr>
          <p:cNvGrpSpPr/>
          <p:nvPr/>
        </p:nvGrpSpPr>
        <p:grpSpPr>
          <a:xfrm>
            <a:off x="543393" y="2987450"/>
            <a:ext cx="1579131" cy="691236"/>
            <a:chOff x="407545" y="1544424"/>
            <a:chExt cx="1184348" cy="518427"/>
          </a:xfrm>
        </p:grpSpPr>
        <p:sp>
          <p:nvSpPr>
            <p:cNvPr id="19" name="Google Shape;2068;p124">
              <a:extLst>
                <a:ext uri="{FF2B5EF4-FFF2-40B4-BE49-F238E27FC236}">
                  <a16:creationId xmlns:a16="http://schemas.microsoft.com/office/drawing/2014/main" id="{00351C8C-5B3B-92A5-ED6C-D104DFBD6EE6}"/>
                </a:ext>
              </a:extLst>
            </p:cNvPr>
            <p:cNvSpPr txBox="1"/>
            <p:nvPr/>
          </p:nvSpPr>
          <p:spPr>
            <a:xfrm>
              <a:off x="481637" y="1544424"/>
              <a:ext cx="1110256" cy="47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1900" rIns="0" bIns="121900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080B42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"/>
                </a:rPr>
                <a:t>3 %</a:t>
              </a:r>
              <a:br>
                <a:rPr kumimoji="0" lang="en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"/>
                </a:rPr>
              </a:br>
              <a:r>
                <a:rPr kumimoji="0" lang="tr-TR" sz="1200" b="1" i="0" u="none" strike="noStrike" kern="0" cap="none" spc="0" normalizeH="0" baseline="0" noProof="0">
                  <a:ln>
                    <a:noFill/>
                  </a:ln>
                  <a:solidFill>
                    <a:srgbClr val="060A4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Montserrat Light"/>
                </a:rPr>
                <a:t>Mexiko</a:t>
              </a:r>
              <a:endParaRPr kumimoji="0" lang="tr-TR" sz="14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Montserrat"/>
              </a:endParaRPr>
            </a:p>
          </p:txBody>
        </p:sp>
        <p:cxnSp>
          <p:nvCxnSpPr>
            <p:cNvPr id="20" name="Straight Connector 213">
              <a:extLst>
                <a:ext uri="{FF2B5EF4-FFF2-40B4-BE49-F238E27FC236}">
                  <a16:creationId xmlns:a16="http://schemas.microsoft.com/office/drawing/2014/main" id="{3BB9AD8B-75C6-1EE9-1C71-6FF418FBAE90}"/>
                </a:ext>
              </a:extLst>
            </p:cNvPr>
            <p:cNvCxnSpPr/>
            <p:nvPr/>
          </p:nvCxnSpPr>
          <p:spPr>
            <a:xfrm>
              <a:off x="407545" y="1645402"/>
              <a:ext cx="0" cy="417449"/>
            </a:xfrm>
            <a:prstGeom prst="line">
              <a:avLst/>
            </a:prstGeom>
            <a:ln w="38100">
              <a:solidFill>
                <a:srgbClr val="8506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E343107-29EE-384E-06D6-4420F9DB44AF}"/>
              </a:ext>
            </a:extLst>
          </p:cNvPr>
          <p:cNvGrpSpPr/>
          <p:nvPr/>
        </p:nvGrpSpPr>
        <p:grpSpPr>
          <a:xfrm>
            <a:off x="543393" y="3839630"/>
            <a:ext cx="1587483" cy="698105"/>
            <a:chOff x="407545" y="2063147"/>
            <a:chExt cx="1190612" cy="523579"/>
          </a:xfrm>
        </p:grpSpPr>
        <p:sp>
          <p:nvSpPr>
            <p:cNvPr id="22" name="Google Shape;2068;p124">
              <a:extLst>
                <a:ext uri="{FF2B5EF4-FFF2-40B4-BE49-F238E27FC236}">
                  <a16:creationId xmlns:a16="http://schemas.microsoft.com/office/drawing/2014/main" id="{7A5E85D3-E97F-F812-B8B9-43B43A078F2A}"/>
                </a:ext>
              </a:extLst>
            </p:cNvPr>
            <p:cNvSpPr txBox="1"/>
            <p:nvPr/>
          </p:nvSpPr>
          <p:spPr>
            <a:xfrm>
              <a:off x="487901" y="2063147"/>
              <a:ext cx="1110256" cy="47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1900" rIns="0" bIns="121900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080B42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"/>
                </a:rPr>
                <a:t>3 %</a:t>
              </a:r>
              <a:br>
                <a:rPr kumimoji="0" lang="en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"/>
                </a:rPr>
              </a:br>
              <a:r>
                <a:rPr kumimoji="0" lang="tr-TR" sz="1200" b="1" i="0" u="none" strike="noStrike" kern="0" cap="none" spc="0" normalizeH="0" baseline="0" noProof="0">
                  <a:ln>
                    <a:noFill/>
                  </a:ln>
                  <a:solidFill>
                    <a:srgbClr val="060A4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Montserrat Light"/>
                </a:rPr>
                <a:t>Argentina</a:t>
              </a:r>
              <a:endParaRPr kumimoji="0" lang="tr-TR" sz="14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Montserrat"/>
              </a:endParaRPr>
            </a:p>
          </p:txBody>
        </p:sp>
        <p:cxnSp>
          <p:nvCxnSpPr>
            <p:cNvPr id="23" name="Straight Connector 214">
              <a:extLst>
                <a:ext uri="{FF2B5EF4-FFF2-40B4-BE49-F238E27FC236}">
                  <a16:creationId xmlns:a16="http://schemas.microsoft.com/office/drawing/2014/main" id="{2CAB6478-7367-0347-498D-8488E51648C3}"/>
                </a:ext>
              </a:extLst>
            </p:cNvPr>
            <p:cNvCxnSpPr/>
            <p:nvPr/>
          </p:nvCxnSpPr>
          <p:spPr>
            <a:xfrm>
              <a:off x="407545" y="2169277"/>
              <a:ext cx="0" cy="417449"/>
            </a:xfrm>
            <a:prstGeom prst="line">
              <a:avLst/>
            </a:prstGeom>
            <a:ln w="38100">
              <a:solidFill>
                <a:srgbClr val="8506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A1D735B-BE59-765B-5ED4-FAF9D784B335}"/>
              </a:ext>
            </a:extLst>
          </p:cNvPr>
          <p:cNvGrpSpPr/>
          <p:nvPr/>
        </p:nvGrpSpPr>
        <p:grpSpPr>
          <a:xfrm>
            <a:off x="543393" y="5492941"/>
            <a:ext cx="1583445" cy="681778"/>
            <a:chOff x="407545" y="2589743"/>
            <a:chExt cx="1187584" cy="511333"/>
          </a:xfrm>
        </p:grpSpPr>
        <p:sp>
          <p:nvSpPr>
            <p:cNvPr id="25" name="Google Shape;2068;p124">
              <a:extLst>
                <a:ext uri="{FF2B5EF4-FFF2-40B4-BE49-F238E27FC236}">
                  <a16:creationId xmlns:a16="http://schemas.microsoft.com/office/drawing/2014/main" id="{A01B1285-6D1B-3724-0268-B46DB6C78B22}"/>
                </a:ext>
              </a:extLst>
            </p:cNvPr>
            <p:cNvSpPr txBox="1"/>
            <p:nvPr/>
          </p:nvSpPr>
          <p:spPr>
            <a:xfrm>
              <a:off x="484873" y="2589743"/>
              <a:ext cx="1110256" cy="47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1900" rIns="0" bIns="121900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080B42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"/>
                </a:rPr>
                <a:t>2 %</a:t>
              </a:r>
              <a:br>
                <a:rPr kumimoji="0" lang="en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"/>
                </a:rPr>
              </a:br>
              <a:r>
                <a: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rgbClr val="060A45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Montserrat Light"/>
                </a:rPr>
                <a:t>Kolumbie</a:t>
              </a:r>
              <a:endParaRPr kumimoji="0" lang="tr-TR" sz="14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Montserrat"/>
              </a:endParaRPr>
            </a:p>
          </p:txBody>
        </p:sp>
        <p:cxnSp>
          <p:nvCxnSpPr>
            <p:cNvPr id="26" name="Straight Connector 215">
              <a:extLst>
                <a:ext uri="{FF2B5EF4-FFF2-40B4-BE49-F238E27FC236}">
                  <a16:creationId xmlns:a16="http://schemas.microsoft.com/office/drawing/2014/main" id="{2EEC5994-3EEA-1D56-EE8F-F26DD3CE2E64}"/>
                </a:ext>
              </a:extLst>
            </p:cNvPr>
            <p:cNvCxnSpPr/>
            <p:nvPr/>
          </p:nvCxnSpPr>
          <p:spPr>
            <a:xfrm>
              <a:off x="407545" y="2683627"/>
              <a:ext cx="0" cy="417449"/>
            </a:xfrm>
            <a:prstGeom prst="line">
              <a:avLst/>
            </a:prstGeom>
            <a:ln w="38100">
              <a:solidFill>
                <a:srgbClr val="8506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8244447-9D9C-1A07-696E-A79DED2F86AE}"/>
              </a:ext>
            </a:extLst>
          </p:cNvPr>
          <p:cNvGrpSpPr/>
          <p:nvPr/>
        </p:nvGrpSpPr>
        <p:grpSpPr>
          <a:xfrm>
            <a:off x="543393" y="4682946"/>
            <a:ext cx="1589255" cy="694723"/>
            <a:chOff x="407545" y="3637315"/>
            <a:chExt cx="1191941" cy="521042"/>
          </a:xfrm>
        </p:grpSpPr>
        <p:sp>
          <p:nvSpPr>
            <p:cNvPr id="28" name="Google Shape;2070;p124">
              <a:extLst>
                <a:ext uri="{FF2B5EF4-FFF2-40B4-BE49-F238E27FC236}">
                  <a16:creationId xmlns:a16="http://schemas.microsoft.com/office/drawing/2014/main" id="{1723F869-2822-54E7-41AB-B1B8749F373B}"/>
                </a:ext>
              </a:extLst>
            </p:cNvPr>
            <p:cNvSpPr txBox="1"/>
            <p:nvPr/>
          </p:nvSpPr>
          <p:spPr>
            <a:xfrm>
              <a:off x="489230" y="3637315"/>
              <a:ext cx="1110256" cy="47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1900" rIns="0" bIns="121900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080B42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"/>
                </a:rPr>
                <a:t>2 %</a:t>
              </a:r>
              <a:br>
                <a:rPr kumimoji="0" lang="en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"/>
                </a:rPr>
              </a:br>
              <a:r>
                <a:rPr kumimoji="0" lang="tr-TR" sz="1200" b="1" i="0" u="none" strike="noStrike" kern="0" cap="none" spc="0" normalizeH="0" baseline="0" noProof="0">
                  <a:ln>
                    <a:noFill/>
                  </a:ln>
                  <a:solidFill>
                    <a:srgbClr val="060A45"/>
                  </a:solidFill>
                  <a:effectLst/>
                  <a:uLnTx/>
                  <a:uFillTx/>
                  <a:latin typeface="Arial"/>
                  <a:ea typeface="Montserrat Light"/>
                  <a:cs typeface="Montserrat Light"/>
                  <a:sym typeface="Montserrat Light"/>
                </a:rPr>
                <a:t>Brazílie</a:t>
              </a:r>
              <a:endParaRPr kumimoji="0" lang="tr-TR" sz="14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29" name="Straight Connector 216">
              <a:extLst>
                <a:ext uri="{FF2B5EF4-FFF2-40B4-BE49-F238E27FC236}">
                  <a16:creationId xmlns:a16="http://schemas.microsoft.com/office/drawing/2014/main" id="{A8850ED5-8F68-1618-0050-636AC10323CC}"/>
                </a:ext>
              </a:extLst>
            </p:cNvPr>
            <p:cNvCxnSpPr/>
            <p:nvPr/>
          </p:nvCxnSpPr>
          <p:spPr>
            <a:xfrm>
              <a:off x="407545" y="3740908"/>
              <a:ext cx="0" cy="417449"/>
            </a:xfrm>
            <a:prstGeom prst="line">
              <a:avLst/>
            </a:prstGeom>
            <a:ln w="38100">
              <a:solidFill>
                <a:srgbClr val="8506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77B8345-4F73-EF47-B219-E6A94FEB0236}"/>
              </a:ext>
            </a:extLst>
          </p:cNvPr>
          <p:cNvGrpSpPr/>
          <p:nvPr/>
        </p:nvGrpSpPr>
        <p:grpSpPr>
          <a:xfrm>
            <a:off x="8699504" y="5502465"/>
            <a:ext cx="1133808" cy="687889"/>
            <a:chOff x="5135933" y="3992627"/>
            <a:chExt cx="850356" cy="515917"/>
          </a:xfrm>
        </p:grpSpPr>
        <p:sp>
          <p:nvSpPr>
            <p:cNvPr id="31" name="Google Shape;2070;p124">
              <a:extLst>
                <a:ext uri="{FF2B5EF4-FFF2-40B4-BE49-F238E27FC236}">
                  <a16:creationId xmlns:a16="http://schemas.microsoft.com/office/drawing/2014/main" id="{AB7B508B-7FFA-3D2E-8337-1C00E1C133B3}"/>
                </a:ext>
              </a:extLst>
            </p:cNvPr>
            <p:cNvSpPr txBox="1"/>
            <p:nvPr/>
          </p:nvSpPr>
          <p:spPr>
            <a:xfrm>
              <a:off x="5195136" y="3992627"/>
              <a:ext cx="791153" cy="47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1900" rIns="0" bIns="121900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080B42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"/>
                </a:rPr>
                <a:t>13 %</a:t>
              </a:r>
              <a:br>
                <a:rPr kumimoji="0" lang="en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"/>
                </a:rPr>
              </a:br>
              <a:r>
                <a: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rgbClr val="060A45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 Light"/>
                </a:rPr>
                <a:t>Austrálie</a:t>
              </a:r>
              <a:endParaRPr kumimoji="0" lang="tr-TR" sz="14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32" name="Straight Connector 222">
              <a:extLst>
                <a:ext uri="{FF2B5EF4-FFF2-40B4-BE49-F238E27FC236}">
                  <a16:creationId xmlns:a16="http://schemas.microsoft.com/office/drawing/2014/main" id="{502ADF7C-1289-806A-B54B-A8223B36F428}"/>
                </a:ext>
              </a:extLst>
            </p:cNvPr>
            <p:cNvCxnSpPr/>
            <p:nvPr/>
          </p:nvCxnSpPr>
          <p:spPr>
            <a:xfrm>
              <a:off x="5135933" y="4091095"/>
              <a:ext cx="0" cy="417449"/>
            </a:xfrm>
            <a:prstGeom prst="line">
              <a:avLst/>
            </a:prstGeom>
            <a:ln w="38100">
              <a:solidFill>
                <a:srgbClr val="F5630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Google Shape;2064;p124">
            <a:extLst>
              <a:ext uri="{FF2B5EF4-FFF2-40B4-BE49-F238E27FC236}">
                <a16:creationId xmlns:a16="http://schemas.microsoft.com/office/drawing/2014/main" id="{83FA104A-F8E5-14ED-2331-53A3A650B613}"/>
              </a:ext>
            </a:extLst>
          </p:cNvPr>
          <p:cNvSpPr txBox="1"/>
          <p:nvPr/>
        </p:nvSpPr>
        <p:spPr>
          <a:xfrm>
            <a:off x="10469880" y="1143000"/>
            <a:ext cx="1444751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NZ" sz="20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43 %</a:t>
            </a:r>
            <a:br>
              <a:rPr kumimoji="0" lang="en-NZ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</a:b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 Light"/>
                <a:cs typeface="Montserrat Light"/>
                <a:sym typeface="Montserrat Light"/>
              </a:rPr>
              <a:t>Čína</a:t>
            </a:r>
            <a:endParaRPr kumimoji="0" lang="en-NZ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  <p:sp>
        <p:nvSpPr>
          <p:cNvPr id="34" name="Google Shape;2068;p124">
            <a:extLst>
              <a:ext uri="{FF2B5EF4-FFF2-40B4-BE49-F238E27FC236}">
                <a16:creationId xmlns:a16="http://schemas.microsoft.com/office/drawing/2014/main" id="{AE1F2E12-73BB-DE8C-F551-A6EC2955A381}"/>
              </a:ext>
            </a:extLst>
          </p:cNvPr>
          <p:cNvSpPr txBox="1"/>
          <p:nvPr/>
        </p:nvSpPr>
        <p:spPr>
          <a:xfrm>
            <a:off x="10469880" y="1737360"/>
            <a:ext cx="1444751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20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42 %</a:t>
            </a:r>
            <a:br>
              <a:rPr kumimoji="0" lang="en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</a:b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Arial"/>
                <a:sym typeface="Montserrat Light"/>
              </a:rPr>
              <a:t>Jižní Korea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+mn-ea"/>
              <a:cs typeface="Arial"/>
              <a:sym typeface="Montserrat"/>
            </a:endParaRPr>
          </a:p>
        </p:txBody>
      </p:sp>
      <p:sp>
        <p:nvSpPr>
          <p:cNvPr id="36" name="Google Shape;2076;p124">
            <a:extLst>
              <a:ext uri="{FF2B5EF4-FFF2-40B4-BE49-F238E27FC236}">
                <a16:creationId xmlns:a16="http://schemas.microsoft.com/office/drawing/2014/main" id="{33986CB8-756C-9E46-2691-28B99E193CE7}"/>
              </a:ext>
            </a:extLst>
          </p:cNvPr>
          <p:cNvSpPr txBox="1"/>
          <p:nvPr/>
        </p:nvSpPr>
        <p:spPr>
          <a:xfrm>
            <a:off x="2029968" y="1216152"/>
            <a:ext cx="896112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22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20 %</a:t>
            </a:r>
            <a:br>
              <a:rPr kumimoji="0" lang="en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</a:b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 Light"/>
              </a:rPr>
              <a:t>Británie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  <p:sp>
        <p:nvSpPr>
          <p:cNvPr id="37" name="Google Shape;2068;p124">
            <a:extLst>
              <a:ext uri="{FF2B5EF4-FFF2-40B4-BE49-F238E27FC236}">
                <a16:creationId xmlns:a16="http://schemas.microsoft.com/office/drawing/2014/main" id="{E4B2C581-0AFC-4E4F-AE0C-D55761A34E89}"/>
              </a:ext>
            </a:extLst>
          </p:cNvPr>
          <p:cNvSpPr txBox="1"/>
          <p:nvPr/>
        </p:nvSpPr>
        <p:spPr>
          <a:xfrm>
            <a:off x="3035808" y="1216152"/>
            <a:ext cx="896112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22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14 %</a:t>
            </a:r>
            <a:br>
              <a:rPr kumimoji="0" lang="en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</a:br>
            <a:r>
              <a:rPr kumimoji="0" lang="tr-TR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+mn-ea"/>
                <a:cs typeface="Montserrat"/>
                <a:sym typeface="Montserrat Light"/>
              </a:rPr>
              <a:t>Francie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+mn-ea"/>
              <a:cs typeface="Arial"/>
              <a:sym typeface="Montserrat"/>
            </a:endParaRPr>
          </a:p>
        </p:txBody>
      </p:sp>
      <p:sp>
        <p:nvSpPr>
          <p:cNvPr id="38" name="Google Shape;2068;p124">
            <a:extLst>
              <a:ext uri="{FF2B5EF4-FFF2-40B4-BE49-F238E27FC236}">
                <a16:creationId xmlns:a16="http://schemas.microsoft.com/office/drawing/2014/main" id="{EC3DDC86-2452-B95A-4FAF-345869626642}"/>
              </a:ext>
            </a:extLst>
          </p:cNvPr>
          <p:cNvSpPr txBox="1"/>
          <p:nvPr/>
        </p:nvSpPr>
        <p:spPr>
          <a:xfrm>
            <a:off x="5047488" y="1216152"/>
            <a:ext cx="896112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22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7 %</a:t>
            </a:r>
            <a:br>
              <a:rPr kumimoji="0" lang="en" sz="1400" b="1" i="0" u="none" strike="noStrike" kern="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Arial"/>
              </a:rPr>
            </a:b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Arial"/>
                <a:sym typeface="Montserrat Light"/>
              </a:rPr>
              <a:t>Španělsko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+mn-ea"/>
              <a:cs typeface="Arial"/>
              <a:sym typeface="Montserrat"/>
            </a:endParaRPr>
          </a:p>
        </p:txBody>
      </p:sp>
      <p:cxnSp>
        <p:nvCxnSpPr>
          <p:cNvPr id="39" name="Straight Connector 229">
            <a:extLst>
              <a:ext uri="{FF2B5EF4-FFF2-40B4-BE49-F238E27FC236}">
                <a16:creationId xmlns:a16="http://schemas.microsoft.com/office/drawing/2014/main" id="{6C457401-E232-4F66-2ACB-AE13C9632F5D}"/>
              </a:ext>
            </a:extLst>
          </p:cNvPr>
          <p:cNvCxnSpPr>
            <a:cxnSpLocks/>
          </p:cNvCxnSpPr>
          <p:nvPr/>
        </p:nvCxnSpPr>
        <p:spPr>
          <a:xfrm>
            <a:off x="1938528" y="1243584"/>
            <a:ext cx="0" cy="475488"/>
          </a:xfrm>
          <a:prstGeom prst="line">
            <a:avLst/>
          </a:prstGeom>
          <a:ln w="38100">
            <a:solidFill>
              <a:srgbClr val="FFB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230">
            <a:extLst>
              <a:ext uri="{FF2B5EF4-FFF2-40B4-BE49-F238E27FC236}">
                <a16:creationId xmlns:a16="http://schemas.microsoft.com/office/drawing/2014/main" id="{A58B431E-F487-0C34-A38E-AFD3702E0EF0}"/>
              </a:ext>
            </a:extLst>
          </p:cNvPr>
          <p:cNvCxnSpPr>
            <a:cxnSpLocks/>
          </p:cNvCxnSpPr>
          <p:nvPr/>
        </p:nvCxnSpPr>
        <p:spPr>
          <a:xfrm>
            <a:off x="10378440" y="1170432"/>
            <a:ext cx="0" cy="475488"/>
          </a:xfrm>
          <a:prstGeom prst="line">
            <a:avLst/>
          </a:prstGeom>
          <a:ln w="38100">
            <a:solidFill>
              <a:srgbClr val="59A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231">
            <a:extLst>
              <a:ext uri="{FF2B5EF4-FFF2-40B4-BE49-F238E27FC236}">
                <a16:creationId xmlns:a16="http://schemas.microsoft.com/office/drawing/2014/main" id="{73EBE68B-6D69-776C-D2E6-0F4A1505D9F7}"/>
              </a:ext>
            </a:extLst>
          </p:cNvPr>
          <p:cNvCxnSpPr>
            <a:cxnSpLocks/>
          </p:cNvCxnSpPr>
          <p:nvPr/>
        </p:nvCxnSpPr>
        <p:spPr>
          <a:xfrm>
            <a:off x="4956048" y="1243584"/>
            <a:ext cx="0" cy="475488"/>
          </a:xfrm>
          <a:prstGeom prst="line">
            <a:avLst/>
          </a:prstGeom>
          <a:ln w="38100">
            <a:solidFill>
              <a:srgbClr val="E500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232">
            <a:extLst>
              <a:ext uri="{FF2B5EF4-FFF2-40B4-BE49-F238E27FC236}">
                <a16:creationId xmlns:a16="http://schemas.microsoft.com/office/drawing/2014/main" id="{EFDD35C6-F2A7-C4A5-7DB4-E4B7F53A2BB6}"/>
              </a:ext>
            </a:extLst>
          </p:cNvPr>
          <p:cNvCxnSpPr>
            <a:cxnSpLocks/>
          </p:cNvCxnSpPr>
          <p:nvPr/>
        </p:nvCxnSpPr>
        <p:spPr>
          <a:xfrm>
            <a:off x="2944368" y="1243584"/>
            <a:ext cx="0" cy="475488"/>
          </a:xfrm>
          <a:prstGeom prst="line">
            <a:avLst/>
          </a:prstGeom>
          <a:ln w="38100">
            <a:solidFill>
              <a:srgbClr val="F563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233">
            <a:extLst>
              <a:ext uri="{FF2B5EF4-FFF2-40B4-BE49-F238E27FC236}">
                <a16:creationId xmlns:a16="http://schemas.microsoft.com/office/drawing/2014/main" id="{C957F744-6DA4-1923-B0DA-D037D5FE40D4}"/>
              </a:ext>
            </a:extLst>
          </p:cNvPr>
          <p:cNvCxnSpPr>
            <a:cxnSpLocks/>
          </p:cNvCxnSpPr>
          <p:nvPr/>
        </p:nvCxnSpPr>
        <p:spPr>
          <a:xfrm>
            <a:off x="10378440" y="1764792"/>
            <a:ext cx="0" cy="475488"/>
          </a:xfrm>
          <a:prstGeom prst="line">
            <a:avLst/>
          </a:prstGeom>
          <a:ln w="38100">
            <a:solidFill>
              <a:srgbClr val="59A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234">
            <a:extLst>
              <a:ext uri="{FF2B5EF4-FFF2-40B4-BE49-F238E27FC236}">
                <a16:creationId xmlns:a16="http://schemas.microsoft.com/office/drawing/2014/main" id="{B04903A1-2410-C8F6-725E-C9E5D96A193E}"/>
              </a:ext>
            </a:extLst>
          </p:cNvPr>
          <p:cNvCxnSpPr>
            <a:cxnSpLocks/>
          </p:cNvCxnSpPr>
          <p:nvPr/>
        </p:nvCxnSpPr>
        <p:spPr>
          <a:xfrm>
            <a:off x="3950208" y="1243584"/>
            <a:ext cx="0" cy="475488"/>
          </a:xfrm>
          <a:prstGeom prst="line">
            <a:avLst/>
          </a:prstGeom>
          <a:ln w="38100">
            <a:solidFill>
              <a:srgbClr val="F563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Google Shape;2068;p124">
            <a:extLst>
              <a:ext uri="{FF2B5EF4-FFF2-40B4-BE49-F238E27FC236}">
                <a16:creationId xmlns:a16="http://schemas.microsoft.com/office/drawing/2014/main" id="{9CD1B3F1-7256-B735-595E-282417DD34D0}"/>
              </a:ext>
            </a:extLst>
          </p:cNvPr>
          <p:cNvSpPr txBox="1"/>
          <p:nvPr/>
        </p:nvSpPr>
        <p:spPr>
          <a:xfrm>
            <a:off x="10469880" y="2331720"/>
            <a:ext cx="1444751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20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9 %</a:t>
            </a:r>
            <a:br>
              <a:rPr kumimoji="0" lang="en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</a:b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+mn-ea"/>
                <a:cs typeface="Montserrat"/>
                <a:sym typeface="Montserrat Light"/>
              </a:rPr>
              <a:t>Japonsko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+mn-ea"/>
              <a:cs typeface="Arial"/>
              <a:sym typeface="Montserrat"/>
            </a:endParaRPr>
          </a:p>
        </p:txBody>
      </p:sp>
      <p:cxnSp>
        <p:nvCxnSpPr>
          <p:cNvPr id="46" name="Straight Connector 232">
            <a:extLst>
              <a:ext uri="{FF2B5EF4-FFF2-40B4-BE49-F238E27FC236}">
                <a16:creationId xmlns:a16="http://schemas.microsoft.com/office/drawing/2014/main" id="{317895AA-6D27-DD3D-E6AF-2746BC259285}"/>
              </a:ext>
            </a:extLst>
          </p:cNvPr>
          <p:cNvCxnSpPr>
            <a:cxnSpLocks/>
          </p:cNvCxnSpPr>
          <p:nvPr/>
        </p:nvCxnSpPr>
        <p:spPr>
          <a:xfrm>
            <a:off x="10378440" y="2359151"/>
            <a:ext cx="0" cy="475488"/>
          </a:xfrm>
          <a:prstGeom prst="line">
            <a:avLst/>
          </a:prstGeom>
          <a:ln w="38100">
            <a:solidFill>
              <a:srgbClr val="E500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2A2BD52-26E8-2753-A342-B4BAC0AE5E61}"/>
              </a:ext>
            </a:extLst>
          </p:cNvPr>
          <p:cNvGrpSpPr/>
          <p:nvPr/>
        </p:nvGrpSpPr>
        <p:grpSpPr>
          <a:xfrm>
            <a:off x="1619406" y="1679361"/>
            <a:ext cx="8302678" cy="4199837"/>
            <a:chOff x="1619405" y="1550456"/>
            <a:chExt cx="8302678" cy="4199837"/>
          </a:xfrm>
        </p:grpSpPr>
        <p:sp>
          <p:nvSpPr>
            <p:cNvPr id="48" name="Google Shape;1877;p124">
              <a:extLst>
                <a:ext uri="{FF2B5EF4-FFF2-40B4-BE49-F238E27FC236}">
                  <a16:creationId xmlns:a16="http://schemas.microsoft.com/office/drawing/2014/main" id="{1C12EF88-BDD6-F44C-642E-DE8AE3868996}"/>
                </a:ext>
              </a:extLst>
            </p:cNvPr>
            <p:cNvSpPr/>
            <p:nvPr/>
          </p:nvSpPr>
          <p:spPr>
            <a:xfrm>
              <a:off x="5790308" y="4668567"/>
              <a:ext cx="293496" cy="302616"/>
            </a:xfrm>
            <a:custGeom>
              <a:avLst/>
              <a:gdLst/>
              <a:ahLst/>
              <a:cxnLst/>
              <a:rect l="l" t="t" r="r" b="b"/>
              <a:pathLst>
                <a:path w="102" h="103" extrusionOk="0">
                  <a:moveTo>
                    <a:pt x="38" y="98"/>
                  </a:moveTo>
                  <a:cubicBezTo>
                    <a:pt x="38" y="96"/>
                    <a:pt x="40" y="93"/>
                    <a:pt x="42" y="96"/>
                  </a:cubicBezTo>
                  <a:cubicBezTo>
                    <a:pt x="44" y="98"/>
                    <a:pt x="43" y="101"/>
                    <a:pt x="46" y="101"/>
                  </a:cubicBezTo>
                  <a:cubicBezTo>
                    <a:pt x="50" y="101"/>
                    <a:pt x="56" y="103"/>
                    <a:pt x="57" y="101"/>
                  </a:cubicBezTo>
                  <a:cubicBezTo>
                    <a:pt x="58" y="100"/>
                    <a:pt x="62" y="99"/>
                    <a:pt x="62" y="96"/>
                  </a:cubicBezTo>
                  <a:cubicBezTo>
                    <a:pt x="62" y="93"/>
                    <a:pt x="62" y="45"/>
                    <a:pt x="62" y="43"/>
                  </a:cubicBezTo>
                  <a:cubicBezTo>
                    <a:pt x="62" y="41"/>
                    <a:pt x="70" y="43"/>
                    <a:pt x="70" y="40"/>
                  </a:cubicBezTo>
                  <a:cubicBezTo>
                    <a:pt x="70" y="37"/>
                    <a:pt x="70" y="12"/>
                    <a:pt x="70" y="12"/>
                  </a:cubicBezTo>
                  <a:cubicBezTo>
                    <a:pt x="70" y="12"/>
                    <a:pt x="76" y="12"/>
                    <a:pt x="77" y="11"/>
                  </a:cubicBezTo>
                  <a:cubicBezTo>
                    <a:pt x="79" y="11"/>
                    <a:pt x="85" y="8"/>
                    <a:pt x="87" y="9"/>
                  </a:cubicBezTo>
                  <a:cubicBezTo>
                    <a:pt x="88" y="10"/>
                    <a:pt x="90" y="13"/>
                    <a:pt x="91" y="12"/>
                  </a:cubicBezTo>
                  <a:cubicBezTo>
                    <a:pt x="92" y="11"/>
                    <a:pt x="94" y="8"/>
                    <a:pt x="97" y="8"/>
                  </a:cubicBezTo>
                  <a:cubicBezTo>
                    <a:pt x="98" y="8"/>
                    <a:pt x="100" y="8"/>
                    <a:pt x="102" y="7"/>
                  </a:cubicBezTo>
                  <a:cubicBezTo>
                    <a:pt x="102" y="6"/>
                    <a:pt x="101" y="6"/>
                    <a:pt x="101" y="5"/>
                  </a:cubicBezTo>
                  <a:cubicBezTo>
                    <a:pt x="101" y="3"/>
                    <a:pt x="87" y="6"/>
                    <a:pt x="84" y="7"/>
                  </a:cubicBezTo>
                  <a:cubicBezTo>
                    <a:pt x="82" y="7"/>
                    <a:pt x="74" y="9"/>
                    <a:pt x="72" y="7"/>
                  </a:cubicBezTo>
                  <a:cubicBezTo>
                    <a:pt x="70" y="6"/>
                    <a:pt x="54" y="7"/>
                    <a:pt x="54" y="7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26" y="5"/>
                    <a:pt x="24" y="5"/>
                  </a:cubicBezTo>
                  <a:cubicBezTo>
                    <a:pt x="21" y="5"/>
                    <a:pt x="19" y="4"/>
                    <a:pt x="16" y="3"/>
                  </a:cubicBezTo>
                  <a:cubicBezTo>
                    <a:pt x="14" y="1"/>
                    <a:pt x="12" y="1"/>
                    <a:pt x="9" y="2"/>
                  </a:cubicBezTo>
                  <a:cubicBezTo>
                    <a:pt x="6" y="3"/>
                    <a:pt x="7" y="0"/>
                    <a:pt x="5" y="0"/>
                  </a:cubicBezTo>
                  <a:cubicBezTo>
                    <a:pt x="3" y="0"/>
                    <a:pt x="2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2" y="10"/>
                    <a:pt x="4" y="14"/>
                  </a:cubicBezTo>
                  <a:cubicBezTo>
                    <a:pt x="7" y="17"/>
                    <a:pt x="10" y="24"/>
                    <a:pt x="12" y="30"/>
                  </a:cubicBezTo>
                  <a:cubicBezTo>
                    <a:pt x="14" y="36"/>
                    <a:pt x="19" y="42"/>
                    <a:pt x="20" y="47"/>
                  </a:cubicBezTo>
                  <a:cubicBezTo>
                    <a:pt x="22" y="51"/>
                    <a:pt x="19" y="58"/>
                    <a:pt x="21" y="60"/>
                  </a:cubicBezTo>
                  <a:cubicBezTo>
                    <a:pt x="22" y="63"/>
                    <a:pt x="23" y="68"/>
                    <a:pt x="24" y="73"/>
                  </a:cubicBezTo>
                  <a:cubicBezTo>
                    <a:pt x="24" y="78"/>
                    <a:pt x="25" y="88"/>
                    <a:pt x="29" y="93"/>
                  </a:cubicBezTo>
                  <a:cubicBezTo>
                    <a:pt x="31" y="94"/>
                    <a:pt x="32" y="96"/>
                    <a:pt x="34" y="99"/>
                  </a:cubicBezTo>
                  <a:cubicBezTo>
                    <a:pt x="36" y="99"/>
                    <a:pt x="38" y="99"/>
                    <a:pt x="38" y="98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Google Shape;1878;p124">
              <a:extLst>
                <a:ext uri="{FF2B5EF4-FFF2-40B4-BE49-F238E27FC236}">
                  <a16:creationId xmlns:a16="http://schemas.microsoft.com/office/drawing/2014/main" id="{B4B5CA86-8050-E3BA-8F7B-872F615A64EA}"/>
                </a:ext>
              </a:extLst>
            </p:cNvPr>
            <p:cNvSpPr/>
            <p:nvPr/>
          </p:nvSpPr>
          <p:spPr>
            <a:xfrm>
              <a:off x="6083806" y="4636802"/>
              <a:ext cx="182620" cy="163847"/>
            </a:xfrm>
            <a:custGeom>
              <a:avLst/>
              <a:gdLst/>
              <a:ahLst/>
              <a:cxnLst/>
              <a:rect l="l" t="t" r="r" b="b"/>
              <a:pathLst>
                <a:path w="64" h="56" extrusionOk="0">
                  <a:moveTo>
                    <a:pt x="43" y="3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0" y="2"/>
                    <a:pt x="30" y="3"/>
                    <a:pt x="30" y="4"/>
                  </a:cubicBezTo>
                  <a:cubicBezTo>
                    <a:pt x="30" y="6"/>
                    <a:pt x="26" y="9"/>
                    <a:pt x="23" y="10"/>
                  </a:cubicBezTo>
                  <a:cubicBezTo>
                    <a:pt x="19" y="11"/>
                    <a:pt x="16" y="18"/>
                    <a:pt x="14" y="19"/>
                  </a:cubicBezTo>
                  <a:cubicBezTo>
                    <a:pt x="12" y="20"/>
                    <a:pt x="6" y="18"/>
                    <a:pt x="4" y="18"/>
                  </a:cubicBezTo>
                  <a:cubicBezTo>
                    <a:pt x="3" y="17"/>
                    <a:pt x="2" y="18"/>
                    <a:pt x="0" y="18"/>
                  </a:cubicBezTo>
                  <a:cubicBezTo>
                    <a:pt x="1" y="20"/>
                    <a:pt x="4" y="23"/>
                    <a:pt x="5" y="23"/>
                  </a:cubicBezTo>
                  <a:cubicBezTo>
                    <a:pt x="6" y="23"/>
                    <a:pt x="6" y="31"/>
                    <a:pt x="9" y="32"/>
                  </a:cubicBezTo>
                  <a:cubicBezTo>
                    <a:pt x="12" y="34"/>
                    <a:pt x="17" y="36"/>
                    <a:pt x="17" y="38"/>
                  </a:cubicBezTo>
                  <a:cubicBezTo>
                    <a:pt x="17" y="40"/>
                    <a:pt x="20" y="42"/>
                    <a:pt x="20" y="44"/>
                  </a:cubicBezTo>
                  <a:cubicBezTo>
                    <a:pt x="20" y="46"/>
                    <a:pt x="23" y="50"/>
                    <a:pt x="26" y="50"/>
                  </a:cubicBezTo>
                  <a:cubicBezTo>
                    <a:pt x="31" y="50"/>
                    <a:pt x="31" y="52"/>
                    <a:pt x="31" y="53"/>
                  </a:cubicBezTo>
                  <a:cubicBezTo>
                    <a:pt x="31" y="55"/>
                    <a:pt x="38" y="53"/>
                    <a:pt x="39" y="55"/>
                  </a:cubicBezTo>
                  <a:cubicBezTo>
                    <a:pt x="40" y="56"/>
                    <a:pt x="47" y="55"/>
                    <a:pt x="48" y="56"/>
                  </a:cubicBezTo>
                  <a:cubicBezTo>
                    <a:pt x="51" y="54"/>
                    <a:pt x="55" y="50"/>
                    <a:pt x="56" y="48"/>
                  </a:cubicBezTo>
                  <a:cubicBezTo>
                    <a:pt x="59" y="45"/>
                    <a:pt x="57" y="41"/>
                    <a:pt x="59" y="40"/>
                  </a:cubicBezTo>
                  <a:cubicBezTo>
                    <a:pt x="60" y="39"/>
                    <a:pt x="64" y="35"/>
                    <a:pt x="63" y="34"/>
                  </a:cubicBezTo>
                  <a:cubicBezTo>
                    <a:pt x="61" y="34"/>
                    <a:pt x="63" y="30"/>
                    <a:pt x="60" y="28"/>
                  </a:cubicBezTo>
                  <a:cubicBezTo>
                    <a:pt x="58" y="26"/>
                    <a:pt x="63" y="25"/>
                    <a:pt x="63" y="21"/>
                  </a:cubicBezTo>
                  <a:cubicBezTo>
                    <a:pt x="62" y="17"/>
                    <a:pt x="63" y="9"/>
                    <a:pt x="62" y="9"/>
                  </a:cubicBezTo>
                  <a:cubicBezTo>
                    <a:pt x="61" y="8"/>
                    <a:pt x="56" y="7"/>
                    <a:pt x="53" y="5"/>
                  </a:cubicBezTo>
                  <a:cubicBezTo>
                    <a:pt x="50" y="3"/>
                    <a:pt x="43" y="3"/>
                    <a:pt x="43" y="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0" name="Google Shape;1879;p124">
              <a:extLst>
                <a:ext uri="{FF2B5EF4-FFF2-40B4-BE49-F238E27FC236}">
                  <a16:creationId xmlns:a16="http://schemas.microsoft.com/office/drawing/2014/main" id="{F00875BF-B68A-4926-5656-2B6D0C36E75F}"/>
                </a:ext>
              </a:extLst>
            </p:cNvPr>
            <p:cNvSpPr/>
            <p:nvPr/>
          </p:nvSpPr>
          <p:spPr>
            <a:xfrm>
              <a:off x="5968038" y="4690303"/>
              <a:ext cx="207079" cy="229052"/>
            </a:xfrm>
            <a:custGeom>
              <a:avLst/>
              <a:gdLst/>
              <a:ahLst/>
              <a:cxnLst/>
              <a:rect l="l" t="t" r="r" b="b"/>
              <a:pathLst>
                <a:path w="72" h="78" extrusionOk="0">
                  <a:moveTo>
                    <a:pt x="66" y="32"/>
                  </a:moveTo>
                  <a:cubicBezTo>
                    <a:pt x="63" y="32"/>
                    <a:pt x="60" y="28"/>
                    <a:pt x="60" y="26"/>
                  </a:cubicBezTo>
                  <a:cubicBezTo>
                    <a:pt x="60" y="24"/>
                    <a:pt x="57" y="22"/>
                    <a:pt x="57" y="20"/>
                  </a:cubicBezTo>
                  <a:cubicBezTo>
                    <a:pt x="57" y="18"/>
                    <a:pt x="52" y="16"/>
                    <a:pt x="49" y="14"/>
                  </a:cubicBezTo>
                  <a:cubicBezTo>
                    <a:pt x="46" y="13"/>
                    <a:pt x="46" y="5"/>
                    <a:pt x="45" y="5"/>
                  </a:cubicBezTo>
                  <a:cubicBezTo>
                    <a:pt x="44" y="5"/>
                    <a:pt x="41" y="2"/>
                    <a:pt x="40" y="0"/>
                  </a:cubicBezTo>
                  <a:cubicBezTo>
                    <a:pt x="38" y="1"/>
                    <a:pt x="36" y="1"/>
                    <a:pt x="35" y="1"/>
                  </a:cubicBezTo>
                  <a:cubicBezTo>
                    <a:pt x="32" y="1"/>
                    <a:pt x="30" y="4"/>
                    <a:pt x="29" y="5"/>
                  </a:cubicBezTo>
                  <a:cubicBezTo>
                    <a:pt x="28" y="6"/>
                    <a:pt x="26" y="3"/>
                    <a:pt x="25" y="2"/>
                  </a:cubicBezTo>
                  <a:cubicBezTo>
                    <a:pt x="23" y="1"/>
                    <a:pt x="17" y="4"/>
                    <a:pt x="15" y="4"/>
                  </a:cubicBezTo>
                  <a:cubicBezTo>
                    <a:pt x="14" y="5"/>
                    <a:pt x="8" y="5"/>
                    <a:pt x="8" y="5"/>
                  </a:cubicBezTo>
                  <a:cubicBezTo>
                    <a:pt x="8" y="5"/>
                    <a:pt x="8" y="30"/>
                    <a:pt x="8" y="33"/>
                  </a:cubicBezTo>
                  <a:cubicBezTo>
                    <a:pt x="8" y="36"/>
                    <a:pt x="0" y="34"/>
                    <a:pt x="0" y="36"/>
                  </a:cubicBezTo>
                  <a:cubicBezTo>
                    <a:pt x="0" y="37"/>
                    <a:pt x="0" y="48"/>
                    <a:pt x="0" y="60"/>
                  </a:cubicBezTo>
                  <a:cubicBezTo>
                    <a:pt x="2" y="60"/>
                    <a:pt x="3" y="61"/>
                    <a:pt x="4" y="62"/>
                  </a:cubicBezTo>
                  <a:cubicBezTo>
                    <a:pt x="5" y="64"/>
                    <a:pt x="7" y="70"/>
                    <a:pt x="6" y="71"/>
                  </a:cubicBezTo>
                  <a:cubicBezTo>
                    <a:pt x="6" y="73"/>
                    <a:pt x="5" y="72"/>
                    <a:pt x="5" y="73"/>
                  </a:cubicBezTo>
                  <a:cubicBezTo>
                    <a:pt x="5" y="74"/>
                    <a:pt x="4" y="77"/>
                    <a:pt x="6" y="77"/>
                  </a:cubicBezTo>
                  <a:cubicBezTo>
                    <a:pt x="8" y="77"/>
                    <a:pt x="12" y="78"/>
                    <a:pt x="14" y="76"/>
                  </a:cubicBezTo>
                  <a:cubicBezTo>
                    <a:pt x="16" y="74"/>
                    <a:pt x="21" y="70"/>
                    <a:pt x="21" y="68"/>
                  </a:cubicBezTo>
                  <a:cubicBezTo>
                    <a:pt x="22" y="66"/>
                    <a:pt x="23" y="61"/>
                    <a:pt x="27" y="64"/>
                  </a:cubicBezTo>
                  <a:cubicBezTo>
                    <a:pt x="31" y="66"/>
                    <a:pt x="31" y="67"/>
                    <a:pt x="36" y="67"/>
                  </a:cubicBezTo>
                  <a:cubicBezTo>
                    <a:pt x="42" y="67"/>
                    <a:pt x="43" y="66"/>
                    <a:pt x="44" y="63"/>
                  </a:cubicBezTo>
                  <a:cubicBezTo>
                    <a:pt x="45" y="60"/>
                    <a:pt x="44" y="57"/>
                    <a:pt x="47" y="57"/>
                  </a:cubicBezTo>
                  <a:cubicBezTo>
                    <a:pt x="50" y="57"/>
                    <a:pt x="54" y="54"/>
                    <a:pt x="54" y="52"/>
                  </a:cubicBezTo>
                  <a:cubicBezTo>
                    <a:pt x="54" y="50"/>
                    <a:pt x="55" y="47"/>
                    <a:pt x="57" y="47"/>
                  </a:cubicBezTo>
                  <a:cubicBezTo>
                    <a:pt x="59" y="47"/>
                    <a:pt x="63" y="44"/>
                    <a:pt x="64" y="42"/>
                  </a:cubicBezTo>
                  <a:cubicBezTo>
                    <a:pt x="64" y="39"/>
                    <a:pt x="68" y="40"/>
                    <a:pt x="69" y="39"/>
                  </a:cubicBezTo>
                  <a:cubicBezTo>
                    <a:pt x="69" y="38"/>
                    <a:pt x="70" y="37"/>
                    <a:pt x="72" y="35"/>
                  </a:cubicBezTo>
                  <a:cubicBezTo>
                    <a:pt x="72" y="35"/>
                    <a:pt x="71" y="35"/>
                    <a:pt x="71" y="35"/>
                  </a:cubicBezTo>
                  <a:cubicBezTo>
                    <a:pt x="71" y="34"/>
                    <a:pt x="71" y="32"/>
                    <a:pt x="66" y="3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1" name="Google Shape;1880;p124">
              <a:extLst>
                <a:ext uri="{FF2B5EF4-FFF2-40B4-BE49-F238E27FC236}">
                  <a16:creationId xmlns:a16="http://schemas.microsoft.com/office/drawing/2014/main" id="{1C43842D-613B-8F3B-D4C1-29C67DC61990}"/>
                </a:ext>
              </a:extLst>
            </p:cNvPr>
            <p:cNvSpPr/>
            <p:nvPr/>
          </p:nvSpPr>
          <p:spPr>
            <a:xfrm>
              <a:off x="6209358" y="4885918"/>
              <a:ext cx="30980" cy="41799"/>
            </a:xfrm>
            <a:custGeom>
              <a:avLst/>
              <a:gdLst/>
              <a:ahLst/>
              <a:cxnLst/>
              <a:rect l="l" t="t" r="r" b="b"/>
              <a:pathLst>
                <a:path w="11" h="14" extrusionOk="0">
                  <a:moveTo>
                    <a:pt x="6" y="0"/>
                  </a:moveTo>
                  <a:cubicBezTo>
                    <a:pt x="4" y="0"/>
                    <a:pt x="0" y="5"/>
                    <a:pt x="0" y="6"/>
                  </a:cubicBezTo>
                  <a:cubicBezTo>
                    <a:pt x="0" y="7"/>
                    <a:pt x="3" y="13"/>
                    <a:pt x="5" y="13"/>
                  </a:cubicBezTo>
                  <a:cubicBezTo>
                    <a:pt x="8" y="14"/>
                    <a:pt x="10" y="13"/>
                    <a:pt x="10" y="12"/>
                  </a:cubicBezTo>
                  <a:cubicBezTo>
                    <a:pt x="10" y="11"/>
                    <a:pt x="10" y="10"/>
                    <a:pt x="11" y="10"/>
                  </a:cubicBezTo>
                  <a:cubicBezTo>
                    <a:pt x="11" y="8"/>
                    <a:pt x="10" y="5"/>
                    <a:pt x="10" y="3"/>
                  </a:cubicBezTo>
                  <a:cubicBezTo>
                    <a:pt x="9" y="2"/>
                    <a:pt x="7" y="0"/>
                    <a:pt x="6" y="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2" name="Google Shape;1881;p124">
              <a:extLst>
                <a:ext uri="{FF2B5EF4-FFF2-40B4-BE49-F238E27FC236}">
                  <a16:creationId xmlns:a16="http://schemas.microsoft.com/office/drawing/2014/main" id="{9FA0C90A-81DF-5CCB-0397-0BD3B8E19D5E}"/>
                </a:ext>
              </a:extLst>
            </p:cNvPr>
            <p:cNvSpPr/>
            <p:nvPr/>
          </p:nvSpPr>
          <p:spPr>
            <a:xfrm>
              <a:off x="6126200" y="4954464"/>
              <a:ext cx="52177" cy="58517"/>
            </a:xfrm>
            <a:custGeom>
              <a:avLst/>
              <a:gdLst/>
              <a:ahLst/>
              <a:cxnLst/>
              <a:rect l="l" t="t" r="r" b="b"/>
              <a:pathLst>
                <a:path w="18" h="20" extrusionOk="0">
                  <a:moveTo>
                    <a:pt x="13" y="2"/>
                  </a:moveTo>
                  <a:cubicBezTo>
                    <a:pt x="12" y="0"/>
                    <a:pt x="6" y="3"/>
                    <a:pt x="5" y="5"/>
                  </a:cubicBezTo>
                  <a:cubicBezTo>
                    <a:pt x="4" y="7"/>
                    <a:pt x="0" y="13"/>
                    <a:pt x="0" y="13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17"/>
                    <a:pt x="10" y="15"/>
                  </a:cubicBezTo>
                  <a:cubicBezTo>
                    <a:pt x="11" y="13"/>
                    <a:pt x="15" y="16"/>
                    <a:pt x="15" y="14"/>
                  </a:cubicBezTo>
                  <a:cubicBezTo>
                    <a:pt x="15" y="12"/>
                    <a:pt x="18" y="10"/>
                    <a:pt x="18" y="8"/>
                  </a:cubicBezTo>
                  <a:cubicBezTo>
                    <a:pt x="18" y="6"/>
                    <a:pt x="14" y="4"/>
                    <a:pt x="13" y="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3" name="Google Shape;1882;p124">
              <a:extLst>
                <a:ext uri="{FF2B5EF4-FFF2-40B4-BE49-F238E27FC236}">
                  <a16:creationId xmlns:a16="http://schemas.microsoft.com/office/drawing/2014/main" id="{7DB3F9F2-2927-F63A-19F8-A9FCCA704D43}"/>
                </a:ext>
              </a:extLst>
            </p:cNvPr>
            <p:cNvSpPr/>
            <p:nvPr/>
          </p:nvSpPr>
          <p:spPr>
            <a:xfrm>
              <a:off x="5888142" y="4792288"/>
              <a:ext cx="370132" cy="334381"/>
            </a:xfrm>
            <a:custGeom>
              <a:avLst/>
              <a:gdLst/>
              <a:ahLst/>
              <a:cxnLst/>
              <a:rect l="l" t="t" r="r" b="b"/>
              <a:pathLst>
                <a:path w="129" h="114" extrusionOk="0">
                  <a:moveTo>
                    <a:pt x="123" y="42"/>
                  </a:moveTo>
                  <a:cubicBezTo>
                    <a:pt x="123" y="42"/>
                    <a:pt x="123" y="42"/>
                    <a:pt x="123" y="42"/>
                  </a:cubicBezTo>
                  <a:cubicBezTo>
                    <a:pt x="122" y="42"/>
                    <a:pt x="122" y="43"/>
                    <a:pt x="122" y="44"/>
                  </a:cubicBezTo>
                  <a:cubicBezTo>
                    <a:pt x="122" y="45"/>
                    <a:pt x="120" y="46"/>
                    <a:pt x="117" y="45"/>
                  </a:cubicBezTo>
                  <a:cubicBezTo>
                    <a:pt x="115" y="45"/>
                    <a:pt x="112" y="39"/>
                    <a:pt x="112" y="38"/>
                  </a:cubicBezTo>
                  <a:cubicBezTo>
                    <a:pt x="112" y="37"/>
                    <a:pt x="116" y="32"/>
                    <a:pt x="118" y="32"/>
                  </a:cubicBezTo>
                  <a:cubicBezTo>
                    <a:pt x="119" y="32"/>
                    <a:pt x="121" y="34"/>
                    <a:pt x="122" y="35"/>
                  </a:cubicBezTo>
                  <a:cubicBezTo>
                    <a:pt x="122" y="34"/>
                    <a:pt x="122" y="33"/>
                    <a:pt x="122" y="33"/>
                  </a:cubicBezTo>
                  <a:cubicBezTo>
                    <a:pt x="122" y="32"/>
                    <a:pt x="124" y="20"/>
                    <a:pt x="122" y="18"/>
                  </a:cubicBezTo>
                  <a:cubicBezTo>
                    <a:pt x="119" y="17"/>
                    <a:pt x="117" y="5"/>
                    <a:pt x="117" y="3"/>
                  </a:cubicBezTo>
                  <a:cubicBezTo>
                    <a:pt x="116" y="2"/>
                    <a:pt x="108" y="3"/>
                    <a:pt x="107" y="2"/>
                  </a:cubicBezTo>
                  <a:cubicBezTo>
                    <a:pt x="106" y="0"/>
                    <a:pt x="100" y="1"/>
                    <a:pt x="100" y="0"/>
                  </a:cubicBezTo>
                  <a:cubicBezTo>
                    <a:pt x="98" y="2"/>
                    <a:pt x="97" y="3"/>
                    <a:pt x="97" y="4"/>
                  </a:cubicBezTo>
                  <a:cubicBezTo>
                    <a:pt x="96" y="5"/>
                    <a:pt x="92" y="4"/>
                    <a:pt x="92" y="7"/>
                  </a:cubicBezTo>
                  <a:cubicBezTo>
                    <a:pt x="91" y="9"/>
                    <a:pt x="87" y="12"/>
                    <a:pt x="85" y="12"/>
                  </a:cubicBezTo>
                  <a:cubicBezTo>
                    <a:pt x="83" y="12"/>
                    <a:pt x="82" y="15"/>
                    <a:pt x="82" y="17"/>
                  </a:cubicBezTo>
                  <a:cubicBezTo>
                    <a:pt x="82" y="19"/>
                    <a:pt x="78" y="22"/>
                    <a:pt x="75" y="22"/>
                  </a:cubicBezTo>
                  <a:cubicBezTo>
                    <a:pt x="72" y="22"/>
                    <a:pt x="73" y="25"/>
                    <a:pt x="72" y="28"/>
                  </a:cubicBezTo>
                  <a:cubicBezTo>
                    <a:pt x="71" y="31"/>
                    <a:pt x="70" y="32"/>
                    <a:pt x="64" y="32"/>
                  </a:cubicBezTo>
                  <a:cubicBezTo>
                    <a:pt x="59" y="32"/>
                    <a:pt x="59" y="31"/>
                    <a:pt x="55" y="29"/>
                  </a:cubicBezTo>
                  <a:cubicBezTo>
                    <a:pt x="51" y="26"/>
                    <a:pt x="50" y="31"/>
                    <a:pt x="49" y="33"/>
                  </a:cubicBezTo>
                  <a:cubicBezTo>
                    <a:pt x="49" y="35"/>
                    <a:pt x="44" y="39"/>
                    <a:pt x="42" y="41"/>
                  </a:cubicBezTo>
                  <a:cubicBezTo>
                    <a:pt x="40" y="43"/>
                    <a:pt x="36" y="42"/>
                    <a:pt x="34" y="42"/>
                  </a:cubicBezTo>
                  <a:cubicBezTo>
                    <a:pt x="32" y="42"/>
                    <a:pt x="33" y="39"/>
                    <a:pt x="33" y="38"/>
                  </a:cubicBezTo>
                  <a:cubicBezTo>
                    <a:pt x="33" y="37"/>
                    <a:pt x="34" y="38"/>
                    <a:pt x="34" y="36"/>
                  </a:cubicBezTo>
                  <a:cubicBezTo>
                    <a:pt x="35" y="35"/>
                    <a:pt x="33" y="29"/>
                    <a:pt x="32" y="27"/>
                  </a:cubicBezTo>
                  <a:cubicBezTo>
                    <a:pt x="31" y="26"/>
                    <a:pt x="30" y="25"/>
                    <a:pt x="28" y="25"/>
                  </a:cubicBezTo>
                  <a:cubicBezTo>
                    <a:pt x="28" y="38"/>
                    <a:pt x="28" y="53"/>
                    <a:pt x="28" y="54"/>
                  </a:cubicBezTo>
                  <a:cubicBezTo>
                    <a:pt x="28" y="57"/>
                    <a:pt x="24" y="58"/>
                    <a:pt x="23" y="59"/>
                  </a:cubicBezTo>
                  <a:cubicBezTo>
                    <a:pt x="22" y="61"/>
                    <a:pt x="16" y="59"/>
                    <a:pt x="12" y="59"/>
                  </a:cubicBezTo>
                  <a:cubicBezTo>
                    <a:pt x="9" y="59"/>
                    <a:pt x="10" y="56"/>
                    <a:pt x="8" y="54"/>
                  </a:cubicBezTo>
                  <a:cubicBezTo>
                    <a:pt x="6" y="51"/>
                    <a:pt x="4" y="54"/>
                    <a:pt x="4" y="56"/>
                  </a:cubicBezTo>
                  <a:cubicBezTo>
                    <a:pt x="4" y="57"/>
                    <a:pt x="2" y="57"/>
                    <a:pt x="0" y="57"/>
                  </a:cubicBezTo>
                  <a:cubicBezTo>
                    <a:pt x="3" y="61"/>
                    <a:pt x="5" y="66"/>
                    <a:pt x="6" y="70"/>
                  </a:cubicBezTo>
                  <a:cubicBezTo>
                    <a:pt x="8" y="76"/>
                    <a:pt x="13" y="82"/>
                    <a:pt x="14" y="86"/>
                  </a:cubicBezTo>
                  <a:cubicBezTo>
                    <a:pt x="15" y="89"/>
                    <a:pt x="16" y="93"/>
                    <a:pt x="14" y="93"/>
                  </a:cubicBezTo>
                  <a:cubicBezTo>
                    <a:pt x="11" y="94"/>
                    <a:pt x="11" y="96"/>
                    <a:pt x="14" y="100"/>
                  </a:cubicBezTo>
                  <a:cubicBezTo>
                    <a:pt x="17" y="104"/>
                    <a:pt x="14" y="106"/>
                    <a:pt x="17" y="107"/>
                  </a:cubicBezTo>
                  <a:cubicBezTo>
                    <a:pt x="19" y="107"/>
                    <a:pt x="18" y="109"/>
                    <a:pt x="20" y="109"/>
                  </a:cubicBezTo>
                  <a:cubicBezTo>
                    <a:pt x="22" y="109"/>
                    <a:pt x="23" y="111"/>
                    <a:pt x="24" y="112"/>
                  </a:cubicBezTo>
                  <a:cubicBezTo>
                    <a:pt x="25" y="114"/>
                    <a:pt x="28" y="114"/>
                    <a:pt x="29" y="112"/>
                  </a:cubicBezTo>
                  <a:cubicBezTo>
                    <a:pt x="31" y="110"/>
                    <a:pt x="35" y="109"/>
                    <a:pt x="39" y="109"/>
                  </a:cubicBezTo>
                  <a:cubicBezTo>
                    <a:pt x="43" y="109"/>
                    <a:pt x="42" y="107"/>
                    <a:pt x="46" y="106"/>
                  </a:cubicBezTo>
                  <a:cubicBezTo>
                    <a:pt x="50" y="105"/>
                    <a:pt x="55" y="105"/>
                    <a:pt x="59" y="106"/>
                  </a:cubicBezTo>
                  <a:cubicBezTo>
                    <a:pt x="62" y="107"/>
                    <a:pt x="65" y="106"/>
                    <a:pt x="66" y="105"/>
                  </a:cubicBezTo>
                  <a:cubicBezTo>
                    <a:pt x="68" y="104"/>
                    <a:pt x="71" y="107"/>
                    <a:pt x="72" y="104"/>
                  </a:cubicBezTo>
                  <a:cubicBezTo>
                    <a:pt x="72" y="101"/>
                    <a:pt x="75" y="102"/>
                    <a:pt x="78" y="102"/>
                  </a:cubicBezTo>
                  <a:cubicBezTo>
                    <a:pt x="81" y="102"/>
                    <a:pt x="89" y="97"/>
                    <a:pt x="95" y="91"/>
                  </a:cubicBezTo>
                  <a:cubicBezTo>
                    <a:pt x="101" y="86"/>
                    <a:pt x="111" y="74"/>
                    <a:pt x="114" y="68"/>
                  </a:cubicBezTo>
                  <a:cubicBezTo>
                    <a:pt x="117" y="62"/>
                    <a:pt x="123" y="58"/>
                    <a:pt x="125" y="55"/>
                  </a:cubicBezTo>
                  <a:cubicBezTo>
                    <a:pt x="127" y="53"/>
                    <a:pt x="129" y="47"/>
                    <a:pt x="129" y="42"/>
                  </a:cubicBezTo>
                  <a:cubicBezTo>
                    <a:pt x="126" y="42"/>
                    <a:pt x="123" y="42"/>
                    <a:pt x="123" y="42"/>
                  </a:cubicBezTo>
                  <a:close/>
                  <a:moveTo>
                    <a:pt x="98" y="69"/>
                  </a:moveTo>
                  <a:cubicBezTo>
                    <a:pt x="98" y="71"/>
                    <a:pt x="94" y="68"/>
                    <a:pt x="93" y="70"/>
                  </a:cubicBezTo>
                  <a:cubicBezTo>
                    <a:pt x="92" y="72"/>
                    <a:pt x="91" y="75"/>
                    <a:pt x="91" y="75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3" y="68"/>
                    <a:pt x="83" y="68"/>
                    <a:pt x="83" y="68"/>
                  </a:cubicBezTo>
                  <a:cubicBezTo>
                    <a:pt x="83" y="68"/>
                    <a:pt x="87" y="62"/>
                    <a:pt x="88" y="60"/>
                  </a:cubicBezTo>
                  <a:cubicBezTo>
                    <a:pt x="89" y="58"/>
                    <a:pt x="95" y="55"/>
                    <a:pt x="96" y="57"/>
                  </a:cubicBezTo>
                  <a:cubicBezTo>
                    <a:pt x="97" y="59"/>
                    <a:pt x="101" y="61"/>
                    <a:pt x="101" y="63"/>
                  </a:cubicBezTo>
                  <a:cubicBezTo>
                    <a:pt x="101" y="65"/>
                    <a:pt x="98" y="67"/>
                    <a:pt x="98" y="6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4" name="Google Shape;1883;p124">
              <a:extLst>
                <a:ext uri="{FF2B5EF4-FFF2-40B4-BE49-F238E27FC236}">
                  <a16:creationId xmlns:a16="http://schemas.microsoft.com/office/drawing/2014/main" id="{22A7FD5C-6943-582E-490E-BC470000E07D}"/>
                </a:ext>
              </a:extLst>
            </p:cNvPr>
            <p:cNvSpPr/>
            <p:nvPr/>
          </p:nvSpPr>
          <p:spPr>
            <a:xfrm>
              <a:off x="5790310" y="4402733"/>
              <a:ext cx="270668" cy="292584"/>
            </a:xfrm>
            <a:custGeom>
              <a:avLst/>
              <a:gdLst/>
              <a:ahLst/>
              <a:cxnLst/>
              <a:rect l="l" t="t" r="r" b="b"/>
              <a:pathLst>
                <a:path w="94" h="100" extrusionOk="0">
                  <a:moveTo>
                    <a:pt x="5" y="91"/>
                  </a:moveTo>
                  <a:cubicBezTo>
                    <a:pt x="7" y="91"/>
                    <a:pt x="6" y="94"/>
                    <a:pt x="9" y="93"/>
                  </a:cubicBezTo>
                  <a:cubicBezTo>
                    <a:pt x="12" y="92"/>
                    <a:pt x="14" y="92"/>
                    <a:pt x="16" y="94"/>
                  </a:cubicBezTo>
                  <a:cubicBezTo>
                    <a:pt x="19" y="95"/>
                    <a:pt x="21" y="96"/>
                    <a:pt x="24" y="96"/>
                  </a:cubicBezTo>
                  <a:cubicBezTo>
                    <a:pt x="26" y="96"/>
                    <a:pt x="51" y="96"/>
                    <a:pt x="51" y="96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54" y="98"/>
                    <a:pt x="70" y="97"/>
                    <a:pt x="72" y="98"/>
                  </a:cubicBezTo>
                  <a:cubicBezTo>
                    <a:pt x="74" y="100"/>
                    <a:pt x="82" y="98"/>
                    <a:pt x="84" y="98"/>
                  </a:cubicBezTo>
                  <a:cubicBezTo>
                    <a:pt x="85" y="97"/>
                    <a:pt x="86" y="97"/>
                    <a:pt x="87" y="97"/>
                  </a:cubicBezTo>
                  <a:cubicBezTo>
                    <a:pt x="77" y="84"/>
                    <a:pt x="77" y="84"/>
                    <a:pt x="77" y="84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3" y="40"/>
                    <a:pt x="93" y="40"/>
                    <a:pt x="92" y="40"/>
                  </a:cubicBezTo>
                  <a:cubicBezTo>
                    <a:pt x="89" y="41"/>
                    <a:pt x="87" y="41"/>
                    <a:pt x="85" y="41"/>
                  </a:cubicBezTo>
                  <a:cubicBezTo>
                    <a:pt x="82" y="41"/>
                    <a:pt x="82" y="43"/>
                    <a:pt x="80" y="43"/>
                  </a:cubicBezTo>
                  <a:cubicBezTo>
                    <a:pt x="79" y="42"/>
                    <a:pt x="80" y="38"/>
                    <a:pt x="80" y="36"/>
                  </a:cubicBezTo>
                  <a:cubicBezTo>
                    <a:pt x="81" y="35"/>
                    <a:pt x="78" y="31"/>
                    <a:pt x="76" y="30"/>
                  </a:cubicBezTo>
                  <a:cubicBezTo>
                    <a:pt x="75" y="29"/>
                    <a:pt x="79" y="20"/>
                    <a:pt x="77" y="19"/>
                  </a:cubicBezTo>
                  <a:cubicBezTo>
                    <a:pt x="76" y="18"/>
                    <a:pt x="76" y="15"/>
                    <a:pt x="76" y="12"/>
                  </a:cubicBezTo>
                  <a:cubicBezTo>
                    <a:pt x="76" y="10"/>
                    <a:pt x="74" y="11"/>
                    <a:pt x="71" y="11"/>
                  </a:cubicBezTo>
                  <a:cubicBezTo>
                    <a:pt x="67" y="11"/>
                    <a:pt x="67" y="9"/>
                    <a:pt x="67" y="9"/>
                  </a:cubicBezTo>
                  <a:cubicBezTo>
                    <a:pt x="67" y="9"/>
                    <a:pt x="63" y="8"/>
                    <a:pt x="60" y="9"/>
                  </a:cubicBezTo>
                  <a:cubicBezTo>
                    <a:pt x="58" y="10"/>
                    <a:pt x="59" y="17"/>
                    <a:pt x="57" y="16"/>
                  </a:cubicBezTo>
                  <a:cubicBezTo>
                    <a:pt x="56" y="16"/>
                    <a:pt x="51" y="17"/>
                    <a:pt x="48" y="18"/>
                  </a:cubicBezTo>
                  <a:cubicBezTo>
                    <a:pt x="44" y="19"/>
                    <a:pt x="43" y="17"/>
                    <a:pt x="41" y="13"/>
                  </a:cubicBezTo>
                  <a:cubicBezTo>
                    <a:pt x="39" y="9"/>
                    <a:pt x="37" y="10"/>
                    <a:pt x="38" y="7"/>
                  </a:cubicBezTo>
                  <a:cubicBezTo>
                    <a:pt x="39" y="4"/>
                    <a:pt x="36" y="0"/>
                    <a:pt x="36" y="0"/>
                  </a:cubicBezTo>
                  <a:cubicBezTo>
                    <a:pt x="36" y="0"/>
                    <a:pt x="13" y="0"/>
                    <a:pt x="10" y="0"/>
                  </a:cubicBezTo>
                  <a:cubicBezTo>
                    <a:pt x="9" y="0"/>
                    <a:pt x="8" y="1"/>
                    <a:pt x="6" y="3"/>
                  </a:cubicBezTo>
                  <a:cubicBezTo>
                    <a:pt x="7" y="8"/>
                    <a:pt x="12" y="17"/>
                    <a:pt x="13" y="19"/>
                  </a:cubicBezTo>
                  <a:cubicBezTo>
                    <a:pt x="14" y="22"/>
                    <a:pt x="12" y="24"/>
                    <a:pt x="12" y="28"/>
                  </a:cubicBezTo>
                  <a:cubicBezTo>
                    <a:pt x="12" y="32"/>
                    <a:pt x="16" y="40"/>
                    <a:pt x="17" y="45"/>
                  </a:cubicBezTo>
                  <a:cubicBezTo>
                    <a:pt x="17" y="50"/>
                    <a:pt x="14" y="53"/>
                    <a:pt x="11" y="56"/>
                  </a:cubicBezTo>
                  <a:cubicBezTo>
                    <a:pt x="8" y="60"/>
                    <a:pt x="5" y="67"/>
                    <a:pt x="5" y="72"/>
                  </a:cubicBezTo>
                  <a:cubicBezTo>
                    <a:pt x="5" y="76"/>
                    <a:pt x="1" y="81"/>
                    <a:pt x="1" y="83"/>
                  </a:cubicBezTo>
                  <a:cubicBezTo>
                    <a:pt x="1" y="85"/>
                    <a:pt x="0" y="91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3" y="91"/>
                    <a:pt x="5" y="9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" name="Google Shape;1884;p124">
              <a:extLst>
                <a:ext uri="{FF2B5EF4-FFF2-40B4-BE49-F238E27FC236}">
                  <a16:creationId xmlns:a16="http://schemas.microsoft.com/office/drawing/2014/main" id="{1192E7FE-9256-7DA6-B065-0B98FB2052FF}"/>
                </a:ext>
              </a:extLst>
            </p:cNvPr>
            <p:cNvSpPr/>
            <p:nvPr/>
          </p:nvSpPr>
          <p:spPr>
            <a:xfrm>
              <a:off x="6012062" y="4457908"/>
              <a:ext cx="265777" cy="237411"/>
            </a:xfrm>
            <a:custGeom>
              <a:avLst/>
              <a:gdLst/>
              <a:ahLst/>
              <a:cxnLst/>
              <a:rect l="l" t="t" r="r" b="b"/>
              <a:pathLst>
                <a:path w="93" h="81" extrusionOk="0">
                  <a:moveTo>
                    <a:pt x="72" y="3"/>
                  </a:moveTo>
                  <a:cubicBezTo>
                    <a:pt x="71" y="3"/>
                    <a:pt x="68" y="1"/>
                    <a:pt x="66" y="0"/>
                  </a:cubicBezTo>
                  <a:cubicBezTo>
                    <a:pt x="64" y="1"/>
                    <a:pt x="59" y="1"/>
                    <a:pt x="56" y="1"/>
                  </a:cubicBezTo>
                  <a:cubicBezTo>
                    <a:pt x="53" y="1"/>
                    <a:pt x="56" y="5"/>
                    <a:pt x="54" y="6"/>
                  </a:cubicBezTo>
                  <a:cubicBezTo>
                    <a:pt x="52" y="8"/>
                    <a:pt x="51" y="10"/>
                    <a:pt x="53" y="11"/>
                  </a:cubicBezTo>
                  <a:cubicBezTo>
                    <a:pt x="54" y="11"/>
                    <a:pt x="53" y="17"/>
                    <a:pt x="53" y="20"/>
                  </a:cubicBezTo>
                  <a:cubicBezTo>
                    <a:pt x="53" y="22"/>
                    <a:pt x="50" y="26"/>
                    <a:pt x="51" y="27"/>
                  </a:cubicBezTo>
                  <a:cubicBezTo>
                    <a:pt x="52" y="28"/>
                    <a:pt x="54" y="33"/>
                    <a:pt x="56" y="33"/>
                  </a:cubicBezTo>
                  <a:cubicBezTo>
                    <a:pt x="59" y="34"/>
                    <a:pt x="60" y="32"/>
                    <a:pt x="61" y="32"/>
                  </a:cubicBezTo>
                  <a:cubicBezTo>
                    <a:pt x="63" y="32"/>
                    <a:pt x="63" y="35"/>
                    <a:pt x="63" y="37"/>
                  </a:cubicBezTo>
                  <a:cubicBezTo>
                    <a:pt x="63" y="40"/>
                    <a:pt x="61" y="41"/>
                    <a:pt x="61" y="41"/>
                  </a:cubicBezTo>
                  <a:cubicBezTo>
                    <a:pt x="61" y="41"/>
                    <a:pt x="57" y="42"/>
                    <a:pt x="55" y="41"/>
                  </a:cubicBezTo>
                  <a:cubicBezTo>
                    <a:pt x="54" y="40"/>
                    <a:pt x="52" y="36"/>
                    <a:pt x="52" y="34"/>
                  </a:cubicBezTo>
                  <a:cubicBezTo>
                    <a:pt x="52" y="33"/>
                    <a:pt x="48" y="33"/>
                    <a:pt x="46" y="33"/>
                  </a:cubicBezTo>
                  <a:cubicBezTo>
                    <a:pt x="44" y="33"/>
                    <a:pt x="43" y="30"/>
                    <a:pt x="42" y="28"/>
                  </a:cubicBezTo>
                  <a:cubicBezTo>
                    <a:pt x="41" y="27"/>
                    <a:pt x="39" y="28"/>
                    <a:pt x="39" y="30"/>
                  </a:cubicBezTo>
                  <a:cubicBezTo>
                    <a:pt x="39" y="31"/>
                    <a:pt x="37" y="31"/>
                    <a:pt x="35" y="31"/>
                  </a:cubicBezTo>
                  <a:cubicBezTo>
                    <a:pt x="34" y="31"/>
                    <a:pt x="30" y="28"/>
                    <a:pt x="29" y="28"/>
                  </a:cubicBezTo>
                  <a:cubicBezTo>
                    <a:pt x="27" y="29"/>
                    <a:pt x="26" y="26"/>
                    <a:pt x="26" y="25"/>
                  </a:cubicBezTo>
                  <a:cubicBezTo>
                    <a:pt x="27" y="23"/>
                    <a:pt x="23" y="24"/>
                    <a:pt x="21" y="25"/>
                  </a:cubicBezTo>
                  <a:cubicBezTo>
                    <a:pt x="20" y="26"/>
                    <a:pt x="19" y="23"/>
                    <a:pt x="19" y="23"/>
                  </a:cubicBezTo>
                  <a:cubicBezTo>
                    <a:pt x="19" y="23"/>
                    <a:pt x="18" y="22"/>
                    <a:pt x="17" y="21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14" y="77"/>
                    <a:pt x="24" y="76"/>
                    <a:pt x="24" y="77"/>
                  </a:cubicBezTo>
                  <a:cubicBezTo>
                    <a:pt x="24" y="78"/>
                    <a:pt x="25" y="78"/>
                    <a:pt x="25" y="79"/>
                  </a:cubicBezTo>
                  <a:cubicBezTo>
                    <a:pt x="27" y="79"/>
                    <a:pt x="28" y="78"/>
                    <a:pt x="29" y="79"/>
                  </a:cubicBezTo>
                  <a:cubicBezTo>
                    <a:pt x="31" y="79"/>
                    <a:pt x="37" y="81"/>
                    <a:pt x="39" y="80"/>
                  </a:cubicBezTo>
                  <a:cubicBezTo>
                    <a:pt x="41" y="79"/>
                    <a:pt x="44" y="72"/>
                    <a:pt x="48" y="71"/>
                  </a:cubicBezTo>
                  <a:cubicBezTo>
                    <a:pt x="51" y="70"/>
                    <a:pt x="55" y="67"/>
                    <a:pt x="55" y="65"/>
                  </a:cubicBezTo>
                  <a:cubicBezTo>
                    <a:pt x="55" y="64"/>
                    <a:pt x="55" y="63"/>
                    <a:pt x="59" y="61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5"/>
                    <a:pt x="86" y="47"/>
                    <a:pt x="87" y="47"/>
                  </a:cubicBezTo>
                  <a:cubicBezTo>
                    <a:pt x="87" y="45"/>
                    <a:pt x="86" y="44"/>
                    <a:pt x="86" y="44"/>
                  </a:cubicBezTo>
                  <a:cubicBezTo>
                    <a:pt x="87" y="43"/>
                    <a:pt x="87" y="37"/>
                    <a:pt x="87" y="36"/>
                  </a:cubicBezTo>
                  <a:cubicBezTo>
                    <a:pt x="87" y="34"/>
                    <a:pt x="92" y="35"/>
                    <a:pt x="91" y="34"/>
                  </a:cubicBezTo>
                  <a:cubicBezTo>
                    <a:pt x="89" y="32"/>
                    <a:pt x="89" y="23"/>
                    <a:pt x="90" y="21"/>
                  </a:cubicBezTo>
                  <a:cubicBezTo>
                    <a:pt x="91" y="19"/>
                    <a:pt x="93" y="21"/>
                    <a:pt x="93" y="19"/>
                  </a:cubicBezTo>
                  <a:cubicBezTo>
                    <a:pt x="93" y="17"/>
                    <a:pt x="91" y="12"/>
                    <a:pt x="89" y="10"/>
                  </a:cubicBezTo>
                  <a:cubicBezTo>
                    <a:pt x="88" y="9"/>
                    <a:pt x="81" y="6"/>
                    <a:pt x="79" y="6"/>
                  </a:cubicBezTo>
                  <a:cubicBezTo>
                    <a:pt x="77" y="5"/>
                    <a:pt x="74" y="3"/>
                    <a:pt x="72" y="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6" name="Google Shape;1885;p124">
              <a:extLst>
                <a:ext uri="{FF2B5EF4-FFF2-40B4-BE49-F238E27FC236}">
                  <a16:creationId xmlns:a16="http://schemas.microsoft.com/office/drawing/2014/main" id="{CD4F6064-244B-095A-2510-C697F21EDB74}"/>
                </a:ext>
              </a:extLst>
            </p:cNvPr>
            <p:cNvSpPr/>
            <p:nvPr/>
          </p:nvSpPr>
          <p:spPr>
            <a:xfrm>
              <a:off x="6168594" y="4287374"/>
              <a:ext cx="45655" cy="41799"/>
            </a:xfrm>
            <a:custGeom>
              <a:avLst/>
              <a:gdLst/>
              <a:ahLst/>
              <a:cxnLst/>
              <a:rect l="l" t="t" r="r" b="b"/>
              <a:pathLst>
                <a:path w="16" h="14" extrusionOk="0">
                  <a:moveTo>
                    <a:pt x="13" y="0"/>
                  </a:moveTo>
                  <a:cubicBezTo>
                    <a:pt x="11" y="0"/>
                    <a:pt x="10" y="1"/>
                    <a:pt x="9" y="1"/>
                  </a:cubicBezTo>
                  <a:cubicBezTo>
                    <a:pt x="8" y="2"/>
                    <a:pt x="7" y="2"/>
                    <a:pt x="5" y="2"/>
                  </a:cubicBezTo>
                  <a:cubicBezTo>
                    <a:pt x="5" y="2"/>
                    <a:pt x="4" y="3"/>
                    <a:pt x="4" y="3"/>
                  </a:cubicBezTo>
                  <a:cubicBezTo>
                    <a:pt x="2" y="3"/>
                    <a:pt x="2" y="8"/>
                    <a:pt x="2" y="8"/>
                  </a:cubicBezTo>
                  <a:cubicBezTo>
                    <a:pt x="2" y="8"/>
                    <a:pt x="0" y="8"/>
                    <a:pt x="0" y="10"/>
                  </a:cubicBezTo>
                  <a:cubicBezTo>
                    <a:pt x="0" y="12"/>
                    <a:pt x="1" y="12"/>
                    <a:pt x="2" y="12"/>
                  </a:cubicBezTo>
                  <a:cubicBezTo>
                    <a:pt x="3" y="13"/>
                    <a:pt x="4" y="13"/>
                    <a:pt x="5" y="13"/>
                  </a:cubicBezTo>
                  <a:cubicBezTo>
                    <a:pt x="9" y="14"/>
                    <a:pt x="9" y="10"/>
                    <a:pt x="9" y="10"/>
                  </a:cubicBezTo>
                  <a:cubicBezTo>
                    <a:pt x="9" y="10"/>
                    <a:pt x="15" y="11"/>
                    <a:pt x="16" y="9"/>
                  </a:cubicBezTo>
                  <a:cubicBezTo>
                    <a:pt x="16" y="7"/>
                    <a:pt x="15" y="3"/>
                    <a:pt x="15" y="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7" name="Google Shape;1886;p124">
              <a:extLst>
                <a:ext uri="{FF2B5EF4-FFF2-40B4-BE49-F238E27FC236}">
                  <a16:creationId xmlns:a16="http://schemas.microsoft.com/office/drawing/2014/main" id="{5086FEF2-9CCA-17A4-3703-4CC79FA352BF}"/>
                </a:ext>
              </a:extLst>
            </p:cNvPr>
            <p:cNvSpPr/>
            <p:nvPr/>
          </p:nvSpPr>
          <p:spPr>
            <a:xfrm>
              <a:off x="6447416" y="3969711"/>
              <a:ext cx="239689" cy="329367"/>
            </a:xfrm>
            <a:custGeom>
              <a:avLst/>
              <a:gdLst/>
              <a:ahLst/>
              <a:cxnLst/>
              <a:rect l="l" t="t" r="r" b="b"/>
              <a:pathLst>
                <a:path w="84" h="112" extrusionOk="0">
                  <a:moveTo>
                    <a:pt x="20" y="21"/>
                  </a:moveTo>
                  <a:cubicBezTo>
                    <a:pt x="21" y="22"/>
                    <a:pt x="23" y="25"/>
                    <a:pt x="25" y="26"/>
                  </a:cubicBezTo>
                  <a:cubicBezTo>
                    <a:pt x="27" y="26"/>
                    <a:pt x="36" y="29"/>
                    <a:pt x="41" y="31"/>
                  </a:cubicBezTo>
                  <a:cubicBezTo>
                    <a:pt x="47" y="34"/>
                    <a:pt x="51" y="34"/>
                    <a:pt x="52" y="34"/>
                  </a:cubicBezTo>
                  <a:cubicBezTo>
                    <a:pt x="54" y="34"/>
                    <a:pt x="57" y="35"/>
                    <a:pt x="55" y="36"/>
                  </a:cubicBezTo>
                  <a:cubicBezTo>
                    <a:pt x="54" y="37"/>
                    <a:pt x="36" y="55"/>
                    <a:pt x="34" y="57"/>
                  </a:cubicBezTo>
                  <a:cubicBezTo>
                    <a:pt x="31" y="60"/>
                    <a:pt x="30" y="59"/>
                    <a:pt x="25" y="59"/>
                  </a:cubicBezTo>
                  <a:cubicBezTo>
                    <a:pt x="20" y="59"/>
                    <a:pt x="16" y="64"/>
                    <a:pt x="14" y="64"/>
                  </a:cubicBezTo>
                  <a:cubicBezTo>
                    <a:pt x="14" y="64"/>
                    <a:pt x="10" y="65"/>
                    <a:pt x="8" y="65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8" y="108"/>
                    <a:pt x="16" y="100"/>
                    <a:pt x="23" y="93"/>
                  </a:cubicBezTo>
                  <a:cubicBezTo>
                    <a:pt x="29" y="86"/>
                    <a:pt x="33" y="84"/>
                    <a:pt x="37" y="82"/>
                  </a:cubicBezTo>
                  <a:cubicBezTo>
                    <a:pt x="40" y="80"/>
                    <a:pt x="50" y="71"/>
                    <a:pt x="57" y="63"/>
                  </a:cubicBezTo>
                  <a:cubicBezTo>
                    <a:pt x="61" y="57"/>
                    <a:pt x="65" y="52"/>
                    <a:pt x="66" y="48"/>
                  </a:cubicBezTo>
                  <a:cubicBezTo>
                    <a:pt x="66" y="44"/>
                    <a:pt x="70" y="39"/>
                    <a:pt x="73" y="35"/>
                  </a:cubicBezTo>
                  <a:cubicBezTo>
                    <a:pt x="76" y="32"/>
                    <a:pt x="81" y="22"/>
                    <a:pt x="81" y="19"/>
                  </a:cubicBezTo>
                  <a:cubicBezTo>
                    <a:pt x="80" y="17"/>
                    <a:pt x="83" y="10"/>
                    <a:pt x="83" y="5"/>
                  </a:cubicBezTo>
                  <a:cubicBezTo>
                    <a:pt x="84" y="0"/>
                    <a:pt x="79" y="0"/>
                    <a:pt x="78" y="3"/>
                  </a:cubicBezTo>
                  <a:cubicBezTo>
                    <a:pt x="77" y="5"/>
                    <a:pt x="67" y="7"/>
                    <a:pt x="60" y="7"/>
                  </a:cubicBezTo>
                  <a:cubicBezTo>
                    <a:pt x="53" y="8"/>
                    <a:pt x="50" y="8"/>
                    <a:pt x="47" y="10"/>
                  </a:cubicBezTo>
                  <a:cubicBezTo>
                    <a:pt x="45" y="13"/>
                    <a:pt x="39" y="10"/>
                    <a:pt x="37" y="12"/>
                  </a:cubicBezTo>
                  <a:cubicBezTo>
                    <a:pt x="35" y="15"/>
                    <a:pt x="26" y="17"/>
                    <a:pt x="23" y="11"/>
                  </a:cubicBezTo>
                  <a:cubicBezTo>
                    <a:pt x="22" y="9"/>
                    <a:pt x="21" y="8"/>
                    <a:pt x="19" y="7"/>
                  </a:cubicBezTo>
                  <a:cubicBezTo>
                    <a:pt x="17" y="9"/>
                    <a:pt x="14" y="13"/>
                    <a:pt x="15" y="14"/>
                  </a:cubicBezTo>
                  <a:cubicBezTo>
                    <a:pt x="15" y="15"/>
                    <a:pt x="18" y="20"/>
                    <a:pt x="20" y="2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8" name="Google Shape;1887;p124">
              <a:extLst>
                <a:ext uri="{FF2B5EF4-FFF2-40B4-BE49-F238E27FC236}">
                  <a16:creationId xmlns:a16="http://schemas.microsoft.com/office/drawing/2014/main" id="{73B4AEBD-0BDF-6CF6-4F1A-A688D565BED5}"/>
                </a:ext>
              </a:extLst>
            </p:cNvPr>
            <p:cNvSpPr/>
            <p:nvPr/>
          </p:nvSpPr>
          <p:spPr>
            <a:xfrm>
              <a:off x="5217993" y="3367823"/>
              <a:ext cx="275561" cy="227380"/>
            </a:xfrm>
            <a:custGeom>
              <a:avLst/>
              <a:gdLst/>
              <a:ahLst/>
              <a:cxnLst/>
              <a:rect l="l" t="t" r="r" b="b"/>
              <a:pathLst>
                <a:path w="96" h="77" extrusionOk="0">
                  <a:moveTo>
                    <a:pt x="35" y="77"/>
                  </a:moveTo>
                  <a:cubicBezTo>
                    <a:pt x="35" y="72"/>
                    <a:pt x="35" y="67"/>
                    <a:pt x="35" y="66"/>
                  </a:cubicBezTo>
                  <a:cubicBezTo>
                    <a:pt x="35" y="65"/>
                    <a:pt x="46" y="59"/>
                    <a:pt x="48" y="58"/>
                  </a:cubicBezTo>
                  <a:cubicBezTo>
                    <a:pt x="50" y="57"/>
                    <a:pt x="53" y="58"/>
                    <a:pt x="53" y="56"/>
                  </a:cubicBezTo>
                  <a:cubicBezTo>
                    <a:pt x="53" y="54"/>
                    <a:pt x="58" y="55"/>
                    <a:pt x="60" y="55"/>
                  </a:cubicBezTo>
                  <a:cubicBezTo>
                    <a:pt x="63" y="54"/>
                    <a:pt x="64" y="52"/>
                    <a:pt x="64" y="50"/>
                  </a:cubicBezTo>
                  <a:cubicBezTo>
                    <a:pt x="64" y="48"/>
                    <a:pt x="68" y="48"/>
                    <a:pt x="71" y="48"/>
                  </a:cubicBezTo>
                  <a:cubicBezTo>
                    <a:pt x="73" y="48"/>
                    <a:pt x="73" y="45"/>
                    <a:pt x="74" y="45"/>
                  </a:cubicBezTo>
                  <a:cubicBezTo>
                    <a:pt x="76" y="45"/>
                    <a:pt x="75" y="43"/>
                    <a:pt x="75" y="40"/>
                  </a:cubicBezTo>
                  <a:cubicBezTo>
                    <a:pt x="75" y="38"/>
                    <a:pt x="75" y="38"/>
                    <a:pt x="78" y="38"/>
                  </a:cubicBezTo>
                  <a:cubicBezTo>
                    <a:pt x="80" y="38"/>
                    <a:pt x="83" y="37"/>
                    <a:pt x="83" y="36"/>
                  </a:cubicBezTo>
                  <a:cubicBezTo>
                    <a:pt x="83" y="34"/>
                    <a:pt x="93" y="35"/>
                    <a:pt x="94" y="35"/>
                  </a:cubicBezTo>
                  <a:cubicBezTo>
                    <a:pt x="96" y="35"/>
                    <a:pt x="96" y="33"/>
                    <a:pt x="96" y="32"/>
                  </a:cubicBezTo>
                  <a:cubicBezTo>
                    <a:pt x="96" y="31"/>
                    <a:pt x="95" y="27"/>
                    <a:pt x="93" y="26"/>
                  </a:cubicBezTo>
                  <a:cubicBezTo>
                    <a:pt x="91" y="26"/>
                    <a:pt x="93" y="22"/>
                    <a:pt x="93" y="19"/>
                  </a:cubicBezTo>
                  <a:cubicBezTo>
                    <a:pt x="93" y="16"/>
                    <a:pt x="92" y="13"/>
                    <a:pt x="90" y="11"/>
                  </a:cubicBezTo>
                  <a:cubicBezTo>
                    <a:pt x="90" y="10"/>
                    <a:pt x="89" y="9"/>
                    <a:pt x="89" y="8"/>
                  </a:cubicBezTo>
                  <a:cubicBezTo>
                    <a:pt x="86" y="8"/>
                    <a:pt x="83" y="6"/>
                    <a:pt x="80" y="6"/>
                  </a:cubicBezTo>
                  <a:cubicBezTo>
                    <a:pt x="75" y="6"/>
                    <a:pt x="69" y="8"/>
                    <a:pt x="66" y="5"/>
                  </a:cubicBezTo>
                  <a:cubicBezTo>
                    <a:pt x="63" y="1"/>
                    <a:pt x="61" y="0"/>
                    <a:pt x="58" y="1"/>
                  </a:cubicBezTo>
                  <a:cubicBezTo>
                    <a:pt x="56" y="2"/>
                    <a:pt x="52" y="14"/>
                    <a:pt x="50" y="17"/>
                  </a:cubicBezTo>
                  <a:cubicBezTo>
                    <a:pt x="47" y="21"/>
                    <a:pt x="41" y="23"/>
                    <a:pt x="37" y="23"/>
                  </a:cubicBezTo>
                  <a:cubicBezTo>
                    <a:pt x="34" y="23"/>
                    <a:pt x="34" y="28"/>
                    <a:pt x="31" y="30"/>
                  </a:cubicBezTo>
                  <a:cubicBezTo>
                    <a:pt x="29" y="32"/>
                    <a:pt x="30" y="35"/>
                    <a:pt x="27" y="38"/>
                  </a:cubicBezTo>
                  <a:cubicBezTo>
                    <a:pt x="24" y="40"/>
                    <a:pt x="25" y="47"/>
                    <a:pt x="27" y="50"/>
                  </a:cubicBezTo>
                  <a:cubicBezTo>
                    <a:pt x="28" y="53"/>
                    <a:pt x="21" y="61"/>
                    <a:pt x="17" y="63"/>
                  </a:cubicBezTo>
                  <a:cubicBezTo>
                    <a:pt x="13" y="66"/>
                    <a:pt x="12" y="70"/>
                    <a:pt x="5" y="71"/>
                  </a:cubicBezTo>
                  <a:cubicBezTo>
                    <a:pt x="3" y="72"/>
                    <a:pt x="1" y="73"/>
                    <a:pt x="0" y="74"/>
                  </a:cubicBezTo>
                  <a:cubicBezTo>
                    <a:pt x="10" y="74"/>
                    <a:pt x="24" y="74"/>
                    <a:pt x="30" y="74"/>
                  </a:cubicBezTo>
                  <a:cubicBezTo>
                    <a:pt x="36" y="74"/>
                    <a:pt x="34" y="75"/>
                    <a:pt x="35" y="7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9" name="Google Shape;1888;p124">
              <a:extLst>
                <a:ext uri="{FF2B5EF4-FFF2-40B4-BE49-F238E27FC236}">
                  <a16:creationId xmlns:a16="http://schemas.microsoft.com/office/drawing/2014/main" id="{F20DE18A-8551-5F75-68B4-9B875A03B44F}"/>
                </a:ext>
              </a:extLst>
            </p:cNvPr>
            <p:cNvSpPr/>
            <p:nvPr/>
          </p:nvSpPr>
          <p:spPr>
            <a:xfrm>
              <a:off x="5690845" y="3327696"/>
              <a:ext cx="97832" cy="190597"/>
            </a:xfrm>
            <a:custGeom>
              <a:avLst/>
              <a:gdLst/>
              <a:ahLst/>
              <a:cxnLst/>
              <a:rect l="l" t="t" r="r" b="b"/>
              <a:pathLst>
                <a:path w="34" h="65" extrusionOk="0">
                  <a:moveTo>
                    <a:pt x="9" y="17"/>
                  </a:moveTo>
                  <a:cubicBezTo>
                    <a:pt x="11" y="20"/>
                    <a:pt x="9" y="24"/>
                    <a:pt x="7" y="25"/>
                  </a:cubicBezTo>
                  <a:cubicBezTo>
                    <a:pt x="5" y="26"/>
                    <a:pt x="3" y="31"/>
                    <a:pt x="1" y="31"/>
                  </a:cubicBezTo>
                  <a:cubicBezTo>
                    <a:pt x="0" y="31"/>
                    <a:pt x="1" y="38"/>
                    <a:pt x="5" y="39"/>
                  </a:cubicBezTo>
                  <a:cubicBezTo>
                    <a:pt x="8" y="41"/>
                    <a:pt x="8" y="43"/>
                    <a:pt x="8" y="44"/>
                  </a:cubicBezTo>
                  <a:cubicBezTo>
                    <a:pt x="8" y="46"/>
                    <a:pt x="13" y="47"/>
                    <a:pt x="14" y="49"/>
                  </a:cubicBezTo>
                  <a:cubicBezTo>
                    <a:pt x="16" y="51"/>
                    <a:pt x="18" y="60"/>
                    <a:pt x="18" y="63"/>
                  </a:cubicBezTo>
                  <a:cubicBezTo>
                    <a:pt x="18" y="64"/>
                    <a:pt x="18" y="65"/>
                    <a:pt x="19" y="65"/>
                  </a:cubicBezTo>
                  <a:cubicBezTo>
                    <a:pt x="20" y="65"/>
                    <a:pt x="22" y="64"/>
                    <a:pt x="22" y="63"/>
                  </a:cubicBezTo>
                  <a:cubicBezTo>
                    <a:pt x="23" y="60"/>
                    <a:pt x="24" y="57"/>
                    <a:pt x="24" y="56"/>
                  </a:cubicBezTo>
                  <a:cubicBezTo>
                    <a:pt x="23" y="55"/>
                    <a:pt x="23" y="53"/>
                    <a:pt x="24" y="53"/>
                  </a:cubicBezTo>
                  <a:cubicBezTo>
                    <a:pt x="25" y="52"/>
                    <a:pt x="30" y="47"/>
                    <a:pt x="30" y="47"/>
                  </a:cubicBezTo>
                  <a:cubicBezTo>
                    <a:pt x="31" y="46"/>
                    <a:pt x="34" y="47"/>
                    <a:pt x="34" y="44"/>
                  </a:cubicBezTo>
                  <a:cubicBezTo>
                    <a:pt x="34" y="43"/>
                    <a:pt x="34" y="42"/>
                    <a:pt x="34" y="40"/>
                  </a:cubicBezTo>
                  <a:cubicBezTo>
                    <a:pt x="32" y="39"/>
                    <a:pt x="31" y="37"/>
                    <a:pt x="31" y="37"/>
                  </a:cubicBezTo>
                  <a:cubicBezTo>
                    <a:pt x="31" y="35"/>
                    <a:pt x="29" y="32"/>
                    <a:pt x="28" y="34"/>
                  </a:cubicBezTo>
                  <a:cubicBezTo>
                    <a:pt x="27" y="35"/>
                    <a:pt x="22" y="34"/>
                    <a:pt x="21" y="31"/>
                  </a:cubicBezTo>
                  <a:cubicBezTo>
                    <a:pt x="21" y="28"/>
                    <a:pt x="24" y="28"/>
                    <a:pt x="28" y="26"/>
                  </a:cubicBezTo>
                  <a:cubicBezTo>
                    <a:pt x="31" y="23"/>
                    <a:pt x="32" y="18"/>
                    <a:pt x="28" y="15"/>
                  </a:cubicBezTo>
                  <a:cubicBezTo>
                    <a:pt x="24" y="12"/>
                    <a:pt x="27" y="10"/>
                    <a:pt x="29" y="8"/>
                  </a:cubicBezTo>
                  <a:cubicBezTo>
                    <a:pt x="32" y="5"/>
                    <a:pt x="30" y="4"/>
                    <a:pt x="28" y="5"/>
                  </a:cubicBezTo>
                  <a:cubicBezTo>
                    <a:pt x="27" y="6"/>
                    <a:pt x="25" y="6"/>
                    <a:pt x="25" y="4"/>
                  </a:cubicBezTo>
                  <a:cubicBezTo>
                    <a:pt x="24" y="1"/>
                    <a:pt x="16" y="0"/>
                    <a:pt x="13" y="3"/>
                  </a:cubicBezTo>
                  <a:cubicBezTo>
                    <a:pt x="12" y="4"/>
                    <a:pt x="11" y="4"/>
                    <a:pt x="9" y="4"/>
                  </a:cubicBezTo>
                  <a:cubicBezTo>
                    <a:pt x="8" y="9"/>
                    <a:pt x="8" y="15"/>
                    <a:pt x="9" y="1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Google Shape;1889;p124">
              <a:extLst>
                <a:ext uri="{FF2B5EF4-FFF2-40B4-BE49-F238E27FC236}">
                  <a16:creationId xmlns:a16="http://schemas.microsoft.com/office/drawing/2014/main" id="{A8E1E256-F2D0-6521-9C4A-B7A2279F47D9}"/>
                </a:ext>
              </a:extLst>
            </p:cNvPr>
            <p:cNvSpPr/>
            <p:nvPr/>
          </p:nvSpPr>
          <p:spPr>
            <a:xfrm>
              <a:off x="5317455" y="3332713"/>
              <a:ext cx="482637" cy="473151"/>
            </a:xfrm>
            <a:custGeom>
              <a:avLst/>
              <a:gdLst/>
              <a:ahLst/>
              <a:cxnLst/>
              <a:rect l="l" t="t" r="r" b="b"/>
              <a:pathLst>
                <a:path w="168" h="161" extrusionOk="0">
                  <a:moveTo>
                    <a:pt x="58" y="31"/>
                  </a:moveTo>
                  <a:cubicBezTo>
                    <a:pt x="58" y="34"/>
                    <a:pt x="56" y="38"/>
                    <a:pt x="58" y="38"/>
                  </a:cubicBezTo>
                  <a:cubicBezTo>
                    <a:pt x="60" y="39"/>
                    <a:pt x="61" y="43"/>
                    <a:pt x="61" y="44"/>
                  </a:cubicBezTo>
                  <a:cubicBezTo>
                    <a:pt x="61" y="45"/>
                    <a:pt x="61" y="47"/>
                    <a:pt x="59" y="47"/>
                  </a:cubicBezTo>
                  <a:cubicBezTo>
                    <a:pt x="58" y="47"/>
                    <a:pt x="48" y="46"/>
                    <a:pt x="48" y="48"/>
                  </a:cubicBezTo>
                  <a:cubicBezTo>
                    <a:pt x="48" y="49"/>
                    <a:pt x="45" y="50"/>
                    <a:pt x="43" y="50"/>
                  </a:cubicBezTo>
                  <a:cubicBezTo>
                    <a:pt x="40" y="50"/>
                    <a:pt x="40" y="50"/>
                    <a:pt x="40" y="52"/>
                  </a:cubicBezTo>
                  <a:cubicBezTo>
                    <a:pt x="40" y="55"/>
                    <a:pt x="41" y="57"/>
                    <a:pt x="39" y="57"/>
                  </a:cubicBezTo>
                  <a:cubicBezTo>
                    <a:pt x="38" y="57"/>
                    <a:pt x="38" y="60"/>
                    <a:pt x="36" y="60"/>
                  </a:cubicBezTo>
                  <a:cubicBezTo>
                    <a:pt x="33" y="60"/>
                    <a:pt x="29" y="60"/>
                    <a:pt x="29" y="62"/>
                  </a:cubicBezTo>
                  <a:cubicBezTo>
                    <a:pt x="29" y="64"/>
                    <a:pt x="28" y="66"/>
                    <a:pt x="25" y="67"/>
                  </a:cubicBezTo>
                  <a:cubicBezTo>
                    <a:pt x="23" y="67"/>
                    <a:pt x="18" y="66"/>
                    <a:pt x="18" y="68"/>
                  </a:cubicBezTo>
                  <a:cubicBezTo>
                    <a:pt x="18" y="70"/>
                    <a:pt x="15" y="69"/>
                    <a:pt x="13" y="70"/>
                  </a:cubicBezTo>
                  <a:cubicBezTo>
                    <a:pt x="11" y="71"/>
                    <a:pt x="0" y="77"/>
                    <a:pt x="0" y="78"/>
                  </a:cubicBezTo>
                  <a:cubicBezTo>
                    <a:pt x="0" y="79"/>
                    <a:pt x="0" y="84"/>
                    <a:pt x="0" y="89"/>
                  </a:cubicBezTo>
                  <a:cubicBezTo>
                    <a:pt x="1" y="90"/>
                    <a:pt x="1" y="90"/>
                    <a:pt x="2" y="91"/>
                  </a:cubicBezTo>
                  <a:cubicBezTo>
                    <a:pt x="6" y="93"/>
                    <a:pt x="78" y="140"/>
                    <a:pt x="80" y="143"/>
                  </a:cubicBezTo>
                  <a:cubicBezTo>
                    <a:pt x="82" y="145"/>
                    <a:pt x="85" y="150"/>
                    <a:pt x="85" y="150"/>
                  </a:cubicBezTo>
                  <a:cubicBezTo>
                    <a:pt x="85" y="150"/>
                    <a:pt x="90" y="151"/>
                    <a:pt x="94" y="153"/>
                  </a:cubicBezTo>
                  <a:cubicBezTo>
                    <a:pt x="98" y="155"/>
                    <a:pt x="98" y="161"/>
                    <a:pt x="98" y="161"/>
                  </a:cubicBezTo>
                  <a:cubicBezTo>
                    <a:pt x="98" y="161"/>
                    <a:pt x="103" y="160"/>
                    <a:pt x="106" y="160"/>
                  </a:cubicBezTo>
                  <a:cubicBezTo>
                    <a:pt x="109" y="159"/>
                    <a:pt x="118" y="156"/>
                    <a:pt x="118" y="156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68" y="122"/>
                    <a:pt x="168" y="122"/>
                    <a:pt x="168" y="122"/>
                  </a:cubicBezTo>
                  <a:cubicBezTo>
                    <a:pt x="168" y="122"/>
                    <a:pt x="168" y="122"/>
                    <a:pt x="168" y="122"/>
                  </a:cubicBezTo>
                  <a:cubicBezTo>
                    <a:pt x="167" y="118"/>
                    <a:pt x="165" y="115"/>
                    <a:pt x="164" y="115"/>
                  </a:cubicBezTo>
                  <a:cubicBezTo>
                    <a:pt x="162" y="115"/>
                    <a:pt x="160" y="114"/>
                    <a:pt x="158" y="114"/>
                  </a:cubicBezTo>
                  <a:cubicBezTo>
                    <a:pt x="155" y="114"/>
                    <a:pt x="152" y="112"/>
                    <a:pt x="152" y="110"/>
                  </a:cubicBezTo>
                  <a:cubicBezTo>
                    <a:pt x="152" y="108"/>
                    <a:pt x="153" y="107"/>
                    <a:pt x="151" y="104"/>
                  </a:cubicBezTo>
                  <a:cubicBezTo>
                    <a:pt x="149" y="101"/>
                    <a:pt x="148" y="100"/>
                    <a:pt x="148" y="99"/>
                  </a:cubicBezTo>
                  <a:cubicBezTo>
                    <a:pt x="148" y="98"/>
                    <a:pt x="151" y="96"/>
                    <a:pt x="151" y="95"/>
                  </a:cubicBezTo>
                  <a:cubicBezTo>
                    <a:pt x="152" y="95"/>
                    <a:pt x="150" y="93"/>
                    <a:pt x="150" y="91"/>
                  </a:cubicBezTo>
                  <a:cubicBezTo>
                    <a:pt x="150" y="90"/>
                    <a:pt x="149" y="88"/>
                    <a:pt x="150" y="86"/>
                  </a:cubicBezTo>
                  <a:cubicBezTo>
                    <a:pt x="151" y="85"/>
                    <a:pt x="152" y="84"/>
                    <a:pt x="150" y="81"/>
                  </a:cubicBezTo>
                  <a:cubicBezTo>
                    <a:pt x="149" y="78"/>
                    <a:pt x="152" y="76"/>
                    <a:pt x="151" y="73"/>
                  </a:cubicBezTo>
                  <a:cubicBezTo>
                    <a:pt x="149" y="69"/>
                    <a:pt x="147" y="66"/>
                    <a:pt x="147" y="65"/>
                  </a:cubicBezTo>
                  <a:cubicBezTo>
                    <a:pt x="147" y="65"/>
                    <a:pt x="148" y="64"/>
                    <a:pt x="149" y="63"/>
                  </a:cubicBezTo>
                  <a:cubicBezTo>
                    <a:pt x="148" y="63"/>
                    <a:pt x="148" y="62"/>
                    <a:pt x="148" y="61"/>
                  </a:cubicBezTo>
                  <a:cubicBezTo>
                    <a:pt x="148" y="58"/>
                    <a:pt x="146" y="49"/>
                    <a:pt x="144" y="47"/>
                  </a:cubicBezTo>
                  <a:cubicBezTo>
                    <a:pt x="143" y="45"/>
                    <a:pt x="138" y="44"/>
                    <a:pt x="138" y="42"/>
                  </a:cubicBezTo>
                  <a:cubicBezTo>
                    <a:pt x="138" y="41"/>
                    <a:pt x="138" y="39"/>
                    <a:pt x="135" y="37"/>
                  </a:cubicBezTo>
                  <a:cubicBezTo>
                    <a:pt x="131" y="36"/>
                    <a:pt x="130" y="29"/>
                    <a:pt x="131" y="29"/>
                  </a:cubicBezTo>
                  <a:cubicBezTo>
                    <a:pt x="133" y="29"/>
                    <a:pt x="135" y="24"/>
                    <a:pt x="137" y="23"/>
                  </a:cubicBezTo>
                  <a:cubicBezTo>
                    <a:pt x="139" y="22"/>
                    <a:pt x="141" y="18"/>
                    <a:pt x="139" y="15"/>
                  </a:cubicBezTo>
                  <a:cubicBezTo>
                    <a:pt x="138" y="13"/>
                    <a:pt x="138" y="7"/>
                    <a:pt x="139" y="2"/>
                  </a:cubicBezTo>
                  <a:cubicBezTo>
                    <a:pt x="136" y="2"/>
                    <a:pt x="132" y="1"/>
                    <a:pt x="132" y="1"/>
                  </a:cubicBezTo>
                  <a:cubicBezTo>
                    <a:pt x="130" y="0"/>
                    <a:pt x="126" y="1"/>
                    <a:pt x="123" y="2"/>
                  </a:cubicBezTo>
                  <a:cubicBezTo>
                    <a:pt x="121" y="2"/>
                    <a:pt x="114" y="6"/>
                    <a:pt x="112" y="4"/>
                  </a:cubicBezTo>
                  <a:cubicBezTo>
                    <a:pt x="110" y="2"/>
                    <a:pt x="88" y="5"/>
                    <a:pt x="82" y="6"/>
                  </a:cubicBezTo>
                  <a:cubicBezTo>
                    <a:pt x="76" y="6"/>
                    <a:pt x="73" y="12"/>
                    <a:pt x="69" y="12"/>
                  </a:cubicBezTo>
                  <a:cubicBezTo>
                    <a:pt x="66" y="12"/>
                    <a:pt x="60" y="15"/>
                    <a:pt x="57" y="19"/>
                  </a:cubicBezTo>
                  <a:cubicBezTo>
                    <a:pt x="56" y="20"/>
                    <a:pt x="55" y="20"/>
                    <a:pt x="54" y="20"/>
                  </a:cubicBezTo>
                  <a:cubicBezTo>
                    <a:pt x="54" y="21"/>
                    <a:pt x="55" y="22"/>
                    <a:pt x="55" y="23"/>
                  </a:cubicBezTo>
                  <a:cubicBezTo>
                    <a:pt x="57" y="25"/>
                    <a:pt x="58" y="28"/>
                    <a:pt x="58" y="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1" name="Google Shape;1890;p124">
              <a:extLst>
                <a:ext uri="{FF2B5EF4-FFF2-40B4-BE49-F238E27FC236}">
                  <a16:creationId xmlns:a16="http://schemas.microsoft.com/office/drawing/2014/main" id="{6FE22C6F-3262-7EA2-AD22-4E19B5519198}"/>
                </a:ext>
              </a:extLst>
            </p:cNvPr>
            <p:cNvSpPr/>
            <p:nvPr/>
          </p:nvSpPr>
          <p:spPr>
            <a:xfrm>
              <a:off x="5739763" y="3444731"/>
              <a:ext cx="348935" cy="344413"/>
            </a:xfrm>
            <a:custGeom>
              <a:avLst/>
              <a:gdLst/>
              <a:ahLst/>
              <a:cxnLst/>
              <a:rect l="l" t="t" r="r" b="b"/>
              <a:pathLst>
                <a:path w="122" h="117" extrusionOk="0">
                  <a:moveTo>
                    <a:pt x="13" y="7"/>
                  </a:moveTo>
                  <a:cubicBezTo>
                    <a:pt x="13" y="7"/>
                    <a:pt x="8" y="12"/>
                    <a:pt x="7" y="13"/>
                  </a:cubicBezTo>
                  <a:cubicBezTo>
                    <a:pt x="6" y="13"/>
                    <a:pt x="6" y="15"/>
                    <a:pt x="7" y="16"/>
                  </a:cubicBezTo>
                  <a:cubicBezTo>
                    <a:pt x="7" y="17"/>
                    <a:pt x="6" y="20"/>
                    <a:pt x="5" y="23"/>
                  </a:cubicBezTo>
                  <a:cubicBezTo>
                    <a:pt x="4" y="25"/>
                    <a:pt x="0" y="26"/>
                    <a:pt x="0" y="27"/>
                  </a:cubicBezTo>
                  <a:cubicBezTo>
                    <a:pt x="0" y="28"/>
                    <a:pt x="2" y="31"/>
                    <a:pt x="4" y="35"/>
                  </a:cubicBezTo>
                  <a:cubicBezTo>
                    <a:pt x="5" y="38"/>
                    <a:pt x="2" y="40"/>
                    <a:pt x="3" y="43"/>
                  </a:cubicBezTo>
                  <a:cubicBezTo>
                    <a:pt x="5" y="46"/>
                    <a:pt x="4" y="47"/>
                    <a:pt x="3" y="48"/>
                  </a:cubicBezTo>
                  <a:cubicBezTo>
                    <a:pt x="2" y="50"/>
                    <a:pt x="3" y="52"/>
                    <a:pt x="3" y="53"/>
                  </a:cubicBezTo>
                  <a:cubicBezTo>
                    <a:pt x="3" y="55"/>
                    <a:pt x="5" y="57"/>
                    <a:pt x="4" y="57"/>
                  </a:cubicBezTo>
                  <a:cubicBezTo>
                    <a:pt x="4" y="58"/>
                    <a:pt x="1" y="60"/>
                    <a:pt x="1" y="61"/>
                  </a:cubicBezTo>
                  <a:cubicBezTo>
                    <a:pt x="1" y="62"/>
                    <a:pt x="2" y="63"/>
                    <a:pt x="4" y="66"/>
                  </a:cubicBezTo>
                  <a:cubicBezTo>
                    <a:pt x="6" y="69"/>
                    <a:pt x="5" y="70"/>
                    <a:pt x="5" y="72"/>
                  </a:cubicBezTo>
                  <a:cubicBezTo>
                    <a:pt x="5" y="74"/>
                    <a:pt x="8" y="76"/>
                    <a:pt x="11" y="76"/>
                  </a:cubicBezTo>
                  <a:cubicBezTo>
                    <a:pt x="13" y="76"/>
                    <a:pt x="15" y="77"/>
                    <a:pt x="17" y="77"/>
                  </a:cubicBezTo>
                  <a:cubicBezTo>
                    <a:pt x="18" y="77"/>
                    <a:pt x="20" y="80"/>
                    <a:pt x="21" y="84"/>
                  </a:cubicBezTo>
                  <a:cubicBezTo>
                    <a:pt x="22" y="84"/>
                    <a:pt x="29" y="84"/>
                    <a:pt x="32" y="87"/>
                  </a:cubicBezTo>
                  <a:cubicBezTo>
                    <a:pt x="36" y="89"/>
                    <a:pt x="38" y="92"/>
                    <a:pt x="38" y="92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20" y="113"/>
                    <a:pt x="120" y="40"/>
                    <a:pt x="120" y="34"/>
                  </a:cubicBezTo>
                  <a:cubicBezTo>
                    <a:pt x="120" y="29"/>
                    <a:pt x="117" y="25"/>
                    <a:pt x="120" y="22"/>
                  </a:cubicBezTo>
                  <a:cubicBezTo>
                    <a:pt x="122" y="19"/>
                    <a:pt x="119" y="18"/>
                    <a:pt x="121" y="12"/>
                  </a:cubicBezTo>
                  <a:cubicBezTo>
                    <a:pt x="121" y="12"/>
                    <a:pt x="121" y="11"/>
                    <a:pt x="122" y="10"/>
                  </a:cubicBezTo>
                  <a:cubicBezTo>
                    <a:pt x="122" y="10"/>
                    <a:pt x="121" y="10"/>
                    <a:pt x="121" y="10"/>
                  </a:cubicBezTo>
                  <a:cubicBezTo>
                    <a:pt x="121" y="8"/>
                    <a:pt x="118" y="8"/>
                    <a:pt x="111" y="7"/>
                  </a:cubicBezTo>
                  <a:cubicBezTo>
                    <a:pt x="104" y="6"/>
                    <a:pt x="106" y="1"/>
                    <a:pt x="98" y="1"/>
                  </a:cubicBezTo>
                  <a:cubicBezTo>
                    <a:pt x="90" y="0"/>
                    <a:pt x="81" y="7"/>
                    <a:pt x="80" y="10"/>
                  </a:cubicBezTo>
                  <a:cubicBezTo>
                    <a:pt x="80" y="13"/>
                    <a:pt x="84" y="17"/>
                    <a:pt x="81" y="20"/>
                  </a:cubicBezTo>
                  <a:cubicBezTo>
                    <a:pt x="79" y="24"/>
                    <a:pt x="73" y="24"/>
                    <a:pt x="69" y="21"/>
                  </a:cubicBezTo>
                  <a:cubicBezTo>
                    <a:pt x="65" y="17"/>
                    <a:pt x="59" y="15"/>
                    <a:pt x="54" y="15"/>
                  </a:cubicBezTo>
                  <a:cubicBezTo>
                    <a:pt x="49" y="15"/>
                    <a:pt x="46" y="12"/>
                    <a:pt x="46" y="10"/>
                  </a:cubicBezTo>
                  <a:cubicBezTo>
                    <a:pt x="47" y="7"/>
                    <a:pt x="45" y="6"/>
                    <a:pt x="41" y="5"/>
                  </a:cubicBezTo>
                  <a:cubicBezTo>
                    <a:pt x="37" y="4"/>
                    <a:pt x="34" y="1"/>
                    <a:pt x="26" y="2"/>
                  </a:cubicBezTo>
                  <a:cubicBezTo>
                    <a:pt x="23" y="3"/>
                    <a:pt x="19" y="1"/>
                    <a:pt x="17" y="0"/>
                  </a:cubicBezTo>
                  <a:cubicBezTo>
                    <a:pt x="17" y="2"/>
                    <a:pt x="17" y="3"/>
                    <a:pt x="17" y="4"/>
                  </a:cubicBezTo>
                  <a:cubicBezTo>
                    <a:pt x="17" y="7"/>
                    <a:pt x="14" y="6"/>
                    <a:pt x="13" y="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2" name="Google Shape;1891;p124">
              <a:extLst>
                <a:ext uri="{FF2B5EF4-FFF2-40B4-BE49-F238E27FC236}">
                  <a16:creationId xmlns:a16="http://schemas.microsoft.com/office/drawing/2014/main" id="{D49F5298-4044-DD8E-B0E0-37F39FAB4069}"/>
                </a:ext>
              </a:extLst>
            </p:cNvPr>
            <p:cNvSpPr/>
            <p:nvPr/>
          </p:nvSpPr>
          <p:spPr>
            <a:xfrm>
              <a:off x="5134835" y="3926242"/>
              <a:ext cx="65221" cy="23407"/>
            </a:xfrm>
            <a:custGeom>
              <a:avLst/>
              <a:gdLst/>
              <a:ahLst/>
              <a:cxnLst/>
              <a:rect l="l" t="t" r="r" b="b"/>
              <a:pathLst>
                <a:path w="23" h="8" extrusionOk="0">
                  <a:moveTo>
                    <a:pt x="11" y="5"/>
                  </a:moveTo>
                  <a:cubicBezTo>
                    <a:pt x="13" y="3"/>
                    <a:pt x="16" y="6"/>
                    <a:pt x="18" y="7"/>
                  </a:cubicBezTo>
                  <a:cubicBezTo>
                    <a:pt x="21" y="7"/>
                    <a:pt x="23" y="5"/>
                    <a:pt x="23" y="5"/>
                  </a:cubicBezTo>
                  <a:cubicBezTo>
                    <a:pt x="23" y="5"/>
                    <a:pt x="23" y="5"/>
                    <a:pt x="19" y="5"/>
                  </a:cubicBezTo>
                  <a:cubicBezTo>
                    <a:pt x="15" y="4"/>
                    <a:pt x="15" y="0"/>
                    <a:pt x="11" y="1"/>
                  </a:cubicBezTo>
                  <a:cubicBezTo>
                    <a:pt x="8" y="3"/>
                    <a:pt x="5" y="3"/>
                    <a:pt x="1" y="3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1" y="8"/>
                    <a:pt x="2" y="7"/>
                    <a:pt x="2" y="7"/>
                  </a:cubicBezTo>
                  <a:cubicBezTo>
                    <a:pt x="5" y="7"/>
                    <a:pt x="10" y="6"/>
                    <a:pt x="11" y="5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3" name="Google Shape;1892;p124">
              <a:extLst>
                <a:ext uri="{FF2B5EF4-FFF2-40B4-BE49-F238E27FC236}">
                  <a16:creationId xmlns:a16="http://schemas.microsoft.com/office/drawing/2014/main" id="{4DE0B240-6898-E02A-A9FF-A93D178B73C4}"/>
                </a:ext>
              </a:extLst>
            </p:cNvPr>
            <p:cNvSpPr/>
            <p:nvPr/>
          </p:nvSpPr>
          <p:spPr>
            <a:xfrm>
              <a:off x="5120161" y="3861036"/>
              <a:ext cx="135335" cy="108675"/>
            </a:xfrm>
            <a:custGeom>
              <a:avLst/>
              <a:gdLst/>
              <a:ahLst/>
              <a:cxnLst/>
              <a:rect l="l" t="t" r="r" b="b"/>
              <a:pathLst>
                <a:path w="47" h="37" extrusionOk="0">
                  <a:moveTo>
                    <a:pt x="11" y="36"/>
                  </a:moveTo>
                  <a:cubicBezTo>
                    <a:pt x="12" y="36"/>
                    <a:pt x="15" y="34"/>
                    <a:pt x="15" y="34"/>
                  </a:cubicBezTo>
                  <a:cubicBezTo>
                    <a:pt x="15" y="34"/>
                    <a:pt x="25" y="33"/>
                    <a:pt x="27" y="33"/>
                  </a:cubicBezTo>
                  <a:cubicBezTo>
                    <a:pt x="28" y="33"/>
                    <a:pt x="28" y="33"/>
                    <a:pt x="29" y="34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3"/>
                    <a:pt x="34" y="34"/>
                    <a:pt x="35" y="35"/>
                  </a:cubicBezTo>
                  <a:cubicBezTo>
                    <a:pt x="35" y="36"/>
                    <a:pt x="42" y="37"/>
                    <a:pt x="46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4"/>
                    <a:pt x="47" y="31"/>
                    <a:pt x="47" y="30"/>
                  </a:cubicBezTo>
                  <a:cubicBezTo>
                    <a:pt x="47" y="29"/>
                    <a:pt x="44" y="27"/>
                    <a:pt x="43" y="25"/>
                  </a:cubicBezTo>
                  <a:cubicBezTo>
                    <a:pt x="42" y="24"/>
                    <a:pt x="42" y="20"/>
                    <a:pt x="42" y="20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39" y="13"/>
                    <a:pt x="36" y="12"/>
                  </a:cubicBezTo>
                  <a:cubicBezTo>
                    <a:pt x="32" y="11"/>
                    <a:pt x="30" y="5"/>
                    <a:pt x="30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5" y="2"/>
                    <a:pt x="23" y="1"/>
                  </a:cubicBezTo>
                  <a:cubicBezTo>
                    <a:pt x="21" y="0"/>
                    <a:pt x="17" y="2"/>
                    <a:pt x="17" y="2"/>
                  </a:cubicBezTo>
                  <a:cubicBezTo>
                    <a:pt x="17" y="2"/>
                    <a:pt x="12" y="2"/>
                    <a:pt x="9" y="2"/>
                  </a:cubicBezTo>
                  <a:cubicBezTo>
                    <a:pt x="6" y="1"/>
                    <a:pt x="7" y="5"/>
                    <a:pt x="5" y="6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8"/>
                    <a:pt x="4" y="10"/>
                    <a:pt x="2" y="12"/>
                  </a:cubicBezTo>
                  <a:cubicBezTo>
                    <a:pt x="0" y="16"/>
                    <a:pt x="4" y="22"/>
                    <a:pt x="5" y="24"/>
                  </a:cubicBezTo>
                  <a:cubicBezTo>
                    <a:pt x="6" y="24"/>
                    <a:pt x="6" y="24"/>
                    <a:pt x="6" y="25"/>
                  </a:cubicBezTo>
                  <a:cubicBezTo>
                    <a:pt x="10" y="25"/>
                    <a:pt x="13" y="25"/>
                    <a:pt x="16" y="23"/>
                  </a:cubicBezTo>
                  <a:cubicBezTo>
                    <a:pt x="20" y="22"/>
                    <a:pt x="20" y="26"/>
                    <a:pt x="24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1" y="28"/>
                    <a:pt x="18" y="25"/>
                    <a:pt x="16" y="27"/>
                  </a:cubicBezTo>
                  <a:cubicBezTo>
                    <a:pt x="15" y="28"/>
                    <a:pt x="10" y="29"/>
                    <a:pt x="7" y="29"/>
                  </a:cubicBezTo>
                  <a:cubicBezTo>
                    <a:pt x="7" y="29"/>
                    <a:pt x="6" y="30"/>
                    <a:pt x="5" y="30"/>
                  </a:cubicBezTo>
                  <a:cubicBezTo>
                    <a:pt x="5" y="31"/>
                    <a:pt x="5" y="33"/>
                    <a:pt x="6" y="34"/>
                  </a:cubicBezTo>
                  <a:cubicBezTo>
                    <a:pt x="6" y="34"/>
                    <a:pt x="6" y="34"/>
                    <a:pt x="7" y="35"/>
                  </a:cubicBezTo>
                  <a:cubicBezTo>
                    <a:pt x="11" y="34"/>
                    <a:pt x="9" y="36"/>
                    <a:pt x="11" y="36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Google Shape;1893;p124">
              <a:extLst>
                <a:ext uri="{FF2B5EF4-FFF2-40B4-BE49-F238E27FC236}">
                  <a16:creationId xmlns:a16="http://schemas.microsoft.com/office/drawing/2014/main" id="{B225F23E-1FBE-EF8C-0193-46B822A4596F}"/>
                </a:ext>
              </a:extLst>
            </p:cNvPr>
            <p:cNvSpPr/>
            <p:nvPr/>
          </p:nvSpPr>
          <p:spPr>
            <a:xfrm>
              <a:off x="5139727" y="3958007"/>
              <a:ext cx="63591" cy="38455"/>
            </a:xfrm>
            <a:custGeom>
              <a:avLst/>
              <a:gdLst/>
              <a:ahLst/>
              <a:cxnLst/>
              <a:rect l="l" t="t" r="r" b="b"/>
              <a:pathLst>
                <a:path w="22" h="13" extrusionOk="0">
                  <a:moveTo>
                    <a:pt x="11" y="12"/>
                  </a:moveTo>
                  <a:cubicBezTo>
                    <a:pt x="13" y="11"/>
                    <a:pt x="17" y="8"/>
                    <a:pt x="18" y="9"/>
                  </a:cubicBezTo>
                  <a:cubicBezTo>
                    <a:pt x="19" y="9"/>
                    <a:pt x="21" y="8"/>
                    <a:pt x="21" y="7"/>
                  </a:cubicBezTo>
                  <a:cubicBezTo>
                    <a:pt x="21" y="7"/>
                    <a:pt x="18" y="4"/>
                    <a:pt x="20" y="4"/>
                  </a:cubicBezTo>
                  <a:cubicBezTo>
                    <a:pt x="22" y="3"/>
                    <a:pt x="22" y="2"/>
                    <a:pt x="22" y="1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8" y="0"/>
                    <a:pt x="8" y="1"/>
                    <a:pt x="8" y="1"/>
                  </a:cubicBezTo>
                  <a:cubicBezTo>
                    <a:pt x="8" y="1"/>
                    <a:pt x="5" y="3"/>
                    <a:pt x="4" y="3"/>
                  </a:cubicBezTo>
                  <a:cubicBezTo>
                    <a:pt x="2" y="3"/>
                    <a:pt x="4" y="1"/>
                    <a:pt x="0" y="2"/>
                  </a:cubicBezTo>
                  <a:cubicBezTo>
                    <a:pt x="2" y="4"/>
                    <a:pt x="2" y="5"/>
                    <a:pt x="6" y="7"/>
                  </a:cubicBezTo>
                  <a:cubicBezTo>
                    <a:pt x="11" y="8"/>
                    <a:pt x="6" y="10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1" y="1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5" name="Google Shape;1894;p124">
              <a:extLst>
                <a:ext uri="{FF2B5EF4-FFF2-40B4-BE49-F238E27FC236}">
                  <a16:creationId xmlns:a16="http://schemas.microsoft.com/office/drawing/2014/main" id="{3C14D223-F533-9287-C770-0D9F7CC132A1}"/>
                </a:ext>
              </a:extLst>
            </p:cNvPr>
            <p:cNvSpPr/>
            <p:nvPr/>
          </p:nvSpPr>
          <p:spPr>
            <a:xfrm>
              <a:off x="5850641" y="3993116"/>
              <a:ext cx="283713" cy="205645"/>
            </a:xfrm>
            <a:custGeom>
              <a:avLst/>
              <a:gdLst/>
              <a:ahLst/>
              <a:cxnLst/>
              <a:rect l="l" t="t" r="r" b="b"/>
              <a:pathLst>
                <a:path w="99" h="70" extrusionOk="0">
                  <a:moveTo>
                    <a:pt x="92" y="40"/>
                  </a:moveTo>
                  <a:cubicBezTo>
                    <a:pt x="92" y="38"/>
                    <a:pt x="92" y="37"/>
                    <a:pt x="89" y="34"/>
                  </a:cubicBezTo>
                  <a:cubicBezTo>
                    <a:pt x="86" y="32"/>
                    <a:pt x="84" y="31"/>
                    <a:pt x="84" y="30"/>
                  </a:cubicBezTo>
                  <a:cubicBezTo>
                    <a:pt x="84" y="28"/>
                    <a:pt x="83" y="28"/>
                    <a:pt x="80" y="25"/>
                  </a:cubicBezTo>
                  <a:cubicBezTo>
                    <a:pt x="78" y="22"/>
                    <a:pt x="74" y="22"/>
                    <a:pt x="74" y="22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8" y="17"/>
                    <a:pt x="70" y="16"/>
                  </a:cubicBezTo>
                  <a:cubicBezTo>
                    <a:pt x="73" y="14"/>
                    <a:pt x="70" y="10"/>
                    <a:pt x="70" y="9"/>
                  </a:cubicBezTo>
                  <a:cubicBezTo>
                    <a:pt x="70" y="8"/>
                    <a:pt x="65" y="2"/>
                    <a:pt x="64" y="1"/>
                  </a:cubicBezTo>
                  <a:cubicBezTo>
                    <a:pt x="64" y="1"/>
                    <a:pt x="63" y="1"/>
                    <a:pt x="63" y="1"/>
                  </a:cubicBezTo>
                  <a:cubicBezTo>
                    <a:pt x="61" y="0"/>
                    <a:pt x="58" y="2"/>
                    <a:pt x="56" y="4"/>
                  </a:cubicBezTo>
                  <a:cubicBezTo>
                    <a:pt x="55" y="5"/>
                    <a:pt x="56" y="6"/>
                    <a:pt x="55" y="7"/>
                  </a:cubicBezTo>
                  <a:cubicBezTo>
                    <a:pt x="53" y="9"/>
                    <a:pt x="49" y="12"/>
                    <a:pt x="47" y="15"/>
                  </a:cubicBezTo>
                  <a:cubicBezTo>
                    <a:pt x="44" y="19"/>
                    <a:pt x="37" y="17"/>
                    <a:pt x="35" y="18"/>
                  </a:cubicBezTo>
                  <a:cubicBezTo>
                    <a:pt x="33" y="19"/>
                    <a:pt x="36" y="21"/>
                    <a:pt x="35" y="22"/>
                  </a:cubicBezTo>
                  <a:cubicBezTo>
                    <a:pt x="33" y="23"/>
                    <a:pt x="29" y="25"/>
                    <a:pt x="28" y="26"/>
                  </a:cubicBezTo>
                  <a:cubicBezTo>
                    <a:pt x="26" y="27"/>
                    <a:pt x="21" y="26"/>
                    <a:pt x="19" y="28"/>
                  </a:cubicBezTo>
                  <a:cubicBezTo>
                    <a:pt x="17" y="31"/>
                    <a:pt x="15" y="26"/>
                    <a:pt x="14" y="28"/>
                  </a:cubicBezTo>
                  <a:cubicBezTo>
                    <a:pt x="12" y="31"/>
                    <a:pt x="10" y="31"/>
                    <a:pt x="9" y="30"/>
                  </a:cubicBezTo>
                  <a:cubicBezTo>
                    <a:pt x="9" y="30"/>
                    <a:pt x="9" y="30"/>
                    <a:pt x="8" y="30"/>
                  </a:cubicBezTo>
                  <a:cubicBezTo>
                    <a:pt x="7" y="31"/>
                    <a:pt x="5" y="33"/>
                    <a:pt x="4" y="35"/>
                  </a:cubicBezTo>
                  <a:cubicBezTo>
                    <a:pt x="3" y="38"/>
                    <a:pt x="0" y="41"/>
                    <a:pt x="0" y="43"/>
                  </a:cubicBezTo>
                  <a:cubicBezTo>
                    <a:pt x="0" y="44"/>
                    <a:pt x="2" y="46"/>
                    <a:pt x="2" y="49"/>
                  </a:cubicBezTo>
                  <a:cubicBezTo>
                    <a:pt x="2" y="52"/>
                    <a:pt x="2" y="53"/>
                    <a:pt x="4" y="56"/>
                  </a:cubicBezTo>
                  <a:cubicBezTo>
                    <a:pt x="5" y="58"/>
                    <a:pt x="5" y="60"/>
                    <a:pt x="5" y="60"/>
                  </a:cubicBezTo>
                  <a:cubicBezTo>
                    <a:pt x="5" y="60"/>
                    <a:pt x="6" y="61"/>
                    <a:pt x="7" y="63"/>
                  </a:cubicBezTo>
                  <a:cubicBezTo>
                    <a:pt x="8" y="65"/>
                    <a:pt x="12" y="67"/>
                    <a:pt x="12" y="68"/>
                  </a:cubicBezTo>
                  <a:cubicBezTo>
                    <a:pt x="12" y="69"/>
                    <a:pt x="13" y="69"/>
                    <a:pt x="13" y="70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6" y="66"/>
                    <a:pt x="15" y="63"/>
                    <a:pt x="15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30" y="56"/>
                    <a:pt x="35" y="50"/>
                    <a:pt x="39" y="50"/>
                  </a:cubicBezTo>
                  <a:cubicBezTo>
                    <a:pt x="42" y="50"/>
                    <a:pt x="45" y="54"/>
                    <a:pt x="45" y="54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62" y="53"/>
                    <a:pt x="63" y="52"/>
                  </a:cubicBezTo>
                  <a:cubicBezTo>
                    <a:pt x="65" y="51"/>
                    <a:pt x="68" y="53"/>
                    <a:pt x="69" y="52"/>
                  </a:cubicBezTo>
                  <a:cubicBezTo>
                    <a:pt x="71" y="51"/>
                    <a:pt x="74" y="50"/>
                    <a:pt x="78" y="50"/>
                  </a:cubicBezTo>
                  <a:cubicBezTo>
                    <a:pt x="81" y="50"/>
                    <a:pt x="83" y="51"/>
                    <a:pt x="84" y="49"/>
                  </a:cubicBezTo>
                  <a:cubicBezTo>
                    <a:pt x="86" y="46"/>
                    <a:pt x="93" y="50"/>
                    <a:pt x="93" y="50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2" y="41"/>
                    <a:pt x="92" y="4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6" name="Google Shape;1895;p124">
              <a:extLst>
                <a:ext uri="{FF2B5EF4-FFF2-40B4-BE49-F238E27FC236}">
                  <a16:creationId xmlns:a16="http://schemas.microsoft.com/office/drawing/2014/main" id="{C8636857-BEA8-CC60-E996-D83277164B71}"/>
                </a:ext>
              </a:extLst>
            </p:cNvPr>
            <p:cNvSpPr/>
            <p:nvPr/>
          </p:nvSpPr>
          <p:spPr>
            <a:xfrm>
              <a:off x="5581602" y="3926242"/>
              <a:ext cx="275561" cy="235740"/>
            </a:xfrm>
            <a:custGeom>
              <a:avLst/>
              <a:gdLst/>
              <a:ahLst/>
              <a:cxnLst/>
              <a:rect l="l" t="t" r="r" b="b"/>
              <a:pathLst>
                <a:path w="96" h="80" extrusionOk="0">
                  <a:moveTo>
                    <a:pt x="59" y="58"/>
                  </a:moveTo>
                  <a:cubicBezTo>
                    <a:pt x="60" y="58"/>
                    <a:pt x="63" y="59"/>
                    <a:pt x="64" y="57"/>
                  </a:cubicBezTo>
                  <a:cubicBezTo>
                    <a:pt x="66" y="56"/>
                    <a:pt x="69" y="59"/>
                    <a:pt x="70" y="61"/>
                  </a:cubicBezTo>
                  <a:cubicBezTo>
                    <a:pt x="70" y="64"/>
                    <a:pt x="72" y="61"/>
                    <a:pt x="73" y="58"/>
                  </a:cubicBezTo>
                  <a:cubicBezTo>
                    <a:pt x="75" y="55"/>
                    <a:pt x="79" y="47"/>
                    <a:pt x="79" y="46"/>
                  </a:cubicBezTo>
                  <a:cubicBezTo>
                    <a:pt x="79" y="44"/>
                    <a:pt x="83" y="42"/>
                    <a:pt x="83" y="41"/>
                  </a:cubicBezTo>
                  <a:cubicBezTo>
                    <a:pt x="83" y="40"/>
                    <a:pt x="83" y="37"/>
                    <a:pt x="84" y="36"/>
                  </a:cubicBezTo>
                  <a:cubicBezTo>
                    <a:pt x="85" y="36"/>
                    <a:pt x="86" y="32"/>
                    <a:pt x="86" y="31"/>
                  </a:cubicBezTo>
                  <a:cubicBezTo>
                    <a:pt x="86" y="30"/>
                    <a:pt x="90" y="23"/>
                    <a:pt x="91" y="22"/>
                  </a:cubicBezTo>
                  <a:cubicBezTo>
                    <a:pt x="91" y="22"/>
                    <a:pt x="95" y="22"/>
                    <a:pt x="95" y="20"/>
                  </a:cubicBezTo>
                  <a:cubicBezTo>
                    <a:pt x="96" y="18"/>
                    <a:pt x="96" y="15"/>
                    <a:pt x="95" y="15"/>
                  </a:cubicBezTo>
                  <a:cubicBezTo>
                    <a:pt x="93" y="14"/>
                    <a:pt x="92" y="13"/>
                    <a:pt x="92" y="12"/>
                  </a:cubicBezTo>
                  <a:cubicBezTo>
                    <a:pt x="92" y="11"/>
                    <a:pt x="92" y="9"/>
                    <a:pt x="92" y="7"/>
                  </a:cubicBezTo>
                  <a:cubicBezTo>
                    <a:pt x="90" y="7"/>
                    <a:pt x="90" y="5"/>
                    <a:pt x="89" y="4"/>
                  </a:cubicBezTo>
                  <a:cubicBezTo>
                    <a:pt x="88" y="3"/>
                    <a:pt x="88" y="2"/>
                    <a:pt x="86" y="2"/>
                  </a:cubicBezTo>
                  <a:cubicBezTo>
                    <a:pt x="84" y="3"/>
                    <a:pt x="82" y="7"/>
                    <a:pt x="80" y="7"/>
                  </a:cubicBezTo>
                  <a:cubicBezTo>
                    <a:pt x="78" y="8"/>
                    <a:pt x="75" y="7"/>
                    <a:pt x="74" y="6"/>
                  </a:cubicBezTo>
                  <a:cubicBezTo>
                    <a:pt x="72" y="5"/>
                    <a:pt x="66" y="6"/>
                    <a:pt x="63" y="6"/>
                  </a:cubicBezTo>
                  <a:cubicBezTo>
                    <a:pt x="61" y="5"/>
                    <a:pt x="59" y="8"/>
                    <a:pt x="58" y="9"/>
                  </a:cubicBezTo>
                  <a:cubicBezTo>
                    <a:pt x="56" y="10"/>
                    <a:pt x="51" y="10"/>
                    <a:pt x="50" y="9"/>
                  </a:cubicBezTo>
                  <a:cubicBezTo>
                    <a:pt x="48" y="9"/>
                    <a:pt x="45" y="6"/>
                    <a:pt x="43" y="6"/>
                  </a:cubicBezTo>
                  <a:cubicBezTo>
                    <a:pt x="42" y="6"/>
                    <a:pt x="39" y="7"/>
                    <a:pt x="37" y="8"/>
                  </a:cubicBezTo>
                  <a:cubicBezTo>
                    <a:pt x="34" y="9"/>
                    <a:pt x="34" y="5"/>
                    <a:pt x="32" y="4"/>
                  </a:cubicBezTo>
                  <a:cubicBezTo>
                    <a:pt x="31" y="2"/>
                    <a:pt x="28" y="3"/>
                    <a:pt x="26" y="2"/>
                  </a:cubicBezTo>
                  <a:cubicBezTo>
                    <a:pt x="24" y="0"/>
                    <a:pt x="23" y="4"/>
                    <a:pt x="21" y="3"/>
                  </a:cubicBezTo>
                  <a:cubicBezTo>
                    <a:pt x="19" y="3"/>
                    <a:pt x="15" y="2"/>
                    <a:pt x="14" y="3"/>
                  </a:cubicBezTo>
                  <a:cubicBezTo>
                    <a:pt x="12" y="5"/>
                    <a:pt x="13" y="9"/>
                    <a:pt x="12" y="10"/>
                  </a:cubicBezTo>
                  <a:cubicBezTo>
                    <a:pt x="11" y="11"/>
                    <a:pt x="8" y="14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9"/>
                    <a:pt x="8" y="22"/>
                    <a:pt x="8" y="23"/>
                  </a:cubicBezTo>
                  <a:cubicBezTo>
                    <a:pt x="9" y="24"/>
                    <a:pt x="9" y="32"/>
                    <a:pt x="7" y="34"/>
                  </a:cubicBezTo>
                  <a:cubicBezTo>
                    <a:pt x="6" y="36"/>
                    <a:pt x="4" y="39"/>
                    <a:pt x="4" y="39"/>
                  </a:cubicBezTo>
                  <a:cubicBezTo>
                    <a:pt x="4" y="39"/>
                    <a:pt x="2" y="41"/>
                    <a:pt x="1" y="45"/>
                  </a:cubicBezTo>
                  <a:cubicBezTo>
                    <a:pt x="0" y="48"/>
                    <a:pt x="1" y="51"/>
                    <a:pt x="1" y="54"/>
                  </a:cubicBezTo>
                  <a:cubicBezTo>
                    <a:pt x="1" y="56"/>
                    <a:pt x="3" y="58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2"/>
                    <a:pt x="12" y="63"/>
                    <a:pt x="16" y="63"/>
                  </a:cubicBezTo>
                  <a:cubicBezTo>
                    <a:pt x="20" y="64"/>
                    <a:pt x="24" y="70"/>
                    <a:pt x="23" y="72"/>
                  </a:cubicBezTo>
                  <a:cubicBezTo>
                    <a:pt x="23" y="74"/>
                    <a:pt x="26" y="78"/>
                    <a:pt x="28" y="79"/>
                  </a:cubicBezTo>
                  <a:cubicBezTo>
                    <a:pt x="29" y="80"/>
                    <a:pt x="34" y="77"/>
                    <a:pt x="36" y="77"/>
                  </a:cubicBezTo>
                  <a:cubicBezTo>
                    <a:pt x="38" y="77"/>
                    <a:pt x="45" y="77"/>
                    <a:pt x="47" y="76"/>
                  </a:cubicBezTo>
                  <a:cubicBezTo>
                    <a:pt x="47" y="75"/>
                    <a:pt x="47" y="75"/>
                    <a:pt x="48" y="76"/>
                  </a:cubicBezTo>
                  <a:cubicBezTo>
                    <a:pt x="50" y="71"/>
                    <a:pt x="50" y="67"/>
                    <a:pt x="50" y="67"/>
                  </a:cubicBezTo>
                  <a:cubicBezTo>
                    <a:pt x="50" y="67"/>
                    <a:pt x="58" y="58"/>
                    <a:pt x="59" y="58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7" name="Google Shape;1896;p124">
              <a:extLst>
                <a:ext uri="{FF2B5EF4-FFF2-40B4-BE49-F238E27FC236}">
                  <a16:creationId xmlns:a16="http://schemas.microsoft.com/office/drawing/2014/main" id="{9F51BD43-0C2D-7513-D059-1045E1F59C70}"/>
                </a:ext>
              </a:extLst>
            </p:cNvPr>
            <p:cNvSpPr/>
            <p:nvPr/>
          </p:nvSpPr>
          <p:spPr>
            <a:xfrm>
              <a:off x="5539205" y="3961349"/>
              <a:ext cx="68483" cy="150472"/>
            </a:xfrm>
            <a:custGeom>
              <a:avLst/>
              <a:gdLst/>
              <a:ahLst/>
              <a:cxnLst/>
              <a:rect l="l" t="t" r="r" b="b"/>
              <a:pathLst>
                <a:path w="24" h="51" extrusionOk="0">
                  <a:moveTo>
                    <a:pt x="16" y="33"/>
                  </a:moveTo>
                  <a:cubicBezTo>
                    <a:pt x="17" y="29"/>
                    <a:pt x="19" y="27"/>
                    <a:pt x="19" y="27"/>
                  </a:cubicBezTo>
                  <a:cubicBezTo>
                    <a:pt x="19" y="27"/>
                    <a:pt x="21" y="24"/>
                    <a:pt x="22" y="22"/>
                  </a:cubicBezTo>
                  <a:cubicBezTo>
                    <a:pt x="24" y="20"/>
                    <a:pt x="24" y="12"/>
                    <a:pt x="23" y="11"/>
                  </a:cubicBezTo>
                  <a:cubicBezTo>
                    <a:pt x="23" y="10"/>
                    <a:pt x="23" y="7"/>
                    <a:pt x="23" y="5"/>
                  </a:cubicBezTo>
                  <a:cubicBezTo>
                    <a:pt x="22" y="6"/>
                    <a:pt x="21" y="6"/>
                    <a:pt x="20" y="5"/>
                  </a:cubicBezTo>
                  <a:cubicBezTo>
                    <a:pt x="18" y="4"/>
                    <a:pt x="20" y="2"/>
                    <a:pt x="17" y="1"/>
                  </a:cubicBezTo>
                  <a:cubicBezTo>
                    <a:pt x="15" y="0"/>
                    <a:pt x="14" y="3"/>
                    <a:pt x="14" y="5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9"/>
                    <a:pt x="7" y="10"/>
                    <a:pt x="6" y="10"/>
                  </a:cubicBezTo>
                  <a:cubicBezTo>
                    <a:pt x="4" y="10"/>
                    <a:pt x="3" y="12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9"/>
                    <a:pt x="1" y="18"/>
                    <a:pt x="4" y="20"/>
                  </a:cubicBezTo>
                  <a:cubicBezTo>
                    <a:pt x="8" y="22"/>
                    <a:pt x="4" y="25"/>
                    <a:pt x="6" y="26"/>
                  </a:cubicBezTo>
                  <a:cubicBezTo>
                    <a:pt x="7" y="28"/>
                    <a:pt x="7" y="31"/>
                    <a:pt x="7" y="36"/>
                  </a:cubicBezTo>
                  <a:cubicBezTo>
                    <a:pt x="7" y="38"/>
                    <a:pt x="8" y="45"/>
                    <a:pt x="8" y="51"/>
                  </a:cubicBezTo>
                  <a:cubicBezTo>
                    <a:pt x="10" y="50"/>
                    <a:pt x="12" y="50"/>
                    <a:pt x="13" y="50"/>
                  </a:cubicBezTo>
                  <a:cubicBezTo>
                    <a:pt x="16" y="50"/>
                    <a:pt x="17" y="47"/>
                    <a:pt x="19" y="48"/>
                  </a:cubicBezTo>
                  <a:cubicBezTo>
                    <a:pt x="18" y="46"/>
                    <a:pt x="16" y="44"/>
                    <a:pt x="16" y="42"/>
                  </a:cubicBezTo>
                  <a:cubicBezTo>
                    <a:pt x="16" y="39"/>
                    <a:pt x="15" y="36"/>
                    <a:pt x="16" y="3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8" name="Google Shape;1897;p124">
              <a:extLst>
                <a:ext uri="{FF2B5EF4-FFF2-40B4-BE49-F238E27FC236}">
                  <a16:creationId xmlns:a16="http://schemas.microsoft.com/office/drawing/2014/main" id="{D637ACB3-6E2D-A077-A4E9-787303641461}"/>
                </a:ext>
              </a:extLst>
            </p:cNvPr>
            <p:cNvSpPr/>
            <p:nvPr/>
          </p:nvSpPr>
          <p:spPr>
            <a:xfrm>
              <a:off x="5518012" y="3996462"/>
              <a:ext cx="44025" cy="120377"/>
            </a:xfrm>
            <a:custGeom>
              <a:avLst/>
              <a:gdLst/>
              <a:ahLst/>
              <a:cxnLst/>
              <a:rect l="l" t="t" r="r" b="b"/>
              <a:pathLst>
                <a:path w="15" h="41" extrusionOk="0">
                  <a:moveTo>
                    <a:pt x="13" y="14"/>
                  </a:moveTo>
                  <a:cubicBezTo>
                    <a:pt x="11" y="13"/>
                    <a:pt x="15" y="10"/>
                    <a:pt x="11" y="8"/>
                  </a:cubicBezTo>
                  <a:cubicBezTo>
                    <a:pt x="8" y="6"/>
                    <a:pt x="7" y="7"/>
                    <a:pt x="7" y="1"/>
                  </a:cubicBezTo>
                  <a:cubicBezTo>
                    <a:pt x="5" y="1"/>
                    <a:pt x="3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5"/>
                    <a:pt x="1" y="5"/>
                  </a:cubicBezTo>
                  <a:cubicBezTo>
                    <a:pt x="3" y="6"/>
                    <a:pt x="4" y="7"/>
                    <a:pt x="3" y="10"/>
                  </a:cubicBezTo>
                  <a:cubicBezTo>
                    <a:pt x="3" y="12"/>
                    <a:pt x="3" y="18"/>
                    <a:pt x="4" y="21"/>
                  </a:cubicBezTo>
                  <a:cubicBezTo>
                    <a:pt x="5" y="24"/>
                    <a:pt x="6" y="28"/>
                    <a:pt x="6" y="32"/>
                  </a:cubicBezTo>
                  <a:cubicBezTo>
                    <a:pt x="6" y="35"/>
                    <a:pt x="7" y="38"/>
                    <a:pt x="9" y="41"/>
                  </a:cubicBezTo>
                  <a:cubicBezTo>
                    <a:pt x="9" y="41"/>
                    <a:pt x="10" y="41"/>
                    <a:pt x="10" y="40"/>
                  </a:cubicBezTo>
                  <a:cubicBezTo>
                    <a:pt x="11" y="39"/>
                    <a:pt x="13" y="39"/>
                    <a:pt x="15" y="39"/>
                  </a:cubicBezTo>
                  <a:cubicBezTo>
                    <a:pt x="15" y="33"/>
                    <a:pt x="14" y="26"/>
                    <a:pt x="14" y="24"/>
                  </a:cubicBezTo>
                  <a:cubicBezTo>
                    <a:pt x="14" y="19"/>
                    <a:pt x="14" y="16"/>
                    <a:pt x="13" y="14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9" name="Google Shape;1898;p124">
              <a:extLst>
                <a:ext uri="{FF2B5EF4-FFF2-40B4-BE49-F238E27FC236}">
                  <a16:creationId xmlns:a16="http://schemas.microsoft.com/office/drawing/2014/main" id="{100A4298-9F81-FA81-6558-BDD1F2CBDCEE}"/>
                </a:ext>
              </a:extLst>
            </p:cNvPr>
            <p:cNvSpPr/>
            <p:nvPr/>
          </p:nvSpPr>
          <p:spPr>
            <a:xfrm>
              <a:off x="5718564" y="3946305"/>
              <a:ext cx="169576" cy="274193"/>
            </a:xfrm>
            <a:custGeom>
              <a:avLst/>
              <a:gdLst/>
              <a:ahLst/>
              <a:cxnLst/>
              <a:rect l="l" t="t" r="r" b="b"/>
              <a:pathLst>
                <a:path w="59" h="93" extrusionOk="0">
                  <a:moveTo>
                    <a:pt x="25" y="88"/>
                  </a:moveTo>
                  <a:cubicBezTo>
                    <a:pt x="25" y="88"/>
                    <a:pt x="44" y="89"/>
                    <a:pt x="46" y="89"/>
                  </a:cubicBezTo>
                  <a:cubicBezTo>
                    <a:pt x="49" y="88"/>
                    <a:pt x="57" y="93"/>
                    <a:pt x="57" y="93"/>
                  </a:cubicBezTo>
                  <a:cubicBezTo>
                    <a:pt x="57" y="93"/>
                    <a:pt x="58" y="88"/>
                    <a:pt x="59" y="86"/>
                  </a:cubicBezTo>
                  <a:cubicBezTo>
                    <a:pt x="59" y="85"/>
                    <a:pt x="58" y="85"/>
                    <a:pt x="58" y="84"/>
                  </a:cubicBezTo>
                  <a:cubicBezTo>
                    <a:pt x="58" y="83"/>
                    <a:pt x="54" y="81"/>
                    <a:pt x="53" y="79"/>
                  </a:cubicBezTo>
                  <a:cubicBezTo>
                    <a:pt x="52" y="77"/>
                    <a:pt x="51" y="76"/>
                    <a:pt x="51" y="76"/>
                  </a:cubicBezTo>
                  <a:cubicBezTo>
                    <a:pt x="51" y="76"/>
                    <a:pt x="51" y="74"/>
                    <a:pt x="50" y="72"/>
                  </a:cubicBezTo>
                  <a:cubicBezTo>
                    <a:pt x="48" y="69"/>
                    <a:pt x="48" y="68"/>
                    <a:pt x="48" y="65"/>
                  </a:cubicBezTo>
                  <a:cubicBezTo>
                    <a:pt x="48" y="62"/>
                    <a:pt x="46" y="60"/>
                    <a:pt x="46" y="59"/>
                  </a:cubicBezTo>
                  <a:cubicBezTo>
                    <a:pt x="46" y="57"/>
                    <a:pt x="49" y="54"/>
                    <a:pt x="50" y="51"/>
                  </a:cubicBezTo>
                  <a:cubicBezTo>
                    <a:pt x="51" y="49"/>
                    <a:pt x="53" y="47"/>
                    <a:pt x="54" y="46"/>
                  </a:cubicBezTo>
                  <a:cubicBezTo>
                    <a:pt x="54" y="44"/>
                    <a:pt x="53" y="42"/>
                    <a:pt x="52" y="40"/>
                  </a:cubicBezTo>
                  <a:cubicBezTo>
                    <a:pt x="51" y="37"/>
                    <a:pt x="49" y="36"/>
                    <a:pt x="45" y="33"/>
                  </a:cubicBezTo>
                  <a:cubicBezTo>
                    <a:pt x="42" y="30"/>
                    <a:pt x="44" y="28"/>
                    <a:pt x="44" y="27"/>
                  </a:cubicBezTo>
                  <a:cubicBezTo>
                    <a:pt x="44" y="26"/>
                    <a:pt x="48" y="26"/>
                    <a:pt x="50" y="26"/>
                  </a:cubicBezTo>
                  <a:cubicBezTo>
                    <a:pt x="53" y="26"/>
                    <a:pt x="55" y="26"/>
                    <a:pt x="54" y="25"/>
                  </a:cubicBezTo>
                  <a:cubicBezTo>
                    <a:pt x="53" y="24"/>
                    <a:pt x="50" y="19"/>
                    <a:pt x="50" y="15"/>
                  </a:cubicBezTo>
                  <a:cubicBezTo>
                    <a:pt x="51" y="11"/>
                    <a:pt x="49" y="10"/>
                    <a:pt x="49" y="8"/>
                  </a:cubicBezTo>
                  <a:cubicBezTo>
                    <a:pt x="50" y="6"/>
                    <a:pt x="47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2"/>
                    <a:pt x="44" y="4"/>
                    <a:pt x="44" y="5"/>
                  </a:cubicBezTo>
                  <a:cubicBezTo>
                    <a:pt x="44" y="6"/>
                    <a:pt x="45" y="7"/>
                    <a:pt x="47" y="8"/>
                  </a:cubicBezTo>
                  <a:cubicBezTo>
                    <a:pt x="48" y="8"/>
                    <a:pt x="48" y="11"/>
                    <a:pt x="47" y="13"/>
                  </a:cubicBezTo>
                  <a:cubicBezTo>
                    <a:pt x="47" y="15"/>
                    <a:pt x="43" y="15"/>
                    <a:pt x="43" y="15"/>
                  </a:cubicBezTo>
                  <a:cubicBezTo>
                    <a:pt x="42" y="16"/>
                    <a:pt x="38" y="23"/>
                    <a:pt x="38" y="24"/>
                  </a:cubicBezTo>
                  <a:cubicBezTo>
                    <a:pt x="38" y="25"/>
                    <a:pt x="37" y="29"/>
                    <a:pt x="36" y="29"/>
                  </a:cubicBezTo>
                  <a:cubicBezTo>
                    <a:pt x="35" y="30"/>
                    <a:pt x="35" y="33"/>
                    <a:pt x="35" y="34"/>
                  </a:cubicBezTo>
                  <a:cubicBezTo>
                    <a:pt x="35" y="35"/>
                    <a:pt x="31" y="37"/>
                    <a:pt x="31" y="39"/>
                  </a:cubicBezTo>
                  <a:cubicBezTo>
                    <a:pt x="31" y="40"/>
                    <a:pt x="27" y="48"/>
                    <a:pt x="25" y="51"/>
                  </a:cubicBezTo>
                  <a:cubicBezTo>
                    <a:pt x="24" y="54"/>
                    <a:pt x="22" y="57"/>
                    <a:pt x="22" y="54"/>
                  </a:cubicBezTo>
                  <a:cubicBezTo>
                    <a:pt x="21" y="52"/>
                    <a:pt x="18" y="49"/>
                    <a:pt x="16" y="50"/>
                  </a:cubicBezTo>
                  <a:cubicBezTo>
                    <a:pt x="15" y="52"/>
                    <a:pt x="12" y="51"/>
                    <a:pt x="11" y="51"/>
                  </a:cubicBezTo>
                  <a:cubicBezTo>
                    <a:pt x="10" y="51"/>
                    <a:pt x="2" y="60"/>
                    <a:pt x="2" y="60"/>
                  </a:cubicBezTo>
                  <a:cubicBezTo>
                    <a:pt x="2" y="60"/>
                    <a:pt x="2" y="64"/>
                    <a:pt x="0" y="69"/>
                  </a:cubicBezTo>
                  <a:cubicBezTo>
                    <a:pt x="1" y="69"/>
                    <a:pt x="2" y="71"/>
                    <a:pt x="3" y="73"/>
                  </a:cubicBezTo>
                  <a:cubicBezTo>
                    <a:pt x="5" y="75"/>
                    <a:pt x="8" y="74"/>
                    <a:pt x="9" y="74"/>
                  </a:cubicBezTo>
                  <a:cubicBezTo>
                    <a:pt x="11" y="75"/>
                    <a:pt x="12" y="81"/>
                    <a:pt x="12" y="82"/>
                  </a:cubicBezTo>
                  <a:cubicBezTo>
                    <a:pt x="11" y="84"/>
                    <a:pt x="9" y="87"/>
                    <a:pt x="10" y="89"/>
                  </a:cubicBezTo>
                  <a:cubicBezTo>
                    <a:pt x="21" y="89"/>
                    <a:pt x="21" y="89"/>
                    <a:pt x="21" y="89"/>
                  </a:cubicBezTo>
                  <a:lnTo>
                    <a:pt x="25" y="88"/>
                  </a:ln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0" name="Google Shape;1899;p124">
              <a:extLst>
                <a:ext uri="{FF2B5EF4-FFF2-40B4-BE49-F238E27FC236}">
                  <a16:creationId xmlns:a16="http://schemas.microsoft.com/office/drawing/2014/main" id="{6CDE774B-0B98-3692-488A-16FEFDFDC0A9}"/>
                </a:ext>
              </a:extLst>
            </p:cNvPr>
            <p:cNvSpPr/>
            <p:nvPr/>
          </p:nvSpPr>
          <p:spPr>
            <a:xfrm>
              <a:off x="5320717" y="4004819"/>
              <a:ext cx="143487" cy="150472"/>
            </a:xfrm>
            <a:custGeom>
              <a:avLst/>
              <a:gdLst/>
              <a:ahLst/>
              <a:cxnLst/>
              <a:rect l="l" t="t" r="r" b="b"/>
              <a:pathLst>
                <a:path w="50" h="51" extrusionOk="0">
                  <a:moveTo>
                    <a:pt x="47" y="42"/>
                  </a:moveTo>
                  <a:cubicBezTo>
                    <a:pt x="46" y="41"/>
                    <a:pt x="43" y="35"/>
                    <a:pt x="44" y="34"/>
                  </a:cubicBezTo>
                  <a:cubicBezTo>
                    <a:pt x="44" y="32"/>
                    <a:pt x="47" y="28"/>
                    <a:pt x="47" y="26"/>
                  </a:cubicBezTo>
                  <a:cubicBezTo>
                    <a:pt x="46" y="24"/>
                    <a:pt x="50" y="22"/>
                    <a:pt x="50" y="20"/>
                  </a:cubicBezTo>
                  <a:cubicBezTo>
                    <a:pt x="50" y="19"/>
                    <a:pt x="49" y="12"/>
                    <a:pt x="47" y="8"/>
                  </a:cubicBezTo>
                  <a:cubicBezTo>
                    <a:pt x="46" y="8"/>
                    <a:pt x="46" y="8"/>
                    <a:pt x="45" y="7"/>
                  </a:cubicBezTo>
                  <a:cubicBezTo>
                    <a:pt x="44" y="6"/>
                    <a:pt x="38" y="6"/>
                    <a:pt x="36" y="8"/>
                  </a:cubicBezTo>
                  <a:cubicBezTo>
                    <a:pt x="34" y="11"/>
                    <a:pt x="29" y="6"/>
                    <a:pt x="29" y="5"/>
                  </a:cubicBezTo>
                  <a:cubicBezTo>
                    <a:pt x="28" y="4"/>
                    <a:pt x="25" y="1"/>
                    <a:pt x="22" y="3"/>
                  </a:cubicBezTo>
                  <a:cubicBezTo>
                    <a:pt x="20" y="5"/>
                    <a:pt x="19" y="4"/>
                    <a:pt x="20" y="2"/>
                  </a:cubicBezTo>
                  <a:cubicBezTo>
                    <a:pt x="20" y="0"/>
                    <a:pt x="16" y="0"/>
                    <a:pt x="16" y="2"/>
                  </a:cubicBezTo>
                  <a:cubicBezTo>
                    <a:pt x="15" y="4"/>
                    <a:pt x="12" y="6"/>
                    <a:pt x="11" y="5"/>
                  </a:cubicBezTo>
                  <a:cubicBezTo>
                    <a:pt x="10" y="3"/>
                    <a:pt x="8" y="1"/>
                    <a:pt x="7" y="3"/>
                  </a:cubicBezTo>
                  <a:cubicBezTo>
                    <a:pt x="6" y="5"/>
                    <a:pt x="5" y="5"/>
                    <a:pt x="4" y="4"/>
                  </a:cubicBezTo>
                  <a:cubicBezTo>
                    <a:pt x="4" y="7"/>
                    <a:pt x="3" y="10"/>
                    <a:pt x="4" y="10"/>
                  </a:cubicBezTo>
                  <a:cubicBezTo>
                    <a:pt x="6" y="11"/>
                    <a:pt x="6" y="13"/>
                    <a:pt x="6" y="14"/>
                  </a:cubicBezTo>
                  <a:cubicBezTo>
                    <a:pt x="5" y="15"/>
                    <a:pt x="8" y="18"/>
                    <a:pt x="7" y="19"/>
                  </a:cubicBezTo>
                  <a:cubicBezTo>
                    <a:pt x="6" y="20"/>
                    <a:pt x="4" y="18"/>
                    <a:pt x="3" y="20"/>
                  </a:cubicBezTo>
                  <a:cubicBezTo>
                    <a:pt x="3" y="21"/>
                    <a:pt x="5" y="23"/>
                    <a:pt x="4" y="24"/>
                  </a:cubicBezTo>
                  <a:cubicBezTo>
                    <a:pt x="3" y="26"/>
                    <a:pt x="1" y="26"/>
                    <a:pt x="2" y="29"/>
                  </a:cubicBezTo>
                  <a:cubicBezTo>
                    <a:pt x="2" y="32"/>
                    <a:pt x="2" y="34"/>
                    <a:pt x="1" y="35"/>
                  </a:cubicBezTo>
                  <a:cubicBezTo>
                    <a:pt x="0" y="36"/>
                    <a:pt x="1" y="36"/>
                    <a:pt x="4" y="37"/>
                  </a:cubicBezTo>
                  <a:cubicBezTo>
                    <a:pt x="6" y="39"/>
                    <a:pt x="10" y="41"/>
                    <a:pt x="10" y="43"/>
                  </a:cubicBezTo>
                  <a:cubicBezTo>
                    <a:pt x="9" y="46"/>
                    <a:pt x="8" y="46"/>
                    <a:pt x="7" y="51"/>
                  </a:cubicBezTo>
                  <a:cubicBezTo>
                    <a:pt x="12" y="51"/>
                    <a:pt x="21" y="47"/>
                    <a:pt x="31" y="46"/>
                  </a:cubicBezTo>
                  <a:cubicBezTo>
                    <a:pt x="38" y="44"/>
                    <a:pt x="43" y="45"/>
                    <a:pt x="47" y="46"/>
                  </a:cubicBezTo>
                  <a:cubicBezTo>
                    <a:pt x="47" y="45"/>
                    <a:pt x="47" y="43"/>
                    <a:pt x="47" y="4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1" name="Google Shape;1900;p124">
              <a:extLst>
                <a:ext uri="{FF2B5EF4-FFF2-40B4-BE49-F238E27FC236}">
                  <a16:creationId xmlns:a16="http://schemas.microsoft.com/office/drawing/2014/main" id="{AAD00A3E-3832-A481-921F-3B1E6262E90D}"/>
                </a:ext>
              </a:extLst>
            </p:cNvPr>
            <p:cNvSpPr/>
            <p:nvPr/>
          </p:nvSpPr>
          <p:spPr>
            <a:xfrm>
              <a:off x="5444637" y="3996460"/>
              <a:ext cx="99463" cy="153816"/>
            </a:xfrm>
            <a:custGeom>
              <a:avLst/>
              <a:gdLst/>
              <a:ahLst/>
              <a:cxnLst/>
              <a:rect l="l" t="t" r="r" b="b"/>
              <a:pathLst>
                <a:path w="35" h="52" extrusionOk="0">
                  <a:moveTo>
                    <a:pt x="30" y="21"/>
                  </a:moveTo>
                  <a:cubicBezTo>
                    <a:pt x="29" y="18"/>
                    <a:pt x="29" y="12"/>
                    <a:pt x="29" y="10"/>
                  </a:cubicBezTo>
                  <a:cubicBezTo>
                    <a:pt x="30" y="7"/>
                    <a:pt x="29" y="6"/>
                    <a:pt x="27" y="5"/>
                  </a:cubicBezTo>
                  <a:cubicBezTo>
                    <a:pt x="27" y="5"/>
                    <a:pt x="26" y="2"/>
                    <a:pt x="26" y="0"/>
                  </a:cubicBezTo>
                  <a:cubicBezTo>
                    <a:pt x="24" y="0"/>
                    <a:pt x="24" y="3"/>
                    <a:pt x="24" y="2"/>
                  </a:cubicBezTo>
                  <a:cubicBezTo>
                    <a:pt x="23" y="1"/>
                    <a:pt x="4" y="0"/>
                    <a:pt x="4" y="1"/>
                  </a:cubicBezTo>
                  <a:cubicBezTo>
                    <a:pt x="3" y="3"/>
                    <a:pt x="5" y="8"/>
                    <a:pt x="5" y="9"/>
                  </a:cubicBezTo>
                  <a:cubicBezTo>
                    <a:pt x="5" y="10"/>
                    <a:pt x="4" y="11"/>
                    <a:pt x="4" y="11"/>
                  </a:cubicBezTo>
                  <a:cubicBezTo>
                    <a:pt x="6" y="15"/>
                    <a:pt x="7" y="22"/>
                    <a:pt x="7" y="23"/>
                  </a:cubicBezTo>
                  <a:cubicBezTo>
                    <a:pt x="7" y="25"/>
                    <a:pt x="3" y="27"/>
                    <a:pt x="4" y="29"/>
                  </a:cubicBezTo>
                  <a:cubicBezTo>
                    <a:pt x="4" y="31"/>
                    <a:pt x="1" y="35"/>
                    <a:pt x="1" y="37"/>
                  </a:cubicBezTo>
                  <a:cubicBezTo>
                    <a:pt x="0" y="38"/>
                    <a:pt x="3" y="44"/>
                    <a:pt x="4" y="45"/>
                  </a:cubicBezTo>
                  <a:cubicBezTo>
                    <a:pt x="4" y="46"/>
                    <a:pt x="4" y="48"/>
                    <a:pt x="4" y="49"/>
                  </a:cubicBezTo>
                  <a:cubicBezTo>
                    <a:pt x="7" y="50"/>
                    <a:pt x="9" y="51"/>
                    <a:pt x="10" y="52"/>
                  </a:cubicBezTo>
                  <a:cubicBezTo>
                    <a:pt x="11" y="52"/>
                    <a:pt x="21" y="47"/>
                    <a:pt x="25" y="45"/>
                  </a:cubicBezTo>
                  <a:cubicBezTo>
                    <a:pt x="29" y="44"/>
                    <a:pt x="32" y="43"/>
                    <a:pt x="35" y="41"/>
                  </a:cubicBezTo>
                  <a:cubicBezTo>
                    <a:pt x="33" y="38"/>
                    <a:pt x="32" y="35"/>
                    <a:pt x="32" y="32"/>
                  </a:cubicBezTo>
                  <a:cubicBezTo>
                    <a:pt x="32" y="28"/>
                    <a:pt x="31" y="24"/>
                    <a:pt x="30" y="2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1901;p124">
              <a:extLst>
                <a:ext uri="{FF2B5EF4-FFF2-40B4-BE49-F238E27FC236}">
                  <a16:creationId xmlns:a16="http://schemas.microsoft.com/office/drawing/2014/main" id="{0AFA1933-B47A-B984-9648-E9418EB5A28A}"/>
                </a:ext>
              </a:extLst>
            </p:cNvPr>
            <p:cNvSpPr/>
            <p:nvPr/>
          </p:nvSpPr>
          <p:spPr>
            <a:xfrm>
              <a:off x="5169075" y="3958008"/>
              <a:ext cx="174468" cy="135425"/>
            </a:xfrm>
            <a:custGeom>
              <a:avLst/>
              <a:gdLst/>
              <a:ahLst/>
              <a:cxnLst/>
              <a:rect l="l" t="t" r="r" b="b"/>
              <a:pathLst>
                <a:path w="61" h="46" extrusionOk="0">
                  <a:moveTo>
                    <a:pt x="21" y="24"/>
                  </a:moveTo>
                  <a:cubicBezTo>
                    <a:pt x="21" y="22"/>
                    <a:pt x="23" y="23"/>
                    <a:pt x="24" y="23"/>
                  </a:cubicBezTo>
                  <a:cubicBezTo>
                    <a:pt x="26" y="24"/>
                    <a:pt x="29" y="22"/>
                    <a:pt x="31" y="22"/>
                  </a:cubicBezTo>
                  <a:cubicBezTo>
                    <a:pt x="32" y="22"/>
                    <a:pt x="37" y="28"/>
                    <a:pt x="37" y="30"/>
                  </a:cubicBezTo>
                  <a:cubicBezTo>
                    <a:pt x="37" y="32"/>
                    <a:pt x="37" y="34"/>
                    <a:pt x="38" y="35"/>
                  </a:cubicBezTo>
                  <a:cubicBezTo>
                    <a:pt x="38" y="35"/>
                    <a:pt x="38" y="35"/>
                    <a:pt x="38" y="36"/>
                  </a:cubicBezTo>
                  <a:cubicBezTo>
                    <a:pt x="41" y="35"/>
                    <a:pt x="44" y="34"/>
                    <a:pt x="44" y="34"/>
                  </a:cubicBezTo>
                  <a:cubicBezTo>
                    <a:pt x="45" y="34"/>
                    <a:pt x="47" y="39"/>
                    <a:pt x="46" y="41"/>
                  </a:cubicBezTo>
                  <a:cubicBezTo>
                    <a:pt x="46" y="44"/>
                    <a:pt x="49" y="46"/>
                    <a:pt x="50" y="44"/>
                  </a:cubicBezTo>
                  <a:cubicBezTo>
                    <a:pt x="51" y="42"/>
                    <a:pt x="53" y="40"/>
                    <a:pt x="53" y="42"/>
                  </a:cubicBezTo>
                  <a:cubicBezTo>
                    <a:pt x="53" y="42"/>
                    <a:pt x="54" y="43"/>
                    <a:pt x="55" y="43"/>
                  </a:cubicBezTo>
                  <a:cubicBezTo>
                    <a:pt x="55" y="42"/>
                    <a:pt x="56" y="41"/>
                    <a:pt x="57" y="40"/>
                  </a:cubicBezTo>
                  <a:cubicBezTo>
                    <a:pt x="58" y="39"/>
                    <a:pt x="56" y="37"/>
                    <a:pt x="56" y="36"/>
                  </a:cubicBezTo>
                  <a:cubicBezTo>
                    <a:pt x="57" y="34"/>
                    <a:pt x="59" y="36"/>
                    <a:pt x="60" y="35"/>
                  </a:cubicBezTo>
                  <a:cubicBezTo>
                    <a:pt x="61" y="34"/>
                    <a:pt x="58" y="31"/>
                    <a:pt x="59" y="30"/>
                  </a:cubicBezTo>
                  <a:cubicBezTo>
                    <a:pt x="59" y="29"/>
                    <a:pt x="59" y="27"/>
                    <a:pt x="57" y="26"/>
                  </a:cubicBezTo>
                  <a:cubicBezTo>
                    <a:pt x="56" y="26"/>
                    <a:pt x="57" y="23"/>
                    <a:pt x="57" y="20"/>
                  </a:cubicBezTo>
                  <a:cubicBezTo>
                    <a:pt x="57" y="20"/>
                    <a:pt x="57" y="19"/>
                    <a:pt x="56" y="19"/>
                  </a:cubicBezTo>
                  <a:cubicBezTo>
                    <a:pt x="55" y="17"/>
                    <a:pt x="56" y="14"/>
                    <a:pt x="54" y="14"/>
                  </a:cubicBezTo>
                  <a:cubicBezTo>
                    <a:pt x="53" y="14"/>
                    <a:pt x="53" y="12"/>
                    <a:pt x="54" y="11"/>
                  </a:cubicBezTo>
                  <a:cubicBezTo>
                    <a:pt x="56" y="11"/>
                    <a:pt x="51" y="9"/>
                    <a:pt x="51" y="8"/>
                  </a:cubicBezTo>
                  <a:cubicBezTo>
                    <a:pt x="51" y="6"/>
                    <a:pt x="49" y="2"/>
                    <a:pt x="48" y="2"/>
                  </a:cubicBezTo>
                  <a:cubicBezTo>
                    <a:pt x="47" y="1"/>
                    <a:pt x="44" y="6"/>
                    <a:pt x="43" y="6"/>
                  </a:cubicBezTo>
                  <a:cubicBezTo>
                    <a:pt x="41" y="6"/>
                    <a:pt x="38" y="3"/>
                    <a:pt x="37" y="5"/>
                  </a:cubicBezTo>
                  <a:cubicBezTo>
                    <a:pt x="36" y="8"/>
                    <a:pt x="34" y="4"/>
                    <a:pt x="33" y="6"/>
                  </a:cubicBezTo>
                  <a:cubicBezTo>
                    <a:pt x="31" y="8"/>
                    <a:pt x="30" y="4"/>
                    <a:pt x="30" y="4"/>
                  </a:cubicBezTo>
                  <a:cubicBezTo>
                    <a:pt x="30" y="4"/>
                    <a:pt x="30" y="3"/>
                    <a:pt x="30" y="3"/>
                  </a:cubicBezTo>
                  <a:cubicBezTo>
                    <a:pt x="30" y="3"/>
                    <a:pt x="30" y="3"/>
                    <a:pt x="29" y="3"/>
                  </a:cubicBezTo>
                  <a:cubicBezTo>
                    <a:pt x="25" y="4"/>
                    <a:pt x="18" y="3"/>
                    <a:pt x="18" y="2"/>
                  </a:cubicBezTo>
                  <a:cubicBezTo>
                    <a:pt x="17" y="1"/>
                    <a:pt x="12" y="0"/>
                    <a:pt x="12" y="0"/>
                  </a:cubicBezTo>
                  <a:cubicBezTo>
                    <a:pt x="12" y="0"/>
                    <a:pt x="12" y="3"/>
                    <a:pt x="10" y="4"/>
                  </a:cubicBezTo>
                  <a:cubicBezTo>
                    <a:pt x="8" y="4"/>
                    <a:pt x="11" y="7"/>
                    <a:pt x="11" y="7"/>
                  </a:cubicBezTo>
                  <a:cubicBezTo>
                    <a:pt x="11" y="8"/>
                    <a:pt x="9" y="9"/>
                    <a:pt x="8" y="9"/>
                  </a:cubicBezTo>
                  <a:cubicBezTo>
                    <a:pt x="7" y="8"/>
                    <a:pt x="3" y="11"/>
                    <a:pt x="1" y="12"/>
                  </a:cubicBezTo>
                  <a:cubicBezTo>
                    <a:pt x="1" y="13"/>
                    <a:pt x="1" y="13"/>
                    <a:pt x="0" y="13"/>
                  </a:cubicBezTo>
                  <a:cubicBezTo>
                    <a:pt x="3" y="16"/>
                    <a:pt x="3" y="18"/>
                    <a:pt x="6" y="20"/>
                  </a:cubicBezTo>
                  <a:cubicBezTo>
                    <a:pt x="9" y="23"/>
                    <a:pt x="13" y="26"/>
                    <a:pt x="15" y="30"/>
                  </a:cubicBezTo>
                  <a:cubicBezTo>
                    <a:pt x="18" y="28"/>
                    <a:pt x="21" y="26"/>
                    <a:pt x="21" y="24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3" name="Google Shape;1902;p124">
              <a:extLst>
                <a:ext uri="{FF2B5EF4-FFF2-40B4-BE49-F238E27FC236}">
                  <a16:creationId xmlns:a16="http://schemas.microsoft.com/office/drawing/2014/main" id="{95F39C07-D338-FFF2-7AAC-04707F050233}"/>
                </a:ext>
              </a:extLst>
            </p:cNvPr>
            <p:cNvSpPr/>
            <p:nvPr/>
          </p:nvSpPr>
          <p:spPr>
            <a:xfrm>
              <a:off x="5252232" y="4058321"/>
              <a:ext cx="97832" cy="96971"/>
            </a:xfrm>
            <a:custGeom>
              <a:avLst/>
              <a:gdLst/>
              <a:ahLst/>
              <a:cxnLst/>
              <a:rect l="l" t="t" r="r" b="b"/>
              <a:pathLst>
                <a:path w="34" h="33" extrusionOk="0">
                  <a:moveTo>
                    <a:pt x="28" y="19"/>
                  </a:moveTo>
                  <a:cubicBezTo>
                    <a:pt x="25" y="18"/>
                    <a:pt x="24" y="18"/>
                    <a:pt x="25" y="17"/>
                  </a:cubicBezTo>
                  <a:cubicBezTo>
                    <a:pt x="26" y="16"/>
                    <a:pt x="26" y="14"/>
                    <a:pt x="26" y="11"/>
                  </a:cubicBezTo>
                  <a:cubicBezTo>
                    <a:pt x="26" y="10"/>
                    <a:pt x="26" y="9"/>
                    <a:pt x="26" y="9"/>
                  </a:cubicBezTo>
                  <a:cubicBezTo>
                    <a:pt x="25" y="9"/>
                    <a:pt x="24" y="8"/>
                    <a:pt x="24" y="8"/>
                  </a:cubicBezTo>
                  <a:cubicBezTo>
                    <a:pt x="24" y="6"/>
                    <a:pt x="22" y="8"/>
                    <a:pt x="21" y="10"/>
                  </a:cubicBezTo>
                  <a:cubicBezTo>
                    <a:pt x="20" y="12"/>
                    <a:pt x="17" y="10"/>
                    <a:pt x="17" y="7"/>
                  </a:cubicBezTo>
                  <a:cubicBezTo>
                    <a:pt x="18" y="5"/>
                    <a:pt x="16" y="0"/>
                    <a:pt x="15" y="0"/>
                  </a:cubicBezTo>
                  <a:cubicBezTo>
                    <a:pt x="15" y="0"/>
                    <a:pt x="12" y="1"/>
                    <a:pt x="9" y="2"/>
                  </a:cubicBezTo>
                  <a:cubicBezTo>
                    <a:pt x="10" y="3"/>
                    <a:pt x="9" y="4"/>
                    <a:pt x="8" y="6"/>
                  </a:cubicBezTo>
                  <a:cubicBezTo>
                    <a:pt x="8" y="7"/>
                    <a:pt x="4" y="10"/>
                    <a:pt x="2" y="11"/>
                  </a:cubicBezTo>
                  <a:cubicBezTo>
                    <a:pt x="2" y="11"/>
                    <a:pt x="1" y="12"/>
                    <a:pt x="0" y="14"/>
                  </a:cubicBezTo>
                  <a:cubicBezTo>
                    <a:pt x="4" y="16"/>
                    <a:pt x="8" y="18"/>
                    <a:pt x="11" y="21"/>
                  </a:cubicBezTo>
                  <a:cubicBezTo>
                    <a:pt x="17" y="25"/>
                    <a:pt x="25" y="31"/>
                    <a:pt x="29" y="32"/>
                  </a:cubicBezTo>
                  <a:cubicBezTo>
                    <a:pt x="30" y="33"/>
                    <a:pt x="31" y="33"/>
                    <a:pt x="31" y="33"/>
                  </a:cubicBezTo>
                  <a:cubicBezTo>
                    <a:pt x="32" y="28"/>
                    <a:pt x="33" y="28"/>
                    <a:pt x="34" y="25"/>
                  </a:cubicBezTo>
                  <a:cubicBezTo>
                    <a:pt x="34" y="23"/>
                    <a:pt x="30" y="21"/>
                    <a:pt x="28" y="19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" name="Google Shape;1903;p124">
              <a:extLst>
                <a:ext uri="{FF2B5EF4-FFF2-40B4-BE49-F238E27FC236}">
                  <a16:creationId xmlns:a16="http://schemas.microsoft.com/office/drawing/2014/main" id="{BBE4E02F-028E-D5D1-1BE0-AE617BEE3B15}"/>
                </a:ext>
              </a:extLst>
            </p:cNvPr>
            <p:cNvSpPr/>
            <p:nvPr/>
          </p:nvSpPr>
          <p:spPr>
            <a:xfrm>
              <a:off x="5211472" y="4023211"/>
              <a:ext cx="70113" cy="76908"/>
            </a:xfrm>
            <a:custGeom>
              <a:avLst/>
              <a:gdLst/>
              <a:ahLst/>
              <a:cxnLst/>
              <a:rect l="l" t="t" r="r" b="b"/>
              <a:pathLst>
                <a:path w="24" h="26" extrusionOk="0">
                  <a:moveTo>
                    <a:pt x="22" y="18"/>
                  </a:moveTo>
                  <a:cubicBezTo>
                    <a:pt x="23" y="16"/>
                    <a:pt x="24" y="14"/>
                    <a:pt x="23" y="13"/>
                  </a:cubicBezTo>
                  <a:cubicBezTo>
                    <a:pt x="22" y="12"/>
                    <a:pt x="22" y="10"/>
                    <a:pt x="22" y="8"/>
                  </a:cubicBezTo>
                  <a:cubicBezTo>
                    <a:pt x="22" y="6"/>
                    <a:pt x="17" y="0"/>
                    <a:pt x="16" y="0"/>
                  </a:cubicBezTo>
                  <a:cubicBezTo>
                    <a:pt x="14" y="0"/>
                    <a:pt x="11" y="2"/>
                    <a:pt x="9" y="1"/>
                  </a:cubicBezTo>
                  <a:cubicBezTo>
                    <a:pt x="8" y="1"/>
                    <a:pt x="6" y="0"/>
                    <a:pt x="6" y="2"/>
                  </a:cubicBezTo>
                  <a:cubicBezTo>
                    <a:pt x="6" y="4"/>
                    <a:pt x="3" y="6"/>
                    <a:pt x="0" y="8"/>
                  </a:cubicBezTo>
                  <a:cubicBezTo>
                    <a:pt x="1" y="9"/>
                    <a:pt x="1" y="10"/>
                    <a:pt x="1" y="11"/>
                  </a:cubicBezTo>
                  <a:cubicBezTo>
                    <a:pt x="3" y="18"/>
                    <a:pt x="5" y="19"/>
                    <a:pt x="8" y="21"/>
                  </a:cubicBezTo>
                  <a:cubicBezTo>
                    <a:pt x="9" y="22"/>
                    <a:pt x="11" y="24"/>
                    <a:pt x="14" y="26"/>
                  </a:cubicBezTo>
                  <a:cubicBezTo>
                    <a:pt x="15" y="24"/>
                    <a:pt x="16" y="23"/>
                    <a:pt x="16" y="23"/>
                  </a:cubicBezTo>
                  <a:cubicBezTo>
                    <a:pt x="18" y="22"/>
                    <a:pt x="22" y="19"/>
                    <a:pt x="22" y="18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1904;p124">
              <a:extLst>
                <a:ext uri="{FF2B5EF4-FFF2-40B4-BE49-F238E27FC236}">
                  <a16:creationId xmlns:a16="http://schemas.microsoft.com/office/drawing/2014/main" id="{E958972A-3137-F32F-4E76-486F30E2A8C7}"/>
                </a:ext>
              </a:extLst>
            </p:cNvPr>
            <p:cNvSpPr/>
            <p:nvPr/>
          </p:nvSpPr>
          <p:spPr>
            <a:xfrm>
              <a:off x="5126681" y="3585171"/>
              <a:ext cx="194035" cy="162176"/>
            </a:xfrm>
            <a:custGeom>
              <a:avLst/>
              <a:gdLst/>
              <a:ahLst/>
              <a:cxnLst/>
              <a:rect l="l" t="t" r="r" b="b"/>
              <a:pathLst>
                <a:path w="68" h="55" extrusionOk="0">
                  <a:moveTo>
                    <a:pt x="32" y="42"/>
                  </a:moveTo>
                  <a:cubicBezTo>
                    <a:pt x="32" y="40"/>
                    <a:pt x="40" y="38"/>
                    <a:pt x="40" y="36"/>
                  </a:cubicBezTo>
                  <a:cubicBezTo>
                    <a:pt x="40" y="34"/>
                    <a:pt x="40" y="15"/>
                    <a:pt x="40" y="15"/>
                  </a:cubicBezTo>
                  <a:cubicBezTo>
                    <a:pt x="40" y="15"/>
                    <a:pt x="66" y="15"/>
                    <a:pt x="67" y="15"/>
                  </a:cubicBezTo>
                  <a:cubicBezTo>
                    <a:pt x="68" y="14"/>
                    <a:pt x="67" y="9"/>
                    <a:pt x="67" y="3"/>
                  </a:cubicBezTo>
                  <a:cubicBezTo>
                    <a:pt x="66" y="1"/>
                    <a:pt x="68" y="0"/>
                    <a:pt x="62" y="0"/>
                  </a:cubicBezTo>
                  <a:cubicBezTo>
                    <a:pt x="56" y="0"/>
                    <a:pt x="42" y="0"/>
                    <a:pt x="32" y="0"/>
                  </a:cubicBezTo>
                  <a:cubicBezTo>
                    <a:pt x="29" y="2"/>
                    <a:pt x="28" y="5"/>
                    <a:pt x="27" y="7"/>
                  </a:cubicBezTo>
                  <a:cubicBezTo>
                    <a:pt x="26" y="11"/>
                    <a:pt x="17" y="17"/>
                    <a:pt x="17" y="22"/>
                  </a:cubicBezTo>
                  <a:cubicBezTo>
                    <a:pt x="16" y="28"/>
                    <a:pt x="8" y="36"/>
                    <a:pt x="2" y="47"/>
                  </a:cubicBezTo>
                  <a:cubicBezTo>
                    <a:pt x="1" y="50"/>
                    <a:pt x="0" y="53"/>
                    <a:pt x="0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5"/>
                    <a:pt x="32" y="44"/>
                    <a:pt x="32" y="4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6" name="Google Shape;1905;p124">
              <a:extLst>
                <a:ext uri="{FF2B5EF4-FFF2-40B4-BE49-F238E27FC236}">
                  <a16:creationId xmlns:a16="http://schemas.microsoft.com/office/drawing/2014/main" id="{E9C378E0-6807-57C2-E72D-7C10A547E5B3}"/>
                </a:ext>
              </a:extLst>
            </p:cNvPr>
            <p:cNvSpPr/>
            <p:nvPr/>
          </p:nvSpPr>
          <p:spPr>
            <a:xfrm>
              <a:off x="5126683" y="3595203"/>
              <a:ext cx="277191" cy="314319"/>
            </a:xfrm>
            <a:custGeom>
              <a:avLst/>
              <a:gdLst/>
              <a:ahLst/>
              <a:cxnLst/>
              <a:rect l="l" t="t" r="r" b="b"/>
              <a:pathLst>
                <a:path w="97" h="107" extrusionOk="0">
                  <a:moveTo>
                    <a:pt x="7" y="93"/>
                  </a:moveTo>
                  <a:cubicBezTo>
                    <a:pt x="10" y="93"/>
                    <a:pt x="15" y="93"/>
                    <a:pt x="15" y="93"/>
                  </a:cubicBezTo>
                  <a:cubicBezTo>
                    <a:pt x="15" y="93"/>
                    <a:pt x="19" y="91"/>
                    <a:pt x="21" y="92"/>
                  </a:cubicBezTo>
                  <a:cubicBezTo>
                    <a:pt x="23" y="93"/>
                    <a:pt x="25" y="96"/>
                    <a:pt x="25" y="96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28" y="96"/>
                    <a:pt x="30" y="102"/>
                    <a:pt x="34" y="103"/>
                  </a:cubicBezTo>
                  <a:cubicBezTo>
                    <a:pt x="36" y="104"/>
                    <a:pt x="37" y="106"/>
                    <a:pt x="38" y="107"/>
                  </a:cubicBezTo>
                  <a:cubicBezTo>
                    <a:pt x="40" y="107"/>
                    <a:pt x="42" y="106"/>
                    <a:pt x="42" y="105"/>
                  </a:cubicBezTo>
                  <a:cubicBezTo>
                    <a:pt x="42" y="102"/>
                    <a:pt x="43" y="100"/>
                    <a:pt x="47" y="103"/>
                  </a:cubicBezTo>
                  <a:cubicBezTo>
                    <a:pt x="50" y="106"/>
                    <a:pt x="50" y="103"/>
                    <a:pt x="51" y="102"/>
                  </a:cubicBezTo>
                  <a:cubicBezTo>
                    <a:pt x="52" y="101"/>
                    <a:pt x="54" y="102"/>
                    <a:pt x="56" y="102"/>
                  </a:cubicBezTo>
                  <a:cubicBezTo>
                    <a:pt x="59" y="102"/>
                    <a:pt x="61" y="101"/>
                    <a:pt x="61" y="101"/>
                  </a:cubicBezTo>
                  <a:cubicBezTo>
                    <a:pt x="61" y="101"/>
                    <a:pt x="91" y="101"/>
                    <a:pt x="93" y="101"/>
                  </a:cubicBezTo>
                  <a:cubicBezTo>
                    <a:pt x="94" y="100"/>
                    <a:pt x="94" y="94"/>
                    <a:pt x="94" y="94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3" y="11"/>
                    <a:pt x="70" y="2"/>
                    <a:pt x="69" y="2"/>
                  </a:cubicBezTo>
                  <a:cubicBezTo>
                    <a:pt x="68" y="1"/>
                    <a:pt x="68" y="1"/>
                    <a:pt x="67" y="0"/>
                  </a:cubicBezTo>
                  <a:cubicBezTo>
                    <a:pt x="67" y="6"/>
                    <a:pt x="68" y="11"/>
                    <a:pt x="67" y="12"/>
                  </a:cubicBezTo>
                  <a:cubicBezTo>
                    <a:pt x="66" y="12"/>
                    <a:pt x="40" y="12"/>
                    <a:pt x="40" y="12"/>
                  </a:cubicBezTo>
                  <a:cubicBezTo>
                    <a:pt x="40" y="12"/>
                    <a:pt x="40" y="31"/>
                    <a:pt x="40" y="33"/>
                  </a:cubicBezTo>
                  <a:cubicBezTo>
                    <a:pt x="40" y="35"/>
                    <a:pt x="32" y="37"/>
                    <a:pt x="32" y="39"/>
                  </a:cubicBezTo>
                  <a:cubicBezTo>
                    <a:pt x="32" y="41"/>
                    <a:pt x="32" y="52"/>
                    <a:pt x="32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7"/>
                    <a:pt x="3" y="59"/>
                    <a:pt x="5" y="61"/>
                  </a:cubicBezTo>
                  <a:cubicBezTo>
                    <a:pt x="7" y="64"/>
                    <a:pt x="3" y="69"/>
                    <a:pt x="6" y="74"/>
                  </a:cubicBezTo>
                  <a:cubicBezTo>
                    <a:pt x="10" y="79"/>
                    <a:pt x="5" y="87"/>
                    <a:pt x="4" y="90"/>
                  </a:cubicBezTo>
                  <a:cubicBezTo>
                    <a:pt x="3" y="91"/>
                    <a:pt x="3" y="94"/>
                    <a:pt x="2" y="97"/>
                  </a:cubicBezTo>
                  <a:cubicBezTo>
                    <a:pt x="2" y="97"/>
                    <a:pt x="3" y="97"/>
                    <a:pt x="3" y="97"/>
                  </a:cubicBezTo>
                  <a:cubicBezTo>
                    <a:pt x="5" y="96"/>
                    <a:pt x="4" y="92"/>
                    <a:pt x="7" y="9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7" name="Google Shape;1906;p124">
              <a:extLst>
                <a:ext uri="{FF2B5EF4-FFF2-40B4-BE49-F238E27FC236}">
                  <a16:creationId xmlns:a16="http://schemas.microsoft.com/office/drawing/2014/main" id="{1D552AE1-1A76-9F0D-F94D-31B772A2A1F8}"/>
                </a:ext>
              </a:extLst>
            </p:cNvPr>
            <p:cNvSpPr/>
            <p:nvPr/>
          </p:nvSpPr>
          <p:spPr>
            <a:xfrm>
              <a:off x="5234296" y="3653719"/>
              <a:ext cx="384805" cy="369492"/>
            </a:xfrm>
            <a:custGeom>
              <a:avLst/>
              <a:gdLst/>
              <a:ahLst/>
              <a:cxnLst/>
              <a:rect l="l" t="t" r="r" b="b"/>
              <a:pathLst>
                <a:path w="134" h="126" extrusionOk="0">
                  <a:moveTo>
                    <a:pt x="127" y="52"/>
                  </a:moveTo>
                  <a:cubicBezTo>
                    <a:pt x="127" y="52"/>
                    <a:pt x="127" y="46"/>
                    <a:pt x="123" y="44"/>
                  </a:cubicBezTo>
                  <a:cubicBezTo>
                    <a:pt x="119" y="42"/>
                    <a:pt x="114" y="41"/>
                    <a:pt x="114" y="41"/>
                  </a:cubicBezTo>
                  <a:cubicBezTo>
                    <a:pt x="114" y="41"/>
                    <a:pt x="111" y="36"/>
                    <a:pt x="109" y="34"/>
                  </a:cubicBezTo>
                  <a:cubicBezTo>
                    <a:pt x="108" y="32"/>
                    <a:pt x="81" y="15"/>
                    <a:pt x="59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56" y="74"/>
                    <a:pt x="56" y="74"/>
                    <a:pt x="56" y="74"/>
                  </a:cubicBezTo>
                  <a:cubicBezTo>
                    <a:pt x="56" y="74"/>
                    <a:pt x="56" y="80"/>
                    <a:pt x="55" y="81"/>
                  </a:cubicBezTo>
                  <a:cubicBezTo>
                    <a:pt x="53" y="81"/>
                    <a:pt x="23" y="81"/>
                    <a:pt x="23" y="81"/>
                  </a:cubicBezTo>
                  <a:cubicBezTo>
                    <a:pt x="23" y="81"/>
                    <a:pt x="21" y="82"/>
                    <a:pt x="18" y="82"/>
                  </a:cubicBezTo>
                  <a:cubicBezTo>
                    <a:pt x="16" y="82"/>
                    <a:pt x="14" y="81"/>
                    <a:pt x="13" y="82"/>
                  </a:cubicBezTo>
                  <a:cubicBezTo>
                    <a:pt x="12" y="83"/>
                    <a:pt x="12" y="86"/>
                    <a:pt x="9" y="83"/>
                  </a:cubicBezTo>
                  <a:cubicBezTo>
                    <a:pt x="5" y="80"/>
                    <a:pt x="4" y="82"/>
                    <a:pt x="4" y="85"/>
                  </a:cubicBezTo>
                  <a:cubicBezTo>
                    <a:pt x="4" y="86"/>
                    <a:pt x="2" y="87"/>
                    <a:pt x="0" y="87"/>
                  </a:cubicBezTo>
                  <a:cubicBezTo>
                    <a:pt x="0" y="88"/>
                    <a:pt x="0" y="89"/>
                    <a:pt x="0" y="89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2" y="91"/>
                    <a:pt x="2" y="95"/>
                    <a:pt x="3" y="96"/>
                  </a:cubicBezTo>
                  <a:cubicBezTo>
                    <a:pt x="4" y="98"/>
                    <a:pt x="7" y="100"/>
                    <a:pt x="7" y="101"/>
                  </a:cubicBezTo>
                  <a:cubicBezTo>
                    <a:pt x="8" y="103"/>
                    <a:pt x="7" y="108"/>
                    <a:pt x="7" y="108"/>
                  </a:cubicBezTo>
                  <a:cubicBezTo>
                    <a:pt x="7" y="108"/>
                    <a:pt x="8" y="112"/>
                    <a:pt x="10" y="110"/>
                  </a:cubicBezTo>
                  <a:cubicBezTo>
                    <a:pt x="11" y="108"/>
                    <a:pt x="13" y="112"/>
                    <a:pt x="14" y="109"/>
                  </a:cubicBezTo>
                  <a:cubicBezTo>
                    <a:pt x="15" y="107"/>
                    <a:pt x="18" y="110"/>
                    <a:pt x="20" y="110"/>
                  </a:cubicBezTo>
                  <a:cubicBezTo>
                    <a:pt x="21" y="110"/>
                    <a:pt x="24" y="105"/>
                    <a:pt x="25" y="106"/>
                  </a:cubicBezTo>
                  <a:cubicBezTo>
                    <a:pt x="26" y="106"/>
                    <a:pt x="28" y="110"/>
                    <a:pt x="28" y="112"/>
                  </a:cubicBezTo>
                  <a:cubicBezTo>
                    <a:pt x="28" y="113"/>
                    <a:pt x="33" y="115"/>
                    <a:pt x="31" y="115"/>
                  </a:cubicBezTo>
                  <a:cubicBezTo>
                    <a:pt x="30" y="116"/>
                    <a:pt x="30" y="118"/>
                    <a:pt x="31" y="118"/>
                  </a:cubicBezTo>
                  <a:cubicBezTo>
                    <a:pt x="33" y="118"/>
                    <a:pt x="32" y="121"/>
                    <a:pt x="33" y="123"/>
                  </a:cubicBezTo>
                  <a:cubicBezTo>
                    <a:pt x="34" y="124"/>
                    <a:pt x="36" y="125"/>
                    <a:pt x="37" y="123"/>
                  </a:cubicBezTo>
                  <a:cubicBezTo>
                    <a:pt x="38" y="121"/>
                    <a:pt x="40" y="123"/>
                    <a:pt x="41" y="125"/>
                  </a:cubicBezTo>
                  <a:cubicBezTo>
                    <a:pt x="42" y="126"/>
                    <a:pt x="45" y="124"/>
                    <a:pt x="46" y="122"/>
                  </a:cubicBezTo>
                  <a:cubicBezTo>
                    <a:pt x="46" y="120"/>
                    <a:pt x="50" y="120"/>
                    <a:pt x="50" y="122"/>
                  </a:cubicBezTo>
                  <a:cubicBezTo>
                    <a:pt x="49" y="124"/>
                    <a:pt x="50" y="125"/>
                    <a:pt x="52" y="123"/>
                  </a:cubicBezTo>
                  <a:cubicBezTo>
                    <a:pt x="53" y="122"/>
                    <a:pt x="54" y="122"/>
                    <a:pt x="55" y="122"/>
                  </a:cubicBezTo>
                  <a:cubicBezTo>
                    <a:pt x="56" y="120"/>
                    <a:pt x="57" y="117"/>
                    <a:pt x="57" y="116"/>
                  </a:cubicBezTo>
                  <a:cubicBezTo>
                    <a:pt x="58" y="115"/>
                    <a:pt x="55" y="111"/>
                    <a:pt x="57" y="111"/>
                  </a:cubicBezTo>
                  <a:cubicBezTo>
                    <a:pt x="58" y="110"/>
                    <a:pt x="62" y="111"/>
                    <a:pt x="63" y="108"/>
                  </a:cubicBezTo>
                  <a:cubicBezTo>
                    <a:pt x="64" y="105"/>
                    <a:pt x="66" y="103"/>
                    <a:pt x="66" y="103"/>
                  </a:cubicBezTo>
                  <a:cubicBezTo>
                    <a:pt x="66" y="103"/>
                    <a:pt x="66" y="96"/>
                    <a:pt x="68" y="97"/>
                  </a:cubicBezTo>
                  <a:cubicBezTo>
                    <a:pt x="70" y="98"/>
                    <a:pt x="73" y="100"/>
                    <a:pt x="73" y="97"/>
                  </a:cubicBezTo>
                  <a:cubicBezTo>
                    <a:pt x="73" y="95"/>
                    <a:pt x="76" y="96"/>
                    <a:pt x="77" y="94"/>
                  </a:cubicBezTo>
                  <a:cubicBezTo>
                    <a:pt x="77" y="91"/>
                    <a:pt x="79" y="91"/>
                    <a:pt x="81" y="92"/>
                  </a:cubicBezTo>
                  <a:cubicBezTo>
                    <a:pt x="82" y="92"/>
                    <a:pt x="84" y="91"/>
                    <a:pt x="84" y="90"/>
                  </a:cubicBezTo>
                  <a:cubicBezTo>
                    <a:pt x="84" y="89"/>
                    <a:pt x="87" y="89"/>
                    <a:pt x="91" y="87"/>
                  </a:cubicBezTo>
                  <a:cubicBezTo>
                    <a:pt x="94" y="85"/>
                    <a:pt x="95" y="83"/>
                    <a:pt x="96" y="85"/>
                  </a:cubicBezTo>
                  <a:cubicBezTo>
                    <a:pt x="98" y="86"/>
                    <a:pt x="106" y="86"/>
                    <a:pt x="107" y="85"/>
                  </a:cubicBezTo>
                  <a:cubicBezTo>
                    <a:pt x="108" y="85"/>
                    <a:pt x="110" y="82"/>
                    <a:pt x="113" y="83"/>
                  </a:cubicBezTo>
                  <a:cubicBezTo>
                    <a:pt x="116" y="83"/>
                    <a:pt x="123" y="82"/>
                    <a:pt x="126" y="82"/>
                  </a:cubicBezTo>
                  <a:cubicBezTo>
                    <a:pt x="129" y="82"/>
                    <a:pt x="130" y="79"/>
                    <a:pt x="131" y="78"/>
                  </a:cubicBezTo>
                  <a:cubicBezTo>
                    <a:pt x="132" y="77"/>
                    <a:pt x="132" y="73"/>
                    <a:pt x="133" y="72"/>
                  </a:cubicBezTo>
                  <a:cubicBezTo>
                    <a:pt x="134" y="72"/>
                    <a:pt x="134" y="57"/>
                    <a:pt x="134" y="51"/>
                  </a:cubicBezTo>
                  <a:cubicBezTo>
                    <a:pt x="131" y="51"/>
                    <a:pt x="127" y="52"/>
                    <a:pt x="127" y="5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8" name="Google Shape;1907;p124">
              <a:extLst>
                <a:ext uri="{FF2B5EF4-FFF2-40B4-BE49-F238E27FC236}">
                  <a16:creationId xmlns:a16="http://schemas.microsoft.com/office/drawing/2014/main" id="{C6AF0F8C-745C-A4F7-879A-6EFFD05D1C69}"/>
                </a:ext>
              </a:extLst>
            </p:cNvPr>
            <p:cNvSpPr/>
            <p:nvPr/>
          </p:nvSpPr>
          <p:spPr>
            <a:xfrm>
              <a:off x="5392459" y="3897816"/>
              <a:ext cx="189141" cy="140440"/>
            </a:xfrm>
            <a:custGeom>
              <a:avLst/>
              <a:gdLst/>
              <a:ahLst/>
              <a:cxnLst/>
              <a:rect l="l" t="t" r="r" b="b"/>
              <a:pathLst>
                <a:path w="66" h="48" extrusionOk="0">
                  <a:moveTo>
                    <a:pt x="65" y="27"/>
                  </a:moveTo>
                  <a:cubicBezTo>
                    <a:pt x="64" y="26"/>
                    <a:pt x="63" y="25"/>
                    <a:pt x="62" y="25"/>
                  </a:cubicBezTo>
                  <a:cubicBezTo>
                    <a:pt x="62" y="25"/>
                    <a:pt x="62" y="22"/>
                    <a:pt x="62" y="21"/>
                  </a:cubicBezTo>
                  <a:cubicBezTo>
                    <a:pt x="61" y="20"/>
                    <a:pt x="59" y="22"/>
                    <a:pt x="58" y="22"/>
                  </a:cubicBezTo>
                  <a:cubicBezTo>
                    <a:pt x="56" y="21"/>
                    <a:pt x="56" y="19"/>
                    <a:pt x="54" y="19"/>
                  </a:cubicBezTo>
                  <a:cubicBezTo>
                    <a:pt x="53" y="19"/>
                    <a:pt x="53" y="17"/>
                    <a:pt x="53" y="16"/>
                  </a:cubicBezTo>
                  <a:cubicBezTo>
                    <a:pt x="53" y="14"/>
                    <a:pt x="51" y="12"/>
                    <a:pt x="49" y="11"/>
                  </a:cubicBezTo>
                  <a:cubicBezTo>
                    <a:pt x="48" y="10"/>
                    <a:pt x="47" y="7"/>
                    <a:pt x="47" y="7"/>
                  </a:cubicBezTo>
                  <a:cubicBezTo>
                    <a:pt x="46" y="6"/>
                    <a:pt x="46" y="4"/>
                    <a:pt x="46" y="2"/>
                  </a:cubicBezTo>
                  <a:cubicBezTo>
                    <a:pt x="44" y="2"/>
                    <a:pt x="42" y="2"/>
                    <a:pt x="41" y="2"/>
                  </a:cubicBezTo>
                  <a:cubicBezTo>
                    <a:pt x="40" y="0"/>
                    <a:pt x="39" y="2"/>
                    <a:pt x="36" y="4"/>
                  </a:cubicBezTo>
                  <a:cubicBezTo>
                    <a:pt x="32" y="6"/>
                    <a:pt x="29" y="6"/>
                    <a:pt x="29" y="7"/>
                  </a:cubicBezTo>
                  <a:cubicBezTo>
                    <a:pt x="29" y="8"/>
                    <a:pt x="27" y="9"/>
                    <a:pt x="26" y="9"/>
                  </a:cubicBezTo>
                  <a:cubicBezTo>
                    <a:pt x="24" y="8"/>
                    <a:pt x="22" y="8"/>
                    <a:pt x="22" y="11"/>
                  </a:cubicBezTo>
                  <a:cubicBezTo>
                    <a:pt x="21" y="13"/>
                    <a:pt x="18" y="12"/>
                    <a:pt x="18" y="14"/>
                  </a:cubicBezTo>
                  <a:cubicBezTo>
                    <a:pt x="18" y="17"/>
                    <a:pt x="15" y="15"/>
                    <a:pt x="13" y="14"/>
                  </a:cubicBezTo>
                  <a:cubicBezTo>
                    <a:pt x="11" y="13"/>
                    <a:pt x="11" y="20"/>
                    <a:pt x="11" y="20"/>
                  </a:cubicBezTo>
                  <a:cubicBezTo>
                    <a:pt x="11" y="20"/>
                    <a:pt x="9" y="22"/>
                    <a:pt x="8" y="25"/>
                  </a:cubicBezTo>
                  <a:cubicBezTo>
                    <a:pt x="7" y="28"/>
                    <a:pt x="3" y="27"/>
                    <a:pt x="2" y="28"/>
                  </a:cubicBezTo>
                  <a:cubicBezTo>
                    <a:pt x="0" y="28"/>
                    <a:pt x="3" y="32"/>
                    <a:pt x="2" y="33"/>
                  </a:cubicBezTo>
                  <a:cubicBezTo>
                    <a:pt x="2" y="34"/>
                    <a:pt x="1" y="37"/>
                    <a:pt x="0" y="39"/>
                  </a:cubicBezTo>
                  <a:cubicBezTo>
                    <a:pt x="2" y="40"/>
                    <a:pt x="3" y="41"/>
                    <a:pt x="4" y="42"/>
                  </a:cubicBezTo>
                  <a:cubicBezTo>
                    <a:pt x="4" y="43"/>
                    <a:pt x="9" y="48"/>
                    <a:pt x="11" y="45"/>
                  </a:cubicBezTo>
                  <a:cubicBezTo>
                    <a:pt x="13" y="43"/>
                    <a:pt x="19" y="43"/>
                    <a:pt x="20" y="44"/>
                  </a:cubicBezTo>
                  <a:cubicBezTo>
                    <a:pt x="22" y="46"/>
                    <a:pt x="23" y="45"/>
                    <a:pt x="23" y="43"/>
                  </a:cubicBezTo>
                  <a:cubicBezTo>
                    <a:pt x="23" y="42"/>
                    <a:pt x="21" y="37"/>
                    <a:pt x="22" y="35"/>
                  </a:cubicBezTo>
                  <a:cubicBezTo>
                    <a:pt x="22" y="34"/>
                    <a:pt x="41" y="35"/>
                    <a:pt x="42" y="36"/>
                  </a:cubicBezTo>
                  <a:cubicBezTo>
                    <a:pt x="42" y="37"/>
                    <a:pt x="42" y="33"/>
                    <a:pt x="45" y="34"/>
                  </a:cubicBezTo>
                  <a:cubicBezTo>
                    <a:pt x="47" y="34"/>
                    <a:pt x="51" y="35"/>
                    <a:pt x="52" y="35"/>
                  </a:cubicBezTo>
                  <a:cubicBezTo>
                    <a:pt x="54" y="34"/>
                    <a:pt x="55" y="32"/>
                    <a:pt x="57" y="32"/>
                  </a:cubicBezTo>
                  <a:cubicBezTo>
                    <a:pt x="58" y="32"/>
                    <a:pt x="62" y="31"/>
                    <a:pt x="63" y="30"/>
                  </a:cubicBezTo>
                  <a:cubicBezTo>
                    <a:pt x="64" y="29"/>
                    <a:pt x="66" y="29"/>
                    <a:pt x="65" y="27"/>
                  </a:cubicBezTo>
                  <a:cubicBezTo>
                    <a:pt x="65" y="27"/>
                    <a:pt x="65" y="27"/>
                    <a:pt x="65" y="2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9" name="Google Shape;1908;p124">
              <a:extLst>
                <a:ext uri="{FF2B5EF4-FFF2-40B4-BE49-F238E27FC236}">
                  <a16:creationId xmlns:a16="http://schemas.microsoft.com/office/drawing/2014/main" id="{CC5AFCCA-11B1-EB49-323D-A95DAD62E71E}"/>
                </a:ext>
              </a:extLst>
            </p:cNvPr>
            <p:cNvSpPr/>
            <p:nvPr/>
          </p:nvSpPr>
          <p:spPr>
            <a:xfrm>
              <a:off x="5524532" y="3692172"/>
              <a:ext cx="358717" cy="287568"/>
            </a:xfrm>
            <a:custGeom>
              <a:avLst/>
              <a:gdLst/>
              <a:ahLst/>
              <a:cxnLst/>
              <a:rect l="l" t="t" r="r" b="b"/>
              <a:pathLst>
                <a:path w="125" h="98" extrusionOk="0">
                  <a:moveTo>
                    <a:pt x="119" y="14"/>
                  </a:moveTo>
                  <a:cubicBezTo>
                    <a:pt x="119" y="13"/>
                    <a:pt x="119" y="8"/>
                    <a:pt x="119" y="4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1" y="5"/>
                    <a:pt x="107" y="3"/>
                  </a:cubicBezTo>
                  <a:cubicBezTo>
                    <a:pt x="104" y="0"/>
                    <a:pt x="96" y="0"/>
                    <a:pt x="96" y="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37" y="37"/>
                    <a:pt x="34" y="38"/>
                  </a:cubicBezTo>
                  <a:cubicBezTo>
                    <a:pt x="34" y="38"/>
                    <a:pt x="33" y="38"/>
                    <a:pt x="33" y="38"/>
                  </a:cubicBezTo>
                  <a:cubicBezTo>
                    <a:pt x="33" y="44"/>
                    <a:pt x="33" y="59"/>
                    <a:pt x="32" y="59"/>
                  </a:cubicBezTo>
                  <a:cubicBezTo>
                    <a:pt x="31" y="60"/>
                    <a:pt x="31" y="64"/>
                    <a:pt x="30" y="65"/>
                  </a:cubicBezTo>
                  <a:cubicBezTo>
                    <a:pt x="29" y="66"/>
                    <a:pt x="28" y="69"/>
                    <a:pt x="25" y="69"/>
                  </a:cubicBezTo>
                  <a:cubicBezTo>
                    <a:pt x="22" y="69"/>
                    <a:pt x="15" y="70"/>
                    <a:pt x="12" y="70"/>
                  </a:cubicBezTo>
                  <a:cubicBezTo>
                    <a:pt x="9" y="69"/>
                    <a:pt x="7" y="72"/>
                    <a:pt x="6" y="72"/>
                  </a:cubicBezTo>
                  <a:cubicBezTo>
                    <a:pt x="5" y="72"/>
                    <a:pt x="3" y="72"/>
                    <a:pt x="0" y="72"/>
                  </a:cubicBezTo>
                  <a:cubicBezTo>
                    <a:pt x="0" y="74"/>
                    <a:pt x="0" y="76"/>
                    <a:pt x="1" y="77"/>
                  </a:cubicBezTo>
                  <a:cubicBezTo>
                    <a:pt x="1" y="77"/>
                    <a:pt x="2" y="80"/>
                    <a:pt x="3" y="81"/>
                  </a:cubicBezTo>
                  <a:cubicBezTo>
                    <a:pt x="5" y="82"/>
                    <a:pt x="7" y="84"/>
                    <a:pt x="7" y="86"/>
                  </a:cubicBezTo>
                  <a:cubicBezTo>
                    <a:pt x="7" y="87"/>
                    <a:pt x="7" y="89"/>
                    <a:pt x="8" y="89"/>
                  </a:cubicBezTo>
                  <a:cubicBezTo>
                    <a:pt x="10" y="89"/>
                    <a:pt x="10" y="91"/>
                    <a:pt x="12" y="92"/>
                  </a:cubicBezTo>
                  <a:cubicBezTo>
                    <a:pt x="13" y="92"/>
                    <a:pt x="15" y="90"/>
                    <a:pt x="16" y="91"/>
                  </a:cubicBezTo>
                  <a:cubicBezTo>
                    <a:pt x="16" y="92"/>
                    <a:pt x="16" y="95"/>
                    <a:pt x="16" y="95"/>
                  </a:cubicBezTo>
                  <a:cubicBezTo>
                    <a:pt x="17" y="95"/>
                    <a:pt x="18" y="96"/>
                    <a:pt x="19" y="97"/>
                  </a:cubicBezTo>
                  <a:cubicBezTo>
                    <a:pt x="19" y="95"/>
                    <a:pt x="20" y="92"/>
                    <a:pt x="22" y="93"/>
                  </a:cubicBezTo>
                  <a:cubicBezTo>
                    <a:pt x="25" y="94"/>
                    <a:pt x="23" y="96"/>
                    <a:pt x="25" y="97"/>
                  </a:cubicBezTo>
                  <a:cubicBezTo>
                    <a:pt x="27" y="98"/>
                    <a:pt x="28" y="97"/>
                    <a:pt x="28" y="96"/>
                  </a:cubicBezTo>
                  <a:cubicBezTo>
                    <a:pt x="28" y="94"/>
                    <a:pt x="31" y="91"/>
                    <a:pt x="32" y="90"/>
                  </a:cubicBezTo>
                  <a:cubicBezTo>
                    <a:pt x="33" y="89"/>
                    <a:pt x="32" y="85"/>
                    <a:pt x="34" y="83"/>
                  </a:cubicBezTo>
                  <a:cubicBezTo>
                    <a:pt x="35" y="82"/>
                    <a:pt x="39" y="83"/>
                    <a:pt x="41" y="83"/>
                  </a:cubicBezTo>
                  <a:cubicBezTo>
                    <a:pt x="43" y="84"/>
                    <a:pt x="44" y="80"/>
                    <a:pt x="46" y="82"/>
                  </a:cubicBezTo>
                  <a:cubicBezTo>
                    <a:pt x="48" y="83"/>
                    <a:pt x="51" y="82"/>
                    <a:pt x="52" y="84"/>
                  </a:cubicBezTo>
                  <a:cubicBezTo>
                    <a:pt x="54" y="85"/>
                    <a:pt x="54" y="89"/>
                    <a:pt x="57" y="88"/>
                  </a:cubicBezTo>
                  <a:cubicBezTo>
                    <a:pt x="59" y="87"/>
                    <a:pt x="62" y="86"/>
                    <a:pt x="63" y="86"/>
                  </a:cubicBezTo>
                  <a:cubicBezTo>
                    <a:pt x="65" y="86"/>
                    <a:pt x="68" y="89"/>
                    <a:pt x="70" y="89"/>
                  </a:cubicBezTo>
                  <a:cubicBezTo>
                    <a:pt x="71" y="90"/>
                    <a:pt x="76" y="90"/>
                    <a:pt x="78" y="89"/>
                  </a:cubicBezTo>
                  <a:cubicBezTo>
                    <a:pt x="79" y="88"/>
                    <a:pt x="81" y="85"/>
                    <a:pt x="83" y="86"/>
                  </a:cubicBezTo>
                  <a:cubicBezTo>
                    <a:pt x="86" y="86"/>
                    <a:pt x="92" y="85"/>
                    <a:pt x="94" y="86"/>
                  </a:cubicBezTo>
                  <a:cubicBezTo>
                    <a:pt x="95" y="87"/>
                    <a:pt x="98" y="88"/>
                    <a:pt x="100" y="87"/>
                  </a:cubicBezTo>
                  <a:cubicBezTo>
                    <a:pt x="102" y="87"/>
                    <a:pt x="104" y="83"/>
                    <a:pt x="106" y="82"/>
                  </a:cubicBezTo>
                  <a:cubicBezTo>
                    <a:pt x="107" y="82"/>
                    <a:pt x="107" y="82"/>
                    <a:pt x="107" y="82"/>
                  </a:cubicBezTo>
                  <a:cubicBezTo>
                    <a:pt x="107" y="81"/>
                    <a:pt x="107" y="80"/>
                    <a:pt x="107" y="80"/>
                  </a:cubicBezTo>
                  <a:cubicBezTo>
                    <a:pt x="107" y="75"/>
                    <a:pt x="108" y="77"/>
                    <a:pt x="109" y="73"/>
                  </a:cubicBezTo>
                  <a:cubicBezTo>
                    <a:pt x="110" y="68"/>
                    <a:pt x="121" y="57"/>
                    <a:pt x="122" y="57"/>
                  </a:cubicBezTo>
                  <a:cubicBezTo>
                    <a:pt x="123" y="56"/>
                    <a:pt x="123" y="39"/>
                    <a:pt x="123" y="37"/>
                  </a:cubicBezTo>
                  <a:cubicBezTo>
                    <a:pt x="123" y="34"/>
                    <a:pt x="123" y="31"/>
                    <a:pt x="124" y="28"/>
                  </a:cubicBezTo>
                  <a:cubicBezTo>
                    <a:pt x="125" y="25"/>
                    <a:pt x="122" y="25"/>
                    <a:pt x="123" y="22"/>
                  </a:cubicBezTo>
                  <a:cubicBezTo>
                    <a:pt x="123" y="19"/>
                    <a:pt x="119" y="16"/>
                    <a:pt x="119" y="14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1909;p124">
              <a:extLst>
                <a:ext uri="{FF2B5EF4-FFF2-40B4-BE49-F238E27FC236}">
                  <a16:creationId xmlns:a16="http://schemas.microsoft.com/office/drawing/2014/main" id="{AD51B353-B133-96B1-549D-18DD3F509407}"/>
                </a:ext>
              </a:extLst>
            </p:cNvPr>
            <p:cNvSpPr/>
            <p:nvPr/>
          </p:nvSpPr>
          <p:spPr>
            <a:xfrm>
              <a:off x="5831072" y="3692173"/>
              <a:ext cx="231536" cy="392899"/>
            </a:xfrm>
            <a:custGeom>
              <a:avLst/>
              <a:gdLst/>
              <a:ahLst/>
              <a:cxnLst/>
              <a:rect l="l" t="t" r="r" b="b"/>
              <a:pathLst>
                <a:path w="81" h="134" extrusionOk="0">
                  <a:moveTo>
                    <a:pt x="80" y="33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8"/>
                    <a:pt x="12" y="13"/>
                    <a:pt x="12" y="14"/>
                  </a:cubicBezTo>
                  <a:cubicBezTo>
                    <a:pt x="12" y="16"/>
                    <a:pt x="16" y="19"/>
                    <a:pt x="16" y="22"/>
                  </a:cubicBezTo>
                  <a:cubicBezTo>
                    <a:pt x="15" y="25"/>
                    <a:pt x="18" y="25"/>
                    <a:pt x="17" y="28"/>
                  </a:cubicBezTo>
                  <a:cubicBezTo>
                    <a:pt x="16" y="31"/>
                    <a:pt x="16" y="34"/>
                    <a:pt x="16" y="37"/>
                  </a:cubicBezTo>
                  <a:cubicBezTo>
                    <a:pt x="16" y="39"/>
                    <a:pt x="16" y="56"/>
                    <a:pt x="15" y="57"/>
                  </a:cubicBezTo>
                  <a:cubicBezTo>
                    <a:pt x="14" y="57"/>
                    <a:pt x="3" y="68"/>
                    <a:pt x="2" y="73"/>
                  </a:cubicBezTo>
                  <a:cubicBezTo>
                    <a:pt x="1" y="77"/>
                    <a:pt x="0" y="75"/>
                    <a:pt x="0" y="80"/>
                  </a:cubicBezTo>
                  <a:cubicBezTo>
                    <a:pt x="0" y="80"/>
                    <a:pt x="0" y="81"/>
                    <a:pt x="0" y="82"/>
                  </a:cubicBezTo>
                  <a:cubicBezTo>
                    <a:pt x="1" y="82"/>
                    <a:pt x="1" y="83"/>
                    <a:pt x="2" y="84"/>
                  </a:cubicBezTo>
                  <a:cubicBezTo>
                    <a:pt x="3" y="85"/>
                    <a:pt x="3" y="87"/>
                    <a:pt x="5" y="87"/>
                  </a:cubicBezTo>
                  <a:cubicBezTo>
                    <a:pt x="8" y="87"/>
                    <a:pt x="11" y="93"/>
                    <a:pt x="10" y="95"/>
                  </a:cubicBezTo>
                  <a:cubicBezTo>
                    <a:pt x="10" y="97"/>
                    <a:pt x="12" y="98"/>
                    <a:pt x="11" y="102"/>
                  </a:cubicBezTo>
                  <a:cubicBezTo>
                    <a:pt x="11" y="106"/>
                    <a:pt x="14" y="111"/>
                    <a:pt x="15" y="112"/>
                  </a:cubicBezTo>
                  <a:cubicBezTo>
                    <a:pt x="16" y="113"/>
                    <a:pt x="14" y="113"/>
                    <a:pt x="11" y="113"/>
                  </a:cubicBezTo>
                  <a:cubicBezTo>
                    <a:pt x="9" y="113"/>
                    <a:pt x="5" y="113"/>
                    <a:pt x="5" y="114"/>
                  </a:cubicBezTo>
                  <a:cubicBezTo>
                    <a:pt x="5" y="115"/>
                    <a:pt x="3" y="117"/>
                    <a:pt x="6" y="120"/>
                  </a:cubicBezTo>
                  <a:cubicBezTo>
                    <a:pt x="10" y="123"/>
                    <a:pt x="12" y="124"/>
                    <a:pt x="13" y="127"/>
                  </a:cubicBezTo>
                  <a:cubicBezTo>
                    <a:pt x="14" y="130"/>
                    <a:pt x="15" y="133"/>
                    <a:pt x="16" y="133"/>
                  </a:cubicBezTo>
                  <a:cubicBezTo>
                    <a:pt x="17" y="134"/>
                    <a:pt x="19" y="134"/>
                    <a:pt x="21" y="131"/>
                  </a:cubicBezTo>
                  <a:cubicBezTo>
                    <a:pt x="22" y="129"/>
                    <a:pt x="24" y="134"/>
                    <a:pt x="26" y="131"/>
                  </a:cubicBezTo>
                  <a:cubicBezTo>
                    <a:pt x="28" y="129"/>
                    <a:pt x="33" y="130"/>
                    <a:pt x="35" y="129"/>
                  </a:cubicBezTo>
                  <a:cubicBezTo>
                    <a:pt x="36" y="128"/>
                    <a:pt x="40" y="126"/>
                    <a:pt x="42" y="125"/>
                  </a:cubicBezTo>
                  <a:cubicBezTo>
                    <a:pt x="43" y="124"/>
                    <a:pt x="40" y="122"/>
                    <a:pt x="42" y="121"/>
                  </a:cubicBezTo>
                  <a:cubicBezTo>
                    <a:pt x="44" y="120"/>
                    <a:pt x="51" y="122"/>
                    <a:pt x="54" y="118"/>
                  </a:cubicBezTo>
                  <a:cubicBezTo>
                    <a:pt x="56" y="115"/>
                    <a:pt x="60" y="112"/>
                    <a:pt x="62" y="110"/>
                  </a:cubicBezTo>
                  <a:cubicBezTo>
                    <a:pt x="63" y="109"/>
                    <a:pt x="62" y="108"/>
                    <a:pt x="63" y="107"/>
                  </a:cubicBezTo>
                  <a:cubicBezTo>
                    <a:pt x="65" y="105"/>
                    <a:pt x="68" y="103"/>
                    <a:pt x="70" y="104"/>
                  </a:cubicBezTo>
                  <a:cubicBezTo>
                    <a:pt x="70" y="104"/>
                    <a:pt x="71" y="104"/>
                    <a:pt x="71" y="104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2" y="100"/>
                    <a:pt x="68" y="98"/>
                    <a:pt x="68" y="95"/>
                  </a:cubicBezTo>
                  <a:cubicBezTo>
                    <a:pt x="68" y="92"/>
                    <a:pt x="69" y="90"/>
                    <a:pt x="67" y="90"/>
                  </a:cubicBezTo>
                  <a:cubicBezTo>
                    <a:pt x="64" y="90"/>
                    <a:pt x="64" y="87"/>
                    <a:pt x="66" y="85"/>
                  </a:cubicBezTo>
                  <a:cubicBezTo>
                    <a:pt x="68" y="83"/>
                    <a:pt x="63" y="79"/>
                    <a:pt x="66" y="79"/>
                  </a:cubicBezTo>
                  <a:cubicBezTo>
                    <a:pt x="70" y="79"/>
                    <a:pt x="67" y="74"/>
                    <a:pt x="70" y="73"/>
                  </a:cubicBezTo>
                  <a:cubicBezTo>
                    <a:pt x="72" y="73"/>
                    <a:pt x="73" y="71"/>
                    <a:pt x="73" y="68"/>
                  </a:cubicBezTo>
                  <a:cubicBezTo>
                    <a:pt x="73" y="66"/>
                    <a:pt x="78" y="64"/>
                    <a:pt x="79" y="64"/>
                  </a:cubicBezTo>
                  <a:cubicBezTo>
                    <a:pt x="81" y="63"/>
                    <a:pt x="80" y="55"/>
                    <a:pt x="80" y="55"/>
                  </a:cubicBezTo>
                  <a:lnTo>
                    <a:pt x="80" y="33"/>
                  </a:ln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Egypt – podíl eCOM 3 %">
              <a:extLst>
                <a:ext uri="{FF2B5EF4-FFF2-40B4-BE49-F238E27FC236}">
                  <a16:creationId xmlns:a16="http://schemas.microsoft.com/office/drawing/2014/main" id="{25F4D6DA-4629-0BDD-6A21-7D3D24394B08}"/>
                </a:ext>
              </a:extLst>
            </p:cNvPr>
            <p:cNvSpPr/>
            <p:nvPr/>
          </p:nvSpPr>
          <p:spPr>
            <a:xfrm>
              <a:off x="6074023" y="3474825"/>
              <a:ext cx="252733" cy="257475"/>
            </a:xfrm>
            <a:custGeom>
              <a:avLst/>
              <a:gdLst/>
              <a:ahLst/>
              <a:cxnLst/>
              <a:rect l="l" t="t" r="r" b="b"/>
              <a:pathLst>
                <a:path w="88" h="88" extrusionOk="0">
                  <a:moveTo>
                    <a:pt x="83" y="19"/>
                  </a:moveTo>
                  <a:cubicBezTo>
                    <a:pt x="77" y="5"/>
                    <a:pt x="77" y="5"/>
                    <a:pt x="77" y="5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5" y="7"/>
                    <a:pt x="71" y="5"/>
                    <a:pt x="67" y="6"/>
                  </a:cubicBezTo>
                  <a:cubicBezTo>
                    <a:pt x="64" y="7"/>
                    <a:pt x="61" y="6"/>
                    <a:pt x="57" y="4"/>
                  </a:cubicBezTo>
                  <a:cubicBezTo>
                    <a:pt x="54" y="2"/>
                    <a:pt x="42" y="4"/>
                    <a:pt x="41" y="7"/>
                  </a:cubicBezTo>
                  <a:cubicBezTo>
                    <a:pt x="39" y="9"/>
                    <a:pt x="35" y="9"/>
                    <a:pt x="32" y="7"/>
                  </a:cubicBezTo>
                  <a:cubicBezTo>
                    <a:pt x="28" y="6"/>
                    <a:pt x="23" y="4"/>
                    <a:pt x="17" y="3"/>
                  </a:cubicBezTo>
                  <a:cubicBezTo>
                    <a:pt x="11" y="3"/>
                    <a:pt x="6" y="2"/>
                    <a:pt x="5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2" y="8"/>
                    <a:pt x="5" y="9"/>
                    <a:pt x="3" y="12"/>
                  </a:cubicBezTo>
                  <a:cubicBezTo>
                    <a:pt x="0" y="15"/>
                    <a:pt x="3" y="19"/>
                    <a:pt x="3" y="24"/>
                  </a:cubicBezTo>
                  <a:cubicBezTo>
                    <a:pt x="3" y="28"/>
                    <a:pt x="3" y="64"/>
                    <a:pt x="3" y="8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2" y="86"/>
                    <a:pt x="53" y="85"/>
                    <a:pt x="55" y="84"/>
                  </a:cubicBezTo>
                  <a:cubicBezTo>
                    <a:pt x="56" y="83"/>
                    <a:pt x="59" y="86"/>
                    <a:pt x="59" y="86"/>
                  </a:cubicBezTo>
                  <a:cubicBezTo>
                    <a:pt x="69" y="86"/>
                    <a:pt x="69" y="86"/>
                    <a:pt x="69" y="86"/>
                  </a:cubicBezTo>
                  <a:cubicBezTo>
                    <a:pt x="69" y="86"/>
                    <a:pt x="71" y="88"/>
                    <a:pt x="73" y="88"/>
                  </a:cubicBezTo>
                  <a:cubicBezTo>
                    <a:pt x="76" y="88"/>
                    <a:pt x="74" y="84"/>
                    <a:pt x="78" y="84"/>
                  </a:cubicBezTo>
                  <a:cubicBezTo>
                    <a:pt x="82" y="84"/>
                    <a:pt x="81" y="78"/>
                    <a:pt x="83" y="78"/>
                  </a:cubicBezTo>
                  <a:cubicBezTo>
                    <a:pt x="86" y="78"/>
                    <a:pt x="85" y="79"/>
                    <a:pt x="88" y="76"/>
                  </a:cubicBezTo>
                  <a:cubicBezTo>
                    <a:pt x="88" y="76"/>
                    <a:pt x="88" y="75"/>
                    <a:pt x="88" y="75"/>
                  </a:cubicBezTo>
                  <a:cubicBezTo>
                    <a:pt x="88" y="74"/>
                    <a:pt x="88" y="73"/>
                    <a:pt x="88" y="72"/>
                  </a:cubicBezTo>
                  <a:cubicBezTo>
                    <a:pt x="88" y="68"/>
                    <a:pt x="86" y="69"/>
                    <a:pt x="84" y="63"/>
                  </a:cubicBezTo>
                  <a:cubicBezTo>
                    <a:pt x="83" y="58"/>
                    <a:pt x="76" y="50"/>
                    <a:pt x="76" y="47"/>
                  </a:cubicBezTo>
                  <a:cubicBezTo>
                    <a:pt x="75" y="44"/>
                    <a:pt x="72" y="42"/>
                    <a:pt x="72" y="39"/>
                  </a:cubicBezTo>
                  <a:cubicBezTo>
                    <a:pt x="72" y="35"/>
                    <a:pt x="70" y="35"/>
                    <a:pt x="66" y="30"/>
                  </a:cubicBezTo>
                  <a:cubicBezTo>
                    <a:pt x="63" y="24"/>
                    <a:pt x="62" y="15"/>
                    <a:pt x="63" y="15"/>
                  </a:cubicBezTo>
                  <a:cubicBezTo>
                    <a:pt x="64" y="15"/>
                    <a:pt x="67" y="23"/>
                    <a:pt x="68" y="25"/>
                  </a:cubicBezTo>
                  <a:cubicBezTo>
                    <a:pt x="69" y="28"/>
                    <a:pt x="73" y="36"/>
                    <a:pt x="76" y="36"/>
                  </a:cubicBezTo>
                  <a:cubicBezTo>
                    <a:pt x="79" y="36"/>
                    <a:pt x="80" y="24"/>
                    <a:pt x="81" y="24"/>
                  </a:cubicBezTo>
                  <a:cubicBezTo>
                    <a:pt x="81" y="24"/>
                    <a:pt x="81" y="25"/>
                    <a:pt x="81" y="25"/>
                  </a:cubicBezTo>
                  <a:cubicBezTo>
                    <a:pt x="81" y="23"/>
                    <a:pt x="81" y="23"/>
                    <a:pt x="81" y="23"/>
                  </a:cubicBezTo>
                  <a:lnTo>
                    <a:pt x="83" y="19"/>
                  </a:lnTo>
                  <a:close/>
                </a:path>
              </a:pathLst>
            </a:custGeom>
            <a:solidFill>
              <a:srgbClr val="85063E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2" name="Google Shape;1911;p124">
              <a:extLst>
                <a:ext uri="{FF2B5EF4-FFF2-40B4-BE49-F238E27FC236}">
                  <a16:creationId xmlns:a16="http://schemas.microsoft.com/office/drawing/2014/main" id="{45688CB4-012B-3D28-2136-A63096A3365D}"/>
                </a:ext>
              </a:extLst>
            </p:cNvPr>
            <p:cNvSpPr/>
            <p:nvPr/>
          </p:nvSpPr>
          <p:spPr>
            <a:xfrm>
              <a:off x="5721828" y="4205448"/>
              <a:ext cx="132073" cy="148800"/>
            </a:xfrm>
            <a:custGeom>
              <a:avLst/>
              <a:gdLst/>
              <a:ahLst/>
              <a:cxnLst/>
              <a:rect l="l" t="t" r="r" b="b"/>
              <a:pathLst>
                <a:path w="46" h="51" extrusionOk="0">
                  <a:moveTo>
                    <a:pt x="23" y="48"/>
                  </a:moveTo>
                  <a:cubicBezTo>
                    <a:pt x="27" y="48"/>
                    <a:pt x="25" y="46"/>
                    <a:pt x="24" y="42"/>
                  </a:cubicBezTo>
                  <a:cubicBezTo>
                    <a:pt x="22" y="38"/>
                    <a:pt x="26" y="38"/>
                    <a:pt x="29" y="38"/>
                  </a:cubicBezTo>
                  <a:cubicBezTo>
                    <a:pt x="31" y="38"/>
                    <a:pt x="30" y="34"/>
                    <a:pt x="32" y="34"/>
                  </a:cubicBezTo>
                  <a:cubicBezTo>
                    <a:pt x="34" y="34"/>
                    <a:pt x="35" y="39"/>
                    <a:pt x="37" y="39"/>
                  </a:cubicBezTo>
                  <a:cubicBezTo>
                    <a:pt x="39" y="38"/>
                    <a:pt x="40" y="40"/>
                    <a:pt x="43" y="40"/>
                  </a:cubicBezTo>
                  <a:cubicBezTo>
                    <a:pt x="45" y="39"/>
                    <a:pt x="45" y="34"/>
                    <a:pt x="45" y="30"/>
                  </a:cubicBezTo>
                  <a:cubicBezTo>
                    <a:pt x="45" y="27"/>
                    <a:pt x="46" y="24"/>
                    <a:pt x="43" y="22"/>
                  </a:cubicBezTo>
                  <a:cubicBezTo>
                    <a:pt x="41" y="21"/>
                    <a:pt x="39" y="17"/>
                    <a:pt x="42" y="16"/>
                  </a:cubicBezTo>
                  <a:cubicBezTo>
                    <a:pt x="45" y="14"/>
                    <a:pt x="45" y="11"/>
                    <a:pt x="43" y="9"/>
                  </a:cubicBezTo>
                  <a:cubicBezTo>
                    <a:pt x="40" y="7"/>
                    <a:pt x="35" y="11"/>
                    <a:pt x="35" y="9"/>
                  </a:cubicBezTo>
                  <a:cubicBezTo>
                    <a:pt x="35" y="8"/>
                    <a:pt x="35" y="4"/>
                    <a:pt x="36" y="1"/>
                  </a:cubicBezTo>
                  <a:cubicBezTo>
                    <a:pt x="30" y="1"/>
                    <a:pt x="24" y="0"/>
                    <a:pt x="24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7"/>
                    <a:pt x="22" y="11"/>
                    <a:pt x="22" y="11"/>
                  </a:cubicBezTo>
                  <a:cubicBezTo>
                    <a:pt x="22" y="11"/>
                    <a:pt x="13" y="12"/>
                    <a:pt x="11" y="12"/>
                  </a:cubicBezTo>
                  <a:cubicBezTo>
                    <a:pt x="11" y="12"/>
                    <a:pt x="9" y="12"/>
                    <a:pt x="7" y="12"/>
                  </a:cubicBezTo>
                  <a:cubicBezTo>
                    <a:pt x="7" y="13"/>
                    <a:pt x="6" y="13"/>
                    <a:pt x="6" y="14"/>
                  </a:cubicBezTo>
                  <a:cubicBezTo>
                    <a:pt x="5" y="15"/>
                    <a:pt x="8" y="16"/>
                    <a:pt x="9" y="18"/>
                  </a:cubicBezTo>
                  <a:cubicBezTo>
                    <a:pt x="10" y="19"/>
                    <a:pt x="4" y="19"/>
                    <a:pt x="5" y="21"/>
                  </a:cubicBezTo>
                  <a:cubicBezTo>
                    <a:pt x="5" y="23"/>
                    <a:pt x="3" y="25"/>
                    <a:pt x="1" y="26"/>
                  </a:cubicBezTo>
                  <a:cubicBezTo>
                    <a:pt x="0" y="27"/>
                    <a:pt x="5" y="32"/>
                    <a:pt x="5" y="33"/>
                  </a:cubicBezTo>
                  <a:cubicBezTo>
                    <a:pt x="5" y="35"/>
                    <a:pt x="7" y="36"/>
                    <a:pt x="11" y="41"/>
                  </a:cubicBezTo>
                  <a:cubicBezTo>
                    <a:pt x="15" y="45"/>
                    <a:pt x="13" y="46"/>
                    <a:pt x="19" y="51"/>
                  </a:cubicBezTo>
                  <a:cubicBezTo>
                    <a:pt x="20" y="50"/>
                    <a:pt x="21" y="48"/>
                    <a:pt x="23" y="48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3" name="Google Shape;1912;p124">
              <a:extLst>
                <a:ext uri="{FF2B5EF4-FFF2-40B4-BE49-F238E27FC236}">
                  <a16:creationId xmlns:a16="http://schemas.microsoft.com/office/drawing/2014/main" id="{A25CDB8E-2424-7C5F-8CB0-050517B3D7EC}"/>
                </a:ext>
              </a:extLst>
            </p:cNvPr>
            <p:cNvSpPr/>
            <p:nvPr/>
          </p:nvSpPr>
          <p:spPr>
            <a:xfrm>
              <a:off x="5736504" y="4208794"/>
              <a:ext cx="52177" cy="31767"/>
            </a:xfrm>
            <a:custGeom>
              <a:avLst/>
              <a:gdLst/>
              <a:ahLst/>
              <a:cxnLst/>
              <a:rect l="l" t="t" r="r" b="b"/>
              <a:pathLst>
                <a:path w="18" h="11" extrusionOk="0">
                  <a:moveTo>
                    <a:pt x="17" y="10"/>
                  </a:moveTo>
                  <a:cubicBezTo>
                    <a:pt x="17" y="10"/>
                    <a:pt x="18" y="6"/>
                    <a:pt x="1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5" y="2"/>
                    <a:pt x="5" y="5"/>
                    <a:pt x="2" y="6"/>
                  </a:cubicBezTo>
                  <a:cubicBezTo>
                    <a:pt x="0" y="7"/>
                    <a:pt x="0" y="9"/>
                    <a:pt x="2" y="9"/>
                  </a:cubicBezTo>
                  <a:cubicBezTo>
                    <a:pt x="3" y="9"/>
                    <a:pt x="3" y="10"/>
                    <a:pt x="2" y="11"/>
                  </a:cubicBezTo>
                  <a:cubicBezTo>
                    <a:pt x="4" y="11"/>
                    <a:pt x="6" y="11"/>
                    <a:pt x="6" y="11"/>
                  </a:cubicBezTo>
                  <a:cubicBezTo>
                    <a:pt x="8" y="11"/>
                    <a:pt x="17" y="10"/>
                    <a:pt x="17" y="1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4" name="Google Shape;1913;p124">
              <a:extLst>
                <a:ext uri="{FF2B5EF4-FFF2-40B4-BE49-F238E27FC236}">
                  <a16:creationId xmlns:a16="http://schemas.microsoft.com/office/drawing/2014/main" id="{ED7299D9-4110-AC66-0DC6-B206C23B4D58}"/>
                </a:ext>
              </a:extLst>
            </p:cNvPr>
            <p:cNvSpPr/>
            <p:nvPr/>
          </p:nvSpPr>
          <p:spPr>
            <a:xfrm>
              <a:off x="5777264" y="4173684"/>
              <a:ext cx="163053" cy="207317"/>
            </a:xfrm>
            <a:custGeom>
              <a:avLst/>
              <a:gdLst/>
              <a:ahLst/>
              <a:cxnLst/>
              <a:rect l="l" t="t" r="r" b="b"/>
              <a:pathLst>
                <a:path w="57" h="71" extrusionOk="0">
                  <a:moveTo>
                    <a:pt x="15" y="67"/>
                  </a:moveTo>
                  <a:cubicBezTo>
                    <a:pt x="17" y="67"/>
                    <a:pt x="18" y="70"/>
                    <a:pt x="21" y="67"/>
                  </a:cubicBezTo>
                  <a:cubicBezTo>
                    <a:pt x="24" y="65"/>
                    <a:pt x="27" y="65"/>
                    <a:pt x="27" y="68"/>
                  </a:cubicBezTo>
                  <a:cubicBezTo>
                    <a:pt x="27" y="70"/>
                    <a:pt x="28" y="70"/>
                    <a:pt x="31" y="67"/>
                  </a:cubicBezTo>
                  <a:cubicBezTo>
                    <a:pt x="33" y="65"/>
                    <a:pt x="36" y="68"/>
                    <a:pt x="36" y="63"/>
                  </a:cubicBezTo>
                  <a:cubicBezTo>
                    <a:pt x="36" y="58"/>
                    <a:pt x="39" y="62"/>
                    <a:pt x="39" y="57"/>
                  </a:cubicBezTo>
                  <a:cubicBezTo>
                    <a:pt x="39" y="51"/>
                    <a:pt x="39" y="46"/>
                    <a:pt x="39" y="43"/>
                  </a:cubicBezTo>
                  <a:cubicBezTo>
                    <a:pt x="39" y="41"/>
                    <a:pt x="46" y="39"/>
                    <a:pt x="46" y="35"/>
                  </a:cubicBezTo>
                  <a:cubicBezTo>
                    <a:pt x="46" y="31"/>
                    <a:pt x="52" y="23"/>
                    <a:pt x="52" y="18"/>
                  </a:cubicBezTo>
                  <a:cubicBezTo>
                    <a:pt x="52" y="13"/>
                    <a:pt x="54" y="12"/>
                    <a:pt x="55" y="9"/>
                  </a:cubicBezTo>
                  <a:cubicBezTo>
                    <a:pt x="56" y="7"/>
                    <a:pt x="57" y="4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2" y="5"/>
                    <a:pt x="40" y="8"/>
                  </a:cubicBezTo>
                  <a:cubicBezTo>
                    <a:pt x="38" y="10"/>
                    <a:pt x="37" y="16"/>
                    <a:pt x="37" y="16"/>
                  </a:cubicBezTo>
                  <a:cubicBezTo>
                    <a:pt x="37" y="16"/>
                    <a:pt x="29" y="11"/>
                    <a:pt x="26" y="12"/>
                  </a:cubicBezTo>
                  <a:cubicBezTo>
                    <a:pt x="25" y="12"/>
                    <a:pt x="21" y="12"/>
                    <a:pt x="17" y="12"/>
                  </a:cubicBezTo>
                  <a:cubicBezTo>
                    <a:pt x="16" y="15"/>
                    <a:pt x="16" y="19"/>
                    <a:pt x="16" y="20"/>
                  </a:cubicBezTo>
                  <a:cubicBezTo>
                    <a:pt x="16" y="22"/>
                    <a:pt x="21" y="18"/>
                    <a:pt x="24" y="20"/>
                  </a:cubicBezTo>
                  <a:cubicBezTo>
                    <a:pt x="26" y="22"/>
                    <a:pt x="26" y="25"/>
                    <a:pt x="23" y="27"/>
                  </a:cubicBezTo>
                  <a:cubicBezTo>
                    <a:pt x="20" y="28"/>
                    <a:pt x="22" y="32"/>
                    <a:pt x="24" y="33"/>
                  </a:cubicBezTo>
                  <a:cubicBezTo>
                    <a:pt x="27" y="35"/>
                    <a:pt x="26" y="38"/>
                    <a:pt x="26" y="41"/>
                  </a:cubicBezTo>
                  <a:cubicBezTo>
                    <a:pt x="26" y="45"/>
                    <a:pt x="26" y="50"/>
                    <a:pt x="24" y="51"/>
                  </a:cubicBezTo>
                  <a:cubicBezTo>
                    <a:pt x="21" y="51"/>
                    <a:pt x="20" y="49"/>
                    <a:pt x="18" y="50"/>
                  </a:cubicBezTo>
                  <a:cubicBezTo>
                    <a:pt x="16" y="50"/>
                    <a:pt x="15" y="45"/>
                    <a:pt x="13" y="45"/>
                  </a:cubicBezTo>
                  <a:cubicBezTo>
                    <a:pt x="11" y="45"/>
                    <a:pt x="12" y="49"/>
                    <a:pt x="10" y="49"/>
                  </a:cubicBezTo>
                  <a:cubicBezTo>
                    <a:pt x="7" y="49"/>
                    <a:pt x="3" y="49"/>
                    <a:pt x="5" y="53"/>
                  </a:cubicBezTo>
                  <a:cubicBezTo>
                    <a:pt x="6" y="57"/>
                    <a:pt x="8" y="59"/>
                    <a:pt x="4" y="59"/>
                  </a:cubicBezTo>
                  <a:cubicBezTo>
                    <a:pt x="2" y="59"/>
                    <a:pt x="1" y="61"/>
                    <a:pt x="0" y="62"/>
                  </a:cubicBezTo>
                  <a:cubicBezTo>
                    <a:pt x="0" y="62"/>
                    <a:pt x="1" y="62"/>
                    <a:pt x="1" y="62"/>
                  </a:cubicBezTo>
                  <a:cubicBezTo>
                    <a:pt x="4" y="65"/>
                    <a:pt x="6" y="68"/>
                    <a:pt x="8" y="71"/>
                  </a:cubicBezTo>
                  <a:cubicBezTo>
                    <a:pt x="11" y="69"/>
                    <a:pt x="15" y="67"/>
                    <a:pt x="15" y="6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" name="Google Shape;1914;p124">
              <a:extLst>
                <a:ext uri="{FF2B5EF4-FFF2-40B4-BE49-F238E27FC236}">
                  <a16:creationId xmlns:a16="http://schemas.microsoft.com/office/drawing/2014/main" id="{75A65929-299B-78D4-30C0-FFAD18289B15}"/>
                </a:ext>
              </a:extLst>
            </p:cNvPr>
            <p:cNvSpPr/>
            <p:nvPr/>
          </p:nvSpPr>
          <p:spPr>
            <a:xfrm>
              <a:off x="6012061" y="3693844"/>
              <a:ext cx="379915" cy="484853"/>
            </a:xfrm>
            <a:custGeom>
              <a:avLst/>
              <a:gdLst/>
              <a:ahLst/>
              <a:cxnLst/>
              <a:rect l="l" t="t" r="r" b="b"/>
              <a:pathLst>
                <a:path w="133" h="165" extrusionOk="0">
                  <a:moveTo>
                    <a:pt x="105" y="3"/>
                  </a:moveTo>
                  <a:cubicBezTo>
                    <a:pt x="103" y="3"/>
                    <a:pt x="104" y="9"/>
                    <a:pt x="100" y="9"/>
                  </a:cubicBezTo>
                  <a:cubicBezTo>
                    <a:pt x="96" y="9"/>
                    <a:pt x="98" y="13"/>
                    <a:pt x="95" y="13"/>
                  </a:cubicBezTo>
                  <a:cubicBezTo>
                    <a:pt x="93" y="13"/>
                    <a:pt x="91" y="11"/>
                    <a:pt x="91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1" y="11"/>
                    <a:pt x="78" y="8"/>
                    <a:pt x="77" y="9"/>
                  </a:cubicBezTo>
                  <a:cubicBezTo>
                    <a:pt x="75" y="10"/>
                    <a:pt x="74" y="11"/>
                    <a:pt x="74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21"/>
                    <a:pt x="25" y="28"/>
                    <a:pt x="25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8" y="62"/>
                    <a:pt x="16" y="63"/>
                  </a:cubicBezTo>
                  <a:cubicBezTo>
                    <a:pt x="15" y="63"/>
                    <a:pt x="10" y="65"/>
                    <a:pt x="10" y="67"/>
                  </a:cubicBezTo>
                  <a:cubicBezTo>
                    <a:pt x="10" y="70"/>
                    <a:pt x="9" y="72"/>
                    <a:pt x="7" y="72"/>
                  </a:cubicBezTo>
                  <a:cubicBezTo>
                    <a:pt x="4" y="73"/>
                    <a:pt x="7" y="78"/>
                    <a:pt x="3" y="78"/>
                  </a:cubicBezTo>
                  <a:cubicBezTo>
                    <a:pt x="0" y="78"/>
                    <a:pt x="5" y="82"/>
                    <a:pt x="3" y="84"/>
                  </a:cubicBezTo>
                  <a:cubicBezTo>
                    <a:pt x="1" y="86"/>
                    <a:pt x="1" y="89"/>
                    <a:pt x="4" y="89"/>
                  </a:cubicBezTo>
                  <a:cubicBezTo>
                    <a:pt x="6" y="89"/>
                    <a:pt x="5" y="91"/>
                    <a:pt x="5" y="94"/>
                  </a:cubicBezTo>
                  <a:cubicBezTo>
                    <a:pt x="5" y="97"/>
                    <a:pt x="9" y="99"/>
                    <a:pt x="9" y="99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8" y="103"/>
                    <a:pt x="13" y="109"/>
                    <a:pt x="14" y="111"/>
                  </a:cubicBezTo>
                  <a:cubicBezTo>
                    <a:pt x="14" y="112"/>
                    <a:pt x="17" y="116"/>
                    <a:pt x="14" y="118"/>
                  </a:cubicBezTo>
                  <a:cubicBezTo>
                    <a:pt x="12" y="119"/>
                    <a:pt x="13" y="121"/>
                    <a:pt x="13" y="121"/>
                  </a:cubicBezTo>
                  <a:cubicBezTo>
                    <a:pt x="17" y="121"/>
                    <a:pt x="17" y="121"/>
                    <a:pt x="17" y="121"/>
                  </a:cubicBezTo>
                  <a:cubicBezTo>
                    <a:pt x="18" y="124"/>
                    <a:pt x="18" y="124"/>
                    <a:pt x="18" y="124"/>
                  </a:cubicBezTo>
                  <a:cubicBezTo>
                    <a:pt x="18" y="124"/>
                    <a:pt x="22" y="124"/>
                    <a:pt x="24" y="127"/>
                  </a:cubicBezTo>
                  <a:cubicBezTo>
                    <a:pt x="27" y="130"/>
                    <a:pt x="28" y="130"/>
                    <a:pt x="28" y="132"/>
                  </a:cubicBezTo>
                  <a:cubicBezTo>
                    <a:pt x="28" y="133"/>
                    <a:pt x="30" y="134"/>
                    <a:pt x="33" y="136"/>
                  </a:cubicBezTo>
                  <a:cubicBezTo>
                    <a:pt x="36" y="139"/>
                    <a:pt x="36" y="140"/>
                    <a:pt x="36" y="142"/>
                  </a:cubicBezTo>
                  <a:cubicBezTo>
                    <a:pt x="36" y="143"/>
                    <a:pt x="41" y="146"/>
                    <a:pt x="41" y="146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4" y="151"/>
                    <a:pt x="45" y="151"/>
                    <a:pt x="45" y="152"/>
                  </a:cubicBezTo>
                  <a:cubicBezTo>
                    <a:pt x="46" y="155"/>
                    <a:pt x="49" y="156"/>
                    <a:pt x="49" y="156"/>
                  </a:cubicBezTo>
                  <a:cubicBezTo>
                    <a:pt x="49" y="156"/>
                    <a:pt x="52" y="158"/>
                    <a:pt x="54" y="156"/>
                  </a:cubicBezTo>
                  <a:cubicBezTo>
                    <a:pt x="56" y="154"/>
                    <a:pt x="58" y="157"/>
                    <a:pt x="58" y="157"/>
                  </a:cubicBezTo>
                  <a:cubicBezTo>
                    <a:pt x="58" y="157"/>
                    <a:pt x="61" y="155"/>
                    <a:pt x="62" y="156"/>
                  </a:cubicBezTo>
                  <a:cubicBezTo>
                    <a:pt x="63" y="156"/>
                    <a:pt x="68" y="160"/>
                    <a:pt x="71" y="164"/>
                  </a:cubicBezTo>
                  <a:cubicBezTo>
                    <a:pt x="72" y="163"/>
                    <a:pt x="76" y="162"/>
                    <a:pt x="77" y="162"/>
                  </a:cubicBezTo>
                  <a:cubicBezTo>
                    <a:pt x="79" y="162"/>
                    <a:pt x="82" y="165"/>
                    <a:pt x="82" y="164"/>
                  </a:cubicBezTo>
                  <a:cubicBezTo>
                    <a:pt x="83" y="163"/>
                    <a:pt x="87" y="161"/>
                    <a:pt x="88" y="162"/>
                  </a:cubicBezTo>
                  <a:cubicBezTo>
                    <a:pt x="90" y="162"/>
                    <a:pt x="93" y="163"/>
                    <a:pt x="93" y="161"/>
                  </a:cubicBezTo>
                  <a:cubicBezTo>
                    <a:pt x="93" y="160"/>
                    <a:pt x="95" y="160"/>
                    <a:pt x="96" y="159"/>
                  </a:cubicBezTo>
                  <a:cubicBezTo>
                    <a:pt x="96" y="158"/>
                    <a:pt x="97" y="158"/>
                    <a:pt x="97" y="157"/>
                  </a:cubicBezTo>
                  <a:cubicBezTo>
                    <a:pt x="97" y="156"/>
                    <a:pt x="102" y="153"/>
                    <a:pt x="103" y="153"/>
                  </a:cubicBezTo>
                  <a:cubicBezTo>
                    <a:pt x="105" y="153"/>
                    <a:pt x="107" y="153"/>
                    <a:pt x="108" y="154"/>
                  </a:cubicBezTo>
                  <a:cubicBezTo>
                    <a:pt x="109" y="154"/>
                    <a:pt x="109" y="155"/>
                    <a:pt x="110" y="155"/>
                  </a:cubicBezTo>
                  <a:cubicBezTo>
                    <a:pt x="111" y="150"/>
                    <a:pt x="112" y="148"/>
                    <a:pt x="110" y="148"/>
                  </a:cubicBezTo>
                  <a:cubicBezTo>
                    <a:pt x="108" y="148"/>
                    <a:pt x="104" y="146"/>
                    <a:pt x="103" y="142"/>
                  </a:cubicBezTo>
                  <a:cubicBezTo>
                    <a:pt x="101" y="138"/>
                    <a:pt x="97" y="135"/>
                    <a:pt x="96" y="133"/>
                  </a:cubicBezTo>
                  <a:cubicBezTo>
                    <a:pt x="95" y="130"/>
                    <a:pt x="89" y="131"/>
                    <a:pt x="88" y="129"/>
                  </a:cubicBezTo>
                  <a:cubicBezTo>
                    <a:pt x="87" y="127"/>
                    <a:pt x="90" y="127"/>
                    <a:pt x="90" y="124"/>
                  </a:cubicBezTo>
                  <a:cubicBezTo>
                    <a:pt x="90" y="122"/>
                    <a:pt x="96" y="123"/>
                    <a:pt x="96" y="123"/>
                  </a:cubicBezTo>
                  <a:cubicBezTo>
                    <a:pt x="97" y="122"/>
                    <a:pt x="97" y="117"/>
                    <a:pt x="97" y="114"/>
                  </a:cubicBezTo>
                  <a:cubicBezTo>
                    <a:pt x="97" y="111"/>
                    <a:pt x="101" y="108"/>
                    <a:pt x="100" y="107"/>
                  </a:cubicBezTo>
                  <a:cubicBezTo>
                    <a:pt x="98" y="105"/>
                    <a:pt x="101" y="105"/>
                    <a:pt x="103" y="103"/>
                  </a:cubicBezTo>
                  <a:cubicBezTo>
                    <a:pt x="105" y="102"/>
                    <a:pt x="104" y="97"/>
                    <a:pt x="106" y="95"/>
                  </a:cubicBezTo>
                  <a:cubicBezTo>
                    <a:pt x="108" y="93"/>
                    <a:pt x="109" y="89"/>
                    <a:pt x="111" y="89"/>
                  </a:cubicBezTo>
                  <a:cubicBezTo>
                    <a:pt x="112" y="89"/>
                    <a:pt x="114" y="87"/>
                    <a:pt x="114" y="85"/>
                  </a:cubicBezTo>
                  <a:cubicBezTo>
                    <a:pt x="114" y="83"/>
                    <a:pt x="118" y="79"/>
                    <a:pt x="117" y="76"/>
                  </a:cubicBezTo>
                  <a:cubicBezTo>
                    <a:pt x="117" y="72"/>
                    <a:pt x="115" y="68"/>
                    <a:pt x="118" y="65"/>
                  </a:cubicBezTo>
                  <a:cubicBezTo>
                    <a:pt x="120" y="62"/>
                    <a:pt x="121" y="59"/>
                    <a:pt x="121" y="57"/>
                  </a:cubicBezTo>
                  <a:cubicBezTo>
                    <a:pt x="120" y="54"/>
                    <a:pt x="124" y="54"/>
                    <a:pt x="125" y="52"/>
                  </a:cubicBezTo>
                  <a:cubicBezTo>
                    <a:pt x="126" y="51"/>
                    <a:pt x="130" y="50"/>
                    <a:pt x="133" y="45"/>
                  </a:cubicBezTo>
                  <a:cubicBezTo>
                    <a:pt x="131" y="43"/>
                    <a:pt x="129" y="41"/>
                    <a:pt x="128" y="41"/>
                  </a:cubicBezTo>
                  <a:cubicBezTo>
                    <a:pt x="125" y="39"/>
                    <a:pt x="123" y="34"/>
                    <a:pt x="123" y="28"/>
                  </a:cubicBezTo>
                  <a:cubicBezTo>
                    <a:pt x="123" y="22"/>
                    <a:pt x="122" y="17"/>
                    <a:pt x="121" y="15"/>
                  </a:cubicBezTo>
                  <a:cubicBezTo>
                    <a:pt x="121" y="13"/>
                    <a:pt x="118" y="8"/>
                    <a:pt x="114" y="6"/>
                  </a:cubicBezTo>
                  <a:cubicBezTo>
                    <a:pt x="112" y="5"/>
                    <a:pt x="110" y="3"/>
                    <a:pt x="110" y="0"/>
                  </a:cubicBezTo>
                  <a:cubicBezTo>
                    <a:pt x="110" y="0"/>
                    <a:pt x="110" y="1"/>
                    <a:pt x="110" y="1"/>
                  </a:cubicBezTo>
                  <a:cubicBezTo>
                    <a:pt x="107" y="4"/>
                    <a:pt x="108" y="3"/>
                    <a:pt x="105" y="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" name="Google Shape;1915;p124">
              <a:extLst>
                <a:ext uri="{FF2B5EF4-FFF2-40B4-BE49-F238E27FC236}">
                  <a16:creationId xmlns:a16="http://schemas.microsoft.com/office/drawing/2014/main" id="{AC919876-1CB5-D7AE-7A1E-C3E6626EE54A}"/>
                </a:ext>
              </a:extLst>
            </p:cNvPr>
            <p:cNvSpPr/>
            <p:nvPr/>
          </p:nvSpPr>
          <p:spPr>
            <a:xfrm>
              <a:off x="6463721" y="3956335"/>
              <a:ext cx="45655" cy="46813"/>
            </a:xfrm>
            <a:custGeom>
              <a:avLst/>
              <a:gdLst/>
              <a:ahLst/>
              <a:cxnLst/>
              <a:rect l="l" t="t" r="r" b="b"/>
              <a:pathLst>
                <a:path w="16" h="16" extrusionOk="0">
                  <a:moveTo>
                    <a:pt x="6" y="2"/>
                  </a:moveTo>
                  <a:cubicBezTo>
                    <a:pt x="5" y="3"/>
                    <a:pt x="3" y="6"/>
                    <a:pt x="2" y="8"/>
                  </a:cubicBezTo>
                  <a:cubicBezTo>
                    <a:pt x="0" y="10"/>
                    <a:pt x="1" y="14"/>
                    <a:pt x="2" y="15"/>
                  </a:cubicBezTo>
                  <a:cubicBezTo>
                    <a:pt x="2" y="16"/>
                    <a:pt x="5" y="15"/>
                    <a:pt x="6" y="14"/>
                  </a:cubicBezTo>
                  <a:cubicBezTo>
                    <a:pt x="7" y="14"/>
                    <a:pt x="8" y="14"/>
                    <a:pt x="10" y="16"/>
                  </a:cubicBezTo>
                  <a:cubicBezTo>
                    <a:pt x="11" y="14"/>
                    <a:pt x="12" y="13"/>
                    <a:pt x="13" y="12"/>
                  </a:cubicBezTo>
                  <a:cubicBezTo>
                    <a:pt x="11" y="11"/>
                    <a:pt x="9" y="10"/>
                    <a:pt x="9" y="10"/>
                  </a:cubicBezTo>
                  <a:cubicBezTo>
                    <a:pt x="8" y="9"/>
                    <a:pt x="11" y="7"/>
                    <a:pt x="14" y="6"/>
                  </a:cubicBezTo>
                  <a:cubicBezTo>
                    <a:pt x="16" y="6"/>
                    <a:pt x="15" y="3"/>
                    <a:pt x="13" y="1"/>
                  </a:cubicBezTo>
                  <a:cubicBezTo>
                    <a:pt x="13" y="1"/>
                    <a:pt x="12" y="1"/>
                    <a:pt x="12" y="0"/>
                  </a:cubicBezTo>
                  <a:cubicBezTo>
                    <a:pt x="11" y="1"/>
                    <a:pt x="10" y="2"/>
                    <a:pt x="10" y="2"/>
                  </a:cubicBezTo>
                  <a:cubicBezTo>
                    <a:pt x="9" y="3"/>
                    <a:pt x="8" y="2"/>
                    <a:pt x="6" y="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" name="Google Shape;1916;p124">
              <a:extLst>
                <a:ext uri="{FF2B5EF4-FFF2-40B4-BE49-F238E27FC236}">
                  <a16:creationId xmlns:a16="http://schemas.microsoft.com/office/drawing/2014/main" id="{9A121F45-47B7-7479-2BF7-3CFBE66E7F09}"/>
                </a:ext>
              </a:extLst>
            </p:cNvPr>
            <p:cNvSpPr/>
            <p:nvPr/>
          </p:nvSpPr>
          <p:spPr>
            <a:xfrm>
              <a:off x="6341429" y="3825928"/>
              <a:ext cx="156531" cy="138769"/>
            </a:xfrm>
            <a:custGeom>
              <a:avLst/>
              <a:gdLst/>
              <a:ahLst/>
              <a:cxnLst/>
              <a:rect l="l" t="t" r="r" b="b"/>
              <a:pathLst>
                <a:path w="55" h="47" extrusionOk="0">
                  <a:moveTo>
                    <a:pt x="10" y="7"/>
                  </a:moveTo>
                  <a:cubicBezTo>
                    <a:pt x="9" y="9"/>
                    <a:pt x="5" y="9"/>
                    <a:pt x="6" y="12"/>
                  </a:cubicBezTo>
                  <a:cubicBezTo>
                    <a:pt x="6" y="14"/>
                    <a:pt x="5" y="17"/>
                    <a:pt x="3" y="20"/>
                  </a:cubicBezTo>
                  <a:cubicBezTo>
                    <a:pt x="0" y="23"/>
                    <a:pt x="2" y="27"/>
                    <a:pt x="2" y="31"/>
                  </a:cubicBezTo>
                  <a:cubicBezTo>
                    <a:pt x="5" y="30"/>
                    <a:pt x="8" y="30"/>
                    <a:pt x="9" y="31"/>
                  </a:cubicBezTo>
                  <a:cubicBezTo>
                    <a:pt x="10" y="32"/>
                    <a:pt x="11" y="31"/>
                    <a:pt x="12" y="29"/>
                  </a:cubicBezTo>
                  <a:cubicBezTo>
                    <a:pt x="12" y="26"/>
                    <a:pt x="14" y="26"/>
                    <a:pt x="15" y="28"/>
                  </a:cubicBezTo>
                  <a:cubicBezTo>
                    <a:pt x="17" y="29"/>
                    <a:pt x="18" y="31"/>
                    <a:pt x="20" y="30"/>
                  </a:cubicBezTo>
                  <a:cubicBezTo>
                    <a:pt x="23" y="28"/>
                    <a:pt x="23" y="29"/>
                    <a:pt x="24" y="30"/>
                  </a:cubicBezTo>
                  <a:cubicBezTo>
                    <a:pt x="25" y="30"/>
                    <a:pt x="30" y="29"/>
                    <a:pt x="32" y="30"/>
                  </a:cubicBezTo>
                  <a:cubicBezTo>
                    <a:pt x="34" y="30"/>
                    <a:pt x="49" y="46"/>
                    <a:pt x="49" y="46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51" y="46"/>
                    <a:pt x="52" y="47"/>
                    <a:pt x="53" y="46"/>
                  </a:cubicBezTo>
                  <a:cubicBezTo>
                    <a:pt x="53" y="46"/>
                    <a:pt x="54" y="45"/>
                    <a:pt x="55" y="44"/>
                  </a:cubicBezTo>
                  <a:cubicBezTo>
                    <a:pt x="53" y="43"/>
                    <a:pt x="50" y="40"/>
                    <a:pt x="46" y="35"/>
                  </a:cubicBezTo>
                  <a:cubicBezTo>
                    <a:pt x="42" y="29"/>
                    <a:pt x="36" y="26"/>
                    <a:pt x="34" y="26"/>
                  </a:cubicBezTo>
                  <a:cubicBezTo>
                    <a:pt x="31" y="26"/>
                    <a:pt x="30" y="21"/>
                    <a:pt x="28" y="21"/>
                  </a:cubicBezTo>
                  <a:cubicBezTo>
                    <a:pt x="27" y="21"/>
                    <a:pt x="23" y="14"/>
                    <a:pt x="22" y="9"/>
                  </a:cubicBezTo>
                  <a:cubicBezTo>
                    <a:pt x="22" y="7"/>
                    <a:pt x="20" y="3"/>
                    <a:pt x="18" y="0"/>
                  </a:cubicBezTo>
                  <a:cubicBezTo>
                    <a:pt x="15" y="5"/>
                    <a:pt x="11" y="6"/>
                    <a:pt x="10" y="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" name="Google Shape;1917;p124">
              <a:extLst>
                <a:ext uri="{FF2B5EF4-FFF2-40B4-BE49-F238E27FC236}">
                  <a16:creationId xmlns:a16="http://schemas.microsoft.com/office/drawing/2014/main" id="{42576E94-6A9F-E1FE-F31A-51F01EAABA31}"/>
                </a:ext>
              </a:extLst>
            </p:cNvPr>
            <p:cNvSpPr/>
            <p:nvPr/>
          </p:nvSpPr>
          <p:spPr>
            <a:xfrm>
              <a:off x="6259903" y="3902836"/>
              <a:ext cx="350565" cy="275865"/>
            </a:xfrm>
            <a:custGeom>
              <a:avLst/>
              <a:gdLst/>
              <a:ahLst/>
              <a:cxnLst/>
              <a:rect l="l" t="t" r="r" b="b"/>
              <a:pathLst>
                <a:path w="122" h="94" extrusionOk="0">
                  <a:moveTo>
                    <a:pt x="9" y="62"/>
                  </a:moveTo>
                  <a:cubicBezTo>
                    <a:pt x="10" y="64"/>
                    <a:pt x="14" y="67"/>
                    <a:pt x="16" y="71"/>
                  </a:cubicBezTo>
                  <a:cubicBezTo>
                    <a:pt x="17" y="75"/>
                    <a:pt x="21" y="77"/>
                    <a:pt x="23" y="77"/>
                  </a:cubicBezTo>
                  <a:cubicBezTo>
                    <a:pt x="25" y="77"/>
                    <a:pt x="24" y="79"/>
                    <a:pt x="23" y="84"/>
                  </a:cubicBezTo>
                  <a:cubicBezTo>
                    <a:pt x="24" y="84"/>
                    <a:pt x="25" y="85"/>
                    <a:pt x="26" y="85"/>
                  </a:cubicBezTo>
                  <a:cubicBezTo>
                    <a:pt x="27" y="86"/>
                    <a:pt x="32" y="85"/>
                    <a:pt x="34" y="87"/>
                  </a:cubicBezTo>
                  <a:cubicBezTo>
                    <a:pt x="36" y="88"/>
                    <a:pt x="42" y="92"/>
                    <a:pt x="43" y="92"/>
                  </a:cubicBezTo>
                  <a:cubicBezTo>
                    <a:pt x="45" y="92"/>
                    <a:pt x="52" y="93"/>
                    <a:pt x="53" y="94"/>
                  </a:cubicBezTo>
                  <a:cubicBezTo>
                    <a:pt x="54" y="94"/>
                    <a:pt x="55" y="91"/>
                    <a:pt x="58" y="89"/>
                  </a:cubicBezTo>
                  <a:cubicBezTo>
                    <a:pt x="61" y="88"/>
                    <a:pt x="64" y="87"/>
                    <a:pt x="65" y="88"/>
                  </a:cubicBezTo>
                  <a:cubicBezTo>
                    <a:pt x="65" y="89"/>
                    <a:pt x="67" y="90"/>
                    <a:pt x="69" y="89"/>
                  </a:cubicBezTo>
                  <a:cubicBezTo>
                    <a:pt x="69" y="89"/>
                    <a:pt x="71" y="89"/>
                    <a:pt x="73" y="88"/>
                  </a:cubicBezTo>
                  <a:cubicBezTo>
                    <a:pt x="75" y="88"/>
                    <a:pt x="79" y="87"/>
                    <a:pt x="79" y="87"/>
                  </a:cubicBezTo>
                  <a:cubicBezTo>
                    <a:pt x="81" y="87"/>
                    <a:pt x="85" y="82"/>
                    <a:pt x="90" y="82"/>
                  </a:cubicBezTo>
                  <a:cubicBezTo>
                    <a:pt x="95" y="82"/>
                    <a:pt x="96" y="83"/>
                    <a:pt x="99" y="80"/>
                  </a:cubicBezTo>
                  <a:cubicBezTo>
                    <a:pt x="101" y="78"/>
                    <a:pt x="119" y="60"/>
                    <a:pt x="120" y="59"/>
                  </a:cubicBezTo>
                  <a:cubicBezTo>
                    <a:pt x="122" y="58"/>
                    <a:pt x="119" y="57"/>
                    <a:pt x="117" y="57"/>
                  </a:cubicBezTo>
                  <a:cubicBezTo>
                    <a:pt x="116" y="57"/>
                    <a:pt x="112" y="57"/>
                    <a:pt x="106" y="54"/>
                  </a:cubicBezTo>
                  <a:cubicBezTo>
                    <a:pt x="101" y="52"/>
                    <a:pt x="92" y="49"/>
                    <a:pt x="90" y="49"/>
                  </a:cubicBezTo>
                  <a:cubicBezTo>
                    <a:pt x="88" y="48"/>
                    <a:pt x="86" y="45"/>
                    <a:pt x="85" y="44"/>
                  </a:cubicBezTo>
                  <a:cubicBezTo>
                    <a:pt x="83" y="43"/>
                    <a:pt x="80" y="38"/>
                    <a:pt x="80" y="37"/>
                  </a:cubicBezTo>
                  <a:cubicBezTo>
                    <a:pt x="79" y="36"/>
                    <a:pt x="80" y="35"/>
                    <a:pt x="81" y="34"/>
                  </a:cubicBezTo>
                  <a:cubicBezTo>
                    <a:pt x="79" y="32"/>
                    <a:pt x="78" y="32"/>
                    <a:pt x="77" y="32"/>
                  </a:cubicBezTo>
                  <a:cubicBezTo>
                    <a:pt x="76" y="33"/>
                    <a:pt x="73" y="34"/>
                    <a:pt x="73" y="33"/>
                  </a:cubicBezTo>
                  <a:cubicBezTo>
                    <a:pt x="72" y="32"/>
                    <a:pt x="71" y="28"/>
                    <a:pt x="73" y="26"/>
                  </a:cubicBezTo>
                  <a:cubicBezTo>
                    <a:pt x="75" y="24"/>
                    <a:pt x="77" y="20"/>
                    <a:pt x="77" y="20"/>
                  </a:cubicBezTo>
                  <a:cubicBezTo>
                    <a:pt x="77" y="20"/>
                    <a:pt x="62" y="4"/>
                    <a:pt x="60" y="4"/>
                  </a:cubicBezTo>
                  <a:cubicBezTo>
                    <a:pt x="58" y="3"/>
                    <a:pt x="53" y="4"/>
                    <a:pt x="52" y="4"/>
                  </a:cubicBezTo>
                  <a:cubicBezTo>
                    <a:pt x="51" y="3"/>
                    <a:pt x="51" y="2"/>
                    <a:pt x="48" y="4"/>
                  </a:cubicBezTo>
                  <a:cubicBezTo>
                    <a:pt x="46" y="5"/>
                    <a:pt x="45" y="3"/>
                    <a:pt x="43" y="2"/>
                  </a:cubicBezTo>
                  <a:cubicBezTo>
                    <a:pt x="42" y="0"/>
                    <a:pt x="40" y="0"/>
                    <a:pt x="40" y="3"/>
                  </a:cubicBezTo>
                  <a:cubicBezTo>
                    <a:pt x="39" y="5"/>
                    <a:pt x="38" y="6"/>
                    <a:pt x="37" y="5"/>
                  </a:cubicBezTo>
                  <a:cubicBezTo>
                    <a:pt x="36" y="4"/>
                    <a:pt x="33" y="4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8"/>
                    <a:pt x="27" y="12"/>
                    <a:pt x="27" y="14"/>
                  </a:cubicBezTo>
                  <a:cubicBezTo>
                    <a:pt x="27" y="16"/>
                    <a:pt x="25" y="18"/>
                    <a:pt x="24" y="18"/>
                  </a:cubicBezTo>
                  <a:cubicBezTo>
                    <a:pt x="22" y="18"/>
                    <a:pt x="21" y="22"/>
                    <a:pt x="19" y="24"/>
                  </a:cubicBezTo>
                  <a:cubicBezTo>
                    <a:pt x="17" y="26"/>
                    <a:pt x="18" y="31"/>
                    <a:pt x="16" y="32"/>
                  </a:cubicBezTo>
                  <a:cubicBezTo>
                    <a:pt x="14" y="34"/>
                    <a:pt x="11" y="34"/>
                    <a:pt x="13" y="36"/>
                  </a:cubicBezTo>
                  <a:cubicBezTo>
                    <a:pt x="14" y="37"/>
                    <a:pt x="10" y="40"/>
                    <a:pt x="10" y="43"/>
                  </a:cubicBezTo>
                  <a:cubicBezTo>
                    <a:pt x="10" y="46"/>
                    <a:pt x="10" y="51"/>
                    <a:pt x="9" y="52"/>
                  </a:cubicBezTo>
                  <a:cubicBezTo>
                    <a:pt x="9" y="52"/>
                    <a:pt x="3" y="51"/>
                    <a:pt x="3" y="53"/>
                  </a:cubicBezTo>
                  <a:cubicBezTo>
                    <a:pt x="3" y="56"/>
                    <a:pt x="0" y="56"/>
                    <a:pt x="1" y="58"/>
                  </a:cubicBezTo>
                  <a:cubicBezTo>
                    <a:pt x="2" y="60"/>
                    <a:pt x="8" y="59"/>
                    <a:pt x="9" y="6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" name="Google Shape;1918;p124">
              <a:extLst>
                <a:ext uri="{FF2B5EF4-FFF2-40B4-BE49-F238E27FC236}">
                  <a16:creationId xmlns:a16="http://schemas.microsoft.com/office/drawing/2014/main" id="{6F647A3C-345D-CA6A-3F8B-A1FBEA153584}"/>
                </a:ext>
              </a:extLst>
            </p:cNvPr>
            <p:cNvSpPr/>
            <p:nvPr/>
          </p:nvSpPr>
          <p:spPr>
            <a:xfrm>
              <a:off x="6318604" y="3397916"/>
              <a:ext cx="34241" cy="43469"/>
            </a:xfrm>
            <a:custGeom>
              <a:avLst/>
              <a:gdLst/>
              <a:ahLst/>
              <a:cxnLst/>
              <a:rect l="l" t="t" r="r" b="b"/>
              <a:pathLst>
                <a:path w="12" h="15" extrusionOk="0">
                  <a:moveTo>
                    <a:pt x="9" y="6"/>
                  </a:moveTo>
                  <a:cubicBezTo>
                    <a:pt x="11" y="5"/>
                    <a:pt x="12" y="0"/>
                    <a:pt x="6" y="0"/>
                  </a:cubicBezTo>
                  <a:cubicBezTo>
                    <a:pt x="6" y="0"/>
                    <a:pt x="5" y="1"/>
                    <a:pt x="5" y="1"/>
                  </a:cubicBezTo>
                  <a:cubicBezTo>
                    <a:pt x="5" y="3"/>
                    <a:pt x="2" y="9"/>
                    <a:pt x="0" y="13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5" y="11"/>
                    <a:pt x="8" y="7"/>
                    <a:pt x="9" y="6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" name="Google Shape;1919;p124">
              <a:extLst>
                <a:ext uri="{FF2B5EF4-FFF2-40B4-BE49-F238E27FC236}">
                  <a16:creationId xmlns:a16="http://schemas.microsoft.com/office/drawing/2014/main" id="{42647627-0270-1392-C574-4DB7780CA0D8}"/>
                </a:ext>
              </a:extLst>
            </p:cNvPr>
            <p:cNvSpPr/>
            <p:nvPr/>
          </p:nvSpPr>
          <p:spPr>
            <a:xfrm>
              <a:off x="6326753" y="3331042"/>
              <a:ext cx="159792" cy="132081"/>
            </a:xfrm>
            <a:custGeom>
              <a:avLst/>
              <a:gdLst/>
              <a:ahLst/>
              <a:cxnLst/>
              <a:rect l="l" t="t" r="r" b="b"/>
              <a:pathLst>
                <a:path w="56" h="45" extrusionOk="0">
                  <a:moveTo>
                    <a:pt x="6" y="29"/>
                  </a:moveTo>
                  <a:cubicBezTo>
                    <a:pt x="5" y="30"/>
                    <a:pt x="2" y="34"/>
                    <a:pt x="0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14" y="41"/>
                    <a:pt x="16" y="40"/>
                  </a:cubicBezTo>
                  <a:cubicBezTo>
                    <a:pt x="19" y="40"/>
                    <a:pt x="44" y="26"/>
                    <a:pt x="44" y="26"/>
                  </a:cubicBezTo>
                  <a:cubicBezTo>
                    <a:pt x="44" y="26"/>
                    <a:pt x="46" y="23"/>
                    <a:pt x="46" y="22"/>
                  </a:cubicBezTo>
                  <a:cubicBezTo>
                    <a:pt x="45" y="20"/>
                    <a:pt x="45" y="17"/>
                    <a:pt x="46" y="15"/>
                  </a:cubicBezTo>
                  <a:cubicBezTo>
                    <a:pt x="48" y="14"/>
                    <a:pt x="45" y="11"/>
                    <a:pt x="46" y="9"/>
                  </a:cubicBezTo>
                  <a:cubicBezTo>
                    <a:pt x="47" y="6"/>
                    <a:pt x="51" y="5"/>
                    <a:pt x="51" y="5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48" y="2"/>
                    <a:pt x="44" y="2"/>
                  </a:cubicBezTo>
                  <a:cubicBezTo>
                    <a:pt x="39" y="1"/>
                    <a:pt x="38" y="5"/>
                    <a:pt x="33" y="5"/>
                  </a:cubicBezTo>
                  <a:cubicBezTo>
                    <a:pt x="28" y="5"/>
                    <a:pt x="25" y="6"/>
                    <a:pt x="24" y="5"/>
                  </a:cubicBezTo>
                  <a:cubicBezTo>
                    <a:pt x="22" y="3"/>
                    <a:pt x="22" y="4"/>
                    <a:pt x="19" y="6"/>
                  </a:cubicBezTo>
                  <a:cubicBezTo>
                    <a:pt x="15" y="7"/>
                    <a:pt x="13" y="7"/>
                    <a:pt x="11" y="6"/>
                  </a:cubicBezTo>
                  <a:cubicBezTo>
                    <a:pt x="10" y="4"/>
                    <a:pt x="8" y="6"/>
                    <a:pt x="8" y="7"/>
                  </a:cubicBezTo>
                  <a:cubicBezTo>
                    <a:pt x="8" y="9"/>
                    <a:pt x="8" y="12"/>
                    <a:pt x="3" y="13"/>
                  </a:cubicBezTo>
                  <a:cubicBezTo>
                    <a:pt x="3" y="14"/>
                    <a:pt x="2" y="16"/>
                    <a:pt x="3" y="17"/>
                  </a:cubicBezTo>
                  <a:cubicBezTo>
                    <a:pt x="4" y="19"/>
                    <a:pt x="3" y="20"/>
                    <a:pt x="3" y="23"/>
                  </a:cubicBezTo>
                  <a:cubicBezTo>
                    <a:pt x="9" y="23"/>
                    <a:pt x="8" y="28"/>
                    <a:pt x="6" y="29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" name="Jižní Korea – podíl eCOM 42 %">
              <a:extLst>
                <a:ext uri="{FF2B5EF4-FFF2-40B4-BE49-F238E27FC236}">
                  <a16:creationId xmlns:a16="http://schemas.microsoft.com/office/drawing/2014/main" id="{E182ED14-11D0-9BEA-89E0-76C8598379C5}"/>
                </a:ext>
              </a:extLst>
            </p:cNvPr>
            <p:cNvSpPr/>
            <p:nvPr/>
          </p:nvSpPr>
          <p:spPr>
            <a:xfrm>
              <a:off x="8400793" y="3304289"/>
              <a:ext cx="89680" cy="110347"/>
            </a:xfrm>
            <a:custGeom>
              <a:avLst/>
              <a:gdLst/>
              <a:ahLst/>
              <a:cxnLst/>
              <a:rect l="l" t="t" r="r" b="b"/>
              <a:pathLst>
                <a:path w="31" h="38" extrusionOk="0">
                  <a:moveTo>
                    <a:pt x="8" y="3"/>
                  </a:moveTo>
                  <a:cubicBezTo>
                    <a:pt x="7" y="3"/>
                    <a:pt x="5" y="5"/>
                    <a:pt x="3" y="6"/>
                  </a:cubicBezTo>
                  <a:cubicBezTo>
                    <a:pt x="4" y="8"/>
                    <a:pt x="4" y="10"/>
                    <a:pt x="5" y="11"/>
                  </a:cubicBezTo>
                  <a:cubicBezTo>
                    <a:pt x="8" y="11"/>
                    <a:pt x="8" y="15"/>
                    <a:pt x="5" y="14"/>
                  </a:cubicBezTo>
                  <a:cubicBezTo>
                    <a:pt x="2" y="13"/>
                    <a:pt x="2" y="18"/>
                    <a:pt x="5" y="21"/>
                  </a:cubicBezTo>
                  <a:cubicBezTo>
                    <a:pt x="7" y="25"/>
                    <a:pt x="0" y="29"/>
                    <a:pt x="2" y="31"/>
                  </a:cubicBezTo>
                  <a:cubicBezTo>
                    <a:pt x="4" y="33"/>
                    <a:pt x="2" y="35"/>
                    <a:pt x="3" y="37"/>
                  </a:cubicBezTo>
                  <a:cubicBezTo>
                    <a:pt x="4" y="38"/>
                    <a:pt x="14" y="36"/>
                    <a:pt x="19" y="32"/>
                  </a:cubicBezTo>
                  <a:cubicBezTo>
                    <a:pt x="23" y="27"/>
                    <a:pt x="24" y="28"/>
                    <a:pt x="26" y="28"/>
                  </a:cubicBezTo>
                  <a:cubicBezTo>
                    <a:pt x="29" y="29"/>
                    <a:pt x="31" y="27"/>
                    <a:pt x="30" y="25"/>
                  </a:cubicBezTo>
                  <a:cubicBezTo>
                    <a:pt x="28" y="23"/>
                    <a:pt x="27" y="19"/>
                    <a:pt x="28" y="13"/>
                  </a:cubicBezTo>
                  <a:cubicBezTo>
                    <a:pt x="28" y="10"/>
                    <a:pt x="23" y="4"/>
                    <a:pt x="19" y="0"/>
                  </a:cubicBezTo>
                  <a:cubicBezTo>
                    <a:pt x="18" y="1"/>
                    <a:pt x="17" y="1"/>
                    <a:pt x="15" y="1"/>
                  </a:cubicBezTo>
                  <a:cubicBezTo>
                    <a:pt x="12" y="1"/>
                    <a:pt x="9" y="1"/>
                    <a:pt x="8" y="3"/>
                  </a:cubicBezTo>
                  <a:close/>
                </a:path>
              </a:pathLst>
            </a:custGeom>
            <a:solidFill>
              <a:srgbClr val="59AD00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" name="Google Shape;1921;p124">
              <a:extLst>
                <a:ext uri="{FF2B5EF4-FFF2-40B4-BE49-F238E27FC236}">
                  <a16:creationId xmlns:a16="http://schemas.microsoft.com/office/drawing/2014/main" id="{94296E18-CFFC-D1E0-C656-AB79975FEE07}"/>
                </a:ext>
              </a:extLst>
            </p:cNvPr>
            <p:cNvSpPr/>
            <p:nvPr/>
          </p:nvSpPr>
          <p:spPr>
            <a:xfrm>
              <a:off x="7533351" y="3618608"/>
              <a:ext cx="102724" cy="137096"/>
            </a:xfrm>
            <a:custGeom>
              <a:avLst/>
              <a:gdLst/>
              <a:ahLst/>
              <a:cxnLst/>
              <a:rect l="l" t="t" r="r" b="b"/>
              <a:pathLst>
                <a:path w="36" h="47" extrusionOk="0">
                  <a:moveTo>
                    <a:pt x="36" y="40"/>
                  </a:moveTo>
                  <a:cubicBezTo>
                    <a:pt x="35" y="32"/>
                    <a:pt x="34" y="24"/>
                    <a:pt x="33" y="24"/>
                  </a:cubicBezTo>
                  <a:cubicBezTo>
                    <a:pt x="32" y="24"/>
                    <a:pt x="30" y="31"/>
                    <a:pt x="27" y="30"/>
                  </a:cubicBezTo>
                  <a:cubicBezTo>
                    <a:pt x="25" y="30"/>
                    <a:pt x="25" y="22"/>
                    <a:pt x="28" y="22"/>
                  </a:cubicBezTo>
                  <a:cubicBezTo>
                    <a:pt x="31" y="22"/>
                    <a:pt x="34" y="16"/>
                    <a:pt x="34" y="14"/>
                  </a:cubicBezTo>
                  <a:cubicBezTo>
                    <a:pt x="34" y="12"/>
                    <a:pt x="31" y="12"/>
                    <a:pt x="28" y="12"/>
                  </a:cubicBezTo>
                  <a:cubicBezTo>
                    <a:pt x="25" y="12"/>
                    <a:pt x="19" y="12"/>
                    <a:pt x="19" y="12"/>
                  </a:cubicBezTo>
                  <a:cubicBezTo>
                    <a:pt x="19" y="12"/>
                    <a:pt x="15" y="11"/>
                    <a:pt x="15" y="8"/>
                  </a:cubicBezTo>
                  <a:cubicBezTo>
                    <a:pt x="15" y="6"/>
                    <a:pt x="14" y="4"/>
                    <a:pt x="10" y="4"/>
                  </a:cubicBezTo>
                  <a:cubicBezTo>
                    <a:pt x="6" y="4"/>
                    <a:pt x="6" y="0"/>
                    <a:pt x="3" y="4"/>
                  </a:cubicBezTo>
                  <a:cubicBezTo>
                    <a:pt x="0" y="8"/>
                    <a:pt x="10" y="8"/>
                    <a:pt x="9" y="11"/>
                  </a:cubicBezTo>
                  <a:cubicBezTo>
                    <a:pt x="8" y="14"/>
                    <a:pt x="5" y="12"/>
                    <a:pt x="4" y="14"/>
                  </a:cubicBezTo>
                  <a:cubicBezTo>
                    <a:pt x="4" y="16"/>
                    <a:pt x="5" y="23"/>
                    <a:pt x="6" y="26"/>
                  </a:cubicBezTo>
                  <a:cubicBezTo>
                    <a:pt x="7" y="29"/>
                    <a:pt x="9" y="35"/>
                    <a:pt x="9" y="41"/>
                  </a:cubicBezTo>
                  <a:cubicBezTo>
                    <a:pt x="11" y="40"/>
                    <a:pt x="12" y="39"/>
                    <a:pt x="14" y="39"/>
                  </a:cubicBezTo>
                  <a:cubicBezTo>
                    <a:pt x="17" y="39"/>
                    <a:pt x="21" y="39"/>
                    <a:pt x="21" y="36"/>
                  </a:cubicBezTo>
                  <a:cubicBezTo>
                    <a:pt x="21" y="34"/>
                    <a:pt x="24" y="32"/>
                    <a:pt x="26" y="32"/>
                  </a:cubicBezTo>
                  <a:cubicBezTo>
                    <a:pt x="27" y="33"/>
                    <a:pt x="30" y="40"/>
                    <a:pt x="30" y="43"/>
                  </a:cubicBezTo>
                  <a:cubicBezTo>
                    <a:pt x="30" y="44"/>
                    <a:pt x="30" y="46"/>
                    <a:pt x="31" y="47"/>
                  </a:cubicBezTo>
                  <a:cubicBezTo>
                    <a:pt x="33" y="46"/>
                    <a:pt x="34" y="45"/>
                    <a:pt x="34" y="45"/>
                  </a:cubicBezTo>
                  <a:cubicBezTo>
                    <a:pt x="34" y="45"/>
                    <a:pt x="35" y="41"/>
                    <a:pt x="36" y="4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" name="Indie – podíl eCOM 7 %">
              <a:extLst>
                <a:ext uri="{FF2B5EF4-FFF2-40B4-BE49-F238E27FC236}">
                  <a16:creationId xmlns:a16="http://schemas.microsoft.com/office/drawing/2014/main" id="{1F60F985-5857-5FF5-8A43-D796F4F6A5F7}"/>
                </a:ext>
              </a:extLst>
            </p:cNvPr>
            <p:cNvSpPr/>
            <p:nvPr/>
          </p:nvSpPr>
          <p:spPr>
            <a:xfrm>
              <a:off x="7091475" y="3382869"/>
              <a:ext cx="642431" cy="693843"/>
            </a:xfrm>
            <a:custGeom>
              <a:avLst/>
              <a:gdLst/>
              <a:ahLst/>
              <a:cxnLst/>
              <a:rect l="l" t="t" r="r" b="b"/>
              <a:pathLst>
                <a:path w="224" h="236" extrusionOk="0">
                  <a:moveTo>
                    <a:pt x="160" y="106"/>
                  </a:moveTo>
                  <a:cubicBezTo>
                    <a:pt x="159" y="103"/>
                    <a:pt x="158" y="96"/>
                    <a:pt x="158" y="94"/>
                  </a:cubicBezTo>
                  <a:cubicBezTo>
                    <a:pt x="159" y="92"/>
                    <a:pt x="162" y="94"/>
                    <a:pt x="163" y="91"/>
                  </a:cubicBezTo>
                  <a:cubicBezTo>
                    <a:pt x="164" y="88"/>
                    <a:pt x="154" y="88"/>
                    <a:pt x="157" y="84"/>
                  </a:cubicBezTo>
                  <a:cubicBezTo>
                    <a:pt x="160" y="80"/>
                    <a:pt x="160" y="84"/>
                    <a:pt x="164" y="84"/>
                  </a:cubicBezTo>
                  <a:cubicBezTo>
                    <a:pt x="168" y="84"/>
                    <a:pt x="169" y="86"/>
                    <a:pt x="169" y="88"/>
                  </a:cubicBezTo>
                  <a:cubicBezTo>
                    <a:pt x="169" y="91"/>
                    <a:pt x="173" y="92"/>
                    <a:pt x="173" y="92"/>
                  </a:cubicBezTo>
                  <a:cubicBezTo>
                    <a:pt x="173" y="92"/>
                    <a:pt x="179" y="92"/>
                    <a:pt x="182" y="92"/>
                  </a:cubicBezTo>
                  <a:cubicBezTo>
                    <a:pt x="185" y="92"/>
                    <a:pt x="188" y="92"/>
                    <a:pt x="188" y="94"/>
                  </a:cubicBezTo>
                  <a:cubicBezTo>
                    <a:pt x="188" y="96"/>
                    <a:pt x="185" y="102"/>
                    <a:pt x="182" y="102"/>
                  </a:cubicBezTo>
                  <a:cubicBezTo>
                    <a:pt x="179" y="102"/>
                    <a:pt x="179" y="110"/>
                    <a:pt x="181" y="110"/>
                  </a:cubicBezTo>
                  <a:cubicBezTo>
                    <a:pt x="184" y="111"/>
                    <a:pt x="186" y="104"/>
                    <a:pt x="187" y="104"/>
                  </a:cubicBezTo>
                  <a:cubicBezTo>
                    <a:pt x="188" y="104"/>
                    <a:pt x="189" y="112"/>
                    <a:pt x="190" y="120"/>
                  </a:cubicBezTo>
                  <a:cubicBezTo>
                    <a:pt x="191" y="119"/>
                    <a:pt x="191" y="119"/>
                    <a:pt x="192" y="119"/>
                  </a:cubicBezTo>
                  <a:cubicBezTo>
                    <a:pt x="193" y="119"/>
                    <a:pt x="193" y="112"/>
                    <a:pt x="194" y="110"/>
                  </a:cubicBezTo>
                  <a:cubicBezTo>
                    <a:pt x="195" y="108"/>
                    <a:pt x="194" y="102"/>
                    <a:pt x="195" y="102"/>
                  </a:cubicBezTo>
                  <a:cubicBezTo>
                    <a:pt x="196" y="102"/>
                    <a:pt x="202" y="104"/>
                    <a:pt x="202" y="103"/>
                  </a:cubicBezTo>
                  <a:cubicBezTo>
                    <a:pt x="201" y="101"/>
                    <a:pt x="205" y="96"/>
                    <a:pt x="205" y="93"/>
                  </a:cubicBezTo>
                  <a:cubicBezTo>
                    <a:pt x="204" y="90"/>
                    <a:pt x="207" y="87"/>
                    <a:pt x="207" y="83"/>
                  </a:cubicBezTo>
                  <a:cubicBezTo>
                    <a:pt x="207" y="80"/>
                    <a:pt x="210" y="79"/>
                    <a:pt x="212" y="77"/>
                  </a:cubicBezTo>
                  <a:cubicBezTo>
                    <a:pt x="214" y="75"/>
                    <a:pt x="218" y="72"/>
                    <a:pt x="219" y="74"/>
                  </a:cubicBezTo>
                  <a:cubicBezTo>
                    <a:pt x="220" y="75"/>
                    <a:pt x="224" y="77"/>
                    <a:pt x="222" y="74"/>
                  </a:cubicBezTo>
                  <a:cubicBezTo>
                    <a:pt x="220" y="71"/>
                    <a:pt x="220" y="69"/>
                    <a:pt x="222" y="68"/>
                  </a:cubicBezTo>
                  <a:cubicBezTo>
                    <a:pt x="223" y="68"/>
                    <a:pt x="224" y="65"/>
                    <a:pt x="224" y="65"/>
                  </a:cubicBezTo>
                  <a:cubicBezTo>
                    <a:pt x="224" y="65"/>
                    <a:pt x="220" y="64"/>
                    <a:pt x="219" y="62"/>
                  </a:cubicBezTo>
                  <a:cubicBezTo>
                    <a:pt x="218" y="60"/>
                    <a:pt x="216" y="58"/>
                    <a:pt x="216" y="57"/>
                  </a:cubicBezTo>
                  <a:cubicBezTo>
                    <a:pt x="216" y="55"/>
                    <a:pt x="213" y="56"/>
                    <a:pt x="212" y="57"/>
                  </a:cubicBezTo>
                  <a:cubicBezTo>
                    <a:pt x="210" y="59"/>
                    <a:pt x="206" y="55"/>
                    <a:pt x="202" y="58"/>
                  </a:cubicBezTo>
                  <a:cubicBezTo>
                    <a:pt x="198" y="60"/>
                    <a:pt x="197" y="62"/>
                    <a:pt x="195" y="62"/>
                  </a:cubicBezTo>
                  <a:cubicBezTo>
                    <a:pt x="193" y="62"/>
                    <a:pt x="193" y="64"/>
                    <a:pt x="192" y="65"/>
                  </a:cubicBezTo>
                  <a:cubicBezTo>
                    <a:pt x="190" y="67"/>
                    <a:pt x="189" y="69"/>
                    <a:pt x="188" y="69"/>
                  </a:cubicBezTo>
                  <a:cubicBezTo>
                    <a:pt x="187" y="69"/>
                    <a:pt x="184" y="70"/>
                    <a:pt x="184" y="70"/>
                  </a:cubicBezTo>
                  <a:cubicBezTo>
                    <a:pt x="184" y="70"/>
                    <a:pt x="186" y="75"/>
                    <a:pt x="185" y="77"/>
                  </a:cubicBezTo>
                  <a:cubicBezTo>
                    <a:pt x="184" y="80"/>
                    <a:pt x="180" y="77"/>
                    <a:pt x="177" y="78"/>
                  </a:cubicBezTo>
                  <a:cubicBezTo>
                    <a:pt x="173" y="79"/>
                    <a:pt x="172" y="77"/>
                    <a:pt x="169" y="78"/>
                  </a:cubicBezTo>
                  <a:cubicBezTo>
                    <a:pt x="167" y="78"/>
                    <a:pt x="165" y="76"/>
                    <a:pt x="164" y="76"/>
                  </a:cubicBezTo>
                  <a:cubicBezTo>
                    <a:pt x="163" y="77"/>
                    <a:pt x="161" y="74"/>
                    <a:pt x="161" y="71"/>
                  </a:cubicBezTo>
                  <a:cubicBezTo>
                    <a:pt x="162" y="68"/>
                    <a:pt x="160" y="65"/>
                    <a:pt x="159" y="67"/>
                  </a:cubicBezTo>
                  <a:cubicBezTo>
                    <a:pt x="158" y="69"/>
                    <a:pt x="156" y="68"/>
                    <a:pt x="156" y="71"/>
                  </a:cubicBezTo>
                  <a:cubicBezTo>
                    <a:pt x="156" y="74"/>
                    <a:pt x="157" y="77"/>
                    <a:pt x="155" y="79"/>
                  </a:cubicBezTo>
                  <a:cubicBezTo>
                    <a:pt x="153" y="81"/>
                    <a:pt x="143" y="82"/>
                    <a:pt x="141" y="80"/>
                  </a:cubicBezTo>
                  <a:cubicBezTo>
                    <a:pt x="140" y="79"/>
                    <a:pt x="131" y="78"/>
                    <a:pt x="131" y="76"/>
                  </a:cubicBezTo>
                  <a:cubicBezTo>
                    <a:pt x="131" y="75"/>
                    <a:pt x="128" y="72"/>
                    <a:pt x="126" y="72"/>
                  </a:cubicBezTo>
                  <a:cubicBezTo>
                    <a:pt x="125" y="72"/>
                    <a:pt x="120" y="74"/>
                    <a:pt x="119" y="73"/>
                  </a:cubicBezTo>
                  <a:cubicBezTo>
                    <a:pt x="118" y="72"/>
                    <a:pt x="114" y="69"/>
                    <a:pt x="112" y="69"/>
                  </a:cubicBezTo>
                  <a:cubicBezTo>
                    <a:pt x="110" y="69"/>
                    <a:pt x="106" y="67"/>
                    <a:pt x="106" y="66"/>
                  </a:cubicBezTo>
                  <a:cubicBezTo>
                    <a:pt x="106" y="65"/>
                    <a:pt x="101" y="64"/>
                    <a:pt x="100" y="63"/>
                  </a:cubicBezTo>
                  <a:cubicBezTo>
                    <a:pt x="99" y="61"/>
                    <a:pt x="96" y="61"/>
                    <a:pt x="96" y="60"/>
                  </a:cubicBezTo>
                  <a:cubicBezTo>
                    <a:pt x="96" y="58"/>
                    <a:pt x="97" y="55"/>
                    <a:pt x="97" y="54"/>
                  </a:cubicBezTo>
                  <a:cubicBezTo>
                    <a:pt x="97" y="52"/>
                    <a:pt x="101" y="50"/>
                    <a:pt x="101" y="48"/>
                  </a:cubicBezTo>
                  <a:cubicBezTo>
                    <a:pt x="101" y="47"/>
                    <a:pt x="97" y="45"/>
                    <a:pt x="97" y="45"/>
                  </a:cubicBezTo>
                  <a:cubicBezTo>
                    <a:pt x="97" y="45"/>
                    <a:pt x="95" y="41"/>
                    <a:pt x="93" y="41"/>
                  </a:cubicBezTo>
                  <a:cubicBezTo>
                    <a:pt x="90" y="41"/>
                    <a:pt x="88" y="36"/>
                    <a:pt x="86" y="36"/>
                  </a:cubicBezTo>
                  <a:cubicBezTo>
                    <a:pt x="84" y="36"/>
                    <a:pt x="84" y="31"/>
                    <a:pt x="83" y="30"/>
                  </a:cubicBezTo>
                  <a:cubicBezTo>
                    <a:pt x="82" y="28"/>
                    <a:pt x="83" y="24"/>
                    <a:pt x="85" y="26"/>
                  </a:cubicBezTo>
                  <a:cubicBezTo>
                    <a:pt x="87" y="28"/>
                    <a:pt x="91" y="26"/>
                    <a:pt x="90" y="23"/>
                  </a:cubicBezTo>
                  <a:cubicBezTo>
                    <a:pt x="88" y="21"/>
                    <a:pt x="85" y="18"/>
                    <a:pt x="85" y="16"/>
                  </a:cubicBezTo>
                  <a:cubicBezTo>
                    <a:pt x="85" y="15"/>
                    <a:pt x="87" y="10"/>
                    <a:pt x="85" y="9"/>
                  </a:cubicBezTo>
                  <a:cubicBezTo>
                    <a:pt x="83" y="8"/>
                    <a:pt x="81" y="6"/>
                    <a:pt x="80" y="3"/>
                  </a:cubicBezTo>
                  <a:cubicBezTo>
                    <a:pt x="80" y="1"/>
                    <a:pt x="77" y="0"/>
                    <a:pt x="77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2" y="5"/>
                    <a:pt x="71" y="6"/>
                  </a:cubicBezTo>
                  <a:cubicBezTo>
                    <a:pt x="69" y="6"/>
                    <a:pt x="65" y="7"/>
                    <a:pt x="63" y="9"/>
                  </a:cubicBezTo>
                  <a:cubicBezTo>
                    <a:pt x="60" y="10"/>
                    <a:pt x="54" y="7"/>
                    <a:pt x="51" y="7"/>
                  </a:cubicBezTo>
                  <a:cubicBezTo>
                    <a:pt x="47" y="7"/>
                    <a:pt x="45" y="10"/>
                    <a:pt x="46" y="11"/>
                  </a:cubicBezTo>
                  <a:cubicBezTo>
                    <a:pt x="48" y="12"/>
                    <a:pt x="48" y="19"/>
                    <a:pt x="48" y="19"/>
                  </a:cubicBezTo>
                  <a:cubicBezTo>
                    <a:pt x="48" y="19"/>
                    <a:pt x="50" y="27"/>
                    <a:pt x="53" y="26"/>
                  </a:cubicBezTo>
                  <a:cubicBezTo>
                    <a:pt x="55" y="26"/>
                    <a:pt x="59" y="29"/>
                    <a:pt x="56" y="30"/>
                  </a:cubicBezTo>
                  <a:cubicBezTo>
                    <a:pt x="54" y="30"/>
                    <a:pt x="53" y="33"/>
                    <a:pt x="52" y="36"/>
                  </a:cubicBezTo>
                  <a:cubicBezTo>
                    <a:pt x="52" y="38"/>
                    <a:pt x="53" y="41"/>
                    <a:pt x="51" y="42"/>
                  </a:cubicBezTo>
                  <a:cubicBezTo>
                    <a:pt x="49" y="42"/>
                    <a:pt x="47" y="43"/>
                    <a:pt x="47" y="46"/>
                  </a:cubicBezTo>
                  <a:cubicBezTo>
                    <a:pt x="47" y="50"/>
                    <a:pt x="43" y="49"/>
                    <a:pt x="42" y="50"/>
                  </a:cubicBezTo>
                  <a:cubicBezTo>
                    <a:pt x="41" y="51"/>
                    <a:pt x="40" y="58"/>
                    <a:pt x="39" y="59"/>
                  </a:cubicBezTo>
                  <a:cubicBezTo>
                    <a:pt x="38" y="60"/>
                    <a:pt x="33" y="60"/>
                    <a:pt x="32" y="63"/>
                  </a:cubicBezTo>
                  <a:cubicBezTo>
                    <a:pt x="32" y="66"/>
                    <a:pt x="29" y="69"/>
                    <a:pt x="28" y="69"/>
                  </a:cubicBezTo>
                  <a:cubicBezTo>
                    <a:pt x="26" y="68"/>
                    <a:pt x="23" y="67"/>
                    <a:pt x="22" y="69"/>
                  </a:cubicBezTo>
                  <a:cubicBezTo>
                    <a:pt x="21" y="71"/>
                    <a:pt x="17" y="68"/>
                    <a:pt x="16" y="68"/>
                  </a:cubicBezTo>
                  <a:cubicBezTo>
                    <a:pt x="15" y="69"/>
                    <a:pt x="10" y="74"/>
                    <a:pt x="10" y="76"/>
                  </a:cubicBezTo>
                  <a:cubicBezTo>
                    <a:pt x="10" y="79"/>
                    <a:pt x="16" y="79"/>
                    <a:pt x="15" y="82"/>
                  </a:cubicBezTo>
                  <a:cubicBezTo>
                    <a:pt x="15" y="85"/>
                    <a:pt x="17" y="88"/>
                    <a:pt x="19" y="90"/>
                  </a:cubicBezTo>
                  <a:cubicBezTo>
                    <a:pt x="20" y="92"/>
                    <a:pt x="23" y="95"/>
                    <a:pt x="22" y="97"/>
                  </a:cubicBezTo>
                  <a:cubicBezTo>
                    <a:pt x="20" y="99"/>
                    <a:pt x="19" y="100"/>
                    <a:pt x="16" y="99"/>
                  </a:cubicBezTo>
                  <a:cubicBezTo>
                    <a:pt x="13" y="98"/>
                    <a:pt x="13" y="100"/>
                    <a:pt x="8" y="99"/>
                  </a:cubicBezTo>
                  <a:cubicBezTo>
                    <a:pt x="3" y="98"/>
                    <a:pt x="3" y="102"/>
                    <a:pt x="1" y="104"/>
                  </a:cubicBezTo>
                  <a:cubicBezTo>
                    <a:pt x="1" y="104"/>
                    <a:pt x="0" y="105"/>
                    <a:pt x="0" y="105"/>
                  </a:cubicBezTo>
                  <a:cubicBezTo>
                    <a:pt x="3" y="107"/>
                    <a:pt x="4" y="110"/>
                    <a:pt x="8" y="112"/>
                  </a:cubicBezTo>
                  <a:cubicBezTo>
                    <a:pt x="12" y="114"/>
                    <a:pt x="16" y="109"/>
                    <a:pt x="16" y="112"/>
                  </a:cubicBezTo>
                  <a:cubicBezTo>
                    <a:pt x="16" y="116"/>
                    <a:pt x="6" y="115"/>
                    <a:pt x="5" y="116"/>
                  </a:cubicBezTo>
                  <a:cubicBezTo>
                    <a:pt x="5" y="117"/>
                    <a:pt x="17" y="131"/>
                    <a:pt x="22" y="130"/>
                  </a:cubicBezTo>
                  <a:cubicBezTo>
                    <a:pt x="28" y="129"/>
                    <a:pt x="32" y="123"/>
                    <a:pt x="31" y="122"/>
                  </a:cubicBezTo>
                  <a:cubicBezTo>
                    <a:pt x="29" y="121"/>
                    <a:pt x="32" y="117"/>
                    <a:pt x="33" y="117"/>
                  </a:cubicBezTo>
                  <a:cubicBezTo>
                    <a:pt x="35" y="118"/>
                    <a:pt x="34" y="124"/>
                    <a:pt x="35" y="126"/>
                  </a:cubicBezTo>
                  <a:cubicBezTo>
                    <a:pt x="37" y="127"/>
                    <a:pt x="37" y="130"/>
                    <a:pt x="35" y="133"/>
                  </a:cubicBezTo>
                  <a:cubicBezTo>
                    <a:pt x="34" y="136"/>
                    <a:pt x="37" y="143"/>
                    <a:pt x="37" y="147"/>
                  </a:cubicBezTo>
                  <a:cubicBezTo>
                    <a:pt x="37" y="150"/>
                    <a:pt x="40" y="156"/>
                    <a:pt x="41" y="161"/>
                  </a:cubicBezTo>
                  <a:cubicBezTo>
                    <a:pt x="41" y="167"/>
                    <a:pt x="45" y="177"/>
                    <a:pt x="48" y="183"/>
                  </a:cubicBezTo>
                  <a:cubicBezTo>
                    <a:pt x="51" y="189"/>
                    <a:pt x="54" y="201"/>
                    <a:pt x="56" y="204"/>
                  </a:cubicBezTo>
                  <a:cubicBezTo>
                    <a:pt x="58" y="206"/>
                    <a:pt x="64" y="215"/>
                    <a:pt x="64" y="220"/>
                  </a:cubicBezTo>
                  <a:cubicBezTo>
                    <a:pt x="64" y="226"/>
                    <a:pt x="69" y="233"/>
                    <a:pt x="71" y="235"/>
                  </a:cubicBezTo>
                  <a:cubicBezTo>
                    <a:pt x="73" y="236"/>
                    <a:pt x="78" y="233"/>
                    <a:pt x="79" y="230"/>
                  </a:cubicBezTo>
                  <a:cubicBezTo>
                    <a:pt x="80" y="226"/>
                    <a:pt x="86" y="225"/>
                    <a:pt x="86" y="222"/>
                  </a:cubicBezTo>
                  <a:cubicBezTo>
                    <a:pt x="87" y="219"/>
                    <a:pt x="87" y="217"/>
                    <a:pt x="89" y="217"/>
                  </a:cubicBezTo>
                  <a:cubicBezTo>
                    <a:pt x="92" y="216"/>
                    <a:pt x="92" y="214"/>
                    <a:pt x="92" y="211"/>
                  </a:cubicBezTo>
                  <a:cubicBezTo>
                    <a:pt x="92" y="208"/>
                    <a:pt x="92" y="204"/>
                    <a:pt x="94" y="201"/>
                  </a:cubicBezTo>
                  <a:cubicBezTo>
                    <a:pt x="96" y="198"/>
                    <a:pt x="96" y="191"/>
                    <a:pt x="95" y="188"/>
                  </a:cubicBezTo>
                  <a:cubicBezTo>
                    <a:pt x="94" y="185"/>
                    <a:pt x="95" y="181"/>
                    <a:pt x="96" y="178"/>
                  </a:cubicBezTo>
                  <a:cubicBezTo>
                    <a:pt x="97" y="175"/>
                    <a:pt x="96" y="171"/>
                    <a:pt x="99" y="171"/>
                  </a:cubicBezTo>
                  <a:cubicBezTo>
                    <a:pt x="101" y="171"/>
                    <a:pt x="104" y="169"/>
                    <a:pt x="107" y="165"/>
                  </a:cubicBezTo>
                  <a:cubicBezTo>
                    <a:pt x="109" y="162"/>
                    <a:pt x="116" y="158"/>
                    <a:pt x="119" y="156"/>
                  </a:cubicBezTo>
                  <a:cubicBezTo>
                    <a:pt x="122" y="154"/>
                    <a:pt x="130" y="147"/>
                    <a:pt x="132" y="143"/>
                  </a:cubicBezTo>
                  <a:cubicBezTo>
                    <a:pt x="134" y="139"/>
                    <a:pt x="141" y="137"/>
                    <a:pt x="144" y="134"/>
                  </a:cubicBezTo>
                  <a:cubicBezTo>
                    <a:pt x="147" y="131"/>
                    <a:pt x="146" y="129"/>
                    <a:pt x="147" y="126"/>
                  </a:cubicBezTo>
                  <a:cubicBezTo>
                    <a:pt x="147" y="122"/>
                    <a:pt x="157" y="121"/>
                    <a:pt x="161" y="121"/>
                  </a:cubicBezTo>
                  <a:cubicBezTo>
                    <a:pt x="162" y="121"/>
                    <a:pt x="162" y="121"/>
                    <a:pt x="163" y="121"/>
                  </a:cubicBezTo>
                  <a:cubicBezTo>
                    <a:pt x="163" y="115"/>
                    <a:pt x="161" y="109"/>
                    <a:pt x="160" y="106"/>
                  </a:cubicBezTo>
                  <a:close/>
                </a:path>
              </a:pathLst>
            </a:custGeom>
            <a:solidFill>
              <a:srgbClr val="E50064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" name="Google Shape;1923;p124">
              <a:extLst>
                <a:ext uri="{FF2B5EF4-FFF2-40B4-BE49-F238E27FC236}">
                  <a16:creationId xmlns:a16="http://schemas.microsoft.com/office/drawing/2014/main" id="{FE15068F-E2E1-CF90-F08A-B6B0A533BB25}"/>
                </a:ext>
              </a:extLst>
            </p:cNvPr>
            <p:cNvSpPr/>
            <p:nvPr/>
          </p:nvSpPr>
          <p:spPr>
            <a:xfrm>
              <a:off x="7534979" y="2898017"/>
              <a:ext cx="725588" cy="317663"/>
            </a:xfrm>
            <a:custGeom>
              <a:avLst/>
              <a:gdLst/>
              <a:ahLst/>
              <a:cxnLst/>
              <a:rect l="l" t="t" r="r" b="b"/>
              <a:pathLst>
                <a:path w="253" h="108" extrusionOk="0">
                  <a:moveTo>
                    <a:pt x="242" y="45"/>
                  </a:moveTo>
                  <a:cubicBezTo>
                    <a:pt x="239" y="42"/>
                    <a:pt x="235" y="44"/>
                    <a:pt x="234" y="46"/>
                  </a:cubicBezTo>
                  <a:cubicBezTo>
                    <a:pt x="233" y="49"/>
                    <a:pt x="231" y="45"/>
                    <a:pt x="227" y="45"/>
                  </a:cubicBezTo>
                  <a:cubicBezTo>
                    <a:pt x="222" y="45"/>
                    <a:pt x="221" y="48"/>
                    <a:pt x="218" y="45"/>
                  </a:cubicBezTo>
                  <a:cubicBezTo>
                    <a:pt x="215" y="42"/>
                    <a:pt x="219" y="40"/>
                    <a:pt x="219" y="40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226" y="23"/>
                    <a:pt x="226" y="23"/>
                    <a:pt x="226" y="23"/>
                  </a:cubicBezTo>
                  <a:cubicBezTo>
                    <a:pt x="224" y="23"/>
                    <a:pt x="222" y="22"/>
                    <a:pt x="220" y="23"/>
                  </a:cubicBezTo>
                  <a:cubicBezTo>
                    <a:pt x="218" y="24"/>
                    <a:pt x="214" y="23"/>
                    <a:pt x="213" y="21"/>
                  </a:cubicBezTo>
                  <a:cubicBezTo>
                    <a:pt x="213" y="20"/>
                    <a:pt x="205" y="20"/>
                    <a:pt x="204" y="21"/>
                  </a:cubicBezTo>
                  <a:cubicBezTo>
                    <a:pt x="202" y="22"/>
                    <a:pt x="197" y="24"/>
                    <a:pt x="197" y="25"/>
                  </a:cubicBezTo>
                  <a:cubicBezTo>
                    <a:pt x="197" y="27"/>
                    <a:pt x="192" y="26"/>
                    <a:pt x="191" y="28"/>
                  </a:cubicBezTo>
                  <a:cubicBezTo>
                    <a:pt x="189" y="29"/>
                    <a:pt x="180" y="29"/>
                    <a:pt x="180" y="30"/>
                  </a:cubicBezTo>
                  <a:cubicBezTo>
                    <a:pt x="180" y="31"/>
                    <a:pt x="171" y="31"/>
                    <a:pt x="170" y="30"/>
                  </a:cubicBezTo>
                  <a:cubicBezTo>
                    <a:pt x="168" y="29"/>
                    <a:pt x="160" y="30"/>
                    <a:pt x="159" y="28"/>
                  </a:cubicBezTo>
                  <a:cubicBezTo>
                    <a:pt x="158" y="26"/>
                    <a:pt x="155" y="26"/>
                    <a:pt x="155" y="24"/>
                  </a:cubicBezTo>
                  <a:cubicBezTo>
                    <a:pt x="155" y="22"/>
                    <a:pt x="149" y="22"/>
                    <a:pt x="148" y="21"/>
                  </a:cubicBezTo>
                  <a:cubicBezTo>
                    <a:pt x="148" y="19"/>
                    <a:pt x="143" y="19"/>
                    <a:pt x="142" y="19"/>
                  </a:cubicBezTo>
                  <a:cubicBezTo>
                    <a:pt x="141" y="20"/>
                    <a:pt x="136" y="18"/>
                    <a:pt x="135" y="17"/>
                  </a:cubicBezTo>
                  <a:cubicBezTo>
                    <a:pt x="133" y="17"/>
                    <a:pt x="129" y="18"/>
                    <a:pt x="127" y="18"/>
                  </a:cubicBezTo>
                  <a:cubicBezTo>
                    <a:pt x="126" y="18"/>
                    <a:pt x="123" y="21"/>
                    <a:pt x="122" y="21"/>
                  </a:cubicBezTo>
                  <a:cubicBezTo>
                    <a:pt x="120" y="21"/>
                    <a:pt x="116" y="18"/>
                    <a:pt x="115" y="19"/>
                  </a:cubicBezTo>
                  <a:cubicBezTo>
                    <a:pt x="114" y="20"/>
                    <a:pt x="111" y="17"/>
                    <a:pt x="110" y="15"/>
                  </a:cubicBezTo>
                  <a:cubicBezTo>
                    <a:pt x="108" y="14"/>
                    <a:pt x="110" y="10"/>
                    <a:pt x="109" y="8"/>
                  </a:cubicBezTo>
                  <a:cubicBezTo>
                    <a:pt x="108" y="7"/>
                    <a:pt x="102" y="7"/>
                    <a:pt x="101" y="6"/>
                  </a:cubicBezTo>
                  <a:cubicBezTo>
                    <a:pt x="99" y="5"/>
                    <a:pt x="97" y="4"/>
                    <a:pt x="95" y="4"/>
                  </a:cubicBezTo>
                  <a:cubicBezTo>
                    <a:pt x="93" y="4"/>
                    <a:pt x="91" y="3"/>
                    <a:pt x="90" y="2"/>
                  </a:cubicBezTo>
                  <a:cubicBezTo>
                    <a:pt x="89" y="2"/>
                    <a:pt x="86" y="1"/>
                    <a:pt x="84" y="0"/>
                  </a:cubicBezTo>
                  <a:cubicBezTo>
                    <a:pt x="82" y="0"/>
                    <a:pt x="82" y="2"/>
                    <a:pt x="81" y="3"/>
                  </a:cubicBezTo>
                  <a:cubicBezTo>
                    <a:pt x="80" y="4"/>
                    <a:pt x="77" y="4"/>
                    <a:pt x="77" y="6"/>
                  </a:cubicBezTo>
                  <a:cubicBezTo>
                    <a:pt x="76" y="7"/>
                    <a:pt x="73" y="8"/>
                    <a:pt x="73" y="10"/>
                  </a:cubicBezTo>
                  <a:cubicBezTo>
                    <a:pt x="74" y="11"/>
                    <a:pt x="75" y="15"/>
                    <a:pt x="76" y="16"/>
                  </a:cubicBezTo>
                  <a:cubicBezTo>
                    <a:pt x="77" y="17"/>
                    <a:pt x="77" y="20"/>
                    <a:pt x="76" y="21"/>
                  </a:cubicBezTo>
                  <a:cubicBezTo>
                    <a:pt x="75" y="22"/>
                    <a:pt x="70" y="23"/>
                    <a:pt x="69" y="24"/>
                  </a:cubicBezTo>
                  <a:cubicBezTo>
                    <a:pt x="68" y="26"/>
                    <a:pt x="66" y="24"/>
                    <a:pt x="64" y="23"/>
                  </a:cubicBezTo>
                  <a:cubicBezTo>
                    <a:pt x="61" y="21"/>
                    <a:pt x="58" y="22"/>
                    <a:pt x="57" y="23"/>
                  </a:cubicBezTo>
                  <a:cubicBezTo>
                    <a:pt x="56" y="24"/>
                    <a:pt x="52" y="21"/>
                    <a:pt x="51" y="21"/>
                  </a:cubicBezTo>
                  <a:cubicBezTo>
                    <a:pt x="49" y="20"/>
                    <a:pt x="49" y="16"/>
                    <a:pt x="48" y="16"/>
                  </a:cubicBezTo>
                  <a:cubicBezTo>
                    <a:pt x="47" y="16"/>
                    <a:pt x="38" y="15"/>
                    <a:pt x="37" y="14"/>
                  </a:cubicBezTo>
                  <a:cubicBezTo>
                    <a:pt x="35" y="14"/>
                    <a:pt x="32" y="14"/>
                    <a:pt x="31" y="15"/>
                  </a:cubicBezTo>
                  <a:cubicBezTo>
                    <a:pt x="31" y="16"/>
                    <a:pt x="26" y="16"/>
                    <a:pt x="26" y="17"/>
                  </a:cubicBezTo>
                  <a:cubicBezTo>
                    <a:pt x="25" y="19"/>
                    <a:pt x="22" y="20"/>
                    <a:pt x="20" y="21"/>
                  </a:cubicBezTo>
                  <a:cubicBezTo>
                    <a:pt x="19" y="22"/>
                    <a:pt x="15" y="22"/>
                    <a:pt x="14" y="25"/>
                  </a:cubicBezTo>
                  <a:cubicBezTo>
                    <a:pt x="13" y="27"/>
                    <a:pt x="8" y="28"/>
                    <a:pt x="7" y="28"/>
                  </a:cubicBezTo>
                  <a:cubicBezTo>
                    <a:pt x="5" y="28"/>
                    <a:pt x="2" y="29"/>
                    <a:pt x="1" y="30"/>
                  </a:cubicBezTo>
                  <a:cubicBezTo>
                    <a:pt x="1" y="31"/>
                    <a:pt x="1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" y="37"/>
                    <a:pt x="3" y="37"/>
                    <a:pt x="6" y="39"/>
                  </a:cubicBezTo>
                  <a:cubicBezTo>
                    <a:pt x="8" y="41"/>
                    <a:pt x="11" y="43"/>
                    <a:pt x="13" y="43"/>
                  </a:cubicBezTo>
                  <a:cubicBezTo>
                    <a:pt x="16" y="43"/>
                    <a:pt x="20" y="46"/>
                    <a:pt x="20" y="48"/>
                  </a:cubicBezTo>
                  <a:cubicBezTo>
                    <a:pt x="20" y="51"/>
                    <a:pt x="23" y="53"/>
                    <a:pt x="24" y="55"/>
                  </a:cubicBezTo>
                  <a:cubicBezTo>
                    <a:pt x="26" y="56"/>
                    <a:pt x="24" y="60"/>
                    <a:pt x="24" y="63"/>
                  </a:cubicBezTo>
                  <a:cubicBezTo>
                    <a:pt x="24" y="66"/>
                    <a:pt x="20" y="66"/>
                    <a:pt x="22" y="69"/>
                  </a:cubicBezTo>
                  <a:cubicBezTo>
                    <a:pt x="24" y="72"/>
                    <a:pt x="37" y="74"/>
                    <a:pt x="40" y="74"/>
                  </a:cubicBezTo>
                  <a:cubicBezTo>
                    <a:pt x="44" y="74"/>
                    <a:pt x="45" y="77"/>
                    <a:pt x="46" y="77"/>
                  </a:cubicBezTo>
                  <a:cubicBezTo>
                    <a:pt x="49" y="78"/>
                    <a:pt x="49" y="80"/>
                    <a:pt x="51" y="81"/>
                  </a:cubicBezTo>
                  <a:cubicBezTo>
                    <a:pt x="54" y="81"/>
                    <a:pt x="57" y="83"/>
                    <a:pt x="58" y="88"/>
                  </a:cubicBezTo>
                  <a:cubicBezTo>
                    <a:pt x="59" y="92"/>
                    <a:pt x="62" y="94"/>
                    <a:pt x="62" y="96"/>
                  </a:cubicBezTo>
                  <a:cubicBezTo>
                    <a:pt x="63" y="98"/>
                    <a:pt x="69" y="96"/>
                    <a:pt x="73" y="97"/>
                  </a:cubicBezTo>
                  <a:cubicBezTo>
                    <a:pt x="77" y="97"/>
                    <a:pt x="89" y="97"/>
                    <a:pt x="92" y="97"/>
                  </a:cubicBezTo>
                  <a:cubicBezTo>
                    <a:pt x="95" y="98"/>
                    <a:pt x="102" y="97"/>
                    <a:pt x="106" y="101"/>
                  </a:cubicBezTo>
                  <a:cubicBezTo>
                    <a:pt x="110" y="104"/>
                    <a:pt x="113" y="101"/>
                    <a:pt x="115" y="103"/>
                  </a:cubicBezTo>
                  <a:cubicBezTo>
                    <a:pt x="118" y="104"/>
                    <a:pt x="120" y="105"/>
                    <a:pt x="123" y="105"/>
                  </a:cubicBezTo>
                  <a:cubicBezTo>
                    <a:pt x="127" y="104"/>
                    <a:pt x="127" y="107"/>
                    <a:pt x="130" y="108"/>
                  </a:cubicBezTo>
                  <a:cubicBezTo>
                    <a:pt x="132" y="108"/>
                    <a:pt x="137" y="104"/>
                    <a:pt x="144" y="101"/>
                  </a:cubicBezTo>
                  <a:cubicBezTo>
                    <a:pt x="150" y="97"/>
                    <a:pt x="158" y="100"/>
                    <a:pt x="162" y="100"/>
                  </a:cubicBezTo>
                  <a:cubicBezTo>
                    <a:pt x="165" y="101"/>
                    <a:pt x="172" y="99"/>
                    <a:pt x="176" y="94"/>
                  </a:cubicBezTo>
                  <a:cubicBezTo>
                    <a:pt x="180" y="89"/>
                    <a:pt x="186" y="90"/>
                    <a:pt x="186" y="86"/>
                  </a:cubicBezTo>
                  <a:cubicBezTo>
                    <a:pt x="187" y="82"/>
                    <a:pt x="182" y="80"/>
                    <a:pt x="184" y="77"/>
                  </a:cubicBezTo>
                  <a:cubicBezTo>
                    <a:pt x="186" y="73"/>
                    <a:pt x="190" y="74"/>
                    <a:pt x="192" y="75"/>
                  </a:cubicBezTo>
                  <a:cubicBezTo>
                    <a:pt x="194" y="76"/>
                    <a:pt x="200" y="77"/>
                    <a:pt x="205" y="74"/>
                  </a:cubicBezTo>
                  <a:cubicBezTo>
                    <a:pt x="210" y="70"/>
                    <a:pt x="212" y="71"/>
                    <a:pt x="217" y="70"/>
                  </a:cubicBezTo>
                  <a:cubicBezTo>
                    <a:pt x="221" y="69"/>
                    <a:pt x="221" y="66"/>
                    <a:pt x="224" y="63"/>
                  </a:cubicBezTo>
                  <a:cubicBezTo>
                    <a:pt x="227" y="60"/>
                    <a:pt x="231" y="59"/>
                    <a:pt x="234" y="59"/>
                  </a:cubicBezTo>
                  <a:cubicBezTo>
                    <a:pt x="237" y="59"/>
                    <a:pt x="241" y="56"/>
                    <a:pt x="244" y="57"/>
                  </a:cubicBezTo>
                  <a:cubicBezTo>
                    <a:pt x="247" y="58"/>
                    <a:pt x="252" y="59"/>
                    <a:pt x="252" y="56"/>
                  </a:cubicBezTo>
                  <a:cubicBezTo>
                    <a:pt x="253" y="53"/>
                    <a:pt x="245" y="48"/>
                    <a:pt x="242" y="45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" name="Google Shape;1924;p124">
              <a:extLst>
                <a:ext uri="{FF2B5EF4-FFF2-40B4-BE49-F238E27FC236}">
                  <a16:creationId xmlns:a16="http://schemas.microsoft.com/office/drawing/2014/main" id="{FFD356FB-5DF0-C50B-1FDF-46FFA5A15049}"/>
                </a:ext>
              </a:extLst>
            </p:cNvPr>
            <p:cNvSpPr/>
            <p:nvPr/>
          </p:nvSpPr>
          <p:spPr>
            <a:xfrm>
              <a:off x="6315342" y="3456434"/>
              <a:ext cx="11415" cy="31767"/>
            </a:xfrm>
            <a:custGeom>
              <a:avLst/>
              <a:gdLst/>
              <a:ahLst/>
              <a:cxnLst/>
              <a:rect l="l" t="t" r="r" b="b"/>
              <a:pathLst>
                <a:path w="4" h="11" extrusionOk="0">
                  <a:moveTo>
                    <a:pt x="1" y="0"/>
                  </a:move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1" y="9"/>
                    <a:pt x="3" y="11"/>
                  </a:cubicBezTo>
                  <a:cubicBezTo>
                    <a:pt x="3" y="8"/>
                    <a:pt x="3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" name="Google Shape;1925;p124">
              <a:extLst>
                <a:ext uri="{FF2B5EF4-FFF2-40B4-BE49-F238E27FC236}">
                  <a16:creationId xmlns:a16="http://schemas.microsoft.com/office/drawing/2014/main" id="{3CE504AB-E6D5-DF80-1225-40AE04C403BA}"/>
                </a:ext>
              </a:extLst>
            </p:cNvPr>
            <p:cNvSpPr/>
            <p:nvPr/>
          </p:nvSpPr>
          <p:spPr>
            <a:xfrm>
              <a:off x="6295776" y="3436369"/>
              <a:ext cx="34241" cy="98643"/>
            </a:xfrm>
            <a:custGeom>
              <a:avLst/>
              <a:gdLst/>
              <a:ahLst/>
              <a:cxnLst/>
              <a:rect l="l" t="t" r="r" b="b"/>
              <a:pathLst>
                <a:path w="12" h="34" extrusionOk="0">
                  <a:moveTo>
                    <a:pt x="5" y="33"/>
                  </a:moveTo>
                  <a:cubicBezTo>
                    <a:pt x="6" y="33"/>
                    <a:pt x="6" y="34"/>
                    <a:pt x="6" y="34"/>
                  </a:cubicBezTo>
                  <a:cubicBezTo>
                    <a:pt x="7" y="29"/>
                    <a:pt x="8" y="23"/>
                    <a:pt x="9" y="22"/>
                  </a:cubicBezTo>
                  <a:cubicBezTo>
                    <a:pt x="9" y="21"/>
                    <a:pt x="10" y="20"/>
                    <a:pt x="10" y="18"/>
                  </a:cubicBezTo>
                  <a:cubicBezTo>
                    <a:pt x="8" y="16"/>
                    <a:pt x="7" y="14"/>
                    <a:pt x="7" y="13"/>
                  </a:cubicBezTo>
                  <a:cubicBezTo>
                    <a:pt x="7" y="12"/>
                    <a:pt x="7" y="8"/>
                    <a:pt x="8" y="7"/>
                  </a:cubicBezTo>
                  <a:cubicBezTo>
                    <a:pt x="9" y="7"/>
                    <a:pt x="10" y="7"/>
                    <a:pt x="11" y="7"/>
                  </a:cubicBezTo>
                  <a:cubicBezTo>
                    <a:pt x="11" y="6"/>
                    <a:pt x="11" y="4"/>
                    <a:pt x="12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6" y="3"/>
                    <a:pt x="6" y="4"/>
                  </a:cubicBezTo>
                  <a:cubicBezTo>
                    <a:pt x="6" y="8"/>
                    <a:pt x="2" y="15"/>
                    <a:pt x="0" y="18"/>
                  </a:cubicBezTo>
                  <a:cubicBezTo>
                    <a:pt x="6" y="32"/>
                    <a:pt x="6" y="32"/>
                    <a:pt x="6" y="32"/>
                  </a:cubicBezTo>
                  <a:lnTo>
                    <a:pt x="5" y="33"/>
                  </a:ln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SAE – podíl eCOM 14 %">
              <a:extLst>
                <a:ext uri="{FF2B5EF4-FFF2-40B4-BE49-F238E27FC236}">
                  <a16:creationId xmlns:a16="http://schemas.microsoft.com/office/drawing/2014/main" id="{2C498D2C-A62C-E4B7-2D76-DAB677F2618F}"/>
                </a:ext>
              </a:extLst>
            </p:cNvPr>
            <p:cNvSpPr/>
            <p:nvPr/>
          </p:nvSpPr>
          <p:spPr>
            <a:xfrm>
              <a:off x="6312079" y="3436369"/>
              <a:ext cx="97832" cy="108675"/>
            </a:xfrm>
            <a:custGeom>
              <a:avLst/>
              <a:gdLst/>
              <a:ahLst/>
              <a:cxnLst/>
              <a:rect l="l" t="t" r="r" b="b"/>
              <a:pathLst>
                <a:path w="34" h="37" extrusionOk="0">
                  <a:moveTo>
                    <a:pt x="32" y="0"/>
                  </a:moveTo>
                  <a:cubicBezTo>
                    <a:pt x="27" y="2"/>
                    <a:pt x="22" y="4"/>
                    <a:pt x="21" y="4"/>
                  </a:cubicBezTo>
                  <a:cubicBezTo>
                    <a:pt x="19" y="5"/>
                    <a:pt x="14" y="9"/>
                    <a:pt x="14" y="9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5"/>
                    <a:pt x="5" y="8"/>
                    <a:pt x="5" y="9"/>
                  </a:cubicBezTo>
                  <a:cubicBezTo>
                    <a:pt x="4" y="11"/>
                    <a:pt x="4" y="20"/>
                    <a:pt x="3" y="22"/>
                  </a:cubicBezTo>
                  <a:cubicBezTo>
                    <a:pt x="2" y="23"/>
                    <a:pt x="1" y="29"/>
                    <a:pt x="0" y="34"/>
                  </a:cubicBezTo>
                  <a:cubicBezTo>
                    <a:pt x="3" y="35"/>
                    <a:pt x="6" y="37"/>
                    <a:pt x="7" y="37"/>
                  </a:cubicBezTo>
                  <a:cubicBezTo>
                    <a:pt x="10" y="37"/>
                    <a:pt x="14" y="34"/>
                    <a:pt x="14" y="32"/>
                  </a:cubicBezTo>
                  <a:cubicBezTo>
                    <a:pt x="14" y="30"/>
                    <a:pt x="16" y="30"/>
                    <a:pt x="19" y="30"/>
                  </a:cubicBezTo>
                  <a:cubicBezTo>
                    <a:pt x="21" y="30"/>
                    <a:pt x="22" y="27"/>
                    <a:pt x="24" y="26"/>
                  </a:cubicBezTo>
                  <a:cubicBezTo>
                    <a:pt x="25" y="25"/>
                    <a:pt x="19" y="20"/>
                    <a:pt x="17" y="19"/>
                  </a:cubicBezTo>
                  <a:cubicBezTo>
                    <a:pt x="16" y="18"/>
                    <a:pt x="19" y="14"/>
                    <a:pt x="25" y="14"/>
                  </a:cubicBezTo>
                  <a:cubicBezTo>
                    <a:pt x="32" y="14"/>
                    <a:pt x="30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9"/>
                    <a:pt x="33" y="5"/>
                    <a:pt x="32" y="4"/>
                  </a:cubicBezTo>
                  <a:cubicBezTo>
                    <a:pt x="32" y="2"/>
                    <a:pt x="32" y="1"/>
                    <a:pt x="32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" name="Google Shape;1927;p124">
              <a:extLst>
                <a:ext uri="{FF2B5EF4-FFF2-40B4-BE49-F238E27FC236}">
                  <a16:creationId xmlns:a16="http://schemas.microsoft.com/office/drawing/2014/main" id="{78F45FCA-96BE-CF13-8504-D26F7ED7BA3B}"/>
                </a:ext>
              </a:extLst>
            </p:cNvPr>
            <p:cNvSpPr/>
            <p:nvPr/>
          </p:nvSpPr>
          <p:spPr>
            <a:xfrm>
              <a:off x="7117565" y="3165521"/>
              <a:ext cx="251103" cy="112019"/>
            </a:xfrm>
            <a:custGeom>
              <a:avLst/>
              <a:gdLst/>
              <a:ahLst/>
              <a:cxnLst/>
              <a:rect l="l" t="t" r="r" b="b"/>
              <a:pathLst>
                <a:path w="88" h="38" extrusionOk="0">
                  <a:moveTo>
                    <a:pt x="81" y="7"/>
                  </a:moveTo>
                  <a:cubicBezTo>
                    <a:pt x="78" y="3"/>
                    <a:pt x="77" y="6"/>
                    <a:pt x="74" y="5"/>
                  </a:cubicBezTo>
                  <a:cubicBezTo>
                    <a:pt x="70" y="4"/>
                    <a:pt x="56" y="3"/>
                    <a:pt x="53" y="4"/>
                  </a:cubicBezTo>
                  <a:cubicBezTo>
                    <a:pt x="50" y="5"/>
                    <a:pt x="44" y="2"/>
                    <a:pt x="42" y="1"/>
                  </a:cubicBezTo>
                  <a:cubicBezTo>
                    <a:pt x="40" y="0"/>
                    <a:pt x="34" y="1"/>
                    <a:pt x="34" y="4"/>
                  </a:cubicBezTo>
                  <a:cubicBezTo>
                    <a:pt x="34" y="7"/>
                    <a:pt x="31" y="7"/>
                    <a:pt x="27" y="5"/>
                  </a:cubicBezTo>
                  <a:cubicBezTo>
                    <a:pt x="23" y="3"/>
                    <a:pt x="16" y="3"/>
                    <a:pt x="16" y="5"/>
                  </a:cubicBezTo>
                  <a:cubicBezTo>
                    <a:pt x="16" y="8"/>
                    <a:pt x="13" y="10"/>
                    <a:pt x="11" y="11"/>
                  </a:cubicBezTo>
                  <a:cubicBezTo>
                    <a:pt x="10" y="11"/>
                    <a:pt x="9" y="13"/>
                    <a:pt x="8" y="15"/>
                  </a:cubicBezTo>
                  <a:cubicBezTo>
                    <a:pt x="10" y="16"/>
                    <a:pt x="11" y="17"/>
                    <a:pt x="11" y="18"/>
                  </a:cubicBezTo>
                  <a:cubicBezTo>
                    <a:pt x="13" y="20"/>
                    <a:pt x="17" y="20"/>
                    <a:pt x="18" y="18"/>
                  </a:cubicBezTo>
                  <a:cubicBezTo>
                    <a:pt x="18" y="16"/>
                    <a:pt x="25" y="20"/>
                    <a:pt x="29" y="23"/>
                  </a:cubicBezTo>
                  <a:cubicBezTo>
                    <a:pt x="33" y="26"/>
                    <a:pt x="27" y="24"/>
                    <a:pt x="25" y="27"/>
                  </a:cubicBezTo>
                  <a:cubicBezTo>
                    <a:pt x="24" y="30"/>
                    <a:pt x="19" y="27"/>
                    <a:pt x="18" y="28"/>
                  </a:cubicBezTo>
                  <a:cubicBezTo>
                    <a:pt x="17" y="29"/>
                    <a:pt x="8" y="30"/>
                    <a:pt x="6" y="30"/>
                  </a:cubicBezTo>
                  <a:cubicBezTo>
                    <a:pt x="4" y="29"/>
                    <a:pt x="0" y="33"/>
                    <a:pt x="0" y="35"/>
                  </a:cubicBezTo>
                  <a:cubicBezTo>
                    <a:pt x="1" y="36"/>
                    <a:pt x="9" y="34"/>
                    <a:pt x="12" y="35"/>
                  </a:cubicBezTo>
                  <a:cubicBezTo>
                    <a:pt x="15" y="37"/>
                    <a:pt x="17" y="34"/>
                    <a:pt x="19" y="36"/>
                  </a:cubicBezTo>
                  <a:cubicBezTo>
                    <a:pt x="21" y="38"/>
                    <a:pt x="24" y="36"/>
                    <a:pt x="26" y="37"/>
                  </a:cubicBezTo>
                  <a:cubicBezTo>
                    <a:pt x="27" y="38"/>
                    <a:pt x="36" y="36"/>
                    <a:pt x="36" y="36"/>
                  </a:cubicBezTo>
                  <a:cubicBezTo>
                    <a:pt x="37" y="35"/>
                    <a:pt x="38" y="34"/>
                    <a:pt x="38" y="32"/>
                  </a:cubicBezTo>
                  <a:cubicBezTo>
                    <a:pt x="38" y="30"/>
                    <a:pt x="39" y="31"/>
                    <a:pt x="41" y="30"/>
                  </a:cubicBezTo>
                  <a:cubicBezTo>
                    <a:pt x="43" y="30"/>
                    <a:pt x="44" y="27"/>
                    <a:pt x="46" y="27"/>
                  </a:cubicBezTo>
                  <a:cubicBezTo>
                    <a:pt x="47" y="27"/>
                    <a:pt x="49" y="25"/>
                    <a:pt x="50" y="26"/>
                  </a:cubicBezTo>
                  <a:cubicBezTo>
                    <a:pt x="52" y="26"/>
                    <a:pt x="54" y="29"/>
                    <a:pt x="55" y="27"/>
                  </a:cubicBezTo>
                  <a:cubicBezTo>
                    <a:pt x="57" y="26"/>
                    <a:pt x="58" y="27"/>
                    <a:pt x="60" y="24"/>
                  </a:cubicBezTo>
                  <a:cubicBezTo>
                    <a:pt x="63" y="21"/>
                    <a:pt x="64" y="22"/>
                    <a:pt x="67" y="22"/>
                  </a:cubicBezTo>
                  <a:cubicBezTo>
                    <a:pt x="71" y="23"/>
                    <a:pt x="73" y="21"/>
                    <a:pt x="74" y="19"/>
                  </a:cubicBezTo>
                  <a:cubicBezTo>
                    <a:pt x="75" y="16"/>
                    <a:pt x="78" y="16"/>
                    <a:pt x="80" y="15"/>
                  </a:cubicBezTo>
                  <a:cubicBezTo>
                    <a:pt x="82" y="14"/>
                    <a:pt x="86" y="12"/>
                    <a:pt x="87" y="11"/>
                  </a:cubicBezTo>
                  <a:cubicBezTo>
                    <a:pt x="88" y="11"/>
                    <a:pt x="88" y="11"/>
                    <a:pt x="88" y="10"/>
                  </a:cubicBezTo>
                  <a:cubicBezTo>
                    <a:pt x="85" y="7"/>
                    <a:pt x="84" y="10"/>
                    <a:pt x="81" y="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" name="Google Shape;1928;p124">
              <a:extLst>
                <a:ext uri="{FF2B5EF4-FFF2-40B4-BE49-F238E27FC236}">
                  <a16:creationId xmlns:a16="http://schemas.microsoft.com/office/drawing/2014/main" id="{A1B8F298-8DE0-EFB1-33B4-B5E53EE06106}"/>
                </a:ext>
              </a:extLst>
            </p:cNvPr>
            <p:cNvSpPr/>
            <p:nvPr/>
          </p:nvSpPr>
          <p:spPr>
            <a:xfrm>
              <a:off x="6426216" y="3150475"/>
              <a:ext cx="161424" cy="73564"/>
            </a:xfrm>
            <a:custGeom>
              <a:avLst/>
              <a:gdLst/>
              <a:ahLst/>
              <a:cxnLst/>
              <a:rect l="l" t="t" r="r" b="b"/>
              <a:pathLst>
                <a:path w="56" h="25" extrusionOk="0">
                  <a:moveTo>
                    <a:pt x="22" y="20"/>
                  </a:moveTo>
                  <a:cubicBezTo>
                    <a:pt x="25" y="18"/>
                    <a:pt x="26" y="21"/>
                    <a:pt x="28" y="24"/>
                  </a:cubicBezTo>
                  <a:cubicBezTo>
                    <a:pt x="28" y="24"/>
                    <a:pt x="28" y="25"/>
                    <a:pt x="28" y="25"/>
                  </a:cubicBezTo>
                  <a:cubicBezTo>
                    <a:pt x="31" y="24"/>
                    <a:pt x="33" y="23"/>
                    <a:pt x="36" y="23"/>
                  </a:cubicBezTo>
                  <a:cubicBezTo>
                    <a:pt x="39" y="23"/>
                    <a:pt x="41" y="23"/>
                    <a:pt x="44" y="24"/>
                  </a:cubicBezTo>
                  <a:cubicBezTo>
                    <a:pt x="43" y="23"/>
                    <a:pt x="43" y="22"/>
                    <a:pt x="43" y="22"/>
                  </a:cubicBezTo>
                  <a:cubicBezTo>
                    <a:pt x="44" y="21"/>
                    <a:pt x="47" y="23"/>
                    <a:pt x="49" y="24"/>
                  </a:cubicBezTo>
                  <a:cubicBezTo>
                    <a:pt x="50" y="25"/>
                    <a:pt x="54" y="25"/>
                    <a:pt x="55" y="24"/>
                  </a:cubicBezTo>
                  <a:cubicBezTo>
                    <a:pt x="56" y="23"/>
                    <a:pt x="53" y="22"/>
                    <a:pt x="52" y="21"/>
                  </a:cubicBezTo>
                  <a:cubicBezTo>
                    <a:pt x="52" y="20"/>
                    <a:pt x="53" y="19"/>
                    <a:pt x="54" y="18"/>
                  </a:cubicBezTo>
                  <a:cubicBezTo>
                    <a:pt x="52" y="17"/>
                    <a:pt x="50" y="15"/>
                    <a:pt x="49" y="15"/>
                  </a:cubicBezTo>
                  <a:cubicBezTo>
                    <a:pt x="48" y="15"/>
                    <a:pt x="48" y="10"/>
                    <a:pt x="46" y="10"/>
                  </a:cubicBezTo>
                  <a:cubicBezTo>
                    <a:pt x="45" y="10"/>
                    <a:pt x="45" y="9"/>
                    <a:pt x="43" y="9"/>
                  </a:cubicBezTo>
                  <a:cubicBezTo>
                    <a:pt x="42" y="9"/>
                    <a:pt x="37" y="9"/>
                    <a:pt x="35" y="10"/>
                  </a:cubicBezTo>
                  <a:cubicBezTo>
                    <a:pt x="34" y="11"/>
                    <a:pt x="32" y="8"/>
                    <a:pt x="30" y="8"/>
                  </a:cubicBezTo>
                  <a:cubicBezTo>
                    <a:pt x="28" y="8"/>
                    <a:pt x="26" y="6"/>
                    <a:pt x="25" y="4"/>
                  </a:cubicBezTo>
                  <a:cubicBezTo>
                    <a:pt x="24" y="3"/>
                    <a:pt x="15" y="5"/>
                    <a:pt x="13" y="3"/>
                  </a:cubicBezTo>
                  <a:cubicBezTo>
                    <a:pt x="10" y="2"/>
                    <a:pt x="6" y="0"/>
                    <a:pt x="3" y="1"/>
                  </a:cubicBezTo>
                  <a:cubicBezTo>
                    <a:pt x="3" y="1"/>
                    <a:pt x="1" y="1"/>
                    <a:pt x="0" y="2"/>
                  </a:cubicBezTo>
                  <a:cubicBezTo>
                    <a:pt x="5" y="5"/>
                    <a:pt x="12" y="4"/>
                    <a:pt x="13" y="9"/>
                  </a:cubicBezTo>
                  <a:cubicBezTo>
                    <a:pt x="14" y="15"/>
                    <a:pt x="17" y="12"/>
                    <a:pt x="16" y="17"/>
                  </a:cubicBezTo>
                  <a:cubicBezTo>
                    <a:pt x="15" y="18"/>
                    <a:pt x="15" y="19"/>
                    <a:pt x="14" y="20"/>
                  </a:cubicBezTo>
                  <a:cubicBezTo>
                    <a:pt x="17" y="20"/>
                    <a:pt x="21" y="20"/>
                    <a:pt x="22" y="2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0" name="Turecko – podíl eCOM 9 %">
              <a:extLst>
                <a:ext uri="{FF2B5EF4-FFF2-40B4-BE49-F238E27FC236}">
                  <a16:creationId xmlns:a16="http://schemas.microsoft.com/office/drawing/2014/main" id="{2C7E5C4F-9263-F01E-08B0-7A2D98F31E34}"/>
                </a:ext>
              </a:extLst>
            </p:cNvPr>
            <p:cNvSpPr/>
            <p:nvPr/>
          </p:nvSpPr>
          <p:spPr>
            <a:xfrm>
              <a:off x="6108265" y="3192273"/>
              <a:ext cx="433721" cy="175551"/>
            </a:xfrm>
            <a:custGeom>
              <a:avLst/>
              <a:gdLst/>
              <a:ahLst/>
              <a:cxnLst/>
              <a:rect l="l" t="t" r="r" b="b"/>
              <a:pathLst>
                <a:path w="151" h="60" extrusionOk="0">
                  <a:moveTo>
                    <a:pt x="147" y="42"/>
                  </a:moveTo>
                  <a:cubicBezTo>
                    <a:pt x="146" y="42"/>
                    <a:pt x="148" y="35"/>
                    <a:pt x="147" y="33"/>
                  </a:cubicBezTo>
                  <a:cubicBezTo>
                    <a:pt x="146" y="32"/>
                    <a:pt x="145" y="27"/>
                    <a:pt x="147" y="27"/>
                  </a:cubicBezTo>
                  <a:cubicBezTo>
                    <a:pt x="148" y="27"/>
                    <a:pt x="146" y="23"/>
                    <a:pt x="149" y="23"/>
                  </a:cubicBezTo>
                  <a:cubicBezTo>
                    <a:pt x="148" y="21"/>
                    <a:pt x="148" y="20"/>
                    <a:pt x="147" y="20"/>
                  </a:cubicBezTo>
                  <a:cubicBezTo>
                    <a:pt x="146" y="19"/>
                    <a:pt x="142" y="21"/>
                    <a:pt x="141" y="17"/>
                  </a:cubicBezTo>
                  <a:cubicBezTo>
                    <a:pt x="140" y="14"/>
                    <a:pt x="141" y="13"/>
                    <a:pt x="139" y="10"/>
                  </a:cubicBezTo>
                  <a:cubicBezTo>
                    <a:pt x="137" y="7"/>
                    <a:pt x="136" y="4"/>
                    <a:pt x="133" y="6"/>
                  </a:cubicBezTo>
                  <a:cubicBezTo>
                    <a:pt x="132" y="6"/>
                    <a:pt x="128" y="6"/>
                    <a:pt x="125" y="6"/>
                  </a:cubicBezTo>
                  <a:cubicBezTo>
                    <a:pt x="121" y="9"/>
                    <a:pt x="112" y="12"/>
                    <a:pt x="110" y="11"/>
                  </a:cubicBezTo>
                  <a:cubicBezTo>
                    <a:pt x="107" y="10"/>
                    <a:pt x="100" y="11"/>
                    <a:pt x="96" y="11"/>
                  </a:cubicBezTo>
                  <a:cubicBezTo>
                    <a:pt x="91" y="11"/>
                    <a:pt x="90" y="8"/>
                    <a:pt x="86" y="8"/>
                  </a:cubicBezTo>
                  <a:cubicBezTo>
                    <a:pt x="83" y="8"/>
                    <a:pt x="83" y="5"/>
                    <a:pt x="79" y="5"/>
                  </a:cubicBezTo>
                  <a:cubicBezTo>
                    <a:pt x="76" y="5"/>
                    <a:pt x="78" y="3"/>
                    <a:pt x="67" y="2"/>
                  </a:cubicBezTo>
                  <a:cubicBezTo>
                    <a:pt x="56" y="0"/>
                    <a:pt x="46" y="6"/>
                    <a:pt x="43" y="9"/>
                  </a:cubicBezTo>
                  <a:cubicBezTo>
                    <a:pt x="39" y="12"/>
                    <a:pt x="26" y="9"/>
                    <a:pt x="25" y="10"/>
                  </a:cubicBezTo>
                  <a:cubicBezTo>
                    <a:pt x="24" y="11"/>
                    <a:pt x="25" y="15"/>
                    <a:pt x="21" y="16"/>
                  </a:cubicBezTo>
                  <a:cubicBezTo>
                    <a:pt x="17" y="18"/>
                    <a:pt x="8" y="16"/>
                    <a:pt x="4" y="18"/>
                  </a:cubicBezTo>
                  <a:cubicBezTo>
                    <a:pt x="1" y="19"/>
                    <a:pt x="0" y="24"/>
                    <a:pt x="3" y="24"/>
                  </a:cubicBezTo>
                  <a:cubicBezTo>
                    <a:pt x="5" y="23"/>
                    <a:pt x="7" y="25"/>
                    <a:pt x="6" y="26"/>
                  </a:cubicBezTo>
                  <a:cubicBezTo>
                    <a:pt x="5" y="27"/>
                    <a:pt x="8" y="31"/>
                    <a:pt x="7" y="32"/>
                  </a:cubicBezTo>
                  <a:cubicBezTo>
                    <a:pt x="5" y="33"/>
                    <a:pt x="5" y="36"/>
                    <a:pt x="7" y="38"/>
                  </a:cubicBezTo>
                  <a:cubicBezTo>
                    <a:pt x="9" y="39"/>
                    <a:pt x="9" y="42"/>
                    <a:pt x="7" y="42"/>
                  </a:cubicBezTo>
                  <a:cubicBezTo>
                    <a:pt x="5" y="42"/>
                    <a:pt x="11" y="45"/>
                    <a:pt x="11" y="46"/>
                  </a:cubicBezTo>
                  <a:cubicBezTo>
                    <a:pt x="11" y="47"/>
                    <a:pt x="16" y="48"/>
                    <a:pt x="16" y="49"/>
                  </a:cubicBezTo>
                  <a:cubicBezTo>
                    <a:pt x="16" y="51"/>
                    <a:pt x="18" y="51"/>
                    <a:pt x="20" y="50"/>
                  </a:cubicBezTo>
                  <a:cubicBezTo>
                    <a:pt x="23" y="50"/>
                    <a:pt x="24" y="53"/>
                    <a:pt x="25" y="56"/>
                  </a:cubicBezTo>
                  <a:cubicBezTo>
                    <a:pt x="27" y="58"/>
                    <a:pt x="36" y="56"/>
                    <a:pt x="36" y="54"/>
                  </a:cubicBezTo>
                  <a:cubicBezTo>
                    <a:pt x="36" y="51"/>
                    <a:pt x="38" y="50"/>
                    <a:pt x="42" y="51"/>
                  </a:cubicBezTo>
                  <a:cubicBezTo>
                    <a:pt x="46" y="51"/>
                    <a:pt x="51" y="56"/>
                    <a:pt x="53" y="57"/>
                  </a:cubicBezTo>
                  <a:cubicBezTo>
                    <a:pt x="55" y="58"/>
                    <a:pt x="59" y="56"/>
                    <a:pt x="61" y="56"/>
                  </a:cubicBezTo>
                  <a:cubicBezTo>
                    <a:pt x="64" y="56"/>
                    <a:pt x="67" y="52"/>
                    <a:pt x="69" y="51"/>
                  </a:cubicBezTo>
                  <a:cubicBezTo>
                    <a:pt x="70" y="50"/>
                    <a:pt x="73" y="54"/>
                    <a:pt x="75" y="53"/>
                  </a:cubicBezTo>
                  <a:cubicBezTo>
                    <a:pt x="77" y="51"/>
                    <a:pt x="80" y="50"/>
                    <a:pt x="81" y="51"/>
                  </a:cubicBezTo>
                  <a:cubicBezTo>
                    <a:pt x="83" y="52"/>
                    <a:pt x="78" y="55"/>
                    <a:pt x="79" y="57"/>
                  </a:cubicBezTo>
                  <a:cubicBezTo>
                    <a:pt x="80" y="58"/>
                    <a:pt x="79" y="59"/>
                    <a:pt x="79" y="60"/>
                  </a:cubicBezTo>
                  <a:cubicBezTo>
                    <a:pt x="84" y="59"/>
                    <a:pt x="84" y="56"/>
                    <a:pt x="84" y="54"/>
                  </a:cubicBezTo>
                  <a:cubicBezTo>
                    <a:pt x="84" y="53"/>
                    <a:pt x="86" y="51"/>
                    <a:pt x="87" y="53"/>
                  </a:cubicBezTo>
                  <a:cubicBezTo>
                    <a:pt x="89" y="54"/>
                    <a:pt x="91" y="54"/>
                    <a:pt x="95" y="53"/>
                  </a:cubicBezTo>
                  <a:cubicBezTo>
                    <a:pt x="98" y="51"/>
                    <a:pt x="98" y="50"/>
                    <a:pt x="100" y="52"/>
                  </a:cubicBezTo>
                  <a:cubicBezTo>
                    <a:pt x="101" y="53"/>
                    <a:pt x="104" y="52"/>
                    <a:pt x="109" y="52"/>
                  </a:cubicBezTo>
                  <a:cubicBezTo>
                    <a:pt x="114" y="52"/>
                    <a:pt x="115" y="48"/>
                    <a:pt x="120" y="49"/>
                  </a:cubicBezTo>
                  <a:cubicBezTo>
                    <a:pt x="124" y="49"/>
                    <a:pt x="128" y="47"/>
                    <a:pt x="128" y="47"/>
                  </a:cubicBezTo>
                  <a:cubicBezTo>
                    <a:pt x="132" y="48"/>
                    <a:pt x="132" y="48"/>
                    <a:pt x="132" y="48"/>
                  </a:cubicBezTo>
                  <a:cubicBezTo>
                    <a:pt x="133" y="47"/>
                    <a:pt x="133" y="46"/>
                    <a:pt x="135" y="46"/>
                  </a:cubicBezTo>
                  <a:cubicBezTo>
                    <a:pt x="139" y="45"/>
                    <a:pt x="140" y="48"/>
                    <a:pt x="142" y="47"/>
                  </a:cubicBezTo>
                  <a:cubicBezTo>
                    <a:pt x="144" y="46"/>
                    <a:pt x="150" y="53"/>
                    <a:pt x="151" y="48"/>
                  </a:cubicBezTo>
                  <a:cubicBezTo>
                    <a:pt x="151" y="47"/>
                    <a:pt x="148" y="42"/>
                    <a:pt x="147" y="42"/>
                  </a:cubicBezTo>
                  <a:close/>
                  <a:moveTo>
                    <a:pt x="13" y="11"/>
                  </a:moveTo>
                  <a:cubicBezTo>
                    <a:pt x="16" y="10"/>
                    <a:pt x="22" y="12"/>
                    <a:pt x="24" y="10"/>
                  </a:cubicBezTo>
                  <a:cubicBezTo>
                    <a:pt x="25" y="9"/>
                    <a:pt x="20" y="7"/>
                    <a:pt x="18" y="5"/>
                  </a:cubicBezTo>
                  <a:cubicBezTo>
                    <a:pt x="17" y="4"/>
                    <a:pt x="16" y="3"/>
                    <a:pt x="16" y="1"/>
                  </a:cubicBezTo>
                  <a:cubicBezTo>
                    <a:pt x="15" y="2"/>
                    <a:pt x="14" y="2"/>
                    <a:pt x="12" y="2"/>
                  </a:cubicBezTo>
                  <a:cubicBezTo>
                    <a:pt x="10" y="1"/>
                    <a:pt x="5" y="1"/>
                    <a:pt x="4" y="2"/>
                  </a:cubicBezTo>
                  <a:cubicBezTo>
                    <a:pt x="3" y="2"/>
                    <a:pt x="5" y="5"/>
                    <a:pt x="5" y="7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3" y="12"/>
                    <a:pt x="2" y="13"/>
                    <a:pt x="1" y="14"/>
                  </a:cubicBezTo>
                  <a:cubicBezTo>
                    <a:pt x="2" y="15"/>
                    <a:pt x="4" y="16"/>
                    <a:pt x="5" y="16"/>
                  </a:cubicBezTo>
                  <a:cubicBezTo>
                    <a:pt x="9" y="16"/>
                    <a:pt x="10" y="12"/>
                    <a:pt x="13" y="11"/>
                  </a:cubicBezTo>
                  <a:close/>
                </a:path>
              </a:pathLst>
            </a:custGeom>
            <a:solidFill>
              <a:srgbClr val="E50064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1930;p124">
              <a:extLst>
                <a:ext uri="{FF2B5EF4-FFF2-40B4-BE49-F238E27FC236}">
                  <a16:creationId xmlns:a16="http://schemas.microsoft.com/office/drawing/2014/main" id="{6FFCE31E-C4C5-0E00-28AA-71AA637C1B44}"/>
                </a:ext>
              </a:extLst>
            </p:cNvPr>
            <p:cNvSpPr/>
            <p:nvPr/>
          </p:nvSpPr>
          <p:spPr>
            <a:xfrm>
              <a:off x="7318119" y="3371167"/>
              <a:ext cx="53808" cy="53501"/>
            </a:xfrm>
            <a:custGeom>
              <a:avLst/>
              <a:gdLst/>
              <a:ahLst/>
              <a:cxnLst/>
              <a:rect l="l" t="t" r="r" b="b"/>
              <a:pathLst>
                <a:path w="19" h="18" extrusionOk="0">
                  <a:moveTo>
                    <a:pt x="9" y="0"/>
                  </a:moveTo>
                  <a:cubicBezTo>
                    <a:pt x="6" y="0"/>
                    <a:pt x="1" y="3"/>
                    <a:pt x="0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10"/>
                    <a:pt x="4" y="12"/>
                    <a:pt x="6" y="13"/>
                  </a:cubicBezTo>
                  <a:cubicBezTo>
                    <a:pt x="7" y="14"/>
                    <a:pt x="7" y="16"/>
                    <a:pt x="7" y="18"/>
                  </a:cubicBezTo>
                  <a:cubicBezTo>
                    <a:pt x="8" y="17"/>
                    <a:pt x="9" y="17"/>
                    <a:pt x="10" y="17"/>
                  </a:cubicBezTo>
                  <a:cubicBezTo>
                    <a:pt x="12" y="17"/>
                    <a:pt x="17" y="10"/>
                    <a:pt x="18" y="8"/>
                  </a:cubicBezTo>
                  <a:cubicBezTo>
                    <a:pt x="19" y="6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1931;p124">
              <a:extLst>
                <a:ext uri="{FF2B5EF4-FFF2-40B4-BE49-F238E27FC236}">
                  <a16:creationId xmlns:a16="http://schemas.microsoft.com/office/drawing/2014/main" id="{84219738-4146-3BDF-91DD-7C3D77F85995}"/>
                </a:ext>
              </a:extLst>
            </p:cNvPr>
            <p:cNvSpPr/>
            <p:nvPr/>
          </p:nvSpPr>
          <p:spPr>
            <a:xfrm>
              <a:off x="8358400" y="3173880"/>
              <a:ext cx="156531" cy="153816"/>
            </a:xfrm>
            <a:custGeom>
              <a:avLst/>
              <a:gdLst/>
              <a:ahLst/>
              <a:cxnLst/>
              <a:rect l="l" t="t" r="r" b="b"/>
              <a:pathLst>
                <a:path w="55" h="52" extrusionOk="0">
                  <a:moveTo>
                    <a:pt x="53" y="2"/>
                  </a:moveTo>
                  <a:cubicBezTo>
                    <a:pt x="50" y="3"/>
                    <a:pt x="49" y="0"/>
                    <a:pt x="46" y="0"/>
                  </a:cubicBezTo>
                  <a:cubicBezTo>
                    <a:pt x="44" y="0"/>
                    <a:pt x="44" y="6"/>
                    <a:pt x="42" y="6"/>
                  </a:cubicBezTo>
                  <a:cubicBezTo>
                    <a:pt x="39" y="6"/>
                    <a:pt x="39" y="10"/>
                    <a:pt x="36" y="10"/>
                  </a:cubicBezTo>
                  <a:cubicBezTo>
                    <a:pt x="32" y="11"/>
                    <a:pt x="31" y="11"/>
                    <a:pt x="33" y="13"/>
                  </a:cubicBezTo>
                  <a:cubicBezTo>
                    <a:pt x="34" y="16"/>
                    <a:pt x="31" y="15"/>
                    <a:pt x="28" y="15"/>
                  </a:cubicBezTo>
                  <a:cubicBezTo>
                    <a:pt x="24" y="15"/>
                    <a:pt x="24" y="13"/>
                    <a:pt x="22" y="13"/>
                  </a:cubicBezTo>
                  <a:cubicBezTo>
                    <a:pt x="20" y="13"/>
                    <a:pt x="19" y="16"/>
                    <a:pt x="17" y="18"/>
                  </a:cubicBezTo>
                  <a:cubicBezTo>
                    <a:pt x="16" y="21"/>
                    <a:pt x="5" y="25"/>
                    <a:pt x="2" y="27"/>
                  </a:cubicBezTo>
                  <a:cubicBezTo>
                    <a:pt x="1" y="27"/>
                    <a:pt x="1" y="29"/>
                    <a:pt x="0" y="30"/>
                  </a:cubicBezTo>
                  <a:cubicBezTo>
                    <a:pt x="4" y="31"/>
                    <a:pt x="7" y="33"/>
                    <a:pt x="9" y="35"/>
                  </a:cubicBezTo>
                  <a:cubicBezTo>
                    <a:pt x="11" y="38"/>
                    <a:pt x="7" y="41"/>
                    <a:pt x="4" y="44"/>
                  </a:cubicBezTo>
                  <a:cubicBezTo>
                    <a:pt x="2" y="46"/>
                    <a:pt x="6" y="46"/>
                    <a:pt x="6" y="48"/>
                  </a:cubicBezTo>
                  <a:cubicBezTo>
                    <a:pt x="6" y="51"/>
                    <a:pt x="9" y="52"/>
                    <a:pt x="10" y="50"/>
                  </a:cubicBezTo>
                  <a:cubicBezTo>
                    <a:pt x="11" y="49"/>
                    <a:pt x="13" y="49"/>
                    <a:pt x="16" y="49"/>
                  </a:cubicBezTo>
                  <a:cubicBezTo>
                    <a:pt x="17" y="49"/>
                    <a:pt x="18" y="50"/>
                    <a:pt x="18" y="50"/>
                  </a:cubicBezTo>
                  <a:cubicBezTo>
                    <a:pt x="20" y="49"/>
                    <a:pt x="22" y="47"/>
                    <a:pt x="23" y="47"/>
                  </a:cubicBezTo>
                  <a:cubicBezTo>
                    <a:pt x="24" y="45"/>
                    <a:pt x="27" y="45"/>
                    <a:pt x="30" y="45"/>
                  </a:cubicBezTo>
                  <a:cubicBezTo>
                    <a:pt x="32" y="45"/>
                    <a:pt x="33" y="45"/>
                    <a:pt x="34" y="44"/>
                  </a:cubicBezTo>
                  <a:cubicBezTo>
                    <a:pt x="31" y="40"/>
                    <a:pt x="28" y="38"/>
                    <a:pt x="27" y="37"/>
                  </a:cubicBezTo>
                  <a:cubicBezTo>
                    <a:pt x="24" y="35"/>
                    <a:pt x="26" y="31"/>
                    <a:pt x="29" y="30"/>
                  </a:cubicBezTo>
                  <a:cubicBezTo>
                    <a:pt x="33" y="29"/>
                    <a:pt x="41" y="23"/>
                    <a:pt x="43" y="21"/>
                  </a:cubicBezTo>
                  <a:cubicBezTo>
                    <a:pt x="46" y="20"/>
                    <a:pt x="44" y="15"/>
                    <a:pt x="46" y="11"/>
                  </a:cubicBezTo>
                  <a:cubicBezTo>
                    <a:pt x="47" y="9"/>
                    <a:pt x="51" y="6"/>
                    <a:pt x="55" y="3"/>
                  </a:cubicBezTo>
                  <a:cubicBezTo>
                    <a:pt x="54" y="2"/>
                    <a:pt x="54" y="2"/>
                    <a:pt x="53" y="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1932;p124">
              <a:extLst>
                <a:ext uri="{FF2B5EF4-FFF2-40B4-BE49-F238E27FC236}">
                  <a16:creationId xmlns:a16="http://schemas.microsoft.com/office/drawing/2014/main" id="{DC831019-663E-08EF-420A-B5A95CD7078B}"/>
                </a:ext>
              </a:extLst>
            </p:cNvPr>
            <p:cNvSpPr/>
            <p:nvPr/>
          </p:nvSpPr>
          <p:spPr>
            <a:xfrm>
              <a:off x="7367035" y="3518293"/>
              <a:ext cx="174468" cy="105331"/>
            </a:xfrm>
            <a:custGeom>
              <a:avLst/>
              <a:gdLst/>
              <a:ahLst/>
              <a:cxnLst/>
              <a:rect l="l" t="t" r="r" b="b"/>
              <a:pathLst>
                <a:path w="61" h="36" extrusionOk="0">
                  <a:moveTo>
                    <a:pt x="60" y="23"/>
                  </a:moveTo>
                  <a:cubicBezTo>
                    <a:pt x="60" y="23"/>
                    <a:pt x="59" y="23"/>
                    <a:pt x="58" y="23"/>
                  </a:cubicBezTo>
                  <a:cubicBezTo>
                    <a:pt x="54" y="23"/>
                    <a:pt x="51" y="21"/>
                    <a:pt x="48" y="21"/>
                  </a:cubicBezTo>
                  <a:cubicBezTo>
                    <a:pt x="45" y="21"/>
                    <a:pt x="36" y="18"/>
                    <a:pt x="32" y="15"/>
                  </a:cubicBezTo>
                  <a:cubicBezTo>
                    <a:pt x="29" y="12"/>
                    <a:pt x="18" y="5"/>
                    <a:pt x="16" y="3"/>
                  </a:cubicBezTo>
                  <a:cubicBezTo>
                    <a:pt x="13" y="0"/>
                    <a:pt x="10" y="0"/>
                    <a:pt x="10" y="1"/>
                  </a:cubicBezTo>
                  <a:cubicBezTo>
                    <a:pt x="9" y="3"/>
                    <a:pt x="7" y="3"/>
                    <a:pt x="5" y="3"/>
                  </a:cubicBezTo>
                  <a:cubicBezTo>
                    <a:pt x="4" y="4"/>
                    <a:pt x="1" y="6"/>
                    <a:pt x="1" y="8"/>
                  </a:cubicBezTo>
                  <a:cubicBezTo>
                    <a:pt x="1" y="9"/>
                    <a:pt x="0" y="12"/>
                    <a:pt x="0" y="14"/>
                  </a:cubicBezTo>
                  <a:cubicBezTo>
                    <a:pt x="0" y="15"/>
                    <a:pt x="3" y="15"/>
                    <a:pt x="4" y="17"/>
                  </a:cubicBezTo>
                  <a:cubicBezTo>
                    <a:pt x="5" y="18"/>
                    <a:pt x="10" y="19"/>
                    <a:pt x="10" y="20"/>
                  </a:cubicBezTo>
                  <a:cubicBezTo>
                    <a:pt x="10" y="21"/>
                    <a:pt x="14" y="23"/>
                    <a:pt x="16" y="23"/>
                  </a:cubicBezTo>
                  <a:cubicBezTo>
                    <a:pt x="18" y="23"/>
                    <a:pt x="22" y="26"/>
                    <a:pt x="23" y="27"/>
                  </a:cubicBezTo>
                  <a:cubicBezTo>
                    <a:pt x="24" y="28"/>
                    <a:pt x="29" y="26"/>
                    <a:pt x="30" y="26"/>
                  </a:cubicBezTo>
                  <a:cubicBezTo>
                    <a:pt x="32" y="26"/>
                    <a:pt x="35" y="29"/>
                    <a:pt x="35" y="30"/>
                  </a:cubicBezTo>
                  <a:cubicBezTo>
                    <a:pt x="35" y="32"/>
                    <a:pt x="44" y="33"/>
                    <a:pt x="45" y="34"/>
                  </a:cubicBezTo>
                  <a:cubicBezTo>
                    <a:pt x="47" y="36"/>
                    <a:pt x="57" y="35"/>
                    <a:pt x="59" y="33"/>
                  </a:cubicBezTo>
                  <a:cubicBezTo>
                    <a:pt x="61" y="31"/>
                    <a:pt x="60" y="28"/>
                    <a:pt x="60" y="25"/>
                  </a:cubicBezTo>
                  <a:cubicBezTo>
                    <a:pt x="60" y="24"/>
                    <a:pt x="60" y="23"/>
                    <a:pt x="60" y="2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4" name="Google Shape;1933;p124">
              <a:extLst>
                <a:ext uri="{FF2B5EF4-FFF2-40B4-BE49-F238E27FC236}">
                  <a16:creationId xmlns:a16="http://schemas.microsoft.com/office/drawing/2014/main" id="{CC3CB40A-8DCD-011A-2FE6-DBFF6D73D545}"/>
                </a:ext>
              </a:extLst>
            </p:cNvPr>
            <p:cNvSpPr/>
            <p:nvPr/>
          </p:nvSpPr>
          <p:spPr>
            <a:xfrm>
              <a:off x="7621399" y="3565107"/>
              <a:ext cx="197295" cy="446400"/>
            </a:xfrm>
            <a:custGeom>
              <a:avLst/>
              <a:gdLst/>
              <a:ahLst/>
              <a:cxnLst/>
              <a:rect l="l" t="t" r="r" b="b"/>
              <a:pathLst>
                <a:path w="69" h="152" extrusionOk="0">
                  <a:moveTo>
                    <a:pt x="56" y="139"/>
                  </a:moveTo>
                  <a:cubicBezTo>
                    <a:pt x="56" y="135"/>
                    <a:pt x="53" y="135"/>
                    <a:pt x="53" y="133"/>
                  </a:cubicBezTo>
                  <a:cubicBezTo>
                    <a:pt x="53" y="130"/>
                    <a:pt x="53" y="126"/>
                    <a:pt x="50" y="123"/>
                  </a:cubicBezTo>
                  <a:cubicBezTo>
                    <a:pt x="47" y="120"/>
                    <a:pt x="45" y="116"/>
                    <a:pt x="47" y="114"/>
                  </a:cubicBezTo>
                  <a:cubicBezTo>
                    <a:pt x="49" y="113"/>
                    <a:pt x="48" y="108"/>
                    <a:pt x="49" y="108"/>
                  </a:cubicBezTo>
                  <a:cubicBezTo>
                    <a:pt x="49" y="109"/>
                    <a:pt x="51" y="106"/>
                    <a:pt x="49" y="105"/>
                  </a:cubicBezTo>
                  <a:cubicBezTo>
                    <a:pt x="47" y="104"/>
                    <a:pt x="49" y="100"/>
                    <a:pt x="47" y="99"/>
                  </a:cubicBezTo>
                  <a:cubicBezTo>
                    <a:pt x="46" y="99"/>
                    <a:pt x="41" y="93"/>
                    <a:pt x="41" y="92"/>
                  </a:cubicBezTo>
                  <a:cubicBezTo>
                    <a:pt x="41" y="90"/>
                    <a:pt x="42" y="81"/>
                    <a:pt x="43" y="79"/>
                  </a:cubicBezTo>
                  <a:cubicBezTo>
                    <a:pt x="43" y="77"/>
                    <a:pt x="46" y="77"/>
                    <a:pt x="47" y="77"/>
                  </a:cubicBezTo>
                  <a:cubicBezTo>
                    <a:pt x="48" y="77"/>
                    <a:pt x="52" y="77"/>
                    <a:pt x="53" y="75"/>
                  </a:cubicBezTo>
                  <a:cubicBezTo>
                    <a:pt x="55" y="73"/>
                    <a:pt x="60" y="72"/>
                    <a:pt x="61" y="71"/>
                  </a:cubicBezTo>
                  <a:cubicBezTo>
                    <a:pt x="61" y="69"/>
                    <a:pt x="65" y="69"/>
                    <a:pt x="65" y="67"/>
                  </a:cubicBezTo>
                  <a:cubicBezTo>
                    <a:pt x="65" y="65"/>
                    <a:pt x="69" y="60"/>
                    <a:pt x="69" y="60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9" y="60"/>
                    <a:pt x="67" y="60"/>
                    <a:pt x="65" y="61"/>
                  </a:cubicBezTo>
                  <a:cubicBezTo>
                    <a:pt x="62" y="63"/>
                    <a:pt x="60" y="61"/>
                    <a:pt x="60" y="59"/>
                  </a:cubicBezTo>
                  <a:cubicBezTo>
                    <a:pt x="61" y="56"/>
                    <a:pt x="58" y="56"/>
                    <a:pt x="56" y="56"/>
                  </a:cubicBezTo>
                  <a:cubicBezTo>
                    <a:pt x="54" y="56"/>
                    <a:pt x="55" y="53"/>
                    <a:pt x="56" y="51"/>
                  </a:cubicBezTo>
                  <a:cubicBezTo>
                    <a:pt x="57" y="49"/>
                    <a:pt x="55" y="48"/>
                    <a:pt x="53" y="47"/>
                  </a:cubicBezTo>
                  <a:cubicBezTo>
                    <a:pt x="51" y="47"/>
                    <a:pt x="49" y="42"/>
                    <a:pt x="50" y="41"/>
                  </a:cubicBezTo>
                  <a:cubicBezTo>
                    <a:pt x="51" y="39"/>
                    <a:pt x="46" y="38"/>
                    <a:pt x="43" y="39"/>
                  </a:cubicBezTo>
                  <a:cubicBezTo>
                    <a:pt x="41" y="41"/>
                    <a:pt x="42" y="37"/>
                    <a:pt x="42" y="36"/>
                  </a:cubicBezTo>
                  <a:cubicBezTo>
                    <a:pt x="41" y="34"/>
                    <a:pt x="45" y="28"/>
                    <a:pt x="48" y="24"/>
                  </a:cubicBezTo>
                  <a:cubicBezTo>
                    <a:pt x="52" y="21"/>
                    <a:pt x="50" y="16"/>
                    <a:pt x="50" y="13"/>
                  </a:cubicBezTo>
                  <a:cubicBezTo>
                    <a:pt x="50" y="9"/>
                    <a:pt x="49" y="9"/>
                    <a:pt x="47" y="9"/>
                  </a:cubicBezTo>
                  <a:cubicBezTo>
                    <a:pt x="45" y="9"/>
                    <a:pt x="45" y="6"/>
                    <a:pt x="45" y="4"/>
                  </a:cubicBezTo>
                  <a:cubicBezTo>
                    <a:pt x="45" y="2"/>
                    <a:pt x="42" y="0"/>
                    <a:pt x="40" y="2"/>
                  </a:cubicBezTo>
                  <a:cubicBezTo>
                    <a:pt x="40" y="2"/>
                    <a:pt x="39" y="2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8" y="6"/>
                    <a:pt x="37" y="6"/>
                  </a:cubicBezTo>
                  <a:cubicBezTo>
                    <a:pt x="35" y="7"/>
                    <a:pt x="35" y="9"/>
                    <a:pt x="37" y="12"/>
                  </a:cubicBezTo>
                  <a:cubicBezTo>
                    <a:pt x="39" y="15"/>
                    <a:pt x="35" y="13"/>
                    <a:pt x="34" y="12"/>
                  </a:cubicBezTo>
                  <a:cubicBezTo>
                    <a:pt x="33" y="10"/>
                    <a:pt x="29" y="13"/>
                    <a:pt x="27" y="15"/>
                  </a:cubicBezTo>
                  <a:cubicBezTo>
                    <a:pt x="25" y="17"/>
                    <a:pt x="22" y="18"/>
                    <a:pt x="22" y="21"/>
                  </a:cubicBezTo>
                  <a:cubicBezTo>
                    <a:pt x="22" y="25"/>
                    <a:pt x="19" y="28"/>
                    <a:pt x="20" y="31"/>
                  </a:cubicBezTo>
                  <a:cubicBezTo>
                    <a:pt x="20" y="34"/>
                    <a:pt x="16" y="39"/>
                    <a:pt x="17" y="41"/>
                  </a:cubicBezTo>
                  <a:cubicBezTo>
                    <a:pt x="17" y="42"/>
                    <a:pt x="11" y="40"/>
                    <a:pt x="10" y="40"/>
                  </a:cubicBezTo>
                  <a:cubicBezTo>
                    <a:pt x="9" y="40"/>
                    <a:pt x="10" y="46"/>
                    <a:pt x="9" y="48"/>
                  </a:cubicBezTo>
                  <a:cubicBezTo>
                    <a:pt x="8" y="50"/>
                    <a:pt x="8" y="57"/>
                    <a:pt x="7" y="57"/>
                  </a:cubicBezTo>
                  <a:cubicBezTo>
                    <a:pt x="5" y="57"/>
                    <a:pt x="3" y="63"/>
                    <a:pt x="3" y="63"/>
                  </a:cubicBezTo>
                  <a:cubicBezTo>
                    <a:pt x="3" y="63"/>
                    <a:pt x="2" y="64"/>
                    <a:pt x="0" y="65"/>
                  </a:cubicBezTo>
                  <a:cubicBezTo>
                    <a:pt x="2" y="69"/>
                    <a:pt x="5" y="72"/>
                    <a:pt x="8" y="73"/>
                  </a:cubicBezTo>
                  <a:cubicBezTo>
                    <a:pt x="12" y="75"/>
                    <a:pt x="15" y="85"/>
                    <a:pt x="17" y="90"/>
                  </a:cubicBezTo>
                  <a:cubicBezTo>
                    <a:pt x="18" y="95"/>
                    <a:pt x="17" y="100"/>
                    <a:pt x="16" y="103"/>
                  </a:cubicBezTo>
                  <a:cubicBezTo>
                    <a:pt x="14" y="105"/>
                    <a:pt x="16" y="106"/>
                    <a:pt x="19" y="107"/>
                  </a:cubicBezTo>
                  <a:cubicBezTo>
                    <a:pt x="22" y="108"/>
                    <a:pt x="25" y="109"/>
                    <a:pt x="27" y="106"/>
                  </a:cubicBezTo>
                  <a:cubicBezTo>
                    <a:pt x="29" y="103"/>
                    <a:pt x="33" y="101"/>
                    <a:pt x="34" y="98"/>
                  </a:cubicBezTo>
                  <a:cubicBezTo>
                    <a:pt x="34" y="95"/>
                    <a:pt x="36" y="99"/>
                    <a:pt x="38" y="101"/>
                  </a:cubicBezTo>
                  <a:cubicBezTo>
                    <a:pt x="40" y="103"/>
                    <a:pt x="41" y="106"/>
                    <a:pt x="41" y="110"/>
                  </a:cubicBezTo>
                  <a:cubicBezTo>
                    <a:pt x="41" y="114"/>
                    <a:pt x="42" y="124"/>
                    <a:pt x="45" y="127"/>
                  </a:cubicBezTo>
                  <a:cubicBezTo>
                    <a:pt x="49" y="131"/>
                    <a:pt x="49" y="138"/>
                    <a:pt x="48" y="140"/>
                  </a:cubicBezTo>
                  <a:cubicBezTo>
                    <a:pt x="47" y="143"/>
                    <a:pt x="50" y="147"/>
                    <a:pt x="49" y="150"/>
                  </a:cubicBezTo>
                  <a:cubicBezTo>
                    <a:pt x="49" y="150"/>
                    <a:pt x="49" y="151"/>
                    <a:pt x="49" y="152"/>
                  </a:cubicBezTo>
                  <a:cubicBezTo>
                    <a:pt x="52" y="152"/>
                    <a:pt x="56" y="139"/>
                    <a:pt x="56" y="139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5" name="Google Shape;1934;p124">
              <a:extLst>
                <a:ext uri="{FF2B5EF4-FFF2-40B4-BE49-F238E27FC236}">
                  <a16:creationId xmlns:a16="http://schemas.microsoft.com/office/drawing/2014/main" id="{9654200C-CE9D-EEEE-2AD2-97AC78EBFAAE}"/>
                </a:ext>
              </a:extLst>
            </p:cNvPr>
            <p:cNvSpPr/>
            <p:nvPr/>
          </p:nvSpPr>
          <p:spPr>
            <a:xfrm>
              <a:off x="7556177" y="3573469"/>
              <a:ext cx="68483" cy="45143"/>
            </a:xfrm>
            <a:custGeom>
              <a:avLst/>
              <a:gdLst/>
              <a:ahLst/>
              <a:cxnLst/>
              <a:rect l="l" t="t" r="r" b="b"/>
              <a:pathLst>
                <a:path w="24" h="15" extrusionOk="0">
                  <a:moveTo>
                    <a:pt x="23" y="5"/>
                  </a:moveTo>
                  <a:cubicBezTo>
                    <a:pt x="18" y="0"/>
                    <a:pt x="17" y="4"/>
                    <a:pt x="14" y="2"/>
                  </a:cubicBezTo>
                  <a:cubicBezTo>
                    <a:pt x="11" y="0"/>
                    <a:pt x="9" y="0"/>
                    <a:pt x="7" y="1"/>
                  </a:cubicBezTo>
                  <a:cubicBezTo>
                    <a:pt x="6" y="2"/>
                    <a:pt x="3" y="2"/>
                    <a:pt x="2" y="6"/>
                  </a:cubicBezTo>
                  <a:cubicBezTo>
                    <a:pt x="1" y="7"/>
                    <a:pt x="1" y="9"/>
                    <a:pt x="0" y="10"/>
                  </a:cubicBezTo>
                  <a:cubicBezTo>
                    <a:pt x="0" y="11"/>
                    <a:pt x="1" y="12"/>
                    <a:pt x="2" y="11"/>
                  </a:cubicBezTo>
                  <a:cubicBezTo>
                    <a:pt x="3" y="11"/>
                    <a:pt x="5" y="13"/>
                    <a:pt x="7" y="13"/>
                  </a:cubicBezTo>
                  <a:cubicBezTo>
                    <a:pt x="10" y="12"/>
                    <a:pt x="11" y="14"/>
                    <a:pt x="15" y="13"/>
                  </a:cubicBezTo>
                  <a:cubicBezTo>
                    <a:pt x="18" y="12"/>
                    <a:pt x="22" y="15"/>
                    <a:pt x="23" y="12"/>
                  </a:cubicBezTo>
                  <a:cubicBezTo>
                    <a:pt x="24" y="10"/>
                    <a:pt x="22" y="5"/>
                    <a:pt x="22" y="5"/>
                  </a:cubicBezTo>
                  <a:cubicBezTo>
                    <a:pt x="22" y="5"/>
                    <a:pt x="23" y="5"/>
                    <a:pt x="23" y="5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6" name="Google Shape;1935;p124">
              <a:extLst>
                <a:ext uri="{FF2B5EF4-FFF2-40B4-BE49-F238E27FC236}">
                  <a16:creationId xmlns:a16="http://schemas.microsoft.com/office/drawing/2014/main" id="{8C2596D2-0E27-DBE7-E986-8D38BD546D7E}"/>
                </a:ext>
              </a:extLst>
            </p:cNvPr>
            <p:cNvSpPr/>
            <p:nvPr/>
          </p:nvSpPr>
          <p:spPr>
            <a:xfrm>
              <a:off x="7844780" y="3697190"/>
              <a:ext cx="169576" cy="364476"/>
            </a:xfrm>
            <a:custGeom>
              <a:avLst/>
              <a:gdLst/>
              <a:ahLst/>
              <a:cxnLst/>
              <a:rect l="l" t="t" r="r" b="b"/>
              <a:pathLst>
                <a:path w="59" h="124" extrusionOk="0">
                  <a:moveTo>
                    <a:pt x="44" y="15"/>
                  </a:moveTo>
                  <a:cubicBezTo>
                    <a:pt x="41" y="15"/>
                    <a:pt x="36" y="11"/>
                    <a:pt x="36" y="9"/>
                  </a:cubicBezTo>
                  <a:cubicBezTo>
                    <a:pt x="36" y="8"/>
                    <a:pt x="38" y="5"/>
                    <a:pt x="33" y="5"/>
                  </a:cubicBezTo>
                  <a:cubicBezTo>
                    <a:pt x="28" y="4"/>
                    <a:pt x="28" y="2"/>
                    <a:pt x="27" y="1"/>
                  </a:cubicBezTo>
                  <a:cubicBezTo>
                    <a:pt x="26" y="0"/>
                    <a:pt x="22" y="3"/>
                    <a:pt x="20" y="5"/>
                  </a:cubicBezTo>
                  <a:cubicBezTo>
                    <a:pt x="19" y="8"/>
                    <a:pt x="18" y="5"/>
                    <a:pt x="15" y="6"/>
                  </a:cubicBezTo>
                  <a:cubicBezTo>
                    <a:pt x="12" y="8"/>
                    <a:pt x="9" y="4"/>
                    <a:pt x="8" y="6"/>
                  </a:cubicBezTo>
                  <a:cubicBezTo>
                    <a:pt x="7" y="8"/>
                    <a:pt x="4" y="5"/>
                    <a:pt x="2" y="7"/>
                  </a:cubicBezTo>
                  <a:cubicBezTo>
                    <a:pt x="1" y="8"/>
                    <a:pt x="1" y="8"/>
                    <a:pt x="0" y="9"/>
                  </a:cubicBezTo>
                  <a:cubicBezTo>
                    <a:pt x="1" y="10"/>
                    <a:pt x="3" y="12"/>
                    <a:pt x="3" y="13"/>
                  </a:cubicBezTo>
                  <a:cubicBezTo>
                    <a:pt x="3" y="15"/>
                    <a:pt x="7" y="16"/>
                    <a:pt x="7" y="19"/>
                  </a:cubicBezTo>
                  <a:cubicBezTo>
                    <a:pt x="7" y="21"/>
                    <a:pt x="12" y="24"/>
                    <a:pt x="13" y="23"/>
                  </a:cubicBezTo>
                  <a:cubicBezTo>
                    <a:pt x="15" y="21"/>
                    <a:pt x="18" y="20"/>
                    <a:pt x="19" y="24"/>
                  </a:cubicBezTo>
                  <a:cubicBezTo>
                    <a:pt x="19" y="28"/>
                    <a:pt x="22" y="28"/>
                    <a:pt x="22" y="30"/>
                  </a:cubicBezTo>
                  <a:cubicBezTo>
                    <a:pt x="22" y="33"/>
                    <a:pt x="16" y="31"/>
                    <a:pt x="15" y="34"/>
                  </a:cubicBezTo>
                  <a:cubicBezTo>
                    <a:pt x="14" y="36"/>
                    <a:pt x="24" y="39"/>
                    <a:pt x="24" y="41"/>
                  </a:cubicBezTo>
                  <a:cubicBezTo>
                    <a:pt x="24" y="43"/>
                    <a:pt x="27" y="46"/>
                    <a:pt x="28" y="48"/>
                  </a:cubicBezTo>
                  <a:cubicBezTo>
                    <a:pt x="29" y="51"/>
                    <a:pt x="34" y="54"/>
                    <a:pt x="35" y="57"/>
                  </a:cubicBezTo>
                  <a:cubicBezTo>
                    <a:pt x="36" y="60"/>
                    <a:pt x="40" y="62"/>
                    <a:pt x="41" y="63"/>
                  </a:cubicBezTo>
                  <a:cubicBezTo>
                    <a:pt x="43" y="65"/>
                    <a:pt x="43" y="68"/>
                    <a:pt x="43" y="71"/>
                  </a:cubicBezTo>
                  <a:cubicBezTo>
                    <a:pt x="42" y="74"/>
                    <a:pt x="42" y="80"/>
                    <a:pt x="45" y="85"/>
                  </a:cubicBezTo>
                  <a:cubicBezTo>
                    <a:pt x="49" y="89"/>
                    <a:pt x="42" y="91"/>
                    <a:pt x="40" y="94"/>
                  </a:cubicBezTo>
                  <a:cubicBezTo>
                    <a:pt x="38" y="96"/>
                    <a:pt x="39" y="100"/>
                    <a:pt x="33" y="98"/>
                  </a:cubicBezTo>
                  <a:cubicBezTo>
                    <a:pt x="27" y="97"/>
                    <a:pt x="34" y="104"/>
                    <a:pt x="33" y="106"/>
                  </a:cubicBezTo>
                  <a:cubicBezTo>
                    <a:pt x="32" y="108"/>
                    <a:pt x="24" y="104"/>
                    <a:pt x="24" y="106"/>
                  </a:cubicBezTo>
                  <a:cubicBezTo>
                    <a:pt x="24" y="107"/>
                    <a:pt x="21" y="108"/>
                    <a:pt x="19" y="109"/>
                  </a:cubicBezTo>
                  <a:cubicBezTo>
                    <a:pt x="19" y="111"/>
                    <a:pt x="21" y="111"/>
                    <a:pt x="22" y="112"/>
                  </a:cubicBezTo>
                  <a:cubicBezTo>
                    <a:pt x="24" y="113"/>
                    <a:pt x="20" y="115"/>
                    <a:pt x="20" y="119"/>
                  </a:cubicBezTo>
                  <a:cubicBezTo>
                    <a:pt x="20" y="123"/>
                    <a:pt x="23" y="124"/>
                    <a:pt x="24" y="122"/>
                  </a:cubicBezTo>
                  <a:cubicBezTo>
                    <a:pt x="25" y="121"/>
                    <a:pt x="29" y="117"/>
                    <a:pt x="31" y="117"/>
                  </a:cubicBezTo>
                  <a:cubicBezTo>
                    <a:pt x="33" y="116"/>
                    <a:pt x="31" y="114"/>
                    <a:pt x="33" y="114"/>
                  </a:cubicBezTo>
                  <a:cubicBezTo>
                    <a:pt x="35" y="114"/>
                    <a:pt x="34" y="111"/>
                    <a:pt x="35" y="109"/>
                  </a:cubicBezTo>
                  <a:cubicBezTo>
                    <a:pt x="36" y="108"/>
                    <a:pt x="37" y="108"/>
                    <a:pt x="40" y="109"/>
                  </a:cubicBezTo>
                  <a:cubicBezTo>
                    <a:pt x="43" y="109"/>
                    <a:pt x="47" y="106"/>
                    <a:pt x="51" y="103"/>
                  </a:cubicBezTo>
                  <a:cubicBezTo>
                    <a:pt x="55" y="101"/>
                    <a:pt x="56" y="100"/>
                    <a:pt x="57" y="93"/>
                  </a:cubicBezTo>
                  <a:cubicBezTo>
                    <a:pt x="59" y="85"/>
                    <a:pt x="56" y="76"/>
                    <a:pt x="56" y="74"/>
                  </a:cubicBezTo>
                  <a:cubicBezTo>
                    <a:pt x="55" y="72"/>
                    <a:pt x="50" y="61"/>
                    <a:pt x="48" y="61"/>
                  </a:cubicBezTo>
                  <a:cubicBezTo>
                    <a:pt x="46" y="61"/>
                    <a:pt x="37" y="52"/>
                    <a:pt x="35" y="50"/>
                  </a:cubicBezTo>
                  <a:cubicBezTo>
                    <a:pt x="33" y="49"/>
                    <a:pt x="34" y="46"/>
                    <a:pt x="31" y="44"/>
                  </a:cubicBezTo>
                  <a:cubicBezTo>
                    <a:pt x="29" y="42"/>
                    <a:pt x="29" y="37"/>
                    <a:pt x="29" y="33"/>
                  </a:cubicBezTo>
                  <a:cubicBezTo>
                    <a:pt x="30" y="30"/>
                    <a:pt x="35" y="29"/>
                    <a:pt x="35" y="26"/>
                  </a:cubicBezTo>
                  <a:cubicBezTo>
                    <a:pt x="35" y="24"/>
                    <a:pt x="36" y="22"/>
                    <a:pt x="38" y="22"/>
                  </a:cubicBezTo>
                  <a:cubicBezTo>
                    <a:pt x="41" y="21"/>
                    <a:pt x="43" y="19"/>
                    <a:pt x="45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5" y="16"/>
                    <a:pt x="44" y="16"/>
                    <a:pt x="44" y="15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7" name="Google Shape;1936;p124">
              <a:extLst>
                <a:ext uri="{FF2B5EF4-FFF2-40B4-BE49-F238E27FC236}">
                  <a16:creationId xmlns:a16="http://schemas.microsoft.com/office/drawing/2014/main" id="{89D92B23-7D85-3B92-94A4-B5D4B46A2A20}"/>
                </a:ext>
              </a:extLst>
            </p:cNvPr>
            <p:cNvSpPr/>
            <p:nvPr/>
          </p:nvSpPr>
          <p:spPr>
            <a:xfrm>
              <a:off x="7844782" y="3914537"/>
              <a:ext cx="140225" cy="103659"/>
            </a:xfrm>
            <a:custGeom>
              <a:avLst/>
              <a:gdLst/>
              <a:ahLst/>
              <a:cxnLst/>
              <a:rect l="l" t="t" r="r" b="b"/>
              <a:pathLst>
                <a:path w="49" h="35" extrusionOk="0">
                  <a:moveTo>
                    <a:pt x="24" y="32"/>
                  </a:moveTo>
                  <a:cubicBezTo>
                    <a:pt x="24" y="30"/>
                    <a:pt x="32" y="34"/>
                    <a:pt x="33" y="32"/>
                  </a:cubicBezTo>
                  <a:cubicBezTo>
                    <a:pt x="34" y="30"/>
                    <a:pt x="27" y="23"/>
                    <a:pt x="33" y="24"/>
                  </a:cubicBezTo>
                  <a:cubicBezTo>
                    <a:pt x="39" y="26"/>
                    <a:pt x="38" y="22"/>
                    <a:pt x="40" y="20"/>
                  </a:cubicBezTo>
                  <a:cubicBezTo>
                    <a:pt x="42" y="17"/>
                    <a:pt x="49" y="15"/>
                    <a:pt x="45" y="11"/>
                  </a:cubicBezTo>
                  <a:cubicBezTo>
                    <a:pt x="43" y="7"/>
                    <a:pt x="43" y="4"/>
                    <a:pt x="43" y="1"/>
                  </a:cubicBezTo>
                  <a:cubicBezTo>
                    <a:pt x="41" y="2"/>
                    <a:pt x="38" y="2"/>
                    <a:pt x="37" y="2"/>
                  </a:cubicBezTo>
                  <a:cubicBezTo>
                    <a:pt x="35" y="1"/>
                    <a:pt x="31" y="1"/>
                    <a:pt x="31" y="4"/>
                  </a:cubicBezTo>
                  <a:cubicBezTo>
                    <a:pt x="31" y="6"/>
                    <a:pt x="29" y="7"/>
                    <a:pt x="29" y="6"/>
                  </a:cubicBezTo>
                  <a:cubicBezTo>
                    <a:pt x="29" y="4"/>
                    <a:pt x="26" y="5"/>
                    <a:pt x="25" y="2"/>
                  </a:cubicBezTo>
                  <a:cubicBezTo>
                    <a:pt x="23" y="0"/>
                    <a:pt x="17" y="3"/>
                    <a:pt x="14" y="2"/>
                  </a:cubicBezTo>
                  <a:cubicBezTo>
                    <a:pt x="11" y="1"/>
                    <a:pt x="6" y="4"/>
                    <a:pt x="3" y="8"/>
                  </a:cubicBezTo>
                  <a:cubicBezTo>
                    <a:pt x="0" y="11"/>
                    <a:pt x="3" y="11"/>
                    <a:pt x="3" y="15"/>
                  </a:cubicBezTo>
                  <a:cubicBezTo>
                    <a:pt x="3" y="18"/>
                    <a:pt x="5" y="18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7" y="23"/>
                    <a:pt x="6" y="26"/>
                    <a:pt x="6" y="28"/>
                  </a:cubicBezTo>
                  <a:cubicBezTo>
                    <a:pt x="6" y="31"/>
                    <a:pt x="9" y="29"/>
                    <a:pt x="11" y="29"/>
                  </a:cubicBezTo>
                  <a:cubicBezTo>
                    <a:pt x="13" y="29"/>
                    <a:pt x="10" y="32"/>
                    <a:pt x="11" y="34"/>
                  </a:cubicBezTo>
                  <a:cubicBezTo>
                    <a:pt x="13" y="35"/>
                    <a:pt x="17" y="32"/>
                    <a:pt x="18" y="34"/>
                  </a:cubicBezTo>
                  <a:cubicBezTo>
                    <a:pt x="18" y="35"/>
                    <a:pt x="18" y="35"/>
                    <a:pt x="19" y="35"/>
                  </a:cubicBezTo>
                  <a:cubicBezTo>
                    <a:pt x="21" y="34"/>
                    <a:pt x="24" y="33"/>
                    <a:pt x="24" y="3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8" name="Google Shape;1937;p124">
              <a:extLst>
                <a:ext uri="{FF2B5EF4-FFF2-40B4-BE49-F238E27FC236}">
                  <a16:creationId xmlns:a16="http://schemas.microsoft.com/office/drawing/2014/main" id="{CC73412F-1788-F9F9-92FA-41E08CE5D1E3}"/>
                </a:ext>
              </a:extLst>
            </p:cNvPr>
            <p:cNvSpPr/>
            <p:nvPr/>
          </p:nvSpPr>
          <p:spPr>
            <a:xfrm>
              <a:off x="7799125" y="3720595"/>
              <a:ext cx="169576" cy="214004"/>
            </a:xfrm>
            <a:custGeom>
              <a:avLst/>
              <a:gdLst/>
              <a:ahLst/>
              <a:cxnLst/>
              <a:rect l="l" t="t" r="r" b="b"/>
              <a:pathLst>
                <a:path w="59" h="73" extrusionOk="0">
                  <a:moveTo>
                    <a:pt x="40" y="33"/>
                  </a:moveTo>
                  <a:cubicBezTo>
                    <a:pt x="40" y="31"/>
                    <a:pt x="30" y="28"/>
                    <a:pt x="31" y="26"/>
                  </a:cubicBezTo>
                  <a:cubicBezTo>
                    <a:pt x="32" y="23"/>
                    <a:pt x="38" y="25"/>
                    <a:pt x="38" y="22"/>
                  </a:cubicBezTo>
                  <a:cubicBezTo>
                    <a:pt x="38" y="20"/>
                    <a:pt x="35" y="20"/>
                    <a:pt x="35" y="16"/>
                  </a:cubicBezTo>
                  <a:cubicBezTo>
                    <a:pt x="34" y="12"/>
                    <a:pt x="31" y="13"/>
                    <a:pt x="29" y="15"/>
                  </a:cubicBezTo>
                  <a:cubicBezTo>
                    <a:pt x="28" y="16"/>
                    <a:pt x="23" y="13"/>
                    <a:pt x="23" y="11"/>
                  </a:cubicBezTo>
                  <a:cubicBezTo>
                    <a:pt x="23" y="8"/>
                    <a:pt x="19" y="7"/>
                    <a:pt x="19" y="5"/>
                  </a:cubicBezTo>
                  <a:cubicBezTo>
                    <a:pt x="19" y="4"/>
                    <a:pt x="17" y="2"/>
                    <a:pt x="16" y="1"/>
                  </a:cubicBezTo>
                  <a:cubicBezTo>
                    <a:pt x="14" y="1"/>
                    <a:pt x="13" y="1"/>
                    <a:pt x="13" y="1"/>
                  </a:cubicBezTo>
                  <a:cubicBezTo>
                    <a:pt x="12" y="0"/>
                    <a:pt x="10" y="4"/>
                    <a:pt x="11" y="5"/>
                  </a:cubicBezTo>
                  <a:cubicBezTo>
                    <a:pt x="12" y="6"/>
                    <a:pt x="13" y="12"/>
                    <a:pt x="11" y="11"/>
                  </a:cubicBezTo>
                  <a:cubicBezTo>
                    <a:pt x="8" y="11"/>
                    <a:pt x="8" y="7"/>
                    <a:pt x="7" y="7"/>
                  </a:cubicBezTo>
                  <a:cubicBezTo>
                    <a:pt x="7" y="7"/>
                    <a:pt x="3" y="12"/>
                    <a:pt x="3" y="14"/>
                  </a:cubicBezTo>
                  <a:cubicBezTo>
                    <a:pt x="3" y="15"/>
                    <a:pt x="1" y="16"/>
                    <a:pt x="0" y="16"/>
                  </a:cubicBezTo>
                  <a:cubicBezTo>
                    <a:pt x="1" y="17"/>
                    <a:pt x="1" y="18"/>
                    <a:pt x="1" y="18"/>
                  </a:cubicBezTo>
                  <a:cubicBezTo>
                    <a:pt x="2" y="19"/>
                    <a:pt x="1" y="22"/>
                    <a:pt x="2" y="24"/>
                  </a:cubicBezTo>
                  <a:cubicBezTo>
                    <a:pt x="3" y="27"/>
                    <a:pt x="7" y="23"/>
                    <a:pt x="8" y="26"/>
                  </a:cubicBezTo>
                  <a:cubicBezTo>
                    <a:pt x="9" y="30"/>
                    <a:pt x="7" y="31"/>
                    <a:pt x="7" y="35"/>
                  </a:cubicBezTo>
                  <a:cubicBezTo>
                    <a:pt x="7" y="38"/>
                    <a:pt x="4" y="38"/>
                    <a:pt x="5" y="41"/>
                  </a:cubicBezTo>
                  <a:cubicBezTo>
                    <a:pt x="6" y="44"/>
                    <a:pt x="9" y="40"/>
                    <a:pt x="12" y="38"/>
                  </a:cubicBezTo>
                  <a:cubicBezTo>
                    <a:pt x="15" y="36"/>
                    <a:pt x="17" y="37"/>
                    <a:pt x="18" y="38"/>
                  </a:cubicBezTo>
                  <a:cubicBezTo>
                    <a:pt x="19" y="39"/>
                    <a:pt x="22" y="38"/>
                    <a:pt x="23" y="37"/>
                  </a:cubicBezTo>
                  <a:cubicBezTo>
                    <a:pt x="24" y="35"/>
                    <a:pt x="29" y="34"/>
                    <a:pt x="31" y="36"/>
                  </a:cubicBezTo>
                  <a:cubicBezTo>
                    <a:pt x="32" y="38"/>
                    <a:pt x="34" y="41"/>
                    <a:pt x="36" y="42"/>
                  </a:cubicBezTo>
                  <a:cubicBezTo>
                    <a:pt x="39" y="43"/>
                    <a:pt x="35" y="51"/>
                    <a:pt x="37" y="52"/>
                  </a:cubicBezTo>
                  <a:cubicBezTo>
                    <a:pt x="40" y="52"/>
                    <a:pt x="43" y="56"/>
                    <a:pt x="43" y="60"/>
                  </a:cubicBezTo>
                  <a:cubicBezTo>
                    <a:pt x="42" y="64"/>
                    <a:pt x="44" y="66"/>
                    <a:pt x="42" y="69"/>
                  </a:cubicBezTo>
                  <a:cubicBezTo>
                    <a:pt x="43" y="70"/>
                    <a:pt x="45" y="70"/>
                    <a:pt x="45" y="72"/>
                  </a:cubicBezTo>
                  <a:cubicBezTo>
                    <a:pt x="45" y="73"/>
                    <a:pt x="47" y="72"/>
                    <a:pt x="47" y="70"/>
                  </a:cubicBezTo>
                  <a:cubicBezTo>
                    <a:pt x="47" y="67"/>
                    <a:pt x="51" y="67"/>
                    <a:pt x="53" y="68"/>
                  </a:cubicBezTo>
                  <a:cubicBezTo>
                    <a:pt x="54" y="68"/>
                    <a:pt x="57" y="68"/>
                    <a:pt x="59" y="67"/>
                  </a:cubicBezTo>
                  <a:cubicBezTo>
                    <a:pt x="59" y="65"/>
                    <a:pt x="59" y="64"/>
                    <a:pt x="59" y="63"/>
                  </a:cubicBezTo>
                  <a:cubicBezTo>
                    <a:pt x="59" y="60"/>
                    <a:pt x="59" y="57"/>
                    <a:pt x="57" y="55"/>
                  </a:cubicBezTo>
                  <a:cubicBezTo>
                    <a:pt x="56" y="54"/>
                    <a:pt x="52" y="52"/>
                    <a:pt x="51" y="49"/>
                  </a:cubicBezTo>
                  <a:cubicBezTo>
                    <a:pt x="50" y="46"/>
                    <a:pt x="45" y="43"/>
                    <a:pt x="44" y="40"/>
                  </a:cubicBezTo>
                  <a:cubicBezTo>
                    <a:pt x="43" y="38"/>
                    <a:pt x="40" y="35"/>
                    <a:pt x="40" y="3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9" name="Google Shape;1938;p124">
              <a:extLst>
                <a:ext uri="{FF2B5EF4-FFF2-40B4-BE49-F238E27FC236}">
                  <a16:creationId xmlns:a16="http://schemas.microsoft.com/office/drawing/2014/main" id="{379B4262-C81F-3041-115F-CD8CBCCB8778}"/>
                </a:ext>
              </a:extLst>
            </p:cNvPr>
            <p:cNvSpPr/>
            <p:nvPr/>
          </p:nvSpPr>
          <p:spPr>
            <a:xfrm>
              <a:off x="7738798" y="3767410"/>
              <a:ext cx="185881" cy="361132"/>
            </a:xfrm>
            <a:custGeom>
              <a:avLst/>
              <a:gdLst/>
              <a:ahLst/>
              <a:cxnLst/>
              <a:rect l="l" t="t" r="r" b="b"/>
              <a:pathLst>
                <a:path w="65" h="123" extrusionOk="0">
                  <a:moveTo>
                    <a:pt x="40" y="65"/>
                  </a:moveTo>
                  <a:cubicBezTo>
                    <a:pt x="40" y="61"/>
                    <a:pt x="37" y="61"/>
                    <a:pt x="40" y="58"/>
                  </a:cubicBezTo>
                  <a:cubicBezTo>
                    <a:pt x="43" y="54"/>
                    <a:pt x="48" y="51"/>
                    <a:pt x="51" y="52"/>
                  </a:cubicBezTo>
                  <a:cubicBezTo>
                    <a:pt x="54" y="53"/>
                    <a:pt x="60" y="50"/>
                    <a:pt x="62" y="52"/>
                  </a:cubicBezTo>
                  <a:cubicBezTo>
                    <a:pt x="62" y="53"/>
                    <a:pt x="62" y="53"/>
                    <a:pt x="63" y="53"/>
                  </a:cubicBezTo>
                  <a:cubicBezTo>
                    <a:pt x="65" y="50"/>
                    <a:pt x="63" y="48"/>
                    <a:pt x="64" y="44"/>
                  </a:cubicBezTo>
                  <a:cubicBezTo>
                    <a:pt x="64" y="40"/>
                    <a:pt x="61" y="36"/>
                    <a:pt x="58" y="36"/>
                  </a:cubicBezTo>
                  <a:cubicBezTo>
                    <a:pt x="56" y="35"/>
                    <a:pt x="60" y="27"/>
                    <a:pt x="57" y="26"/>
                  </a:cubicBezTo>
                  <a:cubicBezTo>
                    <a:pt x="55" y="25"/>
                    <a:pt x="53" y="22"/>
                    <a:pt x="52" y="20"/>
                  </a:cubicBezTo>
                  <a:cubicBezTo>
                    <a:pt x="50" y="18"/>
                    <a:pt x="45" y="19"/>
                    <a:pt x="44" y="21"/>
                  </a:cubicBezTo>
                  <a:cubicBezTo>
                    <a:pt x="43" y="22"/>
                    <a:pt x="40" y="23"/>
                    <a:pt x="39" y="22"/>
                  </a:cubicBezTo>
                  <a:cubicBezTo>
                    <a:pt x="38" y="21"/>
                    <a:pt x="36" y="20"/>
                    <a:pt x="33" y="22"/>
                  </a:cubicBezTo>
                  <a:cubicBezTo>
                    <a:pt x="30" y="24"/>
                    <a:pt x="27" y="28"/>
                    <a:pt x="26" y="25"/>
                  </a:cubicBezTo>
                  <a:cubicBezTo>
                    <a:pt x="25" y="22"/>
                    <a:pt x="28" y="22"/>
                    <a:pt x="28" y="19"/>
                  </a:cubicBezTo>
                  <a:cubicBezTo>
                    <a:pt x="28" y="15"/>
                    <a:pt x="30" y="14"/>
                    <a:pt x="29" y="10"/>
                  </a:cubicBezTo>
                  <a:cubicBezTo>
                    <a:pt x="28" y="7"/>
                    <a:pt x="24" y="11"/>
                    <a:pt x="23" y="8"/>
                  </a:cubicBezTo>
                  <a:cubicBezTo>
                    <a:pt x="22" y="6"/>
                    <a:pt x="23" y="3"/>
                    <a:pt x="22" y="2"/>
                  </a:cubicBezTo>
                  <a:cubicBezTo>
                    <a:pt x="22" y="2"/>
                    <a:pt x="22" y="1"/>
                    <a:pt x="21" y="0"/>
                  </a:cubicBezTo>
                  <a:cubicBezTo>
                    <a:pt x="20" y="1"/>
                    <a:pt x="20" y="1"/>
                    <a:pt x="20" y="2"/>
                  </a:cubicBezTo>
                  <a:cubicBezTo>
                    <a:pt x="19" y="3"/>
                    <a:pt x="14" y="4"/>
                    <a:pt x="12" y="6"/>
                  </a:cubicBezTo>
                  <a:cubicBezTo>
                    <a:pt x="11" y="8"/>
                    <a:pt x="7" y="8"/>
                    <a:pt x="6" y="8"/>
                  </a:cubicBezTo>
                  <a:cubicBezTo>
                    <a:pt x="5" y="8"/>
                    <a:pt x="2" y="8"/>
                    <a:pt x="2" y="10"/>
                  </a:cubicBezTo>
                  <a:cubicBezTo>
                    <a:pt x="1" y="12"/>
                    <a:pt x="0" y="21"/>
                    <a:pt x="0" y="23"/>
                  </a:cubicBezTo>
                  <a:cubicBezTo>
                    <a:pt x="0" y="24"/>
                    <a:pt x="5" y="30"/>
                    <a:pt x="6" y="30"/>
                  </a:cubicBezTo>
                  <a:cubicBezTo>
                    <a:pt x="8" y="31"/>
                    <a:pt x="6" y="35"/>
                    <a:pt x="8" y="36"/>
                  </a:cubicBezTo>
                  <a:cubicBezTo>
                    <a:pt x="10" y="37"/>
                    <a:pt x="8" y="40"/>
                    <a:pt x="8" y="39"/>
                  </a:cubicBezTo>
                  <a:cubicBezTo>
                    <a:pt x="7" y="39"/>
                    <a:pt x="8" y="44"/>
                    <a:pt x="6" y="45"/>
                  </a:cubicBezTo>
                  <a:cubicBezTo>
                    <a:pt x="4" y="47"/>
                    <a:pt x="6" y="51"/>
                    <a:pt x="9" y="54"/>
                  </a:cubicBezTo>
                  <a:cubicBezTo>
                    <a:pt x="12" y="57"/>
                    <a:pt x="12" y="61"/>
                    <a:pt x="12" y="64"/>
                  </a:cubicBezTo>
                  <a:cubicBezTo>
                    <a:pt x="12" y="66"/>
                    <a:pt x="15" y="66"/>
                    <a:pt x="15" y="70"/>
                  </a:cubicBezTo>
                  <a:cubicBezTo>
                    <a:pt x="15" y="70"/>
                    <a:pt x="11" y="83"/>
                    <a:pt x="8" y="83"/>
                  </a:cubicBezTo>
                  <a:cubicBezTo>
                    <a:pt x="7" y="86"/>
                    <a:pt x="6" y="92"/>
                    <a:pt x="6" y="95"/>
                  </a:cubicBezTo>
                  <a:cubicBezTo>
                    <a:pt x="5" y="98"/>
                    <a:pt x="4" y="102"/>
                    <a:pt x="6" y="102"/>
                  </a:cubicBezTo>
                  <a:cubicBezTo>
                    <a:pt x="8" y="102"/>
                    <a:pt x="13" y="107"/>
                    <a:pt x="17" y="112"/>
                  </a:cubicBezTo>
                  <a:cubicBezTo>
                    <a:pt x="18" y="113"/>
                    <a:pt x="18" y="115"/>
                    <a:pt x="19" y="116"/>
                  </a:cubicBezTo>
                  <a:cubicBezTo>
                    <a:pt x="21" y="116"/>
                    <a:pt x="22" y="116"/>
                    <a:pt x="24" y="116"/>
                  </a:cubicBezTo>
                  <a:cubicBezTo>
                    <a:pt x="27" y="117"/>
                    <a:pt x="28" y="120"/>
                    <a:pt x="28" y="121"/>
                  </a:cubicBezTo>
                  <a:cubicBezTo>
                    <a:pt x="28" y="123"/>
                    <a:pt x="33" y="122"/>
                    <a:pt x="34" y="122"/>
                  </a:cubicBezTo>
                  <a:cubicBezTo>
                    <a:pt x="35" y="122"/>
                    <a:pt x="34" y="120"/>
                    <a:pt x="37" y="119"/>
                  </a:cubicBezTo>
                  <a:cubicBezTo>
                    <a:pt x="35" y="116"/>
                    <a:pt x="31" y="114"/>
                    <a:pt x="27" y="113"/>
                  </a:cubicBezTo>
                  <a:cubicBezTo>
                    <a:pt x="23" y="113"/>
                    <a:pt x="21" y="107"/>
                    <a:pt x="22" y="104"/>
                  </a:cubicBezTo>
                  <a:cubicBezTo>
                    <a:pt x="22" y="101"/>
                    <a:pt x="19" y="99"/>
                    <a:pt x="19" y="97"/>
                  </a:cubicBezTo>
                  <a:cubicBezTo>
                    <a:pt x="19" y="94"/>
                    <a:pt x="16" y="94"/>
                    <a:pt x="14" y="93"/>
                  </a:cubicBezTo>
                  <a:cubicBezTo>
                    <a:pt x="11" y="92"/>
                    <a:pt x="14" y="83"/>
                    <a:pt x="15" y="80"/>
                  </a:cubicBezTo>
                  <a:cubicBezTo>
                    <a:pt x="15" y="77"/>
                    <a:pt x="21" y="67"/>
                    <a:pt x="19" y="64"/>
                  </a:cubicBezTo>
                  <a:cubicBezTo>
                    <a:pt x="17" y="61"/>
                    <a:pt x="25" y="58"/>
                    <a:pt x="26" y="62"/>
                  </a:cubicBezTo>
                  <a:cubicBezTo>
                    <a:pt x="27" y="65"/>
                    <a:pt x="27" y="67"/>
                    <a:pt x="32" y="66"/>
                  </a:cubicBezTo>
                  <a:cubicBezTo>
                    <a:pt x="37" y="66"/>
                    <a:pt x="37" y="70"/>
                    <a:pt x="40" y="71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2" y="68"/>
                    <a:pt x="40" y="68"/>
                    <a:pt x="40" y="65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0" name="Polsko – podíl eCOM 4 %">
              <a:extLst>
                <a:ext uri="{FF2B5EF4-FFF2-40B4-BE49-F238E27FC236}">
                  <a16:creationId xmlns:a16="http://schemas.microsoft.com/office/drawing/2014/main" id="{0A64FB17-E8DD-0F6C-37A0-7B950CB44D35}"/>
                </a:ext>
              </a:extLst>
            </p:cNvPr>
            <p:cNvSpPr/>
            <p:nvPr/>
          </p:nvSpPr>
          <p:spPr>
            <a:xfrm>
              <a:off x="5845747" y="2799375"/>
              <a:ext cx="223384" cy="187253"/>
            </a:xfrm>
            <a:custGeom>
              <a:avLst/>
              <a:gdLst/>
              <a:ahLst/>
              <a:cxnLst/>
              <a:rect l="l" t="t" r="r" b="b"/>
              <a:pathLst>
                <a:path w="78" h="64" extrusionOk="0">
                  <a:moveTo>
                    <a:pt x="1" y="14"/>
                  </a:moveTo>
                  <a:cubicBezTo>
                    <a:pt x="2" y="15"/>
                    <a:pt x="2" y="20"/>
                    <a:pt x="1" y="22"/>
                  </a:cubicBezTo>
                  <a:cubicBezTo>
                    <a:pt x="0" y="24"/>
                    <a:pt x="1" y="25"/>
                    <a:pt x="2" y="25"/>
                  </a:cubicBezTo>
                  <a:cubicBezTo>
                    <a:pt x="3" y="26"/>
                    <a:pt x="4" y="28"/>
                    <a:pt x="4" y="29"/>
                  </a:cubicBezTo>
                  <a:cubicBezTo>
                    <a:pt x="4" y="31"/>
                    <a:pt x="4" y="30"/>
                    <a:pt x="5" y="33"/>
                  </a:cubicBezTo>
                  <a:cubicBezTo>
                    <a:pt x="5" y="37"/>
                    <a:pt x="6" y="39"/>
                    <a:pt x="7" y="40"/>
                  </a:cubicBezTo>
                  <a:cubicBezTo>
                    <a:pt x="7" y="41"/>
                    <a:pt x="7" y="42"/>
                    <a:pt x="7" y="44"/>
                  </a:cubicBezTo>
                  <a:cubicBezTo>
                    <a:pt x="8" y="45"/>
                    <a:pt x="10" y="46"/>
                    <a:pt x="11" y="46"/>
                  </a:cubicBezTo>
                  <a:cubicBezTo>
                    <a:pt x="15" y="48"/>
                    <a:pt x="17" y="49"/>
                    <a:pt x="17" y="50"/>
                  </a:cubicBezTo>
                  <a:cubicBezTo>
                    <a:pt x="17" y="51"/>
                    <a:pt x="20" y="54"/>
                    <a:pt x="21" y="52"/>
                  </a:cubicBezTo>
                  <a:cubicBezTo>
                    <a:pt x="22" y="50"/>
                    <a:pt x="24" y="51"/>
                    <a:pt x="26" y="51"/>
                  </a:cubicBezTo>
                  <a:cubicBezTo>
                    <a:pt x="27" y="51"/>
                    <a:pt x="27" y="53"/>
                    <a:pt x="28" y="54"/>
                  </a:cubicBezTo>
                  <a:cubicBezTo>
                    <a:pt x="28" y="55"/>
                    <a:pt x="32" y="54"/>
                    <a:pt x="33" y="55"/>
                  </a:cubicBezTo>
                  <a:cubicBezTo>
                    <a:pt x="34" y="56"/>
                    <a:pt x="35" y="59"/>
                    <a:pt x="37" y="60"/>
                  </a:cubicBezTo>
                  <a:cubicBezTo>
                    <a:pt x="39" y="61"/>
                    <a:pt x="40" y="59"/>
                    <a:pt x="42" y="59"/>
                  </a:cubicBezTo>
                  <a:cubicBezTo>
                    <a:pt x="43" y="60"/>
                    <a:pt x="46" y="61"/>
                    <a:pt x="48" y="60"/>
                  </a:cubicBezTo>
                  <a:cubicBezTo>
                    <a:pt x="51" y="59"/>
                    <a:pt x="52" y="61"/>
                    <a:pt x="55" y="61"/>
                  </a:cubicBezTo>
                  <a:cubicBezTo>
                    <a:pt x="57" y="61"/>
                    <a:pt x="61" y="62"/>
                    <a:pt x="61" y="62"/>
                  </a:cubicBezTo>
                  <a:cubicBezTo>
                    <a:pt x="62" y="63"/>
                    <a:pt x="64" y="63"/>
                    <a:pt x="66" y="64"/>
                  </a:cubicBezTo>
                  <a:cubicBezTo>
                    <a:pt x="67" y="62"/>
                    <a:pt x="66" y="59"/>
                    <a:pt x="66" y="58"/>
                  </a:cubicBezTo>
                  <a:cubicBezTo>
                    <a:pt x="66" y="57"/>
                    <a:pt x="72" y="52"/>
                    <a:pt x="73" y="51"/>
                  </a:cubicBezTo>
                  <a:cubicBezTo>
                    <a:pt x="74" y="49"/>
                    <a:pt x="76" y="49"/>
                    <a:pt x="77" y="48"/>
                  </a:cubicBezTo>
                  <a:cubicBezTo>
                    <a:pt x="78" y="46"/>
                    <a:pt x="74" y="41"/>
                    <a:pt x="74" y="40"/>
                  </a:cubicBezTo>
                  <a:cubicBezTo>
                    <a:pt x="73" y="39"/>
                    <a:pt x="73" y="35"/>
                    <a:pt x="73" y="33"/>
                  </a:cubicBezTo>
                  <a:cubicBezTo>
                    <a:pt x="74" y="31"/>
                    <a:pt x="70" y="30"/>
                    <a:pt x="70" y="29"/>
                  </a:cubicBezTo>
                  <a:cubicBezTo>
                    <a:pt x="70" y="27"/>
                    <a:pt x="73" y="25"/>
                    <a:pt x="75" y="25"/>
                  </a:cubicBezTo>
                  <a:cubicBezTo>
                    <a:pt x="77" y="24"/>
                    <a:pt x="76" y="19"/>
                    <a:pt x="75" y="18"/>
                  </a:cubicBezTo>
                  <a:cubicBezTo>
                    <a:pt x="73" y="16"/>
                    <a:pt x="73" y="14"/>
                    <a:pt x="73" y="12"/>
                  </a:cubicBezTo>
                  <a:cubicBezTo>
                    <a:pt x="74" y="9"/>
                    <a:pt x="68" y="7"/>
                    <a:pt x="67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1" y="8"/>
                    <a:pt x="47" y="6"/>
                    <a:pt x="46" y="6"/>
                  </a:cubicBezTo>
                  <a:cubicBezTo>
                    <a:pt x="45" y="6"/>
                    <a:pt x="44" y="5"/>
                    <a:pt x="42" y="4"/>
                  </a:cubicBezTo>
                  <a:cubicBezTo>
                    <a:pt x="41" y="6"/>
                    <a:pt x="40" y="7"/>
                    <a:pt x="38" y="7"/>
                  </a:cubicBezTo>
                  <a:cubicBezTo>
                    <a:pt x="34" y="7"/>
                    <a:pt x="34" y="3"/>
                    <a:pt x="34" y="2"/>
                  </a:cubicBezTo>
                  <a:cubicBezTo>
                    <a:pt x="34" y="0"/>
                    <a:pt x="20" y="3"/>
                    <a:pt x="16" y="7"/>
                  </a:cubicBezTo>
                  <a:cubicBezTo>
                    <a:pt x="12" y="10"/>
                    <a:pt x="4" y="9"/>
                    <a:pt x="4" y="11"/>
                  </a:cubicBezTo>
                  <a:cubicBezTo>
                    <a:pt x="4" y="12"/>
                    <a:pt x="2" y="13"/>
                    <a:pt x="1" y="13"/>
                  </a:cubicBezTo>
                  <a:cubicBezTo>
                    <a:pt x="1" y="13"/>
                    <a:pt x="1" y="13"/>
                    <a:pt x="1" y="14"/>
                  </a:cubicBezTo>
                  <a:close/>
                </a:path>
              </a:pathLst>
            </a:custGeom>
            <a:solidFill>
              <a:srgbClr val="85063E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1" name="Google Shape;1940;p124">
              <a:extLst>
                <a:ext uri="{FF2B5EF4-FFF2-40B4-BE49-F238E27FC236}">
                  <a16:creationId xmlns:a16="http://schemas.microsoft.com/office/drawing/2014/main" id="{3836C3FF-CCB3-E4EA-ECE2-EBC898694989}"/>
                </a:ext>
              </a:extLst>
            </p:cNvPr>
            <p:cNvSpPr/>
            <p:nvPr/>
          </p:nvSpPr>
          <p:spPr>
            <a:xfrm>
              <a:off x="5876728" y="3101990"/>
              <a:ext cx="83157" cy="81924"/>
            </a:xfrm>
            <a:custGeom>
              <a:avLst/>
              <a:gdLst/>
              <a:ahLst/>
              <a:cxnLst/>
              <a:rect l="l" t="t" r="r" b="b"/>
              <a:pathLst>
                <a:path w="29" h="28" extrusionOk="0">
                  <a:moveTo>
                    <a:pt x="22" y="25"/>
                  </a:moveTo>
                  <a:cubicBezTo>
                    <a:pt x="22" y="24"/>
                    <a:pt x="27" y="16"/>
                    <a:pt x="28" y="16"/>
                  </a:cubicBezTo>
                  <a:cubicBezTo>
                    <a:pt x="29" y="16"/>
                    <a:pt x="29" y="9"/>
                    <a:pt x="29" y="6"/>
                  </a:cubicBezTo>
                  <a:cubicBezTo>
                    <a:pt x="25" y="3"/>
                    <a:pt x="22" y="2"/>
                    <a:pt x="22" y="2"/>
                  </a:cubicBezTo>
                  <a:cubicBezTo>
                    <a:pt x="22" y="2"/>
                    <a:pt x="11" y="2"/>
                    <a:pt x="9" y="1"/>
                  </a:cubicBezTo>
                  <a:cubicBezTo>
                    <a:pt x="8" y="0"/>
                    <a:pt x="6" y="3"/>
                    <a:pt x="4" y="2"/>
                  </a:cubicBezTo>
                  <a:cubicBezTo>
                    <a:pt x="3" y="1"/>
                    <a:pt x="0" y="2"/>
                    <a:pt x="1" y="4"/>
                  </a:cubicBezTo>
                  <a:cubicBezTo>
                    <a:pt x="1" y="6"/>
                    <a:pt x="4" y="7"/>
                    <a:pt x="4" y="10"/>
                  </a:cubicBezTo>
                  <a:cubicBezTo>
                    <a:pt x="4" y="12"/>
                    <a:pt x="11" y="16"/>
                    <a:pt x="11" y="18"/>
                  </a:cubicBezTo>
                  <a:cubicBezTo>
                    <a:pt x="11" y="19"/>
                    <a:pt x="15" y="21"/>
                    <a:pt x="17" y="25"/>
                  </a:cubicBezTo>
                  <a:cubicBezTo>
                    <a:pt x="19" y="26"/>
                    <a:pt x="20" y="27"/>
                    <a:pt x="22" y="28"/>
                  </a:cubicBezTo>
                  <a:cubicBezTo>
                    <a:pt x="22" y="27"/>
                    <a:pt x="22" y="26"/>
                    <a:pt x="22" y="25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2" name="Google Shape;1941;p124">
              <a:extLst>
                <a:ext uri="{FF2B5EF4-FFF2-40B4-BE49-F238E27FC236}">
                  <a16:creationId xmlns:a16="http://schemas.microsoft.com/office/drawing/2014/main" id="{A8897595-DF46-2624-FAFB-344857FF2F72}"/>
                </a:ext>
              </a:extLst>
            </p:cNvPr>
            <p:cNvSpPr/>
            <p:nvPr/>
          </p:nvSpPr>
          <p:spPr>
            <a:xfrm>
              <a:off x="5835963" y="3063536"/>
              <a:ext cx="123920" cy="110347"/>
            </a:xfrm>
            <a:custGeom>
              <a:avLst/>
              <a:gdLst/>
              <a:ahLst/>
              <a:cxnLst/>
              <a:rect l="l" t="t" r="r" b="b"/>
              <a:pathLst>
                <a:path w="43" h="38" extrusionOk="0">
                  <a:moveTo>
                    <a:pt x="25" y="31"/>
                  </a:moveTo>
                  <a:cubicBezTo>
                    <a:pt x="25" y="29"/>
                    <a:pt x="18" y="25"/>
                    <a:pt x="18" y="23"/>
                  </a:cubicBezTo>
                  <a:cubicBezTo>
                    <a:pt x="18" y="20"/>
                    <a:pt x="15" y="19"/>
                    <a:pt x="15" y="17"/>
                  </a:cubicBezTo>
                  <a:cubicBezTo>
                    <a:pt x="14" y="15"/>
                    <a:pt x="17" y="14"/>
                    <a:pt x="18" y="15"/>
                  </a:cubicBezTo>
                  <a:cubicBezTo>
                    <a:pt x="20" y="16"/>
                    <a:pt x="22" y="13"/>
                    <a:pt x="23" y="14"/>
                  </a:cubicBezTo>
                  <a:cubicBezTo>
                    <a:pt x="25" y="15"/>
                    <a:pt x="36" y="15"/>
                    <a:pt x="36" y="15"/>
                  </a:cubicBezTo>
                  <a:cubicBezTo>
                    <a:pt x="36" y="15"/>
                    <a:pt x="39" y="16"/>
                    <a:pt x="43" y="19"/>
                  </a:cubicBezTo>
                  <a:cubicBezTo>
                    <a:pt x="43" y="18"/>
                    <a:pt x="43" y="17"/>
                    <a:pt x="43" y="17"/>
                  </a:cubicBezTo>
                  <a:cubicBezTo>
                    <a:pt x="42" y="15"/>
                    <a:pt x="43" y="12"/>
                    <a:pt x="40" y="11"/>
                  </a:cubicBezTo>
                  <a:cubicBezTo>
                    <a:pt x="39" y="11"/>
                    <a:pt x="38" y="8"/>
                    <a:pt x="38" y="6"/>
                  </a:cubicBezTo>
                  <a:cubicBezTo>
                    <a:pt x="37" y="7"/>
                    <a:pt x="36" y="7"/>
                    <a:pt x="35" y="7"/>
                  </a:cubicBezTo>
                  <a:cubicBezTo>
                    <a:pt x="33" y="8"/>
                    <a:pt x="29" y="7"/>
                    <a:pt x="27" y="5"/>
                  </a:cubicBezTo>
                  <a:cubicBezTo>
                    <a:pt x="26" y="4"/>
                    <a:pt x="22" y="1"/>
                    <a:pt x="20" y="0"/>
                  </a:cubicBezTo>
                  <a:cubicBezTo>
                    <a:pt x="20" y="1"/>
                    <a:pt x="17" y="3"/>
                    <a:pt x="15" y="4"/>
                  </a:cubicBezTo>
                  <a:cubicBezTo>
                    <a:pt x="14" y="4"/>
                    <a:pt x="15" y="8"/>
                    <a:pt x="14" y="8"/>
                  </a:cubicBezTo>
                  <a:cubicBezTo>
                    <a:pt x="12" y="8"/>
                    <a:pt x="11" y="10"/>
                    <a:pt x="11" y="11"/>
                  </a:cubicBezTo>
                  <a:cubicBezTo>
                    <a:pt x="10" y="12"/>
                    <a:pt x="7" y="10"/>
                    <a:pt x="6" y="11"/>
                  </a:cubicBezTo>
                  <a:cubicBezTo>
                    <a:pt x="5" y="11"/>
                    <a:pt x="2" y="12"/>
                    <a:pt x="0" y="12"/>
                  </a:cubicBezTo>
                  <a:cubicBezTo>
                    <a:pt x="0" y="14"/>
                    <a:pt x="0" y="15"/>
                    <a:pt x="1" y="15"/>
                  </a:cubicBezTo>
                  <a:cubicBezTo>
                    <a:pt x="4" y="15"/>
                    <a:pt x="8" y="15"/>
                    <a:pt x="8" y="18"/>
                  </a:cubicBezTo>
                  <a:cubicBezTo>
                    <a:pt x="8" y="21"/>
                    <a:pt x="13" y="27"/>
                    <a:pt x="15" y="29"/>
                  </a:cubicBezTo>
                  <a:cubicBezTo>
                    <a:pt x="17" y="31"/>
                    <a:pt x="21" y="31"/>
                    <a:pt x="21" y="33"/>
                  </a:cubicBezTo>
                  <a:cubicBezTo>
                    <a:pt x="21" y="35"/>
                    <a:pt x="25" y="36"/>
                    <a:pt x="28" y="36"/>
                  </a:cubicBezTo>
                  <a:cubicBezTo>
                    <a:pt x="29" y="37"/>
                    <a:pt x="30" y="37"/>
                    <a:pt x="31" y="38"/>
                  </a:cubicBezTo>
                  <a:cubicBezTo>
                    <a:pt x="29" y="34"/>
                    <a:pt x="25" y="32"/>
                    <a:pt x="25" y="3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1942;p124">
              <a:extLst>
                <a:ext uri="{FF2B5EF4-FFF2-40B4-BE49-F238E27FC236}">
                  <a16:creationId xmlns:a16="http://schemas.microsoft.com/office/drawing/2014/main" id="{483D53D7-3116-BE75-AADB-1B0CAC2ED993}"/>
                </a:ext>
              </a:extLst>
            </p:cNvPr>
            <p:cNvSpPr/>
            <p:nvPr/>
          </p:nvSpPr>
          <p:spPr>
            <a:xfrm>
              <a:off x="5953364" y="3180570"/>
              <a:ext cx="44025" cy="85268"/>
            </a:xfrm>
            <a:custGeom>
              <a:avLst/>
              <a:gdLst/>
              <a:ahLst/>
              <a:cxnLst/>
              <a:rect l="l" t="t" r="r" b="b"/>
              <a:pathLst>
                <a:path w="15" h="29" extrusionOk="0">
                  <a:moveTo>
                    <a:pt x="10" y="25"/>
                  </a:moveTo>
                  <a:cubicBezTo>
                    <a:pt x="12" y="24"/>
                    <a:pt x="11" y="23"/>
                    <a:pt x="12" y="22"/>
                  </a:cubicBezTo>
                  <a:cubicBezTo>
                    <a:pt x="14" y="20"/>
                    <a:pt x="15" y="18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3" y="15"/>
                    <a:pt x="11" y="14"/>
                    <a:pt x="11" y="12"/>
                  </a:cubicBezTo>
                  <a:cubicBezTo>
                    <a:pt x="10" y="10"/>
                    <a:pt x="11" y="6"/>
                    <a:pt x="12" y="4"/>
                  </a:cubicBezTo>
                  <a:cubicBezTo>
                    <a:pt x="10" y="3"/>
                    <a:pt x="6" y="0"/>
                    <a:pt x="5" y="0"/>
                  </a:cubicBezTo>
                  <a:cubicBezTo>
                    <a:pt x="3" y="0"/>
                    <a:pt x="1" y="3"/>
                    <a:pt x="1" y="5"/>
                  </a:cubicBezTo>
                  <a:cubicBezTo>
                    <a:pt x="4" y="7"/>
                    <a:pt x="5" y="8"/>
                    <a:pt x="3" y="10"/>
                  </a:cubicBezTo>
                  <a:cubicBezTo>
                    <a:pt x="1" y="13"/>
                    <a:pt x="0" y="20"/>
                    <a:pt x="3" y="22"/>
                  </a:cubicBezTo>
                  <a:cubicBezTo>
                    <a:pt x="5" y="24"/>
                    <a:pt x="6" y="28"/>
                    <a:pt x="8" y="29"/>
                  </a:cubicBezTo>
                  <a:cubicBezTo>
                    <a:pt x="9" y="27"/>
                    <a:pt x="9" y="25"/>
                    <a:pt x="10" y="25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4" name="Google Shape;1943;p124">
              <a:extLst>
                <a:ext uri="{FF2B5EF4-FFF2-40B4-BE49-F238E27FC236}">
                  <a16:creationId xmlns:a16="http://schemas.microsoft.com/office/drawing/2014/main" id="{738BCE8D-4222-C9BD-7796-74BE5CADF6F3}"/>
                </a:ext>
              </a:extLst>
            </p:cNvPr>
            <p:cNvSpPr/>
            <p:nvPr/>
          </p:nvSpPr>
          <p:spPr>
            <a:xfrm>
              <a:off x="5741394" y="2989971"/>
              <a:ext cx="172836" cy="75236"/>
            </a:xfrm>
            <a:custGeom>
              <a:avLst/>
              <a:gdLst/>
              <a:ahLst/>
              <a:cxnLst/>
              <a:rect l="l" t="t" r="r" b="b"/>
              <a:pathLst>
                <a:path w="60" h="26" extrusionOk="0">
                  <a:moveTo>
                    <a:pt x="50" y="2"/>
                  </a:moveTo>
                  <a:cubicBezTo>
                    <a:pt x="48" y="0"/>
                    <a:pt x="43" y="0"/>
                    <a:pt x="43" y="0"/>
                  </a:cubicBezTo>
                  <a:cubicBezTo>
                    <a:pt x="43" y="0"/>
                    <a:pt x="42" y="2"/>
                    <a:pt x="42" y="3"/>
                  </a:cubicBezTo>
                  <a:cubicBezTo>
                    <a:pt x="41" y="4"/>
                    <a:pt x="37" y="4"/>
                    <a:pt x="35" y="4"/>
                  </a:cubicBezTo>
                  <a:cubicBezTo>
                    <a:pt x="34" y="5"/>
                    <a:pt x="31" y="5"/>
                    <a:pt x="30" y="7"/>
                  </a:cubicBezTo>
                  <a:cubicBezTo>
                    <a:pt x="30" y="8"/>
                    <a:pt x="26" y="7"/>
                    <a:pt x="27" y="12"/>
                  </a:cubicBezTo>
                  <a:cubicBezTo>
                    <a:pt x="28" y="16"/>
                    <a:pt x="25" y="14"/>
                    <a:pt x="24" y="14"/>
                  </a:cubicBezTo>
                  <a:cubicBezTo>
                    <a:pt x="23" y="13"/>
                    <a:pt x="17" y="14"/>
                    <a:pt x="16" y="16"/>
                  </a:cubicBezTo>
                  <a:cubicBezTo>
                    <a:pt x="14" y="17"/>
                    <a:pt x="12" y="17"/>
                    <a:pt x="11" y="16"/>
                  </a:cubicBezTo>
                  <a:cubicBezTo>
                    <a:pt x="10" y="15"/>
                    <a:pt x="7" y="15"/>
                    <a:pt x="6" y="17"/>
                  </a:cubicBezTo>
                  <a:cubicBezTo>
                    <a:pt x="5" y="18"/>
                    <a:pt x="3" y="15"/>
                    <a:pt x="2" y="15"/>
                  </a:cubicBezTo>
                  <a:cubicBezTo>
                    <a:pt x="0" y="16"/>
                    <a:pt x="1" y="19"/>
                    <a:pt x="1" y="20"/>
                  </a:cubicBezTo>
                  <a:cubicBezTo>
                    <a:pt x="1" y="20"/>
                    <a:pt x="3" y="23"/>
                    <a:pt x="5" y="22"/>
                  </a:cubicBezTo>
                  <a:cubicBezTo>
                    <a:pt x="6" y="21"/>
                    <a:pt x="8" y="22"/>
                    <a:pt x="10" y="23"/>
                  </a:cubicBezTo>
                  <a:cubicBezTo>
                    <a:pt x="11" y="24"/>
                    <a:pt x="14" y="22"/>
                    <a:pt x="15" y="21"/>
                  </a:cubicBezTo>
                  <a:cubicBezTo>
                    <a:pt x="16" y="20"/>
                    <a:pt x="21" y="20"/>
                    <a:pt x="21" y="20"/>
                  </a:cubicBezTo>
                  <a:cubicBezTo>
                    <a:pt x="22" y="20"/>
                    <a:pt x="22" y="23"/>
                    <a:pt x="23" y="24"/>
                  </a:cubicBezTo>
                  <a:cubicBezTo>
                    <a:pt x="24" y="24"/>
                    <a:pt x="27" y="25"/>
                    <a:pt x="30" y="25"/>
                  </a:cubicBezTo>
                  <a:cubicBezTo>
                    <a:pt x="33" y="25"/>
                    <a:pt x="38" y="26"/>
                    <a:pt x="39" y="26"/>
                  </a:cubicBezTo>
                  <a:cubicBezTo>
                    <a:pt x="40" y="26"/>
                    <a:pt x="43" y="24"/>
                    <a:pt x="46" y="24"/>
                  </a:cubicBezTo>
                  <a:cubicBezTo>
                    <a:pt x="49" y="24"/>
                    <a:pt x="51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1"/>
                    <a:pt x="52" y="20"/>
                    <a:pt x="53" y="20"/>
                  </a:cubicBezTo>
                  <a:cubicBezTo>
                    <a:pt x="54" y="20"/>
                    <a:pt x="53" y="18"/>
                    <a:pt x="54" y="17"/>
                  </a:cubicBezTo>
                  <a:cubicBezTo>
                    <a:pt x="55" y="16"/>
                    <a:pt x="53" y="13"/>
                    <a:pt x="55" y="14"/>
                  </a:cubicBezTo>
                  <a:cubicBezTo>
                    <a:pt x="57" y="14"/>
                    <a:pt x="59" y="14"/>
                    <a:pt x="59" y="12"/>
                  </a:cubicBezTo>
                  <a:cubicBezTo>
                    <a:pt x="59" y="11"/>
                    <a:pt x="59" y="10"/>
                    <a:pt x="60" y="9"/>
                  </a:cubicBezTo>
                  <a:cubicBezTo>
                    <a:pt x="58" y="7"/>
                    <a:pt x="57" y="3"/>
                    <a:pt x="57" y="3"/>
                  </a:cubicBezTo>
                  <a:cubicBezTo>
                    <a:pt x="57" y="3"/>
                    <a:pt x="53" y="4"/>
                    <a:pt x="50" y="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Maďarsko – podíl eCOM 2 %">
              <a:extLst>
                <a:ext uri="{FF2B5EF4-FFF2-40B4-BE49-F238E27FC236}">
                  <a16:creationId xmlns:a16="http://schemas.microsoft.com/office/drawing/2014/main" id="{E89C990C-BA7D-C541-AF5F-ABEE62549E92}"/>
                </a:ext>
              </a:extLst>
            </p:cNvPr>
            <p:cNvSpPr/>
            <p:nvPr/>
          </p:nvSpPr>
          <p:spPr>
            <a:xfrm>
              <a:off x="5891401" y="2998331"/>
              <a:ext cx="148379" cy="88612"/>
            </a:xfrm>
            <a:custGeom>
              <a:avLst/>
              <a:gdLst/>
              <a:ahLst/>
              <a:cxnLst/>
              <a:rect l="l" t="t" r="r" b="b"/>
              <a:pathLst>
                <a:path w="52" h="30" extrusionOk="0">
                  <a:moveTo>
                    <a:pt x="50" y="6"/>
                  </a:moveTo>
                  <a:cubicBezTo>
                    <a:pt x="49" y="5"/>
                    <a:pt x="49" y="5"/>
                    <a:pt x="48" y="4"/>
                  </a:cubicBezTo>
                  <a:cubicBezTo>
                    <a:pt x="46" y="4"/>
                    <a:pt x="44" y="3"/>
                    <a:pt x="43" y="3"/>
                  </a:cubicBezTo>
                  <a:cubicBezTo>
                    <a:pt x="42" y="1"/>
                    <a:pt x="36" y="1"/>
                    <a:pt x="36" y="0"/>
                  </a:cubicBezTo>
                  <a:cubicBezTo>
                    <a:pt x="35" y="0"/>
                    <a:pt x="30" y="5"/>
                    <a:pt x="28" y="5"/>
                  </a:cubicBezTo>
                  <a:cubicBezTo>
                    <a:pt x="27" y="5"/>
                    <a:pt x="20" y="6"/>
                    <a:pt x="20" y="8"/>
                  </a:cubicBezTo>
                  <a:cubicBezTo>
                    <a:pt x="20" y="10"/>
                    <a:pt x="11" y="10"/>
                    <a:pt x="9" y="8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7" y="7"/>
                    <a:pt x="7" y="8"/>
                    <a:pt x="7" y="9"/>
                  </a:cubicBezTo>
                  <a:cubicBezTo>
                    <a:pt x="7" y="11"/>
                    <a:pt x="5" y="11"/>
                    <a:pt x="3" y="11"/>
                  </a:cubicBezTo>
                  <a:cubicBezTo>
                    <a:pt x="1" y="10"/>
                    <a:pt x="3" y="13"/>
                    <a:pt x="2" y="14"/>
                  </a:cubicBezTo>
                  <a:cubicBezTo>
                    <a:pt x="1" y="15"/>
                    <a:pt x="2" y="17"/>
                    <a:pt x="1" y="17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0" y="19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3" y="23"/>
                    <a:pt x="7" y="26"/>
                    <a:pt x="8" y="27"/>
                  </a:cubicBezTo>
                  <a:cubicBezTo>
                    <a:pt x="10" y="29"/>
                    <a:pt x="14" y="30"/>
                    <a:pt x="16" y="29"/>
                  </a:cubicBezTo>
                  <a:cubicBezTo>
                    <a:pt x="18" y="29"/>
                    <a:pt x="27" y="26"/>
                    <a:pt x="27" y="26"/>
                  </a:cubicBezTo>
                  <a:cubicBezTo>
                    <a:pt x="27" y="26"/>
                    <a:pt x="29" y="27"/>
                    <a:pt x="31" y="27"/>
                  </a:cubicBezTo>
                  <a:cubicBezTo>
                    <a:pt x="31" y="27"/>
                    <a:pt x="32" y="27"/>
                    <a:pt x="33" y="27"/>
                  </a:cubicBezTo>
                  <a:cubicBezTo>
                    <a:pt x="34" y="27"/>
                    <a:pt x="36" y="26"/>
                    <a:pt x="38" y="24"/>
                  </a:cubicBezTo>
                  <a:cubicBezTo>
                    <a:pt x="40" y="21"/>
                    <a:pt x="44" y="12"/>
                    <a:pt x="45" y="12"/>
                  </a:cubicBezTo>
                  <a:cubicBezTo>
                    <a:pt x="46" y="11"/>
                    <a:pt x="49" y="9"/>
                    <a:pt x="51" y="8"/>
                  </a:cubicBezTo>
                  <a:cubicBezTo>
                    <a:pt x="52" y="7"/>
                    <a:pt x="52" y="6"/>
                    <a:pt x="50" y="6"/>
                  </a:cubicBezTo>
                  <a:close/>
                </a:path>
              </a:pathLst>
            </a:custGeom>
            <a:solidFill>
              <a:srgbClr val="85063E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Česko – podíl eCOM 7 %">
              <a:extLst>
                <a:ext uri="{FF2B5EF4-FFF2-40B4-BE49-F238E27FC236}">
                  <a16:creationId xmlns:a16="http://schemas.microsoft.com/office/drawing/2014/main" id="{D78A99D1-F30F-3CC8-BC20-FF8DFDE30F39}"/>
                </a:ext>
              </a:extLst>
            </p:cNvPr>
            <p:cNvSpPr/>
            <p:nvPr/>
          </p:nvSpPr>
          <p:spPr>
            <a:xfrm>
              <a:off x="5801723" y="2924767"/>
              <a:ext cx="146748" cy="76908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48" y="12"/>
                  </a:moveTo>
                  <a:cubicBezTo>
                    <a:pt x="47" y="11"/>
                    <a:pt x="43" y="12"/>
                    <a:pt x="43" y="11"/>
                  </a:cubicBezTo>
                  <a:cubicBezTo>
                    <a:pt x="42" y="10"/>
                    <a:pt x="42" y="8"/>
                    <a:pt x="41" y="8"/>
                  </a:cubicBezTo>
                  <a:cubicBezTo>
                    <a:pt x="39" y="8"/>
                    <a:pt x="37" y="7"/>
                    <a:pt x="36" y="9"/>
                  </a:cubicBezTo>
                  <a:cubicBezTo>
                    <a:pt x="35" y="11"/>
                    <a:pt x="32" y="8"/>
                    <a:pt x="32" y="7"/>
                  </a:cubicBezTo>
                  <a:cubicBezTo>
                    <a:pt x="32" y="6"/>
                    <a:pt x="30" y="5"/>
                    <a:pt x="26" y="3"/>
                  </a:cubicBezTo>
                  <a:cubicBezTo>
                    <a:pt x="25" y="3"/>
                    <a:pt x="23" y="2"/>
                    <a:pt x="22" y="1"/>
                  </a:cubicBezTo>
                  <a:cubicBezTo>
                    <a:pt x="22" y="1"/>
                    <a:pt x="22" y="1"/>
                    <a:pt x="21" y="1"/>
                  </a:cubicBezTo>
                  <a:cubicBezTo>
                    <a:pt x="21" y="2"/>
                    <a:pt x="18" y="0"/>
                    <a:pt x="17" y="2"/>
                  </a:cubicBezTo>
                  <a:cubicBezTo>
                    <a:pt x="16" y="3"/>
                    <a:pt x="12" y="3"/>
                    <a:pt x="11" y="5"/>
                  </a:cubicBezTo>
                  <a:cubicBezTo>
                    <a:pt x="9" y="6"/>
                    <a:pt x="4" y="7"/>
                    <a:pt x="2" y="8"/>
                  </a:cubicBezTo>
                  <a:cubicBezTo>
                    <a:pt x="0" y="8"/>
                    <a:pt x="2" y="10"/>
                    <a:pt x="3" y="12"/>
                  </a:cubicBezTo>
                  <a:cubicBezTo>
                    <a:pt x="4" y="14"/>
                    <a:pt x="4" y="18"/>
                    <a:pt x="5" y="19"/>
                  </a:cubicBezTo>
                  <a:cubicBezTo>
                    <a:pt x="7" y="20"/>
                    <a:pt x="13" y="24"/>
                    <a:pt x="14" y="25"/>
                  </a:cubicBezTo>
                  <a:cubicBezTo>
                    <a:pt x="14" y="25"/>
                    <a:pt x="14" y="25"/>
                    <a:pt x="14" y="26"/>
                  </a:cubicBezTo>
                  <a:cubicBezTo>
                    <a:pt x="16" y="26"/>
                    <a:pt x="20" y="26"/>
                    <a:pt x="21" y="25"/>
                  </a:cubicBezTo>
                  <a:cubicBezTo>
                    <a:pt x="21" y="24"/>
                    <a:pt x="22" y="22"/>
                    <a:pt x="22" y="22"/>
                  </a:cubicBezTo>
                  <a:cubicBezTo>
                    <a:pt x="22" y="22"/>
                    <a:pt x="27" y="22"/>
                    <a:pt x="29" y="24"/>
                  </a:cubicBezTo>
                  <a:cubicBezTo>
                    <a:pt x="32" y="26"/>
                    <a:pt x="36" y="25"/>
                    <a:pt x="36" y="25"/>
                  </a:cubicBezTo>
                  <a:cubicBezTo>
                    <a:pt x="36" y="25"/>
                    <a:pt x="36" y="25"/>
                    <a:pt x="36" y="26"/>
                  </a:cubicBezTo>
                  <a:cubicBezTo>
                    <a:pt x="37" y="25"/>
                    <a:pt x="37" y="24"/>
                    <a:pt x="38" y="24"/>
                  </a:cubicBezTo>
                  <a:cubicBezTo>
                    <a:pt x="41" y="23"/>
                    <a:pt x="44" y="23"/>
                    <a:pt x="46" y="20"/>
                  </a:cubicBezTo>
                  <a:cubicBezTo>
                    <a:pt x="47" y="18"/>
                    <a:pt x="49" y="17"/>
                    <a:pt x="51" y="16"/>
                  </a:cubicBezTo>
                  <a:cubicBezTo>
                    <a:pt x="50" y="15"/>
                    <a:pt x="49" y="13"/>
                    <a:pt x="48" y="12"/>
                  </a:cubicBezTo>
                  <a:close/>
                </a:path>
              </a:pathLst>
            </a:custGeom>
            <a:solidFill>
              <a:srgbClr val="E50064"/>
            </a:solidFill>
            <a:ln w="12700" cap="flat" cmpd="sng">
              <a:solidFill>
                <a:srgbClr val="080B42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7" name="Google Shape;1946;p124">
              <a:extLst>
                <a:ext uri="{FF2B5EF4-FFF2-40B4-BE49-F238E27FC236}">
                  <a16:creationId xmlns:a16="http://schemas.microsoft.com/office/drawing/2014/main" id="{A4F28DA6-9F06-E09F-5495-20034DE5674B}"/>
                </a:ext>
              </a:extLst>
            </p:cNvPr>
            <p:cNvSpPr/>
            <p:nvPr/>
          </p:nvSpPr>
          <p:spPr>
            <a:xfrm>
              <a:off x="5906076" y="2971580"/>
              <a:ext cx="128813" cy="56845"/>
            </a:xfrm>
            <a:custGeom>
              <a:avLst/>
              <a:gdLst/>
              <a:ahLst/>
              <a:cxnLst/>
              <a:rect l="l" t="t" r="r" b="b"/>
              <a:pathLst>
                <a:path w="45" h="19" extrusionOk="0">
                  <a:moveTo>
                    <a:pt x="34" y="2"/>
                  </a:moveTo>
                  <a:cubicBezTo>
                    <a:pt x="31" y="2"/>
                    <a:pt x="30" y="0"/>
                    <a:pt x="27" y="1"/>
                  </a:cubicBezTo>
                  <a:cubicBezTo>
                    <a:pt x="25" y="2"/>
                    <a:pt x="22" y="1"/>
                    <a:pt x="21" y="0"/>
                  </a:cubicBezTo>
                  <a:cubicBezTo>
                    <a:pt x="19" y="0"/>
                    <a:pt x="18" y="2"/>
                    <a:pt x="16" y="1"/>
                  </a:cubicBezTo>
                  <a:cubicBezTo>
                    <a:pt x="15" y="1"/>
                    <a:pt x="15" y="0"/>
                    <a:pt x="15" y="0"/>
                  </a:cubicBezTo>
                  <a:cubicBezTo>
                    <a:pt x="13" y="1"/>
                    <a:pt x="11" y="2"/>
                    <a:pt x="10" y="4"/>
                  </a:cubicBezTo>
                  <a:cubicBezTo>
                    <a:pt x="8" y="7"/>
                    <a:pt x="5" y="7"/>
                    <a:pt x="2" y="8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1" y="12"/>
                    <a:pt x="2" y="15"/>
                    <a:pt x="4" y="17"/>
                  </a:cubicBezTo>
                  <a:cubicBezTo>
                    <a:pt x="6" y="19"/>
                    <a:pt x="15" y="19"/>
                    <a:pt x="15" y="17"/>
                  </a:cubicBezTo>
                  <a:cubicBezTo>
                    <a:pt x="15" y="15"/>
                    <a:pt x="22" y="14"/>
                    <a:pt x="23" y="14"/>
                  </a:cubicBezTo>
                  <a:cubicBezTo>
                    <a:pt x="25" y="14"/>
                    <a:pt x="30" y="9"/>
                    <a:pt x="31" y="9"/>
                  </a:cubicBezTo>
                  <a:cubicBezTo>
                    <a:pt x="31" y="10"/>
                    <a:pt x="37" y="10"/>
                    <a:pt x="38" y="12"/>
                  </a:cubicBezTo>
                  <a:cubicBezTo>
                    <a:pt x="39" y="12"/>
                    <a:pt x="41" y="13"/>
                    <a:pt x="43" y="13"/>
                  </a:cubicBezTo>
                  <a:cubicBezTo>
                    <a:pt x="42" y="13"/>
                    <a:pt x="41" y="12"/>
                    <a:pt x="41" y="11"/>
                  </a:cubicBezTo>
                  <a:cubicBezTo>
                    <a:pt x="41" y="9"/>
                    <a:pt x="44" y="6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3" y="4"/>
                    <a:pt x="41" y="4"/>
                    <a:pt x="40" y="3"/>
                  </a:cubicBezTo>
                  <a:cubicBezTo>
                    <a:pt x="40" y="3"/>
                    <a:pt x="36" y="2"/>
                    <a:pt x="34" y="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8" name="Google Shape;1947;p124">
              <a:extLst>
                <a:ext uri="{FF2B5EF4-FFF2-40B4-BE49-F238E27FC236}">
                  <a16:creationId xmlns:a16="http://schemas.microsoft.com/office/drawing/2014/main" id="{2452C55D-2108-F28A-A06F-9E42C38A9F2D}"/>
                </a:ext>
              </a:extLst>
            </p:cNvPr>
            <p:cNvSpPr/>
            <p:nvPr/>
          </p:nvSpPr>
          <p:spPr>
            <a:xfrm>
              <a:off x="5292998" y="3192271"/>
              <a:ext cx="88049" cy="147128"/>
            </a:xfrm>
            <a:custGeom>
              <a:avLst/>
              <a:gdLst/>
              <a:ahLst/>
              <a:cxnLst/>
              <a:rect l="l" t="t" r="r" b="b"/>
              <a:pathLst>
                <a:path w="31" h="50" extrusionOk="0">
                  <a:moveTo>
                    <a:pt x="22" y="41"/>
                  </a:moveTo>
                  <a:cubicBezTo>
                    <a:pt x="26" y="40"/>
                    <a:pt x="22" y="38"/>
                    <a:pt x="21" y="37"/>
                  </a:cubicBezTo>
                  <a:cubicBezTo>
                    <a:pt x="20" y="36"/>
                    <a:pt x="21" y="32"/>
                    <a:pt x="23" y="32"/>
                  </a:cubicBezTo>
                  <a:cubicBezTo>
                    <a:pt x="24" y="32"/>
                    <a:pt x="23" y="30"/>
                    <a:pt x="20" y="28"/>
                  </a:cubicBezTo>
                  <a:cubicBezTo>
                    <a:pt x="18" y="26"/>
                    <a:pt x="20" y="25"/>
                    <a:pt x="22" y="25"/>
                  </a:cubicBezTo>
                  <a:cubicBezTo>
                    <a:pt x="24" y="25"/>
                    <a:pt x="22" y="21"/>
                    <a:pt x="24" y="19"/>
                  </a:cubicBezTo>
                  <a:cubicBezTo>
                    <a:pt x="26" y="17"/>
                    <a:pt x="23" y="14"/>
                    <a:pt x="23" y="12"/>
                  </a:cubicBezTo>
                  <a:cubicBezTo>
                    <a:pt x="23" y="10"/>
                    <a:pt x="26" y="10"/>
                    <a:pt x="28" y="7"/>
                  </a:cubicBezTo>
                  <a:cubicBezTo>
                    <a:pt x="31" y="5"/>
                    <a:pt x="26" y="6"/>
                    <a:pt x="26" y="4"/>
                  </a:cubicBezTo>
                  <a:cubicBezTo>
                    <a:pt x="26" y="2"/>
                    <a:pt x="24" y="2"/>
                    <a:pt x="22" y="3"/>
                  </a:cubicBezTo>
                  <a:cubicBezTo>
                    <a:pt x="19" y="5"/>
                    <a:pt x="20" y="3"/>
                    <a:pt x="18" y="3"/>
                  </a:cubicBezTo>
                  <a:cubicBezTo>
                    <a:pt x="17" y="3"/>
                    <a:pt x="13" y="4"/>
                    <a:pt x="13" y="2"/>
                  </a:cubicBezTo>
                  <a:cubicBezTo>
                    <a:pt x="13" y="0"/>
                    <a:pt x="12" y="0"/>
                    <a:pt x="11" y="2"/>
                  </a:cubicBezTo>
                  <a:cubicBezTo>
                    <a:pt x="10" y="2"/>
                    <a:pt x="9" y="3"/>
                    <a:pt x="8" y="3"/>
                  </a:cubicBezTo>
                  <a:cubicBezTo>
                    <a:pt x="8" y="5"/>
                    <a:pt x="8" y="7"/>
                    <a:pt x="9" y="8"/>
                  </a:cubicBezTo>
                  <a:cubicBezTo>
                    <a:pt x="10" y="11"/>
                    <a:pt x="7" y="24"/>
                    <a:pt x="4" y="27"/>
                  </a:cubicBezTo>
                  <a:cubicBezTo>
                    <a:pt x="0" y="31"/>
                    <a:pt x="3" y="32"/>
                    <a:pt x="7" y="34"/>
                  </a:cubicBezTo>
                  <a:cubicBezTo>
                    <a:pt x="10" y="37"/>
                    <a:pt x="8" y="46"/>
                    <a:pt x="8" y="48"/>
                  </a:cubicBezTo>
                  <a:cubicBezTo>
                    <a:pt x="8" y="50"/>
                    <a:pt x="11" y="50"/>
                    <a:pt x="14" y="50"/>
                  </a:cubicBezTo>
                  <a:cubicBezTo>
                    <a:pt x="16" y="50"/>
                    <a:pt x="18" y="49"/>
                    <a:pt x="20" y="48"/>
                  </a:cubicBezTo>
                  <a:cubicBezTo>
                    <a:pt x="20" y="47"/>
                    <a:pt x="19" y="46"/>
                    <a:pt x="19" y="46"/>
                  </a:cubicBezTo>
                  <a:cubicBezTo>
                    <a:pt x="19" y="44"/>
                    <a:pt x="19" y="41"/>
                    <a:pt x="22" y="4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9" name="Google Shape;1948;p124">
              <a:extLst>
                <a:ext uri="{FF2B5EF4-FFF2-40B4-BE49-F238E27FC236}">
                  <a16:creationId xmlns:a16="http://schemas.microsoft.com/office/drawing/2014/main" id="{89BDFF3D-1CAC-36D9-55BB-26A750C6B9ED}"/>
                </a:ext>
              </a:extLst>
            </p:cNvPr>
            <p:cNvSpPr/>
            <p:nvPr/>
          </p:nvSpPr>
          <p:spPr>
            <a:xfrm>
              <a:off x="5593013" y="2849531"/>
              <a:ext cx="97832" cy="83596"/>
            </a:xfrm>
            <a:custGeom>
              <a:avLst/>
              <a:gdLst/>
              <a:ahLst/>
              <a:cxnLst/>
              <a:rect l="l" t="t" r="r" b="b"/>
              <a:pathLst>
                <a:path w="34" h="29" extrusionOk="0">
                  <a:moveTo>
                    <a:pt x="11" y="22"/>
                  </a:moveTo>
                  <a:cubicBezTo>
                    <a:pt x="12" y="21"/>
                    <a:pt x="15" y="22"/>
                    <a:pt x="16" y="23"/>
                  </a:cubicBezTo>
                  <a:cubicBezTo>
                    <a:pt x="18" y="25"/>
                    <a:pt x="20" y="25"/>
                    <a:pt x="22" y="27"/>
                  </a:cubicBezTo>
                  <a:cubicBezTo>
                    <a:pt x="23" y="28"/>
                    <a:pt x="23" y="28"/>
                    <a:pt x="24" y="29"/>
                  </a:cubicBezTo>
                  <a:cubicBezTo>
                    <a:pt x="24" y="27"/>
                    <a:pt x="24" y="24"/>
                    <a:pt x="25" y="23"/>
                  </a:cubicBezTo>
                  <a:cubicBezTo>
                    <a:pt x="25" y="21"/>
                    <a:pt x="24" y="19"/>
                    <a:pt x="25" y="19"/>
                  </a:cubicBezTo>
                  <a:cubicBezTo>
                    <a:pt x="26" y="19"/>
                    <a:pt x="30" y="19"/>
                    <a:pt x="30" y="17"/>
                  </a:cubicBezTo>
                  <a:cubicBezTo>
                    <a:pt x="30" y="14"/>
                    <a:pt x="31" y="15"/>
                    <a:pt x="31" y="14"/>
                  </a:cubicBezTo>
                  <a:cubicBezTo>
                    <a:pt x="32" y="13"/>
                    <a:pt x="29" y="10"/>
                    <a:pt x="29" y="10"/>
                  </a:cubicBezTo>
                  <a:cubicBezTo>
                    <a:pt x="28" y="9"/>
                    <a:pt x="31" y="9"/>
                    <a:pt x="33" y="6"/>
                  </a:cubicBezTo>
                  <a:cubicBezTo>
                    <a:pt x="34" y="5"/>
                    <a:pt x="33" y="3"/>
                    <a:pt x="33" y="0"/>
                  </a:cubicBezTo>
                  <a:cubicBezTo>
                    <a:pt x="32" y="1"/>
                    <a:pt x="32" y="2"/>
                    <a:pt x="31" y="1"/>
                  </a:cubicBezTo>
                  <a:cubicBezTo>
                    <a:pt x="29" y="0"/>
                    <a:pt x="26" y="1"/>
                    <a:pt x="22" y="2"/>
                  </a:cubicBezTo>
                  <a:cubicBezTo>
                    <a:pt x="19" y="2"/>
                    <a:pt x="18" y="6"/>
                    <a:pt x="19" y="7"/>
                  </a:cubicBezTo>
                  <a:cubicBezTo>
                    <a:pt x="20" y="9"/>
                    <a:pt x="16" y="9"/>
                    <a:pt x="15" y="7"/>
                  </a:cubicBezTo>
                  <a:cubicBezTo>
                    <a:pt x="15" y="5"/>
                    <a:pt x="11" y="7"/>
                    <a:pt x="12" y="9"/>
                  </a:cubicBezTo>
                  <a:cubicBezTo>
                    <a:pt x="12" y="12"/>
                    <a:pt x="8" y="13"/>
                    <a:pt x="8" y="16"/>
                  </a:cubicBezTo>
                  <a:cubicBezTo>
                    <a:pt x="8" y="19"/>
                    <a:pt x="4" y="22"/>
                    <a:pt x="2" y="23"/>
                  </a:cubicBezTo>
                  <a:cubicBezTo>
                    <a:pt x="1" y="24"/>
                    <a:pt x="1" y="24"/>
                    <a:pt x="0" y="24"/>
                  </a:cubicBezTo>
                  <a:cubicBezTo>
                    <a:pt x="2" y="25"/>
                    <a:pt x="3" y="25"/>
                    <a:pt x="3" y="25"/>
                  </a:cubicBezTo>
                  <a:cubicBezTo>
                    <a:pt x="5" y="25"/>
                    <a:pt x="9" y="24"/>
                    <a:pt x="11" y="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" name="Google Shape;1949;p124">
              <a:extLst>
                <a:ext uri="{FF2B5EF4-FFF2-40B4-BE49-F238E27FC236}">
                  <a16:creationId xmlns:a16="http://schemas.microsoft.com/office/drawing/2014/main" id="{49971C51-12C1-C366-4300-F681B9CFDB56}"/>
                </a:ext>
              </a:extLst>
            </p:cNvPr>
            <p:cNvSpPr/>
            <p:nvPr/>
          </p:nvSpPr>
          <p:spPr>
            <a:xfrm>
              <a:off x="5653343" y="2954862"/>
              <a:ext cx="17936" cy="23407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0"/>
                  </a:moveTo>
                  <a:cubicBezTo>
                    <a:pt x="2" y="1"/>
                    <a:pt x="0" y="3"/>
                    <a:pt x="1" y="7"/>
                  </a:cubicBezTo>
                  <a:cubicBezTo>
                    <a:pt x="2" y="7"/>
                    <a:pt x="4" y="7"/>
                    <a:pt x="6" y="8"/>
                  </a:cubicBezTo>
                  <a:cubicBezTo>
                    <a:pt x="5" y="3"/>
                    <a:pt x="4" y="2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" name="Google Shape;1950;p124">
              <a:extLst>
                <a:ext uri="{FF2B5EF4-FFF2-40B4-BE49-F238E27FC236}">
                  <a16:creationId xmlns:a16="http://schemas.microsoft.com/office/drawing/2014/main" id="{9793E1E3-8F5A-6243-3483-C96FD420F647}"/>
                </a:ext>
              </a:extLst>
            </p:cNvPr>
            <p:cNvSpPr/>
            <p:nvPr/>
          </p:nvSpPr>
          <p:spPr>
            <a:xfrm>
              <a:off x="5578339" y="2909720"/>
              <a:ext cx="89680" cy="68549"/>
            </a:xfrm>
            <a:custGeom>
              <a:avLst/>
              <a:gdLst/>
              <a:ahLst/>
              <a:cxnLst/>
              <a:rect l="l" t="t" r="r" b="b"/>
              <a:pathLst>
                <a:path w="31" h="23" extrusionOk="0">
                  <a:moveTo>
                    <a:pt x="1" y="6"/>
                  </a:moveTo>
                  <a:cubicBezTo>
                    <a:pt x="1" y="8"/>
                    <a:pt x="3" y="11"/>
                    <a:pt x="4" y="9"/>
                  </a:cubicBezTo>
                  <a:cubicBezTo>
                    <a:pt x="5" y="8"/>
                    <a:pt x="6" y="11"/>
                    <a:pt x="8" y="12"/>
                  </a:cubicBezTo>
                  <a:cubicBezTo>
                    <a:pt x="10" y="13"/>
                    <a:pt x="13" y="14"/>
                    <a:pt x="13" y="15"/>
                  </a:cubicBezTo>
                  <a:cubicBezTo>
                    <a:pt x="13" y="16"/>
                    <a:pt x="14" y="18"/>
                    <a:pt x="15" y="18"/>
                  </a:cubicBezTo>
                  <a:cubicBezTo>
                    <a:pt x="17" y="17"/>
                    <a:pt x="19" y="14"/>
                    <a:pt x="19" y="16"/>
                  </a:cubicBezTo>
                  <a:cubicBezTo>
                    <a:pt x="19" y="17"/>
                    <a:pt x="19" y="20"/>
                    <a:pt x="21" y="20"/>
                  </a:cubicBezTo>
                  <a:cubicBezTo>
                    <a:pt x="23" y="19"/>
                    <a:pt x="23" y="23"/>
                    <a:pt x="25" y="22"/>
                  </a:cubicBezTo>
                  <a:cubicBezTo>
                    <a:pt x="26" y="22"/>
                    <a:pt x="26" y="22"/>
                    <a:pt x="27" y="22"/>
                  </a:cubicBezTo>
                  <a:cubicBezTo>
                    <a:pt x="26" y="18"/>
                    <a:pt x="28" y="16"/>
                    <a:pt x="29" y="15"/>
                  </a:cubicBezTo>
                  <a:cubicBezTo>
                    <a:pt x="30" y="15"/>
                    <a:pt x="31" y="14"/>
                    <a:pt x="31" y="13"/>
                  </a:cubicBezTo>
                  <a:cubicBezTo>
                    <a:pt x="31" y="12"/>
                    <a:pt x="29" y="9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8" y="7"/>
                    <a:pt x="28" y="7"/>
                    <a:pt x="27" y="6"/>
                  </a:cubicBezTo>
                  <a:cubicBezTo>
                    <a:pt x="25" y="4"/>
                    <a:pt x="23" y="4"/>
                    <a:pt x="21" y="2"/>
                  </a:cubicBezTo>
                  <a:cubicBezTo>
                    <a:pt x="20" y="1"/>
                    <a:pt x="17" y="0"/>
                    <a:pt x="16" y="1"/>
                  </a:cubicBezTo>
                  <a:cubicBezTo>
                    <a:pt x="14" y="3"/>
                    <a:pt x="10" y="4"/>
                    <a:pt x="8" y="4"/>
                  </a:cubicBezTo>
                  <a:cubicBezTo>
                    <a:pt x="8" y="4"/>
                    <a:pt x="7" y="4"/>
                    <a:pt x="5" y="3"/>
                  </a:cubicBezTo>
                  <a:cubicBezTo>
                    <a:pt x="4" y="4"/>
                    <a:pt x="2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" name="Rumunsko – podíl eCOM 2 %">
              <a:extLst>
                <a:ext uri="{FF2B5EF4-FFF2-40B4-BE49-F238E27FC236}">
                  <a16:creationId xmlns:a16="http://schemas.microsoft.com/office/drawing/2014/main" id="{B5894EC2-08A0-AFF7-63C3-16ECB21FBD7D}"/>
                </a:ext>
              </a:extLst>
            </p:cNvPr>
            <p:cNvSpPr/>
            <p:nvPr/>
          </p:nvSpPr>
          <p:spPr>
            <a:xfrm>
              <a:off x="5985974" y="3006692"/>
              <a:ext cx="208708" cy="142113"/>
            </a:xfrm>
            <a:custGeom>
              <a:avLst/>
              <a:gdLst/>
              <a:ahLst/>
              <a:cxnLst/>
              <a:rect l="l" t="t" r="r" b="b"/>
              <a:pathLst>
                <a:path w="73" h="48" extrusionOk="0">
                  <a:moveTo>
                    <a:pt x="65" y="32"/>
                  </a:moveTo>
                  <a:cubicBezTo>
                    <a:pt x="63" y="32"/>
                    <a:pt x="61" y="31"/>
                    <a:pt x="62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0" y="28"/>
                    <a:pt x="59" y="22"/>
                    <a:pt x="61" y="21"/>
                  </a:cubicBezTo>
                  <a:cubicBezTo>
                    <a:pt x="62" y="19"/>
                    <a:pt x="58" y="12"/>
                    <a:pt x="56" y="10"/>
                  </a:cubicBezTo>
                  <a:cubicBezTo>
                    <a:pt x="55" y="8"/>
                    <a:pt x="52" y="4"/>
                    <a:pt x="50" y="0"/>
                  </a:cubicBezTo>
                  <a:cubicBezTo>
                    <a:pt x="48" y="1"/>
                    <a:pt x="47" y="2"/>
                    <a:pt x="46" y="2"/>
                  </a:cubicBezTo>
                  <a:cubicBezTo>
                    <a:pt x="46" y="4"/>
                    <a:pt x="43" y="5"/>
                    <a:pt x="42" y="5"/>
                  </a:cubicBezTo>
                  <a:cubicBezTo>
                    <a:pt x="40" y="5"/>
                    <a:pt x="39" y="4"/>
                    <a:pt x="38" y="5"/>
                  </a:cubicBezTo>
                  <a:cubicBezTo>
                    <a:pt x="37" y="6"/>
                    <a:pt x="35" y="7"/>
                    <a:pt x="34" y="6"/>
                  </a:cubicBezTo>
                  <a:cubicBezTo>
                    <a:pt x="34" y="5"/>
                    <a:pt x="31" y="5"/>
                    <a:pt x="29" y="5"/>
                  </a:cubicBezTo>
                  <a:cubicBezTo>
                    <a:pt x="28" y="5"/>
                    <a:pt x="23" y="3"/>
                    <a:pt x="21" y="3"/>
                  </a:cubicBezTo>
                  <a:cubicBezTo>
                    <a:pt x="21" y="3"/>
                    <a:pt x="20" y="3"/>
                    <a:pt x="18" y="4"/>
                  </a:cubicBezTo>
                  <a:cubicBezTo>
                    <a:pt x="19" y="4"/>
                    <a:pt x="18" y="5"/>
                    <a:pt x="18" y="5"/>
                  </a:cubicBezTo>
                  <a:cubicBezTo>
                    <a:pt x="16" y="6"/>
                    <a:pt x="13" y="8"/>
                    <a:pt x="12" y="9"/>
                  </a:cubicBezTo>
                  <a:cubicBezTo>
                    <a:pt x="11" y="9"/>
                    <a:pt x="7" y="18"/>
                    <a:pt x="5" y="21"/>
                  </a:cubicBezTo>
                  <a:cubicBezTo>
                    <a:pt x="2" y="23"/>
                    <a:pt x="0" y="24"/>
                    <a:pt x="0" y="25"/>
                  </a:cubicBezTo>
                  <a:cubicBezTo>
                    <a:pt x="0" y="25"/>
                    <a:pt x="3" y="28"/>
                    <a:pt x="3" y="29"/>
                  </a:cubicBezTo>
                  <a:cubicBezTo>
                    <a:pt x="3" y="31"/>
                    <a:pt x="3" y="32"/>
                    <a:pt x="5" y="32"/>
                  </a:cubicBezTo>
                  <a:cubicBezTo>
                    <a:pt x="7" y="32"/>
                    <a:pt x="5" y="37"/>
                    <a:pt x="6" y="37"/>
                  </a:cubicBezTo>
                  <a:cubicBezTo>
                    <a:pt x="8" y="37"/>
                    <a:pt x="15" y="38"/>
                    <a:pt x="15" y="40"/>
                  </a:cubicBezTo>
                  <a:cubicBezTo>
                    <a:pt x="15" y="41"/>
                    <a:pt x="16" y="42"/>
                    <a:pt x="16" y="43"/>
                  </a:cubicBezTo>
                  <a:cubicBezTo>
                    <a:pt x="18" y="44"/>
                    <a:pt x="20" y="47"/>
                    <a:pt x="20" y="46"/>
                  </a:cubicBezTo>
                  <a:cubicBezTo>
                    <a:pt x="21" y="46"/>
                    <a:pt x="28" y="47"/>
                    <a:pt x="29" y="47"/>
                  </a:cubicBezTo>
                  <a:cubicBezTo>
                    <a:pt x="30" y="47"/>
                    <a:pt x="36" y="47"/>
                    <a:pt x="38" y="47"/>
                  </a:cubicBezTo>
                  <a:cubicBezTo>
                    <a:pt x="39" y="48"/>
                    <a:pt x="42" y="47"/>
                    <a:pt x="43" y="45"/>
                  </a:cubicBezTo>
                  <a:cubicBezTo>
                    <a:pt x="45" y="43"/>
                    <a:pt x="51" y="43"/>
                    <a:pt x="53" y="43"/>
                  </a:cubicBezTo>
                  <a:cubicBezTo>
                    <a:pt x="55" y="44"/>
                    <a:pt x="58" y="44"/>
                    <a:pt x="59" y="45"/>
                  </a:cubicBezTo>
                  <a:cubicBezTo>
                    <a:pt x="60" y="46"/>
                    <a:pt x="62" y="47"/>
                    <a:pt x="64" y="48"/>
                  </a:cubicBezTo>
                  <a:cubicBezTo>
                    <a:pt x="64" y="46"/>
                    <a:pt x="64" y="45"/>
                    <a:pt x="64" y="43"/>
                  </a:cubicBezTo>
                  <a:cubicBezTo>
                    <a:pt x="64" y="41"/>
                    <a:pt x="66" y="37"/>
                    <a:pt x="68" y="37"/>
                  </a:cubicBezTo>
                  <a:cubicBezTo>
                    <a:pt x="71" y="37"/>
                    <a:pt x="73" y="37"/>
                    <a:pt x="72" y="33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1" y="31"/>
                    <a:pt x="70" y="30"/>
                    <a:pt x="69" y="30"/>
                  </a:cubicBezTo>
                  <a:cubicBezTo>
                    <a:pt x="68" y="30"/>
                    <a:pt x="66" y="32"/>
                    <a:pt x="65" y="32"/>
                  </a:cubicBezTo>
                  <a:close/>
                </a:path>
              </a:pathLst>
            </a:custGeom>
            <a:solidFill>
              <a:srgbClr val="85063E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" name="Google Shape;1952;p124">
              <a:extLst>
                <a:ext uri="{FF2B5EF4-FFF2-40B4-BE49-F238E27FC236}">
                  <a16:creationId xmlns:a16="http://schemas.microsoft.com/office/drawing/2014/main" id="{D2581EE5-EC68-517F-F1AC-8B84B6315661}"/>
                </a:ext>
              </a:extLst>
            </p:cNvPr>
            <p:cNvSpPr/>
            <p:nvPr/>
          </p:nvSpPr>
          <p:spPr>
            <a:xfrm>
              <a:off x="6129459" y="3005017"/>
              <a:ext cx="71744" cy="90283"/>
            </a:xfrm>
            <a:custGeom>
              <a:avLst/>
              <a:gdLst/>
              <a:ahLst/>
              <a:cxnLst/>
              <a:rect l="l" t="t" r="r" b="b"/>
              <a:pathLst>
                <a:path w="25" h="31" extrusionOk="0">
                  <a:moveTo>
                    <a:pt x="18" y="8"/>
                  </a:moveTo>
                  <a:cubicBezTo>
                    <a:pt x="17" y="5"/>
                    <a:pt x="14" y="4"/>
                    <a:pt x="13" y="4"/>
                  </a:cubicBezTo>
                  <a:cubicBezTo>
                    <a:pt x="11" y="4"/>
                    <a:pt x="8" y="0"/>
                    <a:pt x="6" y="0"/>
                  </a:cubicBezTo>
                  <a:cubicBezTo>
                    <a:pt x="5" y="0"/>
                    <a:pt x="2" y="1"/>
                    <a:pt x="0" y="1"/>
                  </a:cubicBezTo>
                  <a:cubicBezTo>
                    <a:pt x="2" y="5"/>
                    <a:pt x="5" y="9"/>
                    <a:pt x="6" y="11"/>
                  </a:cubicBezTo>
                  <a:cubicBezTo>
                    <a:pt x="8" y="13"/>
                    <a:pt x="12" y="20"/>
                    <a:pt x="11" y="22"/>
                  </a:cubicBezTo>
                  <a:cubicBezTo>
                    <a:pt x="9" y="23"/>
                    <a:pt x="10" y="29"/>
                    <a:pt x="12" y="31"/>
                  </a:cubicBezTo>
                  <a:cubicBezTo>
                    <a:pt x="13" y="30"/>
                    <a:pt x="17" y="25"/>
                    <a:pt x="17" y="24"/>
                  </a:cubicBezTo>
                  <a:cubicBezTo>
                    <a:pt x="17" y="22"/>
                    <a:pt x="17" y="19"/>
                    <a:pt x="20" y="20"/>
                  </a:cubicBezTo>
                  <a:cubicBezTo>
                    <a:pt x="23" y="21"/>
                    <a:pt x="25" y="22"/>
                    <a:pt x="25" y="21"/>
                  </a:cubicBezTo>
                  <a:cubicBezTo>
                    <a:pt x="25" y="20"/>
                    <a:pt x="24" y="17"/>
                    <a:pt x="23" y="16"/>
                  </a:cubicBezTo>
                  <a:cubicBezTo>
                    <a:pt x="22" y="15"/>
                    <a:pt x="19" y="11"/>
                    <a:pt x="18" y="8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" name="Google Shape;1953;p124">
              <a:extLst>
                <a:ext uri="{FF2B5EF4-FFF2-40B4-BE49-F238E27FC236}">
                  <a16:creationId xmlns:a16="http://schemas.microsoft.com/office/drawing/2014/main" id="{D8C9F51C-E6D3-A2AB-67F0-C1CDA3631A3C}"/>
                </a:ext>
              </a:extLst>
            </p:cNvPr>
            <p:cNvSpPr/>
            <p:nvPr/>
          </p:nvSpPr>
          <p:spPr>
            <a:xfrm>
              <a:off x="6023477" y="3133755"/>
              <a:ext cx="145119" cy="81924"/>
            </a:xfrm>
            <a:custGeom>
              <a:avLst/>
              <a:gdLst/>
              <a:ahLst/>
              <a:cxnLst/>
              <a:rect l="l" t="t" r="r" b="b"/>
              <a:pathLst>
                <a:path w="51" h="28" extrusionOk="0">
                  <a:moveTo>
                    <a:pt x="40" y="0"/>
                  </a:moveTo>
                  <a:cubicBezTo>
                    <a:pt x="38" y="0"/>
                    <a:pt x="32" y="0"/>
                    <a:pt x="30" y="2"/>
                  </a:cubicBezTo>
                  <a:cubicBezTo>
                    <a:pt x="29" y="4"/>
                    <a:pt x="26" y="5"/>
                    <a:pt x="25" y="4"/>
                  </a:cubicBezTo>
                  <a:cubicBezTo>
                    <a:pt x="23" y="4"/>
                    <a:pt x="17" y="4"/>
                    <a:pt x="16" y="4"/>
                  </a:cubicBezTo>
                  <a:cubicBezTo>
                    <a:pt x="15" y="4"/>
                    <a:pt x="8" y="3"/>
                    <a:pt x="7" y="3"/>
                  </a:cubicBezTo>
                  <a:cubicBezTo>
                    <a:pt x="7" y="4"/>
                    <a:pt x="5" y="1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1" y="2"/>
                    <a:pt x="0" y="5"/>
                    <a:pt x="2" y="7"/>
                  </a:cubicBezTo>
                  <a:cubicBezTo>
                    <a:pt x="4" y="8"/>
                    <a:pt x="6" y="12"/>
                    <a:pt x="5" y="12"/>
                  </a:cubicBezTo>
                  <a:cubicBezTo>
                    <a:pt x="3" y="12"/>
                    <a:pt x="2" y="14"/>
                    <a:pt x="2" y="15"/>
                  </a:cubicBezTo>
                  <a:cubicBezTo>
                    <a:pt x="2" y="16"/>
                    <a:pt x="1" y="18"/>
                    <a:pt x="2" y="19"/>
                  </a:cubicBezTo>
                  <a:cubicBezTo>
                    <a:pt x="3" y="19"/>
                    <a:pt x="6" y="23"/>
                    <a:pt x="6" y="24"/>
                  </a:cubicBezTo>
                  <a:cubicBezTo>
                    <a:pt x="7" y="25"/>
                    <a:pt x="8" y="25"/>
                    <a:pt x="8" y="26"/>
                  </a:cubicBezTo>
                  <a:cubicBezTo>
                    <a:pt x="11" y="26"/>
                    <a:pt x="17" y="26"/>
                    <a:pt x="19" y="26"/>
                  </a:cubicBezTo>
                  <a:cubicBezTo>
                    <a:pt x="21" y="27"/>
                    <a:pt x="27" y="28"/>
                    <a:pt x="27" y="28"/>
                  </a:cubicBezTo>
                  <a:cubicBezTo>
                    <a:pt x="29" y="28"/>
                    <a:pt x="31" y="27"/>
                    <a:pt x="30" y="26"/>
                  </a:cubicBezTo>
                  <a:cubicBezTo>
                    <a:pt x="30" y="25"/>
                    <a:pt x="33" y="24"/>
                    <a:pt x="34" y="24"/>
                  </a:cubicBezTo>
                  <a:cubicBezTo>
                    <a:pt x="34" y="23"/>
                    <a:pt x="34" y="22"/>
                    <a:pt x="34" y="22"/>
                  </a:cubicBezTo>
                  <a:cubicBezTo>
                    <a:pt x="35" y="21"/>
                    <a:pt x="40" y="21"/>
                    <a:pt x="42" y="22"/>
                  </a:cubicBezTo>
                  <a:cubicBezTo>
                    <a:pt x="44" y="22"/>
                    <a:pt x="45" y="22"/>
                    <a:pt x="46" y="21"/>
                  </a:cubicBezTo>
                  <a:cubicBezTo>
                    <a:pt x="45" y="20"/>
                    <a:pt x="45" y="19"/>
                    <a:pt x="45" y="19"/>
                  </a:cubicBezTo>
                  <a:cubicBezTo>
                    <a:pt x="43" y="19"/>
                    <a:pt x="41" y="14"/>
                    <a:pt x="43" y="13"/>
                  </a:cubicBezTo>
                  <a:cubicBezTo>
                    <a:pt x="45" y="13"/>
                    <a:pt x="47" y="7"/>
                    <a:pt x="49" y="6"/>
                  </a:cubicBezTo>
                  <a:cubicBezTo>
                    <a:pt x="50" y="6"/>
                    <a:pt x="51" y="5"/>
                    <a:pt x="51" y="5"/>
                  </a:cubicBezTo>
                  <a:cubicBezTo>
                    <a:pt x="49" y="4"/>
                    <a:pt x="47" y="3"/>
                    <a:pt x="46" y="2"/>
                  </a:cubicBezTo>
                  <a:cubicBezTo>
                    <a:pt x="45" y="1"/>
                    <a:pt x="42" y="1"/>
                    <a:pt x="40" y="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" name="Google Shape;1954;p124">
              <a:extLst>
                <a:ext uri="{FF2B5EF4-FFF2-40B4-BE49-F238E27FC236}">
                  <a16:creationId xmlns:a16="http://schemas.microsoft.com/office/drawing/2014/main" id="{805541EB-A150-249F-5BF5-31FC5BD2EE0D}"/>
                </a:ext>
              </a:extLst>
            </p:cNvPr>
            <p:cNvSpPr/>
            <p:nvPr/>
          </p:nvSpPr>
          <p:spPr>
            <a:xfrm>
              <a:off x="5982713" y="3183912"/>
              <a:ext cx="63591" cy="46813"/>
            </a:xfrm>
            <a:custGeom>
              <a:avLst/>
              <a:gdLst/>
              <a:ahLst/>
              <a:cxnLst/>
              <a:rect l="l" t="t" r="r" b="b"/>
              <a:pathLst>
                <a:path w="22" h="16" extrusionOk="0">
                  <a:moveTo>
                    <a:pt x="5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8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5"/>
                    <a:pt x="10" y="15"/>
                    <a:pt x="11" y="15"/>
                  </a:cubicBezTo>
                  <a:cubicBezTo>
                    <a:pt x="13" y="15"/>
                    <a:pt x="13" y="13"/>
                    <a:pt x="14" y="13"/>
                  </a:cubicBezTo>
                  <a:cubicBezTo>
                    <a:pt x="15" y="14"/>
                    <a:pt x="21" y="11"/>
                    <a:pt x="22" y="10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20" y="6"/>
                    <a:pt x="17" y="2"/>
                    <a:pt x="16" y="2"/>
                  </a:cubicBezTo>
                  <a:cubicBezTo>
                    <a:pt x="16" y="2"/>
                    <a:pt x="16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0"/>
                  </a:cubicBezTo>
                  <a:cubicBezTo>
                    <a:pt x="10" y="1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5"/>
                    <a:pt x="0" y="9"/>
                    <a:pt x="1" y="11"/>
                  </a:cubicBezTo>
                  <a:cubicBezTo>
                    <a:pt x="1" y="13"/>
                    <a:pt x="3" y="14"/>
                    <a:pt x="5" y="16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6" name="Google Shape;1955;p124">
              <a:extLst>
                <a:ext uri="{FF2B5EF4-FFF2-40B4-BE49-F238E27FC236}">
                  <a16:creationId xmlns:a16="http://schemas.microsoft.com/office/drawing/2014/main" id="{23EFC50A-0054-80A9-C55D-594785F17CF2}"/>
                </a:ext>
              </a:extLst>
            </p:cNvPr>
            <p:cNvSpPr/>
            <p:nvPr/>
          </p:nvSpPr>
          <p:spPr>
            <a:xfrm>
              <a:off x="6023476" y="2881297"/>
              <a:ext cx="412525" cy="245771"/>
            </a:xfrm>
            <a:custGeom>
              <a:avLst/>
              <a:gdLst/>
              <a:ahLst/>
              <a:cxnLst/>
              <a:rect l="l" t="t" r="r" b="b"/>
              <a:pathLst>
                <a:path w="144" h="84" extrusionOk="0">
                  <a:moveTo>
                    <a:pt x="128" y="52"/>
                  </a:moveTo>
                  <a:cubicBezTo>
                    <a:pt x="129" y="52"/>
                    <a:pt x="133" y="48"/>
                    <a:pt x="134" y="48"/>
                  </a:cubicBezTo>
                  <a:cubicBezTo>
                    <a:pt x="135" y="48"/>
                    <a:pt x="141" y="49"/>
                    <a:pt x="141" y="48"/>
                  </a:cubicBezTo>
                  <a:cubicBezTo>
                    <a:pt x="141" y="47"/>
                    <a:pt x="143" y="44"/>
                    <a:pt x="142" y="43"/>
                  </a:cubicBezTo>
                  <a:cubicBezTo>
                    <a:pt x="142" y="43"/>
                    <a:pt x="140" y="41"/>
                    <a:pt x="140" y="40"/>
                  </a:cubicBezTo>
                  <a:cubicBezTo>
                    <a:pt x="141" y="40"/>
                    <a:pt x="143" y="40"/>
                    <a:pt x="143" y="38"/>
                  </a:cubicBezTo>
                  <a:cubicBezTo>
                    <a:pt x="143" y="37"/>
                    <a:pt x="141" y="37"/>
                    <a:pt x="141" y="36"/>
                  </a:cubicBezTo>
                  <a:cubicBezTo>
                    <a:pt x="141" y="35"/>
                    <a:pt x="144" y="34"/>
                    <a:pt x="144" y="33"/>
                  </a:cubicBezTo>
                  <a:cubicBezTo>
                    <a:pt x="143" y="31"/>
                    <a:pt x="141" y="31"/>
                    <a:pt x="139" y="30"/>
                  </a:cubicBezTo>
                  <a:cubicBezTo>
                    <a:pt x="137" y="29"/>
                    <a:pt x="134" y="29"/>
                    <a:pt x="132" y="28"/>
                  </a:cubicBezTo>
                  <a:cubicBezTo>
                    <a:pt x="130" y="27"/>
                    <a:pt x="126" y="28"/>
                    <a:pt x="126" y="27"/>
                  </a:cubicBezTo>
                  <a:cubicBezTo>
                    <a:pt x="126" y="26"/>
                    <a:pt x="123" y="24"/>
                    <a:pt x="122" y="23"/>
                  </a:cubicBezTo>
                  <a:cubicBezTo>
                    <a:pt x="121" y="22"/>
                    <a:pt x="119" y="22"/>
                    <a:pt x="118" y="23"/>
                  </a:cubicBezTo>
                  <a:cubicBezTo>
                    <a:pt x="116" y="24"/>
                    <a:pt x="115" y="24"/>
                    <a:pt x="113" y="23"/>
                  </a:cubicBezTo>
                  <a:cubicBezTo>
                    <a:pt x="112" y="23"/>
                    <a:pt x="111" y="21"/>
                    <a:pt x="110" y="22"/>
                  </a:cubicBezTo>
                  <a:cubicBezTo>
                    <a:pt x="108" y="22"/>
                    <a:pt x="106" y="22"/>
                    <a:pt x="107" y="20"/>
                  </a:cubicBezTo>
                  <a:cubicBezTo>
                    <a:pt x="107" y="18"/>
                    <a:pt x="104" y="14"/>
                    <a:pt x="103" y="14"/>
                  </a:cubicBezTo>
                  <a:cubicBezTo>
                    <a:pt x="102" y="13"/>
                    <a:pt x="98" y="14"/>
                    <a:pt x="97" y="12"/>
                  </a:cubicBezTo>
                  <a:cubicBezTo>
                    <a:pt x="96" y="11"/>
                    <a:pt x="95" y="9"/>
                    <a:pt x="95" y="8"/>
                  </a:cubicBezTo>
                  <a:cubicBezTo>
                    <a:pt x="96" y="7"/>
                    <a:pt x="95" y="3"/>
                    <a:pt x="94" y="2"/>
                  </a:cubicBezTo>
                  <a:cubicBezTo>
                    <a:pt x="93" y="0"/>
                    <a:pt x="89" y="1"/>
                    <a:pt x="88" y="1"/>
                  </a:cubicBezTo>
                  <a:cubicBezTo>
                    <a:pt x="86" y="2"/>
                    <a:pt x="84" y="1"/>
                    <a:pt x="82" y="1"/>
                  </a:cubicBezTo>
                  <a:cubicBezTo>
                    <a:pt x="81" y="2"/>
                    <a:pt x="80" y="3"/>
                    <a:pt x="79" y="3"/>
                  </a:cubicBezTo>
                  <a:cubicBezTo>
                    <a:pt x="78" y="3"/>
                    <a:pt x="77" y="3"/>
                    <a:pt x="76" y="2"/>
                  </a:cubicBezTo>
                  <a:cubicBezTo>
                    <a:pt x="74" y="3"/>
                    <a:pt x="71" y="3"/>
                    <a:pt x="71" y="3"/>
                  </a:cubicBezTo>
                  <a:cubicBezTo>
                    <a:pt x="71" y="3"/>
                    <a:pt x="66" y="7"/>
                    <a:pt x="66" y="9"/>
                  </a:cubicBezTo>
                  <a:cubicBezTo>
                    <a:pt x="66" y="10"/>
                    <a:pt x="66" y="13"/>
                    <a:pt x="65" y="11"/>
                  </a:cubicBezTo>
                  <a:cubicBezTo>
                    <a:pt x="64" y="10"/>
                    <a:pt x="59" y="10"/>
                    <a:pt x="58" y="11"/>
                  </a:cubicBezTo>
                  <a:cubicBezTo>
                    <a:pt x="56" y="12"/>
                    <a:pt x="55" y="8"/>
                    <a:pt x="52" y="9"/>
                  </a:cubicBezTo>
                  <a:cubicBezTo>
                    <a:pt x="50" y="10"/>
                    <a:pt x="47" y="8"/>
                    <a:pt x="47" y="9"/>
                  </a:cubicBezTo>
                  <a:cubicBezTo>
                    <a:pt x="47" y="10"/>
                    <a:pt x="44" y="9"/>
                    <a:pt x="42" y="8"/>
                  </a:cubicBezTo>
                  <a:cubicBezTo>
                    <a:pt x="40" y="7"/>
                    <a:pt x="36" y="8"/>
                    <a:pt x="34" y="7"/>
                  </a:cubicBezTo>
                  <a:cubicBezTo>
                    <a:pt x="33" y="5"/>
                    <a:pt x="24" y="5"/>
                    <a:pt x="21" y="5"/>
                  </a:cubicBezTo>
                  <a:cubicBezTo>
                    <a:pt x="17" y="5"/>
                    <a:pt x="17" y="7"/>
                    <a:pt x="15" y="8"/>
                  </a:cubicBezTo>
                  <a:cubicBezTo>
                    <a:pt x="14" y="10"/>
                    <a:pt x="12" y="9"/>
                    <a:pt x="11" y="9"/>
                  </a:cubicBezTo>
                  <a:cubicBezTo>
                    <a:pt x="11" y="10"/>
                    <a:pt x="11" y="11"/>
                    <a:pt x="12" y="12"/>
                  </a:cubicBezTo>
                  <a:cubicBezTo>
                    <a:pt x="12" y="13"/>
                    <a:pt x="16" y="18"/>
                    <a:pt x="15" y="20"/>
                  </a:cubicBezTo>
                  <a:cubicBezTo>
                    <a:pt x="14" y="21"/>
                    <a:pt x="12" y="21"/>
                    <a:pt x="11" y="23"/>
                  </a:cubicBezTo>
                  <a:cubicBezTo>
                    <a:pt x="10" y="24"/>
                    <a:pt x="4" y="29"/>
                    <a:pt x="4" y="30"/>
                  </a:cubicBezTo>
                  <a:cubicBezTo>
                    <a:pt x="4" y="31"/>
                    <a:pt x="5" y="35"/>
                    <a:pt x="4" y="36"/>
                  </a:cubicBezTo>
                  <a:cubicBezTo>
                    <a:pt x="3" y="37"/>
                    <a:pt x="0" y="40"/>
                    <a:pt x="0" y="42"/>
                  </a:cubicBezTo>
                  <a:cubicBezTo>
                    <a:pt x="0" y="43"/>
                    <a:pt x="2" y="45"/>
                    <a:pt x="4" y="46"/>
                  </a:cubicBezTo>
                  <a:cubicBezTo>
                    <a:pt x="5" y="46"/>
                    <a:pt x="5" y="46"/>
                    <a:pt x="5" y="47"/>
                  </a:cubicBezTo>
                  <a:cubicBezTo>
                    <a:pt x="7" y="46"/>
                    <a:pt x="8" y="46"/>
                    <a:pt x="8" y="46"/>
                  </a:cubicBezTo>
                  <a:cubicBezTo>
                    <a:pt x="10" y="46"/>
                    <a:pt x="15" y="48"/>
                    <a:pt x="16" y="48"/>
                  </a:cubicBezTo>
                  <a:cubicBezTo>
                    <a:pt x="18" y="48"/>
                    <a:pt x="21" y="48"/>
                    <a:pt x="21" y="49"/>
                  </a:cubicBezTo>
                  <a:cubicBezTo>
                    <a:pt x="22" y="50"/>
                    <a:pt x="24" y="49"/>
                    <a:pt x="25" y="48"/>
                  </a:cubicBezTo>
                  <a:cubicBezTo>
                    <a:pt x="26" y="47"/>
                    <a:pt x="27" y="48"/>
                    <a:pt x="29" y="48"/>
                  </a:cubicBezTo>
                  <a:cubicBezTo>
                    <a:pt x="30" y="48"/>
                    <a:pt x="33" y="47"/>
                    <a:pt x="33" y="45"/>
                  </a:cubicBezTo>
                  <a:cubicBezTo>
                    <a:pt x="34" y="44"/>
                    <a:pt x="41" y="42"/>
                    <a:pt x="43" y="42"/>
                  </a:cubicBezTo>
                  <a:cubicBezTo>
                    <a:pt x="45" y="42"/>
                    <a:pt x="48" y="46"/>
                    <a:pt x="50" y="46"/>
                  </a:cubicBezTo>
                  <a:cubicBezTo>
                    <a:pt x="51" y="46"/>
                    <a:pt x="54" y="47"/>
                    <a:pt x="55" y="50"/>
                  </a:cubicBezTo>
                  <a:cubicBezTo>
                    <a:pt x="56" y="53"/>
                    <a:pt x="59" y="57"/>
                    <a:pt x="60" y="58"/>
                  </a:cubicBezTo>
                  <a:cubicBezTo>
                    <a:pt x="61" y="59"/>
                    <a:pt x="62" y="62"/>
                    <a:pt x="62" y="63"/>
                  </a:cubicBezTo>
                  <a:cubicBezTo>
                    <a:pt x="62" y="64"/>
                    <a:pt x="60" y="63"/>
                    <a:pt x="57" y="62"/>
                  </a:cubicBezTo>
                  <a:cubicBezTo>
                    <a:pt x="54" y="61"/>
                    <a:pt x="54" y="64"/>
                    <a:pt x="54" y="66"/>
                  </a:cubicBezTo>
                  <a:cubicBezTo>
                    <a:pt x="54" y="67"/>
                    <a:pt x="50" y="72"/>
                    <a:pt x="49" y="73"/>
                  </a:cubicBezTo>
                  <a:cubicBezTo>
                    <a:pt x="48" y="74"/>
                    <a:pt x="50" y="75"/>
                    <a:pt x="52" y="75"/>
                  </a:cubicBezTo>
                  <a:cubicBezTo>
                    <a:pt x="53" y="75"/>
                    <a:pt x="55" y="73"/>
                    <a:pt x="56" y="73"/>
                  </a:cubicBezTo>
                  <a:cubicBezTo>
                    <a:pt x="57" y="73"/>
                    <a:pt x="58" y="74"/>
                    <a:pt x="59" y="75"/>
                  </a:cubicBezTo>
                  <a:cubicBezTo>
                    <a:pt x="59" y="71"/>
                    <a:pt x="60" y="72"/>
                    <a:pt x="63" y="69"/>
                  </a:cubicBezTo>
                  <a:cubicBezTo>
                    <a:pt x="67" y="66"/>
                    <a:pt x="67" y="62"/>
                    <a:pt x="70" y="61"/>
                  </a:cubicBezTo>
                  <a:cubicBezTo>
                    <a:pt x="73" y="60"/>
                    <a:pt x="74" y="59"/>
                    <a:pt x="79" y="60"/>
                  </a:cubicBezTo>
                  <a:cubicBezTo>
                    <a:pt x="83" y="60"/>
                    <a:pt x="77" y="63"/>
                    <a:pt x="80" y="65"/>
                  </a:cubicBezTo>
                  <a:cubicBezTo>
                    <a:pt x="83" y="67"/>
                    <a:pt x="92" y="64"/>
                    <a:pt x="93" y="67"/>
                  </a:cubicBezTo>
                  <a:cubicBezTo>
                    <a:pt x="93" y="69"/>
                    <a:pt x="82" y="72"/>
                    <a:pt x="82" y="73"/>
                  </a:cubicBezTo>
                  <a:cubicBezTo>
                    <a:pt x="82" y="74"/>
                    <a:pt x="88" y="75"/>
                    <a:pt x="90" y="76"/>
                  </a:cubicBezTo>
                  <a:cubicBezTo>
                    <a:pt x="92" y="78"/>
                    <a:pt x="90" y="81"/>
                    <a:pt x="91" y="83"/>
                  </a:cubicBezTo>
                  <a:cubicBezTo>
                    <a:pt x="91" y="84"/>
                    <a:pt x="95" y="83"/>
                    <a:pt x="97" y="81"/>
                  </a:cubicBezTo>
                  <a:cubicBezTo>
                    <a:pt x="100" y="79"/>
                    <a:pt x="102" y="80"/>
                    <a:pt x="105" y="78"/>
                  </a:cubicBezTo>
                  <a:cubicBezTo>
                    <a:pt x="108" y="76"/>
                    <a:pt x="115" y="78"/>
                    <a:pt x="116" y="76"/>
                  </a:cubicBezTo>
                  <a:cubicBezTo>
                    <a:pt x="116" y="75"/>
                    <a:pt x="114" y="74"/>
                    <a:pt x="107" y="74"/>
                  </a:cubicBezTo>
                  <a:cubicBezTo>
                    <a:pt x="101" y="75"/>
                    <a:pt x="101" y="69"/>
                    <a:pt x="101" y="68"/>
                  </a:cubicBezTo>
                  <a:cubicBezTo>
                    <a:pt x="101" y="66"/>
                    <a:pt x="107" y="61"/>
                    <a:pt x="111" y="61"/>
                  </a:cubicBezTo>
                  <a:cubicBezTo>
                    <a:pt x="115" y="61"/>
                    <a:pt x="118" y="60"/>
                    <a:pt x="121" y="58"/>
                  </a:cubicBezTo>
                  <a:cubicBezTo>
                    <a:pt x="123" y="57"/>
                    <a:pt x="125" y="57"/>
                    <a:pt x="128" y="56"/>
                  </a:cubicBezTo>
                  <a:cubicBezTo>
                    <a:pt x="127" y="55"/>
                    <a:pt x="127" y="53"/>
                    <a:pt x="128" y="5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7" name="Google Shape;1956;p124">
              <a:extLst>
                <a:ext uri="{FF2B5EF4-FFF2-40B4-BE49-F238E27FC236}">
                  <a16:creationId xmlns:a16="http://schemas.microsoft.com/office/drawing/2014/main" id="{51A049A4-3473-800B-DEE3-64ED65CA99F9}"/>
                </a:ext>
              </a:extLst>
            </p:cNvPr>
            <p:cNvSpPr/>
            <p:nvPr/>
          </p:nvSpPr>
          <p:spPr>
            <a:xfrm>
              <a:off x="6046304" y="2757575"/>
              <a:ext cx="216861" cy="162176"/>
            </a:xfrm>
            <a:custGeom>
              <a:avLst/>
              <a:gdLst/>
              <a:ahLst/>
              <a:cxnLst/>
              <a:rect l="l" t="t" r="r" b="b"/>
              <a:pathLst>
                <a:path w="76" h="55" extrusionOk="0">
                  <a:moveTo>
                    <a:pt x="71" y="27"/>
                  </a:moveTo>
                  <a:cubicBezTo>
                    <a:pt x="70" y="26"/>
                    <a:pt x="69" y="23"/>
                    <a:pt x="67" y="22"/>
                  </a:cubicBezTo>
                  <a:cubicBezTo>
                    <a:pt x="64" y="21"/>
                    <a:pt x="65" y="18"/>
                    <a:pt x="63" y="17"/>
                  </a:cubicBezTo>
                  <a:cubicBezTo>
                    <a:pt x="61" y="16"/>
                    <a:pt x="62" y="13"/>
                    <a:pt x="62" y="11"/>
                  </a:cubicBezTo>
                  <a:cubicBezTo>
                    <a:pt x="62" y="9"/>
                    <a:pt x="62" y="6"/>
                    <a:pt x="61" y="6"/>
                  </a:cubicBezTo>
                  <a:cubicBezTo>
                    <a:pt x="60" y="5"/>
                    <a:pt x="56" y="3"/>
                    <a:pt x="54" y="4"/>
                  </a:cubicBezTo>
                  <a:cubicBezTo>
                    <a:pt x="52" y="5"/>
                    <a:pt x="50" y="5"/>
                    <a:pt x="49" y="4"/>
                  </a:cubicBezTo>
                  <a:cubicBezTo>
                    <a:pt x="49" y="2"/>
                    <a:pt x="47" y="1"/>
                    <a:pt x="45" y="2"/>
                  </a:cubicBezTo>
                  <a:cubicBezTo>
                    <a:pt x="43" y="2"/>
                    <a:pt x="42" y="1"/>
                    <a:pt x="41" y="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7" y="2"/>
                    <a:pt x="37" y="4"/>
                    <a:pt x="35" y="4"/>
                  </a:cubicBezTo>
                  <a:cubicBezTo>
                    <a:pt x="33" y="4"/>
                    <a:pt x="32" y="3"/>
                    <a:pt x="30" y="5"/>
                  </a:cubicBezTo>
                  <a:cubicBezTo>
                    <a:pt x="28" y="6"/>
                    <a:pt x="27" y="8"/>
                    <a:pt x="27" y="9"/>
                  </a:cubicBezTo>
                  <a:cubicBezTo>
                    <a:pt x="28" y="10"/>
                    <a:pt x="28" y="12"/>
                    <a:pt x="27" y="12"/>
                  </a:cubicBezTo>
                  <a:cubicBezTo>
                    <a:pt x="25" y="12"/>
                    <a:pt x="25" y="14"/>
                    <a:pt x="24" y="14"/>
                  </a:cubicBezTo>
                  <a:cubicBezTo>
                    <a:pt x="22" y="15"/>
                    <a:pt x="20" y="17"/>
                    <a:pt x="20" y="18"/>
                  </a:cubicBezTo>
                  <a:cubicBezTo>
                    <a:pt x="20" y="19"/>
                    <a:pt x="20" y="22"/>
                    <a:pt x="19" y="22"/>
                  </a:cubicBezTo>
                  <a:cubicBezTo>
                    <a:pt x="18" y="22"/>
                    <a:pt x="14" y="22"/>
                    <a:pt x="13" y="23"/>
                  </a:cubicBezTo>
                  <a:cubicBezTo>
                    <a:pt x="13" y="25"/>
                    <a:pt x="11" y="26"/>
                    <a:pt x="9" y="25"/>
                  </a:cubicBezTo>
                  <a:cubicBezTo>
                    <a:pt x="8" y="25"/>
                    <a:pt x="6" y="25"/>
                    <a:pt x="4" y="25"/>
                  </a:cubicBezTo>
                  <a:cubicBezTo>
                    <a:pt x="4" y="25"/>
                    <a:pt x="4" y="25"/>
                    <a:pt x="3" y="26"/>
                  </a:cubicBezTo>
                  <a:cubicBezTo>
                    <a:pt x="3" y="28"/>
                    <a:pt x="3" y="30"/>
                    <a:pt x="5" y="32"/>
                  </a:cubicBezTo>
                  <a:cubicBezTo>
                    <a:pt x="6" y="33"/>
                    <a:pt x="7" y="38"/>
                    <a:pt x="5" y="39"/>
                  </a:cubicBezTo>
                  <a:cubicBezTo>
                    <a:pt x="3" y="39"/>
                    <a:pt x="0" y="41"/>
                    <a:pt x="0" y="43"/>
                  </a:cubicBezTo>
                  <a:cubicBezTo>
                    <a:pt x="0" y="44"/>
                    <a:pt x="4" y="45"/>
                    <a:pt x="3" y="47"/>
                  </a:cubicBezTo>
                  <a:cubicBezTo>
                    <a:pt x="3" y="48"/>
                    <a:pt x="3" y="50"/>
                    <a:pt x="3" y="51"/>
                  </a:cubicBezTo>
                  <a:cubicBezTo>
                    <a:pt x="4" y="51"/>
                    <a:pt x="6" y="52"/>
                    <a:pt x="7" y="50"/>
                  </a:cubicBezTo>
                  <a:cubicBezTo>
                    <a:pt x="9" y="49"/>
                    <a:pt x="9" y="47"/>
                    <a:pt x="13" y="47"/>
                  </a:cubicBezTo>
                  <a:cubicBezTo>
                    <a:pt x="16" y="47"/>
                    <a:pt x="25" y="47"/>
                    <a:pt x="26" y="49"/>
                  </a:cubicBezTo>
                  <a:cubicBezTo>
                    <a:pt x="28" y="50"/>
                    <a:pt x="32" y="49"/>
                    <a:pt x="34" y="50"/>
                  </a:cubicBezTo>
                  <a:cubicBezTo>
                    <a:pt x="36" y="51"/>
                    <a:pt x="39" y="52"/>
                    <a:pt x="39" y="51"/>
                  </a:cubicBezTo>
                  <a:cubicBezTo>
                    <a:pt x="39" y="50"/>
                    <a:pt x="42" y="52"/>
                    <a:pt x="44" y="51"/>
                  </a:cubicBezTo>
                  <a:cubicBezTo>
                    <a:pt x="47" y="50"/>
                    <a:pt x="48" y="54"/>
                    <a:pt x="50" y="53"/>
                  </a:cubicBezTo>
                  <a:cubicBezTo>
                    <a:pt x="51" y="52"/>
                    <a:pt x="56" y="52"/>
                    <a:pt x="57" y="53"/>
                  </a:cubicBezTo>
                  <a:cubicBezTo>
                    <a:pt x="58" y="55"/>
                    <a:pt x="58" y="52"/>
                    <a:pt x="58" y="51"/>
                  </a:cubicBezTo>
                  <a:cubicBezTo>
                    <a:pt x="58" y="49"/>
                    <a:pt x="63" y="45"/>
                    <a:pt x="63" y="45"/>
                  </a:cubicBezTo>
                  <a:cubicBezTo>
                    <a:pt x="63" y="45"/>
                    <a:pt x="66" y="45"/>
                    <a:pt x="68" y="44"/>
                  </a:cubicBezTo>
                  <a:cubicBezTo>
                    <a:pt x="68" y="44"/>
                    <a:pt x="68" y="43"/>
                    <a:pt x="67" y="41"/>
                  </a:cubicBezTo>
                  <a:cubicBezTo>
                    <a:pt x="66" y="37"/>
                    <a:pt x="65" y="35"/>
                    <a:pt x="66" y="34"/>
                  </a:cubicBezTo>
                  <a:cubicBezTo>
                    <a:pt x="67" y="32"/>
                    <a:pt x="70" y="35"/>
                    <a:pt x="72" y="34"/>
                  </a:cubicBezTo>
                  <a:cubicBezTo>
                    <a:pt x="73" y="34"/>
                    <a:pt x="76" y="32"/>
                    <a:pt x="76" y="31"/>
                  </a:cubicBezTo>
                  <a:cubicBezTo>
                    <a:pt x="75" y="29"/>
                    <a:pt x="73" y="27"/>
                    <a:pt x="71" y="2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8" name="Google Shape;1957;p124">
              <a:extLst>
                <a:ext uri="{FF2B5EF4-FFF2-40B4-BE49-F238E27FC236}">
                  <a16:creationId xmlns:a16="http://schemas.microsoft.com/office/drawing/2014/main" id="{662890D6-CE47-4726-7266-8C40CC60CD22}"/>
                </a:ext>
              </a:extLst>
            </p:cNvPr>
            <p:cNvSpPr/>
            <p:nvPr/>
          </p:nvSpPr>
          <p:spPr>
            <a:xfrm>
              <a:off x="5990866" y="2692371"/>
              <a:ext cx="172836" cy="83596"/>
            </a:xfrm>
            <a:custGeom>
              <a:avLst/>
              <a:gdLst/>
              <a:ahLst/>
              <a:cxnLst/>
              <a:rect l="l" t="t" r="r" b="b"/>
              <a:pathLst>
                <a:path w="60" h="28" extrusionOk="0">
                  <a:moveTo>
                    <a:pt x="20" y="20"/>
                  </a:moveTo>
                  <a:cubicBezTo>
                    <a:pt x="23" y="20"/>
                    <a:pt x="28" y="21"/>
                    <a:pt x="31" y="20"/>
                  </a:cubicBezTo>
                  <a:cubicBezTo>
                    <a:pt x="34" y="19"/>
                    <a:pt x="34" y="22"/>
                    <a:pt x="35" y="22"/>
                  </a:cubicBezTo>
                  <a:cubicBezTo>
                    <a:pt x="37" y="21"/>
                    <a:pt x="41" y="24"/>
                    <a:pt x="43" y="26"/>
                  </a:cubicBezTo>
                  <a:cubicBezTo>
                    <a:pt x="44" y="27"/>
                    <a:pt x="46" y="27"/>
                    <a:pt x="47" y="28"/>
                  </a:cubicBezTo>
                  <a:cubicBezTo>
                    <a:pt x="47" y="28"/>
                    <a:pt x="48" y="27"/>
                    <a:pt x="49" y="27"/>
                  </a:cubicBezTo>
                  <a:cubicBezTo>
                    <a:pt x="51" y="25"/>
                    <a:pt x="52" y="26"/>
                    <a:pt x="54" y="26"/>
                  </a:cubicBezTo>
                  <a:cubicBezTo>
                    <a:pt x="56" y="26"/>
                    <a:pt x="56" y="24"/>
                    <a:pt x="57" y="23"/>
                  </a:cubicBezTo>
                  <a:cubicBezTo>
                    <a:pt x="58" y="22"/>
                    <a:pt x="59" y="22"/>
                    <a:pt x="60" y="22"/>
                  </a:cubicBezTo>
                  <a:cubicBezTo>
                    <a:pt x="59" y="21"/>
                    <a:pt x="59" y="18"/>
                    <a:pt x="58" y="17"/>
                  </a:cubicBezTo>
                  <a:cubicBezTo>
                    <a:pt x="57" y="16"/>
                    <a:pt x="55" y="14"/>
                    <a:pt x="55" y="12"/>
                  </a:cubicBezTo>
                  <a:cubicBezTo>
                    <a:pt x="56" y="11"/>
                    <a:pt x="56" y="9"/>
                    <a:pt x="55" y="8"/>
                  </a:cubicBezTo>
                  <a:cubicBezTo>
                    <a:pt x="54" y="7"/>
                    <a:pt x="53" y="7"/>
                    <a:pt x="53" y="6"/>
                  </a:cubicBezTo>
                  <a:cubicBezTo>
                    <a:pt x="50" y="6"/>
                    <a:pt x="46" y="5"/>
                    <a:pt x="46" y="5"/>
                  </a:cubicBezTo>
                  <a:cubicBezTo>
                    <a:pt x="44" y="6"/>
                    <a:pt x="38" y="1"/>
                    <a:pt x="37" y="1"/>
                  </a:cubicBezTo>
                  <a:cubicBezTo>
                    <a:pt x="37" y="0"/>
                    <a:pt x="33" y="0"/>
                    <a:pt x="29" y="1"/>
                  </a:cubicBezTo>
                  <a:cubicBezTo>
                    <a:pt x="27" y="3"/>
                    <a:pt x="28" y="5"/>
                    <a:pt x="28" y="9"/>
                  </a:cubicBezTo>
                  <a:cubicBezTo>
                    <a:pt x="28" y="13"/>
                    <a:pt x="24" y="12"/>
                    <a:pt x="22" y="12"/>
                  </a:cubicBezTo>
                  <a:cubicBezTo>
                    <a:pt x="19" y="12"/>
                    <a:pt x="16" y="5"/>
                    <a:pt x="14" y="3"/>
                  </a:cubicBezTo>
                  <a:cubicBezTo>
                    <a:pt x="13" y="2"/>
                    <a:pt x="9" y="5"/>
                    <a:pt x="7" y="7"/>
                  </a:cubicBezTo>
                  <a:cubicBezTo>
                    <a:pt x="4" y="9"/>
                    <a:pt x="5" y="12"/>
                    <a:pt x="3" y="13"/>
                  </a:cubicBezTo>
                  <a:cubicBezTo>
                    <a:pt x="2" y="15"/>
                    <a:pt x="0" y="18"/>
                    <a:pt x="2" y="21"/>
                  </a:cubicBezTo>
                  <a:cubicBezTo>
                    <a:pt x="2" y="21"/>
                    <a:pt x="2" y="21"/>
                    <a:pt x="2" y="22"/>
                  </a:cubicBezTo>
                  <a:cubicBezTo>
                    <a:pt x="5" y="21"/>
                    <a:pt x="7" y="21"/>
                    <a:pt x="9" y="20"/>
                  </a:cubicBezTo>
                  <a:cubicBezTo>
                    <a:pt x="11" y="18"/>
                    <a:pt x="18" y="20"/>
                    <a:pt x="20" y="2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9" name="Google Shape;1958;p124">
              <a:extLst>
                <a:ext uri="{FF2B5EF4-FFF2-40B4-BE49-F238E27FC236}">
                  <a16:creationId xmlns:a16="http://schemas.microsoft.com/office/drawing/2014/main" id="{4A0C8B55-6884-2FFE-2117-34BFEF3D228D}"/>
                </a:ext>
              </a:extLst>
            </p:cNvPr>
            <p:cNvSpPr/>
            <p:nvPr/>
          </p:nvSpPr>
          <p:spPr>
            <a:xfrm>
              <a:off x="5990866" y="2745874"/>
              <a:ext cx="135335" cy="88612"/>
            </a:xfrm>
            <a:custGeom>
              <a:avLst/>
              <a:gdLst/>
              <a:ahLst/>
              <a:cxnLst/>
              <a:rect l="l" t="t" r="r" b="b"/>
              <a:pathLst>
                <a:path w="47" h="30" extrusionOk="0">
                  <a:moveTo>
                    <a:pt x="7" y="15"/>
                  </a:moveTo>
                  <a:cubicBezTo>
                    <a:pt x="8" y="16"/>
                    <a:pt x="11" y="17"/>
                    <a:pt x="12" y="17"/>
                  </a:cubicBezTo>
                  <a:cubicBezTo>
                    <a:pt x="13" y="16"/>
                    <a:pt x="16" y="18"/>
                    <a:pt x="16" y="19"/>
                  </a:cubicBezTo>
                  <a:cubicBezTo>
                    <a:pt x="16" y="21"/>
                    <a:pt x="15" y="25"/>
                    <a:pt x="16" y="25"/>
                  </a:cubicBezTo>
                  <a:cubicBezTo>
                    <a:pt x="17" y="25"/>
                    <a:pt x="22" y="27"/>
                    <a:pt x="23" y="29"/>
                  </a:cubicBezTo>
                  <a:cubicBezTo>
                    <a:pt x="25" y="29"/>
                    <a:pt x="27" y="29"/>
                    <a:pt x="28" y="29"/>
                  </a:cubicBezTo>
                  <a:cubicBezTo>
                    <a:pt x="30" y="30"/>
                    <a:pt x="32" y="29"/>
                    <a:pt x="32" y="27"/>
                  </a:cubicBezTo>
                  <a:cubicBezTo>
                    <a:pt x="33" y="26"/>
                    <a:pt x="37" y="26"/>
                    <a:pt x="38" y="26"/>
                  </a:cubicBezTo>
                  <a:cubicBezTo>
                    <a:pt x="39" y="26"/>
                    <a:pt x="39" y="23"/>
                    <a:pt x="39" y="22"/>
                  </a:cubicBezTo>
                  <a:cubicBezTo>
                    <a:pt x="39" y="21"/>
                    <a:pt x="41" y="19"/>
                    <a:pt x="43" y="18"/>
                  </a:cubicBezTo>
                  <a:cubicBezTo>
                    <a:pt x="44" y="18"/>
                    <a:pt x="44" y="16"/>
                    <a:pt x="46" y="16"/>
                  </a:cubicBezTo>
                  <a:cubicBezTo>
                    <a:pt x="47" y="16"/>
                    <a:pt x="47" y="14"/>
                    <a:pt x="46" y="13"/>
                  </a:cubicBezTo>
                  <a:cubicBezTo>
                    <a:pt x="46" y="12"/>
                    <a:pt x="47" y="11"/>
                    <a:pt x="47" y="10"/>
                  </a:cubicBezTo>
                  <a:cubicBezTo>
                    <a:pt x="46" y="9"/>
                    <a:pt x="44" y="9"/>
                    <a:pt x="43" y="8"/>
                  </a:cubicBezTo>
                  <a:cubicBezTo>
                    <a:pt x="41" y="6"/>
                    <a:pt x="37" y="3"/>
                    <a:pt x="35" y="4"/>
                  </a:cubicBezTo>
                  <a:cubicBezTo>
                    <a:pt x="34" y="4"/>
                    <a:pt x="34" y="1"/>
                    <a:pt x="31" y="2"/>
                  </a:cubicBezTo>
                  <a:cubicBezTo>
                    <a:pt x="28" y="3"/>
                    <a:pt x="23" y="2"/>
                    <a:pt x="20" y="2"/>
                  </a:cubicBezTo>
                  <a:cubicBezTo>
                    <a:pt x="18" y="2"/>
                    <a:pt x="11" y="0"/>
                    <a:pt x="9" y="2"/>
                  </a:cubicBezTo>
                  <a:cubicBezTo>
                    <a:pt x="7" y="3"/>
                    <a:pt x="5" y="3"/>
                    <a:pt x="2" y="4"/>
                  </a:cubicBezTo>
                  <a:cubicBezTo>
                    <a:pt x="4" y="7"/>
                    <a:pt x="3" y="10"/>
                    <a:pt x="2" y="12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4" y="14"/>
                    <a:pt x="6" y="14"/>
                    <a:pt x="7" y="15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0" name="Google Shape;1959;p124">
              <a:extLst>
                <a:ext uri="{FF2B5EF4-FFF2-40B4-BE49-F238E27FC236}">
                  <a16:creationId xmlns:a16="http://schemas.microsoft.com/office/drawing/2014/main" id="{66C33AE1-3BB0-9FF7-20A4-97E4B7BA6EF2}"/>
                </a:ext>
              </a:extLst>
            </p:cNvPr>
            <p:cNvSpPr/>
            <p:nvPr/>
          </p:nvSpPr>
          <p:spPr>
            <a:xfrm>
              <a:off x="5661498" y="3030096"/>
              <a:ext cx="105985" cy="60189"/>
            </a:xfrm>
            <a:custGeom>
              <a:avLst/>
              <a:gdLst/>
              <a:ahLst/>
              <a:cxnLst/>
              <a:rect l="l" t="t" r="r" b="b"/>
              <a:pathLst>
                <a:path w="37" h="20" extrusionOk="0">
                  <a:moveTo>
                    <a:pt x="33" y="8"/>
                  </a:moveTo>
                  <a:cubicBezTo>
                    <a:pt x="31" y="9"/>
                    <a:pt x="29" y="6"/>
                    <a:pt x="29" y="6"/>
                  </a:cubicBezTo>
                  <a:cubicBezTo>
                    <a:pt x="29" y="5"/>
                    <a:pt x="28" y="3"/>
                    <a:pt x="29" y="2"/>
                  </a:cubicBezTo>
                  <a:cubicBezTo>
                    <a:pt x="27" y="2"/>
                    <a:pt x="25" y="1"/>
                    <a:pt x="24" y="0"/>
                  </a:cubicBezTo>
                  <a:cubicBezTo>
                    <a:pt x="22" y="0"/>
                    <a:pt x="20" y="0"/>
                    <a:pt x="19" y="0"/>
                  </a:cubicBezTo>
                  <a:cubicBezTo>
                    <a:pt x="17" y="1"/>
                    <a:pt x="14" y="1"/>
                    <a:pt x="12" y="1"/>
                  </a:cubicBezTo>
                  <a:cubicBezTo>
                    <a:pt x="12" y="1"/>
                    <a:pt x="11" y="2"/>
                    <a:pt x="11" y="2"/>
                  </a:cubicBezTo>
                  <a:cubicBezTo>
                    <a:pt x="9" y="2"/>
                    <a:pt x="7" y="4"/>
                    <a:pt x="7" y="5"/>
                  </a:cubicBezTo>
                  <a:cubicBezTo>
                    <a:pt x="6" y="7"/>
                    <a:pt x="2" y="9"/>
                    <a:pt x="1" y="12"/>
                  </a:cubicBezTo>
                  <a:cubicBezTo>
                    <a:pt x="0" y="15"/>
                    <a:pt x="1" y="16"/>
                    <a:pt x="2" y="14"/>
                  </a:cubicBezTo>
                  <a:cubicBezTo>
                    <a:pt x="4" y="12"/>
                    <a:pt x="6" y="13"/>
                    <a:pt x="6" y="15"/>
                  </a:cubicBezTo>
                  <a:cubicBezTo>
                    <a:pt x="6" y="16"/>
                    <a:pt x="8" y="17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0" y="19"/>
                    <a:pt x="13" y="18"/>
                    <a:pt x="14" y="18"/>
                  </a:cubicBezTo>
                  <a:cubicBezTo>
                    <a:pt x="16" y="18"/>
                    <a:pt x="18" y="13"/>
                    <a:pt x="18" y="13"/>
                  </a:cubicBezTo>
                  <a:cubicBezTo>
                    <a:pt x="19" y="12"/>
                    <a:pt x="21" y="16"/>
                    <a:pt x="23" y="18"/>
                  </a:cubicBezTo>
                  <a:cubicBezTo>
                    <a:pt x="25" y="20"/>
                    <a:pt x="25" y="17"/>
                    <a:pt x="25" y="15"/>
                  </a:cubicBezTo>
                  <a:cubicBezTo>
                    <a:pt x="25" y="14"/>
                    <a:pt x="27" y="13"/>
                    <a:pt x="28" y="14"/>
                  </a:cubicBezTo>
                  <a:cubicBezTo>
                    <a:pt x="29" y="14"/>
                    <a:pt x="32" y="14"/>
                    <a:pt x="32" y="13"/>
                  </a:cubicBezTo>
                  <a:cubicBezTo>
                    <a:pt x="32" y="11"/>
                    <a:pt x="33" y="12"/>
                    <a:pt x="34" y="12"/>
                  </a:cubicBezTo>
                  <a:cubicBezTo>
                    <a:pt x="35" y="12"/>
                    <a:pt x="35" y="10"/>
                    <a:pt x="35" y="10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6" y="8"/>
                    <a:pt x="34" y="7"/>
                    <a:pt x="33" y="8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1" name="Německo – podíl eCOM 10 %">
              <a:extLst>
                <a:ext uri="{FF2B5EF4-FFF2-40B4-BE49-F238E27FC236}">
                  <a16:creationId xmlns:a16="http://schemas.microsoft.com/office/drawing/2014/main" id="{D0AF115B-89E8-EDB9-208D-F08A95CD29DA}"/>
                </a:ext>
              </a:extLst>
            </p:cNvPr>
            <p:cNvSpPr/>
            <p:nvPr/>
          </p:nvSpPr>
          <p:spPr>
            <a:xfrm>
              <a:off x="5661498" y="2804389"/>
              <a:ext cx="207079" cy="237411"/>
            </a:xfrm>
            <a:custGeom>
              <a:avLst/>
              <a:gdLst/>
              <a:ahLst/>
              <a:cxnLst/>
              <a:rect l="l" t="t" r="r" b="b"/>
              <a:pathLst>
                <a:path w="72" h="81" extrusionOk="0">
                  <a:moveTo>
                    <a:pt x="9" y="21"/>
                  </a:moveTo>
                  <a:cubicBezTo>
                    <a:pt x="7" y="24"/>
                    <a:pt x="4" y="24"/>
                    <a:pt x="5" y="25"/>
                  </a:cubicBezTo>
                  <a:cubicBezTo>
                    <a:pt x="5" y="25"/>
                    <a:pt x="8" y="28"/>
                    <a:pt x="7" y="29"/>
                  </a:cubicBezTo>
                  <a:cubicBezTo>
                    <a:pt x="7" y="30"/>
                    <a:pt x="6" y="29"/>
                    <a:pt x="6" y="32"/>
                  </a:cubicBezTo>
                  <a:cubicBezTo>
                    <a:pt x="6" y="34"/>
                    <a:pt x="2" y="34"/>
                    <a:pt x="1" y="34"/>
                  </a:cubicBezTo>
                  <a:cubicBezTo>
                    <a:pt x="0" y="34"/>
                    <a:pt x="1" y="36"/>
                    <a:pt x="1" y="38"/>
                  </a:cubicBezTo>
                  <a:cubicBezTo>
                    <a:pt x="0" y="39"/>
                    <a:pt x="0" y="43"/>
                    <a:pt x="0" y="44"/>
                  </a:cubicBezTo>
                  <a:cubicBezTo>
                    <a:pt x="0" y="45"/>
                    <a:pt x="2" y="48"/>
                    <a:pt x="2" y="49"/>
                  </a:cubicBezTo>
                  <a:cubicBezTo>
                    <a:pt x="2" y="50"/>
                    <a:pt x="0" y="51"/>
                    <a:pt x="0" y="52"/>
                  </a:cubicBezTo>
                  <a:cubicBezTo>
                    <a:pt x="1" y="53"/>
                    <a:pt x="2" y="54"/>
                    <a:pt x="3" y="59"/>
                  </a:cubicBezTo>
                  <a:cubicBezTo>
                    <a:pt x="4" y="59"/>
                    <a:pt x="4" y="59"/>
                    <a:pt x="5" y="60"/>
                  </a:cubicBezTo>
                  <a:cubicBezTo>
                    <a:pt x="6" y="61"/>
                    <a:pt x="7" y="62"/>
                    <a:pt x="10" y="62"/>
                  </a:cubicBezTo>
                  <a:cubicBezTo>
                    <a:pt x="12" y="62"/>
                    <a:pt x="13" y="64"/>
                    <a:pt x="14" y="64"/>
                  </a:cubicBezTo>
                  <a:cubicBezTo>
                    <a:pt x="15" y="63"/>
                    <a:pt x="18" y="64"/>
                    <a:pt x="16" y="66"/>
                  </a:cubicBezTo>
                  <a:cubicBezTo>
                    <a:pt x="13" y="68"/>
                    <a:pt x="13" y="71"/>
                    <a:pt x="12" y="73"/>
                  </a:cubicBezTo>
                  <a:cubicBezTo>
                    <a:pt x="12" y="74"/>
                    <a:pt x="12" y="76"/>
                    <a:pt x="12" y="78"/>
                  </a:cubicBezTo>
                  <a:cubicBezTo>
                    <a:pt x="14" y="78"/>
                    <a:pt x="17" y="78"/>
                    <a:pt x="19" y="77"/>
                  </a:cubicBezTo>
                  <a:cubicBezTo>
                    <a:pt x="20" y="77"/>
                    <a:pt x="22" y="77"/>
                    <a:pt x="24" y="77"/>
                  </a:cubicBezTo>
                  <a:cubicBezTo>
                    <a:pt x="25" y="78"/>
                    <a:pt x="27" y="79"/>
                    <a:pt x="29" y="79"/>
                  </a:cubicBezTo>
                  <a:cubicBezTo>
                    <a:pt x="29" y="79"/>
                    <a:pt x="29" y="78"/>
                    <a:pt x="30" y="78"/>
                  </a:cubicBezTo>
                  <a:cubicBezTo>
                    <a:pt x="31" y="78"/>
                    <a:pt x="33" y="81"/>
                    <a:pt x="34" y="80"/>
                  </a:cubicBezTo>
                  <a:cubicBezTo>
                    <a:pt x="35" y="78"/>
                    <a:pt x="38" y="78"/>
                    <a:pt x="39" y="79"/>
                  </a:cubicBezTo>
                  <a:cubicBezTo>
                    <a:pt x="40" y="80"/>
                    <a:pt x="42" y="80"/>
                    <a:pt x="44" y="79"/>
                  </a:cubicBezTo>
                  <a:cubicBezTo>
                    <a:pt x="45" y="77"/>
                    <a:pt x="51" y="76"/>
                    <a:pt x="52" y="77"/>
                  </a:cubicBezTo>
                  <a:cubicBezTo>
                    <a:pt x="53" y="77"/>
                    <a:pt x="56" y="79"/>
                    <a:pt x="55" y="75"/>
                  </a:cubicBezTo>
                  <a:cubicBezTo>
                    <a:pt x="54" y="70"/>
                    <a:pt x="58" y="71"/>
                    <a:pt x="58" y="70"/>
                  </a:cubicBezTo>
                  <a:cubicBezTo>
                    <a:pt x="59" y="68"/>
                    <a:pt x="63" y="67"/>
                    <a:pt x="63" y="66"/>
                  </a:cubicBezTo>
                  <a:cubicBezTo>
                    <a:pt x="62" y="65"/>
                    <a:pt x="56" y="61"/>
                    <a:pt x="54" y="60"/>
                  </a:cubicBezTo>
                  <a:cubicBezTo>
                    <a:pt x="53" y="59"/>
                    <a:pt x="53" y="55"/>
                    <a:pt x="52" y="53"/>
                  </a:cubicBezTo>
                  <a:cubicBezTo>
                    <a:pt x="51" y="51"/>
                    <a:pt x="49" y="49"/>
                    <a:pt x="51" y="49"/>
                  </a:cubicBezTo>
                  <a:cubicBezTo>
                    <a:pt x="53" y="48"/>
                    <a:pt x="58" y="47"/>
                    <a:pt x="60" y="46"/>
                  </a:cubicBezTo>
                  <a:cubicBezTo>
                    <a:pt x="61" y="44"/>
                    <a:pt x="65" y="44"/>
                    <a:pt x="66" y="43"/>
                  </a:cubicBezTo>
                  <a:cubicBezTo>
                    <a:pt x="67" y="41"/>
                    <a:pt x="70" y="43"/>
                    <a:pt x="70" y="42"/>
                  </a:cubicBezTo>
                  <a:cubicBezTo>
                    <a:pt x="71" y="41"/>
                    <a:pt x="72" y="39"/>
                    <a:pt x="71" y="38"/>
                  </a:cubicBezTo>
                  <a:cubicBezTo>
                    <a:pt x="70" y="37"/>
                    <a:pt x="69" y="35"/>
                    <a:pt x="69" y="31"/>
                  </a:cubicBezTo>
                  <a:cubicBezTo>
                    <a:pt x="68" y="28"/>
                    <a:pt x="68" y="29"/>
                    <a:pt x="68" y="27"/>
                  </a:cubicBezTo>
                  <a:cubicBezTo>
                    <a:pt x="68" y="26"/>
                    <a:pt x="67" y="24"/>
                    <a:pt x="66" y="23"/>
                  </a:cubicBezTo>
                  <a:cubicBezTo>
                    <a:pt x="65" y="23"/>
                    <a:pt x="64" y="22"/>
                    <a:pt x="65" y="20"/>
                  </a:cubicBezTo>
                  <a:cubicBezTo>
                    <a:pt x="66" y="18"/>
                    <a:pt x="66" y="13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11"/>
                    <a:pt x="65" y="10"/>
                    <a:pt x="65" y="10"/>
                  </a:cubicBezTo>
                  <a:cubicBezTo>
                    <a:pt x="64" y="8"/>
                    <a:pt x="63" y="7"/>
                    <a:pt x="60" y="7"/>
                  </a:cubicBezTo>
                  <a:cubicBezTo>
                    <a:pt x="57" y="7"/>
                    <a:pt x="62" y="4"/>
                    <a:pt x="61" y="2"/>
                  </a:cubicBezTo>
                  <a:cubicBezTo>
                    <a:pt x="59" y="1"/>
                    <a:pt x="56" y="5"/>
                    <a:pt x="54" y="4"/>
                  </a:cubicBezTo>
                  <a:cubicBezTo>
                    <a:pt x="51" y="3"/>
                    <a:pt x="47" y="8"/>
                    <a:pt x="44" y="10"/>
                  </a:cubicBezTo>
                  <a:cubicBezTo>
                    <a:pt x="42" y="12"/>
                    <a:pt x="38" y="9"/>
                    <a:pt x="40" y="7"/>
                  </a:cubicBezTo>
                  <a:cubicBezTo>
                    <a:pt x="42" y="4"/>
                    <a:pt x="40" y="4"/>
                    <a:pt x="37" y="5"/>
                  </a:cubicBezTo>
                  <a:cubicBezTo>
                    <a:pt x="35" y="6"/>
                    <a:pt x="31" y="5"/>
                    <a:pt x="32" y="2"/>
                  </a:cubicBezTo>
                  <a:cubicBezTo>
                    <a:pt x="32" y="2"/>
                    <a:pt x="31" y="1"/>
                    <a:pt x="31" y="0"/>
                  </a:cubicBezTo>
                  <a:cubicBezTo>
                    <a:pt x="30" y="1"/>
                    <a:pt x="29" y="1"/>
                    <a:pt x="28" y="0"/>
                  </a:cubicBezTo>
                  <a:cubicBezTo>
                    <a:pt x="27" y="0"/>
                    <a:pt x="24" y="0"/>
                    <a:pt x="21" y="0"/>
                  </a:cubicBezTo>
                  <a:cubicBezTo>
                    <a:pt x="22" y="1"/>
                    <a:pt x="23" y="2"/>
                    <a:pt x="22" y="4"/>
                  </a:cubicBezTo>
                  <a:cubicBezTo>
                    <a:pt x="21" y="6"/>
                    <a:pt x="23" y="7"/>
                    <a:pt x="24" y="10"/>
                  </a:cubicBezTo>
                  <a:cubicBezTo>
                    <a:pt x="26" y="13"/>
                    <a:pt x="21" y="12"/>
                    <a:pt x="21" y="14"/>
                  </a:cubicBezTo>
                  <a:cubicBezTo>
                    <a:pt x="21" y="16"/>
                    <a:pt x="16" y="14"/>
                    <a:pt x="15" y="13"/>
                  </a:cubicBezTo>
                  <a:cubicBezTo>
                    <a:pt x="13" y="12"/>
                    <a:pt x="9" y="13"/>
                    <a:pt x="9" y="14"/>
                  </a:cubicBezTo>
                  <a:cubicBezTo>
                    <a:pt x="9" y="14"/>
                    <a:pt x="9" y="15"/>
                    <a:pt x="9" y="15"/>
                  </a:cubicBezTo>
                  <a:cubicBezTo>
                    <a:pt x="9" y="18"/>
                    <a:pt x="10" y="20"/>
                    <a:pt x="9" y="21"/>
                  </a:cubicBezTo>
                  <a:close/>
                </a:path>
              </a:pathLst>
            </a:custGeom>
            <a:solidFill>
              <a:srgbClr val="F5630B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" name="Google Shape;1961;p124">
              <a:extLst>
                <a:ext uri="{FF2B5EF4-FFF2-40B4-BE49-F238E27FC236}">
                  <a16:creationId xmlns:a16="http://schemas.microsoft.com/office/drawing/2014/main" id="{F32FE3C3-4CCA-E013-5CE6-9079BBD0E617}"/>
                </a:ext>
              </a:extLst>
            </p:cNvPr>
            <p:cNvSpPr/>
            <p:nvPr/>
          </p:nvSpPr>
          <p:spPr>
            <a:xfrm>
              <a:off x="5997389" y="2229252"/>
              <a:ext cx="242951" cy="396243"/>
            </a:xfrm>
            <a:custGeom>
              <a:avLst/>
              <a:gdLst/>
              <a:ahLst/>
              <a:cxnLst/>
              <a:rect l="l" t="t" r="r" b="b"/>
              <a:pathLst>
                <a:path w="85" h="135" extrusionOk="0">
                  <a:moveTo>
                    <a:pt x="72" y="113"/>
                  </a:moveTo>
                  <a:cubicBezTo>
                    <a:pt x="74" y="109"/>
                    <a:pt x="82" y="106"/>
                    <a:pt x="84" y="102"/>
                  </a:cubicBezTo>
                  <a:cubicBezTo>
                    <a:pt x="84" y="100"/>
                    <a:pt x="85" y="99"/>
                    <a:pt x="82" y="96"/>
                  </a:cubicBezTo>
                  <a:cubicBezTo>
                    <a:pt x="78" y="92"/>
                    <a:pt x="72" y="90"/>
                    <a:pt x="71" y="88"/>
                  </a:cubicBezTo>
                  <a:cubicBezTo>
                    <a:pt x="71" y="86"/>
                    <a:pt x="77" y="86"/>
                    <a:pt x="76" y="83"/>
                  </a:cubicBezTo>
                  <a:cubicBezTo>
                    <a:pt x="76" y="81"/>
                    <a:pt x="73" y="81"/>
                    <a:pt x="72" y="79"/>
                  </a:cubicBezTo>
                  <a:cubicBezTo>
                    <a:pt x="71" y="77"/>
                    <a:pt x="73" y="76"/>
                    <a:pt x="73" y="75"/>
                  </a:cubicBezTo>
                  <a:cubicBezTo>
                    <a:pt x="73" y="74"/>
                    <a:pt x="69" y="74"/>
                    <a:pt x="69" y="72"/>
                  </a:cubicBezTo>
                  <a:cubicBezTo>
                    <a:pt x="69" y="71"/>
                    <a:pt x="72" y="71"/>
                    <a:pt x="71" y="70"/>
                  </a:cubicBezTo>
                  <a:cubicBezTo>
                    <a:pt x="71" y="69"/>
                    <a:pt x="68" y="66"/>
                    <a:pt x="70" y="64"/>
                  </a:cubicBezTo>
                  <a:cubicBezTo>
                    <a:pt x="72" y="62"/>
                    <a:pt x="75" y="64"/>
                    <a:pt x="73" y="59"/>
                  </a:cubicBezTo>
                  <a:cubicBezTo>
                    <a:pt x="70" y="54"/>
                    <a:pt x="66" y="48"/>
                    <a:pt x="65" y="47"/>
                  </a:cubicBezTo>
                  <a:cubicBezTo>
                    <a:pt x="64" y="45"/>
                    <a:pt x="66" y="43"/>
                    <a:pt x="67" y="42"/>
                  </a:cubicBezTo>
                  <a:cubicBezTo>
                    <a:pt x="69" y="41"/>
                    <a:pt x="72" y="38"/>
                    <a:pt x="72" y="36"/>
                  </a:cubicBezTo>
                  <a:cubicBezTo>
                    <a:pt x="72" y="35"/>
                    <a:pt x="68" y="31"/>
                    <a:pt x="67" y="30"/>
                  </a:cubicBezTo>
                  <a:cubicBezTo>
                    <a:pt x="65" y="30"/>
                    <a:pt x="63" y="30"/>
                    <a:pt x="62" y="27"/>
                  </a:cubicBezTo>
                  <a:cubicBezTo>
                    <a:pt x="60" y="25"/>
                    <a:pt x="59" y="24"/>
                    <a:pt x="60" y="23"/>
                  </a:cubicBezTo>
                  <a:cubicBezTo>
                    <a:pt x="62" y="21"/>
                    <a:pt x="62" y="20"/>
                    <a:pt x="62" y="19"/>
                  </a:cubicBezTo>
                  <a:cubicBezTo>
                    <a:pt x="62" y="17"/>
                    <a:pt x="64" y="18"/>
                    <a:pt x="65" y="16"/>
                  </a:cubicBezTo>
                  <a:cubicBezTo>
                    <a:pt x="65" y="15"/>
                    <a:pt x="66" y="14"/>
                    <a:pt x="66" y="13"/>
                  </a:cubicBezTo>
                  <a:cubicBezTo>
                    <a:pt x="66" y="12"/>
                    <a:pt x="67" y="10"/>
                    <a:pt x="66" y="9"/>
                  </a:cubicBezTo>
                  <a:cubicBezTo>
                    <a:pt x="66" y="7"/>
                    <a:pt x="60" y="6"/>
                    <a:pt x="58" y="3"/>
                  </a:cubicBezTo>
                  <a:cubicBezTo>
                    <a:pt x="57" y="0"/>
                    <a:pt x="53" y="2"/>
                    <a:pt x="52" y="3"/>
                  </a:cubicBezTo>
                  <a:cubicBezTo>
                    <a:pt x="50" y="5"/>
                    <a:pt x="44" y="3"/>
                    <a:pt x="44" y="5"/>
                  </a:cubicBezTo>
                  <a:cubicBezTo>
                    <a:pt x="44" y="7"/>
                    <a:pt x="39" y="8"/>
                    <a:pt x="39" y="10"/>
                  </a:cubicBezTo>
                  <a:cubicBezTo>
                    <a:pt x="39" y="13"/>
                    <a:pt x="41" y="18"/>
                    <a:pt x="37" y="17"/>
                  </a:cubicBezTo>
                  <a:cubicBezTo>
                    <a:pt x="33" y="17"/>
                    <a:pt x="36" y="19"/>
                    <a:pt x="34" y="22"/>
                  </a:cubicBezTo>
                  <a:cubicBezTo>
                    <a:pt x="31" y="25"/>
                    <a:pt x="31" y="20"/>
                    <a:pt x="29" y="21"/>
                  </a:cubicBezTo>
                  <a:cubicBezTo>
                    <a:pt x="27" y="21"/>
                    <a:pt x="24" y="18"/>
                    <a:pt x="23" y="20"/>
                  </a:cubicBezTo>
                  <a:cubicBezTo>
                    <a:pt x="22" y="22"/>
                    <a:pt x="18" y="21"/>
                    <a:pt x="14" y="20"/>
                  </a:cubicBezTo>
                  <a:cubicBezTo>
                    <a:pt x="10" y="19"/>
                    <a:pt x="8" y="14"/>
                    <a:pt x="5" y="13"/>
                  </a:cubicBezTo>
                  <a:cubicBezTo>
                    <a:pt x="3" y="13"/>
                    <a:pt x="1" y="15"/>
                    <a:pt x="0" y="17"/>
                  </a:cubicBezTo>
                  <a:cubicBezTo>
                    <a:pt x="3" y="19"/>
                    <a:pt x="5" y="22"/>
                    <a:pt x="9" y="24"/>
                  </a:cubicBezTo>
                  <a:cubicBezTo>
                    <a:pt x="13" y="26"/>
                    <a:pt x="21" y="28"/>
                    <a:pt x="20" y="31"/>
                  </a:cubicBezTo>
                  <a:cubicBezTo>
                    <a:pt x="20" y="33"/>
                    <a:pt x="19" y="37"/>
                    <a:pt x="21" y="38"/>
                  </a:cubicBezTo>
                  <a:cubicBezTo>
                    <a:pt x="23" y="39"/>
                    <a:pt x="20" y="44"/>
                    <a:pt x="23" y="45"/>
                  </a:cubicBezTo>
                  <a:cubicBezTo>
                    <a:pt x="25" y="47"/>
                    <a:pt x="24" y="52"/>
                    <a:pt x="22" y="52"/>
                  </a:cubicBezTo>
                  <a:cubicBezTo>
                    <a:pt x="20" y="52"/>
                    <a:pt x="23" y="55"/>
                    <a:pt x="24" y="57"/>
                  </a:cubicBezTo>
                  <a:cubicBezTo>
                    <a:pt x="24" y="57"/>
                    <a:pt x="25" y="59"/>
                    <a:pt x="25" y="61"/>
                  </a:cubicBezTo>
                  <a:cubicBezTo>
                    <a:pt x="27" y="61"/>
                    <a:pt x="29" y="62"/>
                    <a:pt x="31" y="63"/>
                  </a:cubicBezTo>
                  <a:cubicBezTo>
                    <a:pt x="35" y="65"/>
                    <a:pt x="34" y="67"/>
                    <a:pt x="34" y="69"/>
                  </a:cubicBezTo>
                  <a:cubicBezTo>
                    <a:pt x="34" y="72"/>
                    <a:pt x="34" y="73"/>
                    <a:pt x="33" y="72"/>
                  </a:cubicBezTo>
                  <a:cubicBezTo>
                    <a:pt x="31" y="71"/>
                    <a:pt x="29" y="72"/>
                    <a:pt x="28" y="76"/>
                  </a:cubicBezTo>
                  <a:cubicBezTo>
                    <a:pt x="27" y="79"/>
                    <a:pt x="23" y="84"/>
                    <a:pt x="20" y="84"/>
                  </a:cubicBezTo>
                  <a:cubicBezTo>
                    <a:pt x="17" y="84"/>
                    <a:pt x="18" y="87"/>
                    <a:pt x="15" y="88"/>
                  </a:cubicBezTo>
                  <a:cubicBezTo>
                    <a:pt x="13" y="88"/>
                    <a:pt x="11" y="89"/>
                    <a:pt x="11" y="92"/>
                  </a:cubicBezTo>
                  <a:cubicBezTo>
                    <a:pt x="11" y="94"/>
                    <a:pt x="8" y="95"/>
                    <a:pt x="5" y="95"/>
                  </a:cubicBezTo>
                  <a:cubicBezTo>
                    <a:pt x="3" y="95"/>
                    <a:pt x="4" y="99"/>
                    <a:pt x="2" y="100"/>
                  </a:cubicBezTo>
                  <a:cubicBezTo>
                    <a:pt x="0" y="101"/>
                    <a:pt x="0" y="102"/>
                    <a:pt x="2" y="104"/>
                  </a:cubicBezTo>
                  <a:cubicBezTo>
                    <a:pt x="4" y="107"/>
                    <a:pt x="2" y="108"/>
                    <a:pt x="3" y="110"/>
                  </a:cubicBezTo>
                  <a:cubicBezTo>
                    <a:pt x="4" y="112"/>
                    <a:pt x="6" y="115"/>
                    <a:pt x="4" y="119"/>
                  </a:cubicBezTo>
                  <a:cubicBezTo>
                    <a:pt x="3" y="123"/>
                    <a:pt x="1" y="128"/>
                    <a:pt x="2" y="127"/>
                  </a:cubicBezTo>
                  <a:cubicBezTo>
                    <a:pt x="4" y="127"/>
                    <a:pt x="7" y="131"/>
                    <a:pt x="10" y="130"/>
                  </a:cubicBezTo>
                  <a:cubicBezTo>
                    <a:pt x="12" y="130"/>
                    <a:pt x="12" y="134"/>
                    <a:pt x="15" y="133"/>
                  </a:cubicBezTo>
                  <a:cubicBezTo>
                    <a:pt x="17" y="132"/>
                    <a:pt x="17" y="135"/>
                    <a:pt x="23" y="135"/>
                  </a:cubicBezTo>
                  <a:cubicBezTo>
                    <a:pt x="30" y="135"/>
                    <a:pt x="43" y="129"/>
                    <a:pt x="48" y="129"/>
                  </a:cubicBezTo>
                  <a:cubicBezTo>
                    <a:pt x="51" y="129"/>
                    <a:pt x="54" y="129"/>
                    <a:pt x="56" y="128"/>
                  </a:cubicBezTo>
                  <a:cubicBezTo>
                    <a:pt x="57" y="127"/>
                    <a:pt x="58" y="125"/>
                    <a:pt x="59" y="123"/>
                  </a:cubicBezTo>
                  <a:cubicBezTo>
                    <a:pt x="63" y="120"/>
                    <a:pt x="70" y="118"/>
                    <a:pt x="72" y="11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" name="Saúdská Arábie – podíl eCOM 9 %">
              <a:extLst>
                <a:ext uri="{FF2B5EF4-FFF2-40B4-BE49-F238E27FC236}">
                  <a16:creationId xmlns:a16="http://schemas.microsoft.com/office/drawing/2014/main" id="{53920A7B-74C5-6ADC-D266-CA8891508336}"/>
                </a:ext>
              </a:extLst>
            </p:cNvPr>
            <p:cNvSpPr/>
            <p:nvPr/>
          </p:nvSpPr>
          <p:spPr>
            <a:xfrm>
              <a:off x="6307188" y="3468137"/>
              <a:ext cx="484269" cy="399587"/>
            </a:xfrm>
            <a:custGeom>
              <a:avLst/>
              <a:gdLst/>
              <a:ahLst/>
              <a:cxnLst/>
              <a:rect l="l" t="t" r="r" b="b"/>
              <a:pathLst>
                <a:path w="169" h="136" extrusionOk="0">
                  <a:moveTo>
                    <a:pt x="101" y="29"/>
                  </a:moveTo>
                  <a:cubicBezTo>
                    <a:pt x="101" y="29"/>
                    <a:pt x="89" y="27"/>
                    <a:pt x="87" y="27"/>
                  </a:cubicBezTo>
                  <a:cubicBezTo>
                    <a:pt x="85" y="27"/>
                    <a:pt x="80" y="26"/>
                    <a:pt x="78" y="24"/>
                  </a:cubicBezTo>
                  <a:cubicBezTo>
                    <a:pt x="75" y="21"/>
                    <a:pt x="61" y="11"/>
                    <a:pt x="58" y="10"/>
                  </a:cubicBezTo>
                  <a:cubicBezTo>
                    <a:pt x="56" y="8"/>
                    <a:pt x="45" y="1"/>
                    <a:pt x="42" y="0"/>
                  </a:cubicBezTo>
                  <a:cubicBezTo>
                    <a:pt x="39" y="0"/>
                    <a:pt x="39" y="0"/>
                    <a:pt x="36" y="0"/>
                  </a:cubicBezTo>
                  <a:cubicBezTo>
                    <a:pt x="32" y="0"/>
                    <a:pt x="34" y="3"/>
                    <a:pt x="27" y="3"/>
                  </a:cubicBezTo>
                  <a:cubicBezTo>
                    <a:pt x="21" y="3"/>
                    <a:pt x="18" y="7"/>
                    <a:pt x="19" y="8"/>
                  </a:cubicBezTo>
                  <a:cubicBezTo>
                    <a:pt x="21" y="9"/>
                    <a:pt x="27" y="14"/>
                    <a:pt x="26" y="15"/>
                  </a:cubicBezTo>
                  <a:cubicBezTo>
                    <a:pt x="24" y="16"/>
                    <a:pt x="23" y="19"/>
                    <a:pt x="21" y="19"/>
                  </a:cubicBezTo>
                  <a:cubicBezTo>
                    <a:pt x="18" y="19"/>
                    <a:pt x="16" y="19"/>
                    <a:pt x="16" y="21"/>
                  </a:cubicBezTo>
                  <a:cubicBezTo>
                    <a:pt x="16" y="23"/>
                    <a:pt x="12" y="26"/>
                    <a:pt x="9" y="26"/>
                  </a:cubicBezTo>
                  <a:cubicBezTo>
                    <a:pt x="8" y="26"/>
                    <a:pt x="4" y="24"/>
                    <a:pt x="1" y="2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8"/>
                    <a:pt x="0" y="35"/>
                    <a:pt x="2" y="36"/>
                  </a:cubicBezTo>
                  <a:cubicBezTo>
                    <a:pt x="3" y="37"/>
                    <a:pt x="4" y="40"/>
                    <a:pt x="8" y="44"/>
                  </a:cubicBezTo>
                  <a:cubicBezTo>
                    <a:pt x="12" y="48"/>
                    <a:pt x="20" y="59"/>
                    <a:pt x="20" y="62"/>
                  </a:cubicBezTo>
                  <a:cubicBezTo>
                    <a:pt x="20" y="65"/>
                    <a:pt x="21" y="68"/>
                    <a:pt x="26" y="71"/>
                  </a:cubicBezTo>
                  <a:cubicBezTo>
                    <a:pt x="31" y="74"/>
                    <a:pt x="31" y="78"/>
                    <a:pt x="33" y="80"/>
                  </a:cubicBezTo>
                  <a:cubicBezTo>
                    <a:pt x="36" y="82"/>
                    <a:pt x="35" y="84"/>
                    <a:pt x="35" y="89"/>
                  </a:cubicBezTo>
                  <a:cubicBezTo>
                    <a:pt x="35" y="94"/>
                    <a:pt x="37" y="100"/>
                    <a:pt x="42" y="102"/>
                  </a:cubicBezTo>
                  <a:cubicBezTo>
                    <a:pt x="46" y="105"/>
                    <a:pt x="49" y="108"/>
                    <a:pt x="51" y="113"/>
                  </a:cubicBezTo>
                  <a:cubicBezTo>
                    <a:pt x="53" y="118"/>
                    <a:pt x="56" y="122"/>
                    <a:pt x="58" y="125"/>
                  </a:cubicBezTo>
                  <a:cubicBezTo>
                    <a:pt x="61" y="128"/>
                    <a:pt x="60" y="129"/>
                    <a:pt x="61" y="131"/>
                  </a:cubicBezTo>
                  <a:cubicBezTo>
                    <a:pt x="62" y="132"/>
                    <a:pt x="63" y="134"/>
                    <a:pt x="64" y="136"/>
                  </a:cubicBezTo>
                  <a:cubicBezTo>
                    <a:pt x="66" y="135"/>
                    <a:pt x="67" y="134"/>
                    <a:pt x="67" y="134"/>
                  </a:cubicBezTo>
                  <a:cubicBezTo>
                    <a:pt x="68" y="133"/>
                    <a:pt x="67" y="131"/>
                    <a:pt x="67" y="130"/>
                  </a:cubicBezTo>
                  <a:cubicBezTo>
                    <a:pt x="68" y="129"/>
                    <a:pt x="69" y="127"/>
                    <a:pt x="71" y="127"/>
                  </a:cubicBezTo>
                  <a:cubicBezTo>
                    <a:pt x="72" y="126"/>
                    <a:pt x="74" y="128"/>
                    <a:pt x="77" y="128"/>
                  </a:cubicBezTo>
                  <a:cubicBezTo>
                    <a:pt x="80" y="127"/>
                    <a:pt x="86" y="128"/>
                    <a:pt x="87" y="129"/>
                  </a:cubicBezTo>
                  <a:cubicBezTo>
                    <a:pt x="87" y="129"/>
                    <a:pt x="96" y="129"/>
                    <a:pt x="98" y="130"/>
                  </a:cubicBezTo>
                  <a:cubicBezTo>
                    <a:pt x="100" y="132"/>
                    <a:pt x="102" y="131"/>
                    <a:pt x="103" y="128"/>
                  </a:cubicBezTo>
                  <a:cubicBezTo>
                    <a:pt x="105" y="125"/>
                    <a:pt x="114" y="118"/>
                    <a:pt x="116" y="117"/>
                  </a:cubicBezTo>
                  <a:cubicBezTo>
                    <a:pt x="117" y="117"/>
                    <a:pt x="127" y="117"/>
                    <a:pt x="132" y="117"/>
                  </a:cubicBezTo>
                  <a:cubicBezTo>
                    <a:pt x="136" y="116"/>
                    <a:pt x="163" y="107"/>
                    <a:pt x="164" y="106"/>
                  </a:cubicBezTo>
                  <a:cubicBezTo>
                    <a:pt x="165" y="105"/>
                    <a:pt x="169" y="91"/>
                    <a:pt x="169" y="89"/>
                  </a:cubicBezTo>
                  <a:cubicBezTo>
                    <a:pt x="169" y="88"/>
                    <a:pt x="167" y="83"/>
                    <a:pt x="165" y="83"/>
                  </a:cubicBezTo>
                  <a:cubicBezTo>
                    <a:pt x="163" y="84"/>
                    <a:pt x="146" y="82"/>
                    <a:pt x="145" y="81"/>
                  </a:cubicBezTo>
                  <a:cubicBezTo>
                    <a:pt x="144" y="81"/>
                    <a:pt x="140" y="77"/>
                    <a:pt x="139" y="73"/>
                  </a:cubicBezTo>
                  <a:cubicBezTo>
                    <a:pt x="138" y="72"/>
                    <a:pt x="136" y="69"/>
                    <a:pt x="136" y="67"/>
                  </a:cubicBezTo>
                  <a:cubicBezTo>
                    <a:pt x="134" y="68"/>
                    <a:pt x="131" y="67"/>
                    <a:pt x="129" y="63"/>
                  </a:cubicBezTo>
                  <a:cubicBezTo>
                    <a:pt x="127" y="62"/>
                    <a:pt x="123" y="56"/>
                    <a:pt x="125" y="54"/>
                  </a:cubicBezTo>
                  <a:cubicBezTo>
                    <a:pt x="126" y="52"/>
                    <a:pt x="124" y="48"/>
                    <a:pt x="121" y="45"/>
                  </a:cubicBezTo>
                  <a:cubicBezTo>
                    <a:pt x="119" y="43"/>
                    <a:pt x="113" y="39"/>
                    <a:pt x="113" y="36"/>
                  </a:cubicBezTo>
                  <a:cubicBezTo>
                    <a:pt x="113" y="35"/>
                    <a:pt x="112" y="34"/>
                    <a:pt x="112" y="32"/>
                  </a:cubicBezTo>
                  <a:cubicBezTo>
                    <a:pt x="106" y="32"/>
                    <a:pt x="106" y="32"/>
                    <a:pt x="106" y="32"/>
                  </a:cubicBezTo>
                  <a:lnTo>
                    <a:pt x="101" y="29"/>
                  </a:lnTo>
                  <a:close/>
                </a:path>
              </a:pathLst>
            </a:custGeom>
            <a:solidFill>
              <a:srgbClr val="E50064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" name="Google Shape;1963;p124">
              <a:extLst>
                <a:ext uri="{FF2B5EF4-FFF2-40B4-BE49-F238E27FC236}">
                  <a16:creationId xmlns:a16="http://schemas.microsoft.com/office/drawing/2014/main" id="{26CD4C4A-050D-8119-B095-4AF3FD88CEE9}"/>
                </a:ext>
              </a:extLst>
            </p:cNvPr>
            <p:cNvSpPr/>
            <p:nvPr/>
          </p:nvSpPr>
          <p:spPr>
            <a:xfrm>
              <a:off x="6705040" y="3653719"/>
              <a:ext cx="185881" cy="210660"/>
            </a:xfrm>
            <a:custGeom>
              <a:avLst/>
              <a:gdLst/>
              <a:ahLst/>
              <a:cxnLst/>
              <a:rect l="l" t="t" r="r" b="b"/>
              <a:pathLst>
                <a:path w="65" h="72" extrusionOk="0">
                  <a:moveTo>
                    <a:pt x="32" y="1"/>
                  </a:moveTo>
                  <a:cubicBezTo>
                    <a:pt x="32" y="7"/>
                    <a:pt x="32" y="7"/>
                    <a:pt x="32" y="7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1"/>
                    <a:pt x="26" y="20"/>
                  </a:cubicBezTo>
                  <a:cubicBezTo>
                    <a:pt x="28" y="20"/>
                    <a:pt x="30" y="25"/>
                    <a:pt x="30" y="26"/>
                  </a:cubicBezTo>
                  <a:cubicBezTo>
                    <a:pt x="30" y="28"/>
                    <a:pt x="26" y="42"/>
                    <a:pt x="25" y="43"/>
                  </a:cubicBezTo>
                  <a:cubicBezTo>
                    <a:pt x="24" y="44"/>
                    <a:pt x="10" y="48"/>
                    <a:pt x="0" y="51"/>
                  </a:cubicBezTo>
                  <a:cubicBezTo>
                    <a:pt x="2" y="56"/>
                    <a:pt x="6" y="64"/>
                    <a:pt x="10" y="72"/>
                  </a:cubicBezTo>
                  <a:cubicBezTo>
                    <a:pt x="11" y="71"/>
                    <a:pt x="11" y="71"/>
                    <a:pt x="12" y="71"/>
                  </a:cubicBezTo>
                  <a:cubicBezTo>
                    <a:pt x="17" y="68"/>
                    <a:pt x="22" y="69"/>
                    <a:pt x="25" y="68"/>
                  </a:cubicBezTo>
                  <a:cubicBezTo>
                    <a:pt x="29" y="67"/>
                    <a:pt x="25" y="65"/>
                    <a:pt x="28" y="62"/>
                  </a:cubicBezTo>
                  <a:cubicBezTo>
                    <a:pt x="31" y="60"/>
                    <a:pt x="36" y="61"/>
                    <a:pt x="37" y="61"/>
                  </a:cubicBezTo>
                  <a:cubicBezTo>
                    <a:pt x="39" y="60"/>
                    <a:pt x="40" y="54"/>
                    <a:pt x="42" y="53"/>
                  </a:cubicBezTo>
                  <a:cubicBezTo>
                    <a:pt x="45" y="52"/>
                    <a:pt x="48" y="53"/>
                    <a:pt x="48" y="51"/>
                  </a:cubicBezTo>
                  <a:cubicBezTo>
                    <a:pt x="47" y="48"/>
                    <a:pt x="48" y="40"/>
                    <a:pt x="50" y="40"/>
                  </a:cubicBezTo>
                  <a:cubicBezTo>
                    <a:pt x="53" y="39"/>
                    <a:pt x="57" y="37"/>
                    <a:pt x="57" y="35"/>
                  </a:cubicBezTo>
                  <a:cubicBezTo>
                    <a:pt x="57" y="34"/>
                    <a:pt x="62" y="29"/>
                    <a:pt x="63" y="26"/>
                  </a:cubicBezTo>
                  <a:cubicBezTo>
                    <a:pt x="65" y="23"/>
                    <a:pt x="65" y="22"/>
                    <a:pt x="63" y="22"/>
                  </a:cubicBezTo>
                  <a:cubicBezTo>
                    <a:pt x="61" y="21"/>
                    <a:pt x="57" y="15"/>
                    <a:pt x="56" y="13"/>
                  </a:cubicBezTo>
                  <a:cubicBezTo>
                    <a:pt x="55" y="11"/>
                    <a:pt x="48" y="12"/>
                    <a:pt x="43" y="8"/>
                  </a:cubicBezTo>
                  <a:cubicBezTo>
                    <a:pt x="40" y="6"/>
                    <a:pt x="39" y="3"/>
                    <a:pt x="38" y="0"/>
                  </a:cubicBezTo>
                  <a:cubicBezTo>
                    <a:pt x="36" y="1"/>
                    <a:pt x="36" y="1"/>
                    <a:pt x="36" y="1"/>
                  </a:cubicBezTo>
                  <a:lnTo>
                    <a:pt x="32" y="1"/>
                  </a:ln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" name="Google Shape;1964;p124">
              <a:extLst>
                <a:ext uri="{FF2B5EF4-FFF2-40B4-BE49-F238E27FC236}">
                  <a16:creationId xmlns:a16="http://schemas.microsoft.com/office/drawing/2014/main" id="{B84B6920-14D3-49E9-A7A4-16CD8CA4B6E1}"/>
                </a:ext>
              </a:extLst>
            </p:cNvPr>
            <p:cNvSpPr/>
            <p:nvPr/>
          </p:nvSpPr>
          <p:spPr>
            <a:xfrm>
              <a:off x="6675688" y="3626969"/>
              <a:ext cx="26088" cy="41799"/>
            </a:xfrm>
            <a:custGeom>
              <a:avLst/>
              <a:gdLst/>
              <a:ahLst/>
              <a:cxnLst/>
              <a:rect l="l" t="t" r="r" b="b"/>
              <a:pathLst>
                <a:path w="9" h="14" extrusionOk="0">
                  <a:moveTo>
                    <a:pt x="7" y="13"/>
                  </a:moveTo>
                  <a:cubicBezTo>
                    <a:pt x="7" y="13"/>
                    <a:pt x="7" y="12"/>
                    <a:pt x="7" y="11"/>
                  </a:cubicBezTo>
                  <a:cubicBezTo>
                    <a:pt x="8" y="9"/>
                    <a:pt x="9" y="2"/>
                    <a:pt x="6" y="1"/>
                  </a:cubicBezTo>
                  <a:cubicBezTo>
                    <a:pt x="2" y="0"/>
                    <a:pt x="1" y="7"/>
                    <a:pt x="1" y="9"/>
                  </a:cubicBezTo>
                  <a:cubicBezTo>
                    <a:pt x="1" y="9"/>
                    <a:pt x="0" y="9"/>
                    <a:pt x="0" y="9"/>
                  </a:cubicBezTo>
                  <a:cubicBezTo>
                    <a:pt x="2" y="13"/>
                    <a:pt x="5" y="14"/>
                    <a:pt x="7" y="1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6" name="SAE – podíl eCOM 14 %">
              <a:extLst>
                <a:ext uri="{FF2B5EF4-FFF2-40B4-BE49-F238E27FC236}">
                  <a16:creationId xmlns:a16="http://schemas.microsoft.com/office/drawing/2014/main" id="{D8921C63-B151-4080-9C91-3C9FBCA6F85B}"/>
                </a:ext>
              </a:extLst>
            </p:cNvPr>
            <p:cNvSpPr/>
            <p:nvPr/>
          </p:nvSpPr>
          <p:spPr>
            <a:xfrm>
              <a:off x="6705039" y="3620282"/>
              <a:ext cx="109247" cy="91956"/>
            </a:xfrm>
            <a:custGeom>
              <a:avLst/>
              <a:gdLst/>
              <a:ahLst/>
              <a:cxnLst/>
              <a:rect l="l" t="t" r="r" b="b"/>
              <a:pathLst>
                <a:path w="38" h="31" extrusionOk="0">
                  <a:moveTo>
                    <a:pt x="6" y="29"/>
                  </a:moveTo>
                  <a:cubicBezTo>
                    <a:pt x="7" y="30"/>
                    <a:pt x="20" y="31"/>
                    <a:pt x="25" y="31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6"/>
                    <a:pt x="37" y="1"/>
                    <a:pt x="36" y="1"/>
                  </a:cubicBezTo>
                  <a:cubicBezTo>
                    <a:pt x="35" y="0"/>
                    <a:pt x="29" y="7"/>
                    <a:pt x="26" y="11"/>
                  </a:cubicBezTo>
                  <a:cubicBezTo>
                    <a:pt x="24" y="16"/>
                    <a:pt x="17" y="20"/>
                    <a:pt x="11" y="19"/>
                  </a:cubicBezTo>
                  <a:cubicBezTo>
                    <a:pt x="5" y="17"/>
                    <a:pt x="3" y="20"/>
                    <a:pt x="2" y="21"/>
                  </a:cubicBezTo>
                  <a:cubicBezTo>
                    <a:pt x="1" y="21"/>
                    <a:pt x="1" y="21"/>
                    <a:pt x="0" y="21"/>
                  </a:cubicBezTo>
                  <a:cubicBezTo>
                    <a:pt x="1" y="25"/>
                    <a:pt x="5" y="29"/>
                    <a:pt x="6" y="29"/>
                  </a:cubicBezTo>
                  <a:close/>
                </a:path>
              </a:pathLst>
            </a:custGeom>
            <a:solidFill>
              <a:srgbClr val="F5630B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7" name="Google Shape;1966;p124">
              <a:extLst>
                <a:ext uri="{FF2B5EF4-FFF2-40B4-BE49-F238E27FC236}">
                  <a16:creationId xmlns:a16="http://schemas.microsoft.com/office/drawing/2014/main" id="{03816106-9525-25E5-4D7D-623054BCAD0B}"/>
                </a:ext>
              </a:extLst>
            </p:cNvPr>
            <p:cNvSpPr/>
            <p:nvPr/>
          </p:nvSpPr>
          <p:spPr>
            <a:xfrm>
              <a:off x="7794237" y="4105136"/>
              <a:ext cx="446767" cy="142113"/>
            </a:xfrm>
            <a:custGeom>
              <a:avLst/>
              <a:gdLst/>
              <a:ahLst/>
              <a:cxnLst/>
              <a:rect l="l" t="t" r="r" b="b"/>
              <a:pathLst>
                <a:path w="156" h="48" extrusionOk="0">
                  <a:moveTo>
                    <a:pt x="28" y="17"/>
                  </a:moveTo>
                  <a:cubicBezTo>
                    <a:pt x="28" y="12"/>
                    <a:pt x="23" y="12"/>
                    <a:pt x="22" y="9"/>
                  </a:cubicBezTo>
                  <a:cubicBezTo>
                    <a:pt x="21" y="5"/>
                    <a:pt x="19" y="7"/>
                    <a:pt x="18" y="5"/>
                  </a:cubicBezTo>
                  <a:cubicBezTo>
                    <a:pt x="18" y="5"/>
                    <a:pt x="18" y="4"/>
                    <a:pt x="18" y="4"/>
                  </a:cubicBezTo>
                  <a:cubicBezTo>
                    <a:pt x="15" y="5"/>
                    <a:pt x="16" y="7"/>
                    <a:pt x="15" y="7"/>
                  </a:cubicBezTo>
                  <a:cubicBezTo>
                    <a:pt x="14" y="7"/>
                    <a:pt x="9" y="8"/>
                    <a:pt x="9" y="6"/>
                  </a:cubicBezTo>
                  <a:cubicBezTo>
                    <a:pt x="9" y="5"/>
                    <a:pt x="8" y="2"/>
                    <a:pt x="5" y="1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2" y="5"/>
                    <a:pt x="2" y="10"/>
                    <a:pt x="2" y="13"/>
                  </a:cubicBezTo>
                  <a:cubicBezTo>
                    <a:pt x="2" y="18"/>
                    <a:pt x="9" y="26"/>
                    <a:pt x="11" y="29"/>
                  </a:cubicBezTo>
                  <a:cubicBezTo>
                    <a:pt x="12" y="32"/>
                    <a:pt x="14" y="33"/>
                    <a:pt x="18" y="36"/>
                  </a:cubicBezTo>
                  <a:cubicBezTo>
                    <a:pt x="23" y="40"/>
                    <a:pt x="32" y="45"/>
                    <a:pt x="34" y="44"/>
                  </a:cubicBezTo>
                  <a:cubicBezTo>
                    <a:pt x="36" y="43"/>
                    <a:pt x="31" y="35"/>
                    <a:pt x="28" y="33"/>
                  </a:cubicBezTo>
                  <a:cubicBezTo>
                    <a:pt x="26" y="30"/>
                    <a:pt x="28" y="23"/>
                    <a:pt x="28" y="17"/>
                  </a:cubicBezTo>
                  <a:close/>
                  <a:moveTo>
                    <a:pt x="150" y="8"/>
                  </a:moveTo>
                  <a:cubicBezTo>
                    <a:pt x="148" y="9"/>
                    <a:pt x="143" y="8"/>
                    <a:pt x="143" y="6"/>
                  </a:cubicBezTo>
                  <a:cubicBezTo>
                    <a:pt x="143" y="4"/>
                    <a:pt x="138" y="0"/>
                    <a:pt x="135" y="0"/>
                  </a:cubicBezTo>
                  <a:cubicBezTo>
                    <a:pt x="133" y="0"/>
                    <a:pt x="129" y="6"/>
                    <a:pt x="129" y="8"/>
                  </a:cubicBezTo>
                  <a:cubicBezTo>
                    <a:pt x="129" y="10"/>
                    <a:pt x="124" y="10"/>
                    <a:pt x="125" y="14"/>
                  </a:cubicBezTo>
                  <a:cubicBezTo>
                    <a:pt x="125" y="15"/>
                    <a:pt x="124" y="15"/>
                    <a:pt x="123" y="16"/>
                  </a:cubicBezTo>
                  <a:cubicBezTo>
                    <a:pt x="124" y="19"/>
                    <a:pt x="124" y="21"/>
                    <a:pt x="123" y="20"/>
                  </a:cubicBezTo>
                  <a:cubicBezTo>
                    <a:pt x="121" y="20"/>
                    <a:pt x="121" y="22"/>
                    <a:pt x="118" y="22"/>
                  </a:cubicBezTo>
                  <a:cubicBezTo>
                    <a:pt x="117" y="22"/>
                    <a:pt x="115" y="20"/>
                    <a:pt x="113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1" y="17"/>
                    <a:pt x="107" y="23"/>
                    <a:pt x="106" y="28"/>
                  </a:cubicBezTo>
                  <a:cubicBezTo>
                    <a:pt x="105" y="32"/>
                    <a:pt x="101" y="31"/>
                    <a:pt x="94" y="31"/>
                  </a:cubicBezTo>
                  <a:cubicBezTo>
                    <a:pt x="88" y="32"/>
                    <a:pt x="91" y="39"/>
                    <a:pt x="89" y="42"/>
                  </a:cubicBezTo>
                  <a:cubicBezTo>
                    <a:pt x="88" y="44"/>
                    <a:pt x="81" y="39"/>
                    <a:pt x="77" y="39"/>
                  </a:cubicBezTo>
                  <a:cubicBezTo>
                    <a:pt x="78" y="41"/>
                    <a:pt x="79" y="44"/>
                    <a:pt x="80" y="44"/>
                  </a:cubicBezTo>
                  <a:cubicBezTo>
                    <a:pt x="82" y="44"/>
                    <a:pt x="85" y="48"/>
                    <a:pt x="86" y="47"/>
                  </a:cubicBezTo>
                  <a:cubicBezTo>
                    <a:pt x="88" y="46"/>
                    <a:pt x="94" y="47"/>
                    <a:pt x="97" y="46"/>
                  </a:cubicBezTo>
                  <a:cubicBezTo>
                    <a:pt x="100" y="45"/>
                    <a:pt x="100" y="43"/>
                    <a:pt x="105" y="43"/>
                  </a:cubicBezTo>
                  <a:cubicBezTo>
                    <a:pt x="110" y="43"/>
                    <a:pt x="108" y="47"/>
                    <a:pt x="113" y="44"/>
                  </a:cubicBezTo>
                  <a:cubicBezTo>
                    <a:pt x="117" y="42"/>
                    <a:pt x="120" y="44"/>
                    <a:pt x="120" y="39"/>
                  </a:cubicBezTo>
                  <a:cubicBezTo>
                    <a:pt x="119" y="35"/>
                    <a:pt x="123" y="35"/>
                    <a:pt x="122" y="32"/>
                  </a:cubicBezTo>
                  <a:cubicBezTo>
                    <a:pt x="122" y="29"/>
                    <a:pt x="127" y="31"/>
                    <a:pt x="127" y="25"/>
                  </a:cubicBezTo>
                  <a:cubicBezTo>
                    <a:pt x="126" y="19"/>
                    <a:pt x="135" y="19"/>
                    <a:pt x="139" y="19"/>
                  </a:cubicBezTo>
                  <a:cubicBezTo>
                    <a:pt x="140" y="19"/>
                    <a:pt x="141" y="20"/>
                    <a:pt x="143" y="21"/>
                  </a:cubicBezTo>
                  <a:cubicBezTo>
                    <a:pt x="146" y="19"/>
                    <a:pt x="150" y="18"/>
                    <a:pt x="148" y="16"/>
                  </a:cubicBezTo>
                  <a:cubicBezTo>
                    <a:pt x="146" y="14"/>
                    <a:pt x="154" y="16"/>
                    <a:pt x="155" y="13"/>
                  </a:cubicBezTo>
                  <a:cubicBezTo>
                    <a:pt x="156" y="10"/>
                    <a:pt x="152" y="8"/>
                    <a:pt x="150" y="8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8" name="Google Shape;1967;p124">
              <a:extLst>
                <a:ext uri="{FF2B5EF4-FFF2-40B4-BE49-F238E27FC236}">
                  <a16:creationId xmlns:a16="http://schemas.microsoft.com/office/drawing/2014/main" id="{D2287D36-9349-3137-04C6-F16A396D060D}"/>
                </a:ext>
              </a:extLst>
            </p:cNvPr>
            <p:cNvSpPr/>
            <p:nvPr/>
          </p:nvSpPr>
          <p:spPr>
            <a:xfrm>
              <a:off x="8117082" y="4151947"/>
              <a:ext cx="30980" cy="18392"/>
            </a:xfrm>
            <a:custGeom>
              <a:avLst/>
              <a:gdLst/>
              <a:ahLst/>
              <a:cxnLst/>
              <a:rect l="l" t="t" r="r" b="b"/>
              <a:pathLst>
                <a:path w="11" h="6" extrusionOk="0">
                  <a:moveTo>
                    <a:pt x="5" y="6"/>
                  </a:moveTo>
                  <a:cubicBezTo>
                    <a:pt x="8" y="6"/>
                    <a:pt x="8" y="4"/>
                    <a:pt x="10" y="4"/>
                  </a:cubicBezTo>
                  <a:cubicBezTo>
                    <a:pt x="11" y="5"/>
                    <a:pt x="11" y="3"/>
                    <a:pt x="10" y="0"/>
                  </a:cubicBezTo>
                  <a:cubicBezTo>
                    <a:pt x="8" y="0"/>
                    <a:pt x="6" y="0"/>
                    <a:pt x="6" y="2"/>
                  </a:cubicBezTo>
                  <a:cubicBezTo>
                    <a:pt x="6" y="4"/>
                    <a:pt x="2" y="1"/>
                    <a:pt x="0" y="1"/>
                  </a:cubicBezTo>
                  <a:cubicBezTo>
                    <a:pt x="2" y="4"/>
                    <a:pt x="4" y="6"/>
                    <a:pt x="5" y="6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9" name="Google Shape;1968;p124">
              <a:extLst>
                <a:ext uri="{FF2B5EF4-FFF2-40B4-BE49-F238E27FC236}">
                  <a16:creationId xmlns:a16="http://schemas.microsoft.com/office/drawing/2014/main" id="{0DA0AC76-37C5-C541-71A8-50E153CC64B2}"/>
                </a:ext>
              </a:extLst>
            </p:cNvPr>
            <p:cNvSpPr/>
            <p:nvPr/>
          </p:nvSpPr>
          <p:spPr>
            <a:xfrm>
              <a:off x="6403388" y="3324354"/>
              <a:ext cx="223384" cy="225708"/>
            </a:xfrm>
            <a:custGeom>
              <a:avLst/>
              <a:gdLst/>
              <a:ahLst/>
              <a:cxnLst/>
              <a:rect l="l" t="t" r="r" b="b"/>
              <a:pathLst>
                <a:path w="78" h="77" extrusionOk="0">
                  <a:moveTo>
                    <a:pt x="66" y="70"/>
                  </a:moveTo>
                  <a:cubicBezTo>
                    <a:pt x="67" y="69"/>
                    <a:pt x="67" y="67"/>
                    <a:pt x="69" y="67"/>
                  </a:cubicBezTo>
                  <a:cubicBezTo>
                    <a:pt x="71" y="67"/>
                    <a:pt x="73" y="68"/>
                    <a:pt x="75" y="70"/>
                  </a:cubicBezTo>
                  <a:cubicBezTo>
                    <a:pt x="76" y="69"/>
                    <a:pt x="77" y="69"/>
                    <a:pt x="78" y="68"/>
                  </a:cubicBezTo>
                  <a:cubicBezTo>
                    <a:pt x="76" y="66"/>
                    <a:pt x="74" y="63"/>
                    <a:pt x="74" y="62"/>
                  </a:cubicBezTo>
                  <a:cubicBezTo>
                    <a:pt x="74" y="59"/>
                    <a:pt x="71" y="58"/>
                    <a:pt x="71" y="56"/>
                  </a:cubicBezTo>
                  <a:cubicBezTo>
                    <a:pt x="71" y="55"/>
                    <a:pt x="73" y="52"/>
                    <a:pt x="72" y="51"/>
                  </a:cubicBezTo>
                  <a:cubicBezTo>
                    <a:pt x="70" y="50"/>
                    <a:pt x="70" y="47"/>
                    <a:pt x="68" y="46"/>
                  </a:cubicBezTo>
                  <a:cubicBezTo>
                    <a:pt x="65" y="46"/>
                    <a:pt x="58" y="42"/>
                    <a:pt x="59" y="40"/>
                  </a:cubicBezTo>
                  <a:cubicBezTo>
                    <a:pt x="59" y="38"/>
                    <a:pt x="56" y="36"/>
                    <a:pt x="55" y="36"/>
                  </a:cubicBezTo>
                  <a:cubicBezTo>
                    <a:pt x="54" y="35"/>
                    <a:pt x="52" y="29"/>
                    <a:pt x="54" y="28"/>
                  </a:cubicBezTo>
                  <a:cubicBezTo>
                    <a:pt x="56" y="28"/>
                    <a:pt x="55" y="22"/>
                    <a:pt x="57" y="22"/>
                  </a:cubicBezTo>
                  <a:cubicBezTo>
                    <a:pt x="59" y="22"/>
                    <a:pt x="58" y="19"/>
                    <a:pt x="58" y="17"/>
                  </a:cubicBezTo>
                  <a:cubicBezTo>
                    <a:pt x="59" y="15"/>
                    <a:pt x="57" y="14"/>
                    <a:pt x="55" y="14"/>
                  </a:cubicBezTo>
                  <a:cubicBezTo>
                    <a:pt x="53" y="14"/>
                    <a:pt x="51" y="12"/>
                    <a:pt x="51" y="10"/>
                  </a:cubicBezTo>
                  <a:cubicBezTo>
                    <a:pt x="51" y="8"/>
                    <a:pt x="47" y="4"/>
                    <a:pt x="48" y="3"/>
                  </a:cubicBezTo>
                  <a:cubicBezTo>
                    <a:pt x="47" y="8"/>
                    <a:pt x="41" y="1"/>
                    <a:pt x="39" y="2"/>
                  </a:cubicBezTo>
                  <a:cubicBezTo>
                    <a:pt x="37" y="3"/>
                    <a:pt x="36" y="0"/>
                    <a:pt x="32" y="1"/>
                  </a:cubicBezTo>
                  <a:cubicBezTo>
                    <a:pt x="30" y="1"/>
                    <a:pt x="30" y="2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0" y="8"/>
                    <a:pt x="19" y="11"/>
                  </a:cubicBezTo>
                  <a:cubicBezTo>
                    <a:pt x="18" y="13"/>
                    <a:pt x="21" y="16"/>
                    <a:pt x="19" y="17"/>
                  </a:cubicBezTo>
                  <a:cubicBezTo>
                    <a:pt x="18" y="19"/>
                    <a:pt x="18" y="22"/>
                    <a:pt x="19" y="24"/>
                  </a:cubicBezTo>
                  <a:cubicBezTo>
                    <a:pt x="19" y="25"/>
                    <a:pt x="17" y="28"/>
                    <a:pt x="17" y="28"/>
                  </a:cubicBezTo>
                  <a:cubicBezTo>
                    <a:pt x="17" y="28"/>
                    <a:pt x="7" y="34"/>
                    <a:pt x="0" y="38"/>
                  </a:cubicBezTo>
                  <a:cubicBezTo>
                    <a:pt x="0" y="39"/>
                    <a:pt x="0" y="40"/>
                    <a:pt x="0" y="42"/>
                  </a:cubicBezTo>
                  <a:cubicBezTo>
                    <a:pt x="1" y="43"/>
                    <a:pt x="1" y="47"/>
                    <a:pt x="2" y="49"/>
                  </a:cubicBezTo>
                  <a:cubicBezTo>
                    <a:pt x="5" y="49"/>
                    <a:pt x="6" y="49"/>
                    <a:pt x="8" y="49"/>
                  </a:cubicBezTo>
                  <a:cubicBezTo>
                    <a:pt x="11" y="50"/>
                    <a:pt x="22" y="57"/>
                    <a:pt x="24" y="59"/>
                  </a:cubicBezTo>
                  <a:cubicBezTo>
                    <a:pt x="27" y="60"/>
                    <a:pt x="41" y="70"/>
                    <a:pt x="44" y="73"/>
                  </a:cubicBezTo>
                  <a:cubicBezTo>
                    <a:pt x="46" y="75"/>
                    <a:pt x="51" y="76"/>
                    <a:pt x="53" y="76"/>
                  </a:cubicBezTo>
                  <a:cubicBezTo>
                    <a:pt x="54" y="76"/>
                    <a:pt x="59" y="77"/>
                    <a:pt x="62" y="77"/>
                  </a:cubicBezTo>
                  <a:cubicBezTo>
                    <a:pt x="64" y="74"/>
                    <a:pt x="65" y="71"/>
                    <a:pt x="66" y="7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" name="Google Shape;1969;p124">
              <a:extLst>
                <a:ext uri="{FF2B5EF4-FFF2-40B4-BE49-F238E27FC236}">
                  <a16:creationId xmlns:a16="http://schemas.microsoft.com/office/drawing/2014/main" id="{54712C38-539E-D955-E935-E74A86B8BDC6}"/>
                </a:ext>
              </a:extLst>
            </p:cNvPr>
            <p:cNvSpPr/>
            <p:nvPr/>
          </p:nvSpPr>
          <p:spPr>
            <a:xfrm>
              <a:off x="6581119" y="3521639"/>
              <a:ext cx="45655" cy="40125"/>
            </a:xfrm>
            <a:custGeom>
              <a:avLst/>
              <a:gdLst/>
              <a:ahLst/>
              <a:cxnLst/>
              <a:rect l="l" t="t" r="r" b="b"/>
              <a:pathLst>
                <a:path w="16" h="14" extrusionOk="0">
                  <a:moveTo>
                    <a:pt x="5" y="11"/>
                  </a:moveTo>
                  <a:cubicBezTo>
                    <a:pt x="10" y="14"/>
                    <a:pt x="10" y="14"/>
                    <a:pt x="10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4" y="11"/>
                    <a:pt x="12" y="6"/>
                    <a:pt x="12" y="4"/>
                  </a:cubicBezTo>
                  <a:cubicBezTo>
                    <a:pt x="12" y="4"/>
                    <a:pt x="12" y="3"/>
                    <a:pt x="13" y="3"/>
                  </a:cubicBezTo>
                  <a:cubicBezTo>
                    <a:pt x="11" y="1"/>
                    <a:pt x="9" y="0"/>
                    <a:pt x="7" y="0"/>
                  </a:cubicBezTo>
                  <a:cubicBezTo>
                    <a:pt x="5" y="0"/>
                    <a:pt x="5" y="2"/>
                    <a:pt x="4" y="3"/>
                  </a:cubicBezTo>
                  <a:cubicBezTo>
                    <a:pt x="3" y="4"/>
                    <a:pt x="2" y="7"/>
                    <a:pt x="0" y="10"/>
                  </a:cubicBezTo>
                  <a:cubicBezTo>
                    <a:pt x="3" y="10"/>
                    <a:pt x="5" y="11"/>
                    <a:pt x="5" y="1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1" name="Francie – podíl eCOM 14 %">
              <a:extLst>
                <a:ext uri="{FF2B5EF4-FFF2-40B4-BE49-F238E27FC236}">
                  <a16:creationId xmlns:a16="http://schemas.microsoft.com/office/drawing/2014/main" id="{ACE15EDE-E0D5-22FB-CE92-D9BA3120FCF2}"/>
                </a:ext>
              </a:extLst>
            </p:cNvPr>
            <p:cNvSpPr/>
            <p:nvPr/>
          </p:nvSpPr>
          <p:spPr>
            <a:xfrm>
              <a:off x="5407136" y="2924765"/>
              <a:ext cx="337521" cy="290912"/>
            </a:xfrm>
            <a:custGeom>
              <a:avLst/>
              <a:gdLst/>
              <a:ahLst/>
              <a:cxnLst/>
              <a:rect l="l" t="t" r="r" b="b"/>
              <a:pathLst>
                <a:path w="118" h="99" extrusionOk="0">
                  <a:moveTo>
                    <a:pt x="103" y="23"/>
                  </a:moveTo>
                  <a:cubicBezTo>
                    <a:pt x="102" y="23"/>
                    <a:pt x="101" y="21"/>
                    <a:pt x="99" y="21"/>
                  </a:cubicBezTo>
                  <a:cubicBezTo>
                    <a:pt x="96" y="21"/>
                    <a:pt x="95" y="20"/>
                    <a:pt x="94" y="19"/>
                  </a:cubicBezTo>
                  <a:cubicBezTo>
                    <a:pt x="93" y="17"/>
                    <a:pt x="87" y="17"/>
                    <a:pt x="85" y="17"/>
                  </a:cubicBezTo>
                  <a:cubicBezTo>
                    <a:pt x="83" y="18"/>
                    <a:pt x="83" y="14"/>
                    <a:pt x="81" y="15"/>
                  </a:cubicBezTo>
                  <a:cubicBezTo>
                    <a:pt x="79" y="15"/>
                    <a:pt x="79" y="12"/>
                    <a:pt x="79" y="11"/>
                  </a:cubicBezTo>
                  <a:cubicBezTo>
                    <a:pt x="79" y="9"/>
                    <a:pt x="77" y="12"/>
                    <a:pt x="75" y="13"/>
                  </a:cubicBezTo>
                  <a:cubicBezTo>
                    <a:pt x="74" y="13"/>
                    <a:pt x="73" y="11"/>
                    <a:pt x="73" y="10"/>
                  </a:cubicBezTo>
                  <a:cubicBezTo>
                    <a:pt x="73" y="9"/>
                    <a:pt x="70" y="8"/>
                    <a:pt x="68" y="7"/>
                  </a:cubicBezTo>
                  <a:cubicBezTo>
                    <a:pt x="66" y="6"/>
                    <a:pt x="65" y="3"/>
                    <a:pt x="64" y="4"/>
                  </a:cubicBezTo>
                  <a:cubicBezTo>
                    <a:pt x="63" y="6"/>
                    <a:pt x="61" y="3"/>
                    <a:pt x="61" y="1"/>
                  </a:cubicBezTo>
                  <a:cubicBezTo>
                    <a:pt x="61" y="1"/>
                    <a:pt x="60" y="1"/>
                    <a:pt x="60" y="0"/>
                  </a:cubicBezTo>
                  <a:cubicBezTo>
                    <a:pt x="59" y="0"/>
                    <a:pt x="59" y="0"/>
                    <a:pt x="58" y="0"/>
                  </a:cubicBezTo>
                  <a:cubicBezTo>
                    <a:pt x="55" y="0"/>
                    <a:pt x="53" y="3"/>
                    <a:pt x="53" y="7"/>
                  </a:cubicBezTo>
                  <a:cubicBezTo>
                    <a:pt x="54" y="12"/>
                    <a:pt x="50" y="13"/>
                    <a:pt x="45" y="13"/>
                  </a:cubicBezTo>
                  <a:cubicBezTo>
                    <a:pt x="40" y="13"/>
                    <a:pt x="42" y="17"/>
                    <a:pt x="40" y="19"/>
                  </a:cubicBezTo>
                  <a:cubicBezTo>
                    <a:pt x="38" y="20"/>
                    <a:pt x="31" y="18"/>
                    <a:pt x="30" y="15"/>
                  </a:cubicBezTo>
                  <a:cubicBezTo>
                    <a:pt x="29" y="13"/>
                    <a:pt x="22" y="15"/>
                    <a:pt x="25" y="18"/>
                  </a:cubicBezTo>
                  <a:cubicBezTo>
                    <a:pt x="28" y="21"/>
                    <a:pt x="28" y="26"/>
                    <a:pt x="26" y="27"/>
                  </a:cubicBezTo>
                  <a:cubicBezTo>
                    <a:pt x="24" y="28"/>
                    <a:pt x="21" y="25"/>
                    <a:pt x="19" y="27"/>
                  </a:cubicBezTo>
                  <a:cubicBezTo>
                    <a:pt x="17" y="28"/>
                    <a:pt x="17" y="25"/>
                    <a:pt x="14" y="24"/>
                  </a:cubicBezTo>
                  <a:cubicBezTo>
                    <a:pt x="12" y="23"/>
                    <a:pt x="10" y="25"/>
                    <a:pt x="6" y="25"/>
                  </a:cubicBezTo>
                  <a:cubicBezTo>
                    <a:pt x="2" y="25"/>
                    <a:pt x="0" y="27"/>
                    <a:pt x="1" y="29"/>
                  </a:cubicBezTo>
                  <a:cubicBezTo>
                    <a:pt x="3" y="31"/>
                    <a:pt x="1" y="32"/>
                    <a:pt x="2" y="34"/>
                  </a:cubicBezTo>
                  <a:cubicBezTo>
                    <a:pt x="3" y="35"/>
                    <a:pt x="9" y="35"/>
                    <a:pt x="13" y="37"/>
                  </a:cubicBezTo>
                  <a:cubicBezTo>
                    <a:pt x="17" y="39"/>
                    <a:pt x="18" y="38"/>
                    <a:pt x="20" y="39"/>
                  </a:cubicBezTo>
                  <a:cubicBezTo>
                    <a:pt x="22" y="41"/>
                    <a:pt x="22" y="40"/>
                    <a:pt x="23" y="43"/>
                  </a:cubicBezTo>
                  <a:cubicBezTo>
                    <a:pt x="23" y="46"/>
                    <a:pt x="25" y="49"/>
                    <a:pt x="29" y="50"/>
                  </a:cubicBezTo>
                  <a:cubicBezTo>
                    <a:pt x="33" y="51"/>
                    <a:pt x="30" y="53"/>
                    <a:pt x="31" y="56"/>
                  </a:cubicBezTo>
                  <a:cubicBezTo>
                    <a:pt x="32" y="58"/>
                    <a:pt x="29" y="62"/>
                    <a:pt x="30" y="66"/>
                  </a:cubicBezTo>
                  <a:cubicBezTo>
                    <a:pt x="30" y="69"/>
                    <a:pt x="28" y="79"/>
                    <a:pt x="26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7" y="81"/>
                    <a:pt x="29" y="82"/>
                    <a:pt x="30" y="82"/>
                  </a:cubicBezTo>
                  <a:cubicBezTo>
                    <a:pt x="32" y="84"/>
                    <a:pt x="36" y="85"/>
                    <a:pt x="38" y="86"/>
                  </a:cubicBezTo>
                  <a:cubicBezTo>
                    <a:pt x="40" y="88"/>
                    <a:pt x="44" y="87"/>
                    <a:pt x="44" y="86"/>
                  </a:cubicBezTo>
                  <a:cubicBezTo>
                    <a:pt x="44" y="84"/>
                    <a:pt x="47" y="85"/>
                    <a:pt x="48" y="86"/>
                  </a:cubicBezTo>
                  <a:cubicBezTo>
                    <a:pt x="49" y="88"/>
                    <a:pt x="55" y="88"/>
                    <a:pt x="58" y="89"/>
                  </a:cubicBezTo>
                  <a:cubicBezTo>
                    <a:pt x="60" y="89"/>
                    <a:pt x="63" y="89"/>
                    <a:pt x="66" y="89"/>
                  </a:cubicBezTo>
                  <a:cubicBezTo>
                    <a:pt x="66" y="88"/>
                    <a:pt x="66" y="88"/>
                    <a:pt x="65" y="87"/>
                  </a:cubicBezTo>
                  <a:cubicBezTo>
                    <a:pt x="64" y="82"/>
                    <a:pt x="68" y="80"/>
                    <a:pt x="72" y="79"/>
                  </a:cubicBezTo>
                  <a:cubicBezTo>
                    <a:pt x="76" y="78"/>
                    <a:pt x="85" y="81"/>
                    <a:pt x="87" y="82"/>
                  </a:cubicBezTo>
                  <a:cubicBezTo>
                    <a:pt x="89" y="84"/>
                    <a:pt x="92" y="83"/>
                    <a:pt x="96" y="79"/>
                  </a:cubicBezTo>
                  <a:cubicBezTo>
                    <a:pt x="98" y="77"/>
                    <a:pt x="100" y="76"/>
                    <a:pt x="101" y="76"/>
                  </a:cubicBezTo>
                  <a:cubicBezTo>
                    <a:pt x="101" y="75"/>
                    <a:pt x="102" y="74"/>
                    <a:pt x="102" y="73"/>
                  </a:cubicBezTo>
                  <a:cubicBezTo>
                    <a:pt x="103" y="72"/>
                    <a:pt x="100" y="72"/>
                    <a:pt x="98" y="72"/>
                  </a:cubicBezTo>
                  <a:cubicBezTo>
                    <a:pt x="96" y="72"/>
                    <a:pt x="95" y="70"/>
                    <a:pt x="96" y="68"/>
                  </a:cubicBezTo>
                  <a:cubicBezTo>
                    <a:pt x="98" y="66"/>
                    <a:pt x="95" y="66"/>
                    <a:pt x="94" y="64"/>
                  </a:cubicBezTo>
                  <a:cubicBezTo>
                    <a:pt x="93" y="62"/>
                    <a:pt x="95" y="62"/>
                    <a:pt x="96" y="62"/>
                  </a:cubicBezTo>
                  <a:cubicBezTo>
                    <a:pt x="97" y="61"/>
                    <a:pt x="98" y="59"/>
                    <a:pt x="97" y="59"/>
                  </a:cubicBezTo>
                  <a:cubicBezTo>
                    <a:pt x="96" y="58"/>
                    <a:pt x="96" y="57"/>
                    <a:pt x="96" y="55"/>
                  </a:cubicBezTo>
                  <a:cubicBezTo>
                    <a:pt x="97" y="53"/>
                    <a:pt x="95" y="52"/>
                    <a:pt x="95" y="51"/>
                  </a:cubicBezTo>
                  <a:cubicBezTo>
                    <a:pt x="95" y="49"/>
                    <a:pt x="93" y="48"/>
                    <a:pt x="91" y="50"/>
                  </a:cubicBezTo>
                  <a:cubicBezTo>
                    <a:pt x="90" y="52"/>
                    <a:pt x="89" y="51"/>
                    <a:pt x="90" y="48"/>
                  </a:cubicBezTo>
                  <a:cubicBezTo>
                    <a:pt x="91" y="45"/>
                    <a:pt x="95" y="43"/>
                    <a:pt x="96" y="41"/>
                  </a:cubicBezTo>
                  <a:cubicBezTo>
                    <a:pt x="96" y="40"/>
                    <a:pt x="98" y="38"/>
                    <a:pt x="100" y="38"/>
                  </a:cubicBezTo>
                  <a:cubicBezTo>
                    <a:pt x="101" y="38"/>
                    <a:pt x="101" y="34"/>
                    <a:pt x="101" y="32"/>
                  </a:cubicBezTo>
                  <a:cubicBezTo>
                    <a:pt x="102" y="30"/>
                    <a:pt x="102" y="27"/>
                    <a:pt x="105" y="25"/>
                  </a:cubicBezTo>
                  <a:cubicBezTo>
                    <a:pt x="107" y="23"/>
                    <a:pt x="104" y="22"/>
                    <a:pt x="103" y="23"/>
                  </a:cubicBezTo>
                  <a:close/>
                  <a:moveTo>
                    <a:pt x="116" y="83"/>
                  </a:moveTo>
                  <a:cubicBezTo>
                    <a:pt x="114" y="83"/>
                    <a:pt x="114" y="85"/>
                    <a:pt x="111" y="87"/>
                  </a:cubicBezTo>
                  <a:cubicBezTo>
                    <a:pt x="107" y="89"/>
                    <a:pt x="111" y="99"/>
                    <a:pt x="114" y="98"/>
                  </a:cubicBezTo>
                  <a:cubicBezTo>
                    <a:pt x="118" y="98"/>
                    <a:pt x="117" y="83"/>
                    <a:pt x="116" y="83"/>
                  </a:cubicBezTo>
                  <a:close/>
                </a:path>
              </a:pathLst>
            </a:custGeom>
            <a:solidFill>
              <a:srgbClr val="F5630B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2" name="Google Shape;1971;p124">
              <a:extLst>
                <a:ext uri="{FF2B5EF4-FFF2-40B4-BE49-F238E27FC236}">
                  <a16:creationId xmlns:a16="http://schemas.microsoft.com/office/drawing/2014/main" id="{DCD613BE-A195-A73B-888C-15D588F385A2}"/>
                </a:ext>
              </a:extLst>
            </p:cNvPr>
            <p:cNvSpPr/>
            <p:nvPr/>
          </p:nvSpPr>
          <p:spPr>
            <a:xfrm>
              <a:off x="3427665" y="3917882"/>
              <a:ext cx="53808" cy="28423"/>
            </a:xfrm>
            <a:custGeom>
              <a:avLst/>
              <a:gdLst/>
              <a:ahLst/>
              <a:cxnLst/>
              <a:rect l="l" t="t" r="r" b="b"/>
              <a:pathLst>
                <a:path w="19" h="10" extrusionOk="0">
                  <a:moveTo>
                    <a:pt x="18" y="4"/>
                  </a:moveTo>
                  <a:cubicBezTo>
                    <a:pt x="17" y="2"/>
                    <a:pt x="13" y="4"/>
                    <a:pt x="9" y="2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2" y="2"/>
                    <a:pt x="0" y="5"/>
                  </a:cubicBezTo>
                  <a:cubicBezTo>
                    <a:pt x="3" y="7"/>
                    <a:pt x="13" y="10"/>
                    <a:pt x="16" y="10"/>
                  </a:cubicBezTo>
                  <a:cubicBezTo>
                    <a:pt x="17" y="10"/>
                    <a:pt x="18" y="9"/>
                    <a:pt x="18" y="9"/>
                  </a:cubicBezTo>
                  <a:cubicBezTo>
                    <a:pt x="19" y="6"/>
                    <a:pt x="19" y="4"/>
                    <a:pt x="18" y="4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3" name="Google Shape;1972;p124">
              <a:extLst>
                <a:ext uri="{FF2B5EF4-FFF2-40B4-BE49-F238E27FC236}">
                  <a16:creationId xmlns:a16="http://schemas.microsoft.com/office/drawing/2014/main" id="{7EAF18A4-49A8-D092-048F-AB812B9C99D4}"/>
                </a:ext>
              </a:extLst>
            </p:cNvPr>
            <p:cNvSpPr/>
            <p:nvPr/>
          </p:nvSpPr>
          <p:spPr>
            <a:xfrm>
              <a:off x="3443973" y="3872739"/>
              <a:ext cx="140225" cy="80252"/>
            </a:xfrm>
            <a:custGeom>
              <a:avLst/>
              <a:gdLst/>
              <a:ahLst/>
              <a:cxnLst/>
              <a:rect l="l" t="t" r="r" b="b"/>
              <a:pathLst>
                <a:path w="49" h="27" extrusionOk="0">
                  <a:moveTo>
                    <a:pt x="21" y="24"/>
                  </a:moveTo>
                  <a:cubicBezTo>
                    <a:pt x="21" y="23"/>
                    <a:pt x="19" y="19"/>
                    <a:pt x="23" y="19"/>
                  </a:cubicBezTo>
                  <a:cubicBezTo>
                    <a:pt x="28" y="19"/>
                    <a:pt x="31" y="18"/>
                    <a:pt x="32" y="15"/>
                  </a:cubicBezTo>
                  <a:cubicBezTo>
                    <a:pt x="33" y="12"/>
                    <a:pt x="38" y="14"/>
                    <a:pt x="40" y="14"/>
                  </a:cubicBezTo>
                  <a:cubicBezTo>
                    <a:pt x="41" y="13"/>
                    <a:pt x="45" y="10"/>
                    <a:pt x="49" y="10"/>
                  </a:cubicBezTo>
                  <a:cubicBezTo>
                    <a:pt x="49" y="6"/>
                    <a:pt x="44" y="7"/>
                    <a:pt x="40" y="3"/>
                  </a:cubicBezTo>
                  <a:cubicBezTo>
                    <a:pt x="36" y="0"/>
                    <a:pt x="28" y="1"/>
                    <a:pt x="23" y="3"/>
                  </a:cubicBezTo>
                  <a:cubicBezTo>
                    <a:pt x="18" y="5"/>
                    <a:pt x="13" y="1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5"/>
                    <a:pt x="5" y="7"/>
                    <a:pt x="4" y="9"/>
                  </a:cubicBezTo>
                  <a:cubicBezTo>
                    <a:pt x="0" y="11"/>
                    <a:pt x="1" y="14"/>
                    <a:pt x="0" y="15"/>
                  </a:cubicBezTo>
                  <a:cubicBezTo>
                    <a:pt x="1" y="15"/>
                    <a:pt x="2" y="16"/>
                    <a:pt x="3" y="17"/>
                  </a:cubicBezTo>
                  <a:cubicBezTo>
                    <a:pt x="7" y="19"/>
                    <a:pt x="11" y="17"/>
                    <a:pt x="12" y="19"/>
                  </a:cubicBezTo>
                  <a:cubicBezTo>
                    <a:pt x="13" y="19"/>
                    <a:pt x="13" y="21"/>
                    <a:pt x="12" y="24"/>
                  </a:cubicBezTo>
                  <a:cubicBezTo>
                    <a:pt x="13" y="23"/>
                    <a:pt x="13" y="23"/>
                    <a:pt x="15" y="24"/>
                  </a:cubicBezTo>
                  <a:cubicBezTo>
                    <a:pt x="16" y="25"/>
                    <a:pt x="15" y="26"/>
                    <a:pt x="15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20" y="25"/>
                    <a:pt x="21" y="24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4" name="Mexiko – podíl eCOM 3 %">
              <a:extLst>
                <a:ext uri="{FF2B5EF4-FFF2-40B4-BE49-F238E27FC236}">
                  <a16:creationId xmlns:a16="http://schemas.microsoft.com/office/drawing/2014/main" id="{94744269-8CE1-BDE6-B361-D2BEA7CF92E8}"/>
                </a:ext>
              </a:extLst>
            </p:cNvPr>
            <p:cNvSpPr/>
            <p:nvPr/>
          </p:nvSpPr>
          <p:spPr>
            <a:xfrm>
              <a:off x="2803173" y="3456432"/>
              <a:ext cx="701129" cy="446400"/>
            </a:xfrm>
            <a:custGeom>
              <a:avLst/>
              <a:gdLst/>
              <a:ahLst/>
              <a:cxnLst/>
              <a:rect l="l" t="t" r="r" b="b"/>
              <a:pathLst>
                <a:path w="245" h="152" extrusionOk="0">
                  <a:moveTo>
                    <a:pt x="204" y="143"/>
                  </a:moveTo>
                  <a:cubicBezTo>
                    <a:pt x="205" y="143"/>
                    <a:pt x="214" y="144"/>
                    <a:pt x="215" y="142"/>
                  </a:cubicBezTo>
                  <a:cubicBezTo>
                    <a:pt x="216" y="140"/>
                    <a:pt x="208" y="135"/>
                    <a:pt x="209" y="134"/>
                  </a:cubicBezTo>
                  <a:cubicBezTo>
                    <a:pt x="210" y="134"/>
                    <a:pt x="210" y="128"/>
                    <a:pt x="212" y="128"/>
                  </a:cubicBezTo>
                  <a:cubicBezTo>
                    <a:pt x="213" y="128"/>
                    <a:pt x="226" y="129"/>
                    <a:pt x="226" y="128"/>
                  </a:cubicBezTo>
                  <a:cubicBezTo>
                    <a:pt x="227" y="128"/>
                    <a:pt x="229" y="124"/>
                    <a:pt x="231" y="123"/>
                  </a:cubicBezTo>
                  <a:cubicBezTo>
                    <a:pt x="232" y="123"/>
                    <a:pt x="234" y="124"/>
                    <a:pt x="235" y="126"/>
                  </a:cubicBezTo>
                  <a:cubicBezTo>
                    <a:pt x="237" y="124"/>
                    <a:pt x="238" y="119"/>
                    <a:pt x="239" y="115"/>
                  </a:cubicBezTo>
                  <a:cubicBezTo>
                    <a:pt x="239" y="110"/>
                    <a:pt x="238" y="108"/>
                    <a:pt x="240" y="106"/>
                  </a:cubicBezTo>
                  <a:cubicBezTo>
                    <a:pt x="243" y="103"/>
                    <a:pt x="245" y="103"/>
                    <a:pt x="245" y="99"/>
                  </a:cubicBezTo>
                  <a:cubicBezTo>
                    <a:pt x="244" y="95"/>
                    <a:pt x="241" y="99"/>
                    <a:pt x="238" y="97"/>
                  </a:cubicBezTo>
                  <a:cubicBezTo>
                    <a:pt x="235" y="96"/>
                    <a:pt x="232" y="97"/>
                    <a:pt x="225" y="98"/>
                  </a:cubicBezTo>
                  <a:cubicBezTo>
                    <a:pt x="218" y="99"/>
                    <a:pt x="214" y="102"/>
                    <a:pt x="215" y="107"/>
                  </a:cubicBezTo>
                  <a:cubicBezTo>
                    <a:pt x="215" y="112"/>
                    <a:pt x="212" y="110"/>
                    <a:pt x="212" y="114"/>
                  </a:cubicBezTo>
                  <a:cubicBezTo>
                    <a:pt x="213" y="119"/>
                    <a:pt x="207" y="119"/>
                    <a:pt x="207" y="122"/>
                  </a:cubicBezTo>
                  <a:cubicBezTo>
                    <a:pt x="207" y="124"/>
                    <a:pt x="202" y="122"/>
                    <a:pt x="201" y="121"/>
                  </a:cubicBezTo>
                  <a:cubicBezTo>
                    <a:pt x="200" y="120"/>
                    <a:pt x="184" y="125"/>
                    <a:pt x="182" y="125"/>
                  </a:cubicBezTo>
                  <a:cubicBezTo>
                    <a:pt x="180" y="125"/>
                    <a:pt x="176" y="121"/>
                    <a:pt x="173" y="121"/>
                  </a:cubicBezTo>
                  <a:cubicBezTo>
                    <a:pt x="170" y="121"/>
                    <a:pt x="169" y="116"/>
                    <a:pt x="168" y="112"/>
                  </a:cubicBezTo>
                  <a:cubicBezTo>
                    <a:pt x="168" y="109"/>
                    <a:pt x="162" y="105"/>
                    <a:pt x="160" y="102"/>
                  </a:cubicBezTo>
                  <a:cubicBezTo>
                    <a:pt x="157" y="99"/>
                    <a:pt x="157" y="91"/>
                    <a:pt x="157" y="86"/>
                  </a:cubicBezTo>
                  <a:cubicBezTo>
                    <a:pt x="157" y="81"/>
                    <a:pt x="156" y="73"/>
                    <a:pt x="159" y="64"/>
                  </a:cubicBezTo>
                  <a:cubicBezTo>
                    <a:pt x="160" y="63"/>
                    <a:pt x="160" y="61"/>
                    <a:pt x="160" y="60"/>
                  </a:cubicBezTo>
                  <a:cubicBezTo>
                    <a:pt x="159" y="60"/>
                    <a:pt x="158" y="59"/>
                    <a:pt x="157" y="59"/>
                  </a:cubicBezTo>
                  <a:cubicBezTo>
                    <a:pt x="154" y="59"/>
                    <a:pt x="147" y="55"/>
                    <a:pt x="146" y="55"/>
                  </a:cubicBezTo>
                  <a:cubicBezTo>
                    <a:pt x="144" y="55"/>
                    <a:pt x="144" y="52"/>
                    <a:pt x="143" y="50"/>
                  </a:cubicBezTo>
                  <a:cubicBezTo>
                    <a:pt x="142" y="49"/>
                    <a:pt x="143" y="45"/>
                    <a:pt x="141" y="44"/>
                  </a:cubicBezTo>
                  <a:cubicBezTo>
                    <a:pt x="140" y="43"/>
                    <a:pt x="135" y="39"/>
                    <a:pt x="134" y="33"/>
                  </a:cubicBezTo>
                  <a:cubicBezTo>
                    <a:pt x="132" y="28"/>
                    <a:pt x="123" y="25"/>
                    <a:pt x="119" y="25"/>
                  </a:cubicBezTo>
                  <a:cubicBezTo>
                    <a:pt x="116" y="25"/>
                    <a:pt x="114" y="32"/>
                    <a:pt x="113" y="33"/>
                  </a:cubicBezTo>
                  <a:cubicBezTo>
                    <a:pt x="112" y="33"/>
                    <a:pt x="106" y="29"/>
                    <a:pt x="104" y="28"/>
                  </a:cubicBezTo>
                  <a:cubicBezTo>
                    <a:pt x="102" y="27"/>
                    <a:pt x="101" y="25"/>
                    <a:pt x="101" y="23"/>
                  </a:cubicBezTo>
                  <a:cubicBezTo>
                    <a:pt x="101" y="20"/>
                    <a:pt x="97" y="17"/>
                    <a:pt x="96" y="16"/>
                  </a:cubicBezTo>
                  <a:cubicBezTo>
                    <a:pt x="95" y="16"/>
                    <a:pt x="87" y="8"/>
                    <a:pt x="87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31" y="5"/>
                    <a:pt x="28" y="5"/>
                  </a:cubicBezTo>
                  <a:cubicBezTo>
                    <a:pt x="25" y="4"/>
                    <a:pt x="19" y="0"/>
                    <a:pt x="19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3" y="6"/>
                    <a:pt x="5" y="9"/>
                  </a:cubicBezTo>
                  <a:cubicBezTo>
                    <a:pt x="8" y="14"/>
                    <a:pt x="11" y="22"/>
                    <a:pt x="11" y="25"/>
                  </a:cubicBezTo>
                  <a:cubicBezTo>
                    <a:pt x="12" y="27"/>
                    <a:pt x="17" y="30"/>
                    <a:pt x="21" y="33"/>
                  </a:cubicBezTo>
                  <a:cubicBezTo>
                    <a:pt x="26" y="35"/>
                    <a:pt x="26" y="42"/>
                    <a:pt x="25" y="43"/>
                  </a:cubicBezTo>
                  <a:cubicBezTo>
                    <a:pt x="25" y="45"/>
                    <a:pt x="19" y="42"/>
                    <a:pt x="19" y="44"/>
                  </a:cubicBezTo>
                  <a:cubicBezTo>
                    <a:pt x="18" y="45"/>
                    <a:pt x="26" y="52"/>
                    <a:pt x="29" y="51"/>
                  </a:cubicBezTo>
                  <a:cubicBezTo>
                    <a:pt x="32" y="51"/>
                    <a:pt x="33" y="53"/>
                    <a:pt x="38" y="57"/>
                  </a:cubicBezTo>
                  <a:cubicBezTo>
                    <a:pt x="42" y="61"/>
                    <a:pt x="42" y="65"/>
                    <a:pt x="40" y="67"/>
                  </a:cubicBezTo>
                  <a:cubicBezTo>
                    <a:pt x="38" y="68"/>
                    <a:pt x="43" y="71"/>
                    <a:pt x="49" y="75"/>
                  </a:cubicBezTo>
                  <a:cubicBezTo>
                    <a:pt x="55" y="79"/>
                    <a:pt x="57" y="83"/>
                    <a:pt x="58" y="85"/>
                  </a:cubicBezTo>
                  <a:cubicBezTo>
                    <a:pt x="58" y="87"/>
                    <a:pt x="61" y="85"/>
                    <a:pt x="62" y="83"/>
                  </a:cubicBezTo>
                  <a:cubicBezTo>
                    <a:pt x="63" y="80"/>
                    <a:pt x="60" y="79"/>
                    <a:pt x="60" y="76"/>
                  </a:cubicBezTo>
                  <a:cubicBezTo>
                    <a:pt x="60" y="73"/>
                    <a:pt x="55" y="74"/>
                    <a:pt x="53" y="73"/>
                  </a:cubicBezTo>
                  <a:cubicBezTo>
                    <a:pt x="51" y="73"/>
                    <a:pt x="53" y="68"/>
                    <a:pt x="51" y="66"/>
                  </a:cubicBezTo>
                  <a:cubicBezTo>
                    <a:pt x="49" y="64"/>
                    <a:pt x="47" y="59"/>
                    <a:pt x="46" y="55"/>
                  </a:cubicBezTo>
                  <a:cubicBezTo>
                    <a:pt x="45" y="51"/>
                    <a:pt x="39" y="47"/>
                    <a:pt x="37" y="43"/>
                  </a:cubicBezTo>
                  <a:cubicBezTo>
                    <a:pt x="35" y="38"/>
                    <a:pt x="32" y="35"/>
                    <a:pt x="31" y="34"/>
                  </a:cubicBezTo>
                  <a:cubicBezTo>
                    <a:pt x="29" y="33"/>
                    <a:pt x="33" y="31"/>
                    <a:pt x="32" y="30"/>
                  </a:cubicBezTo>
                  <a:cubicBezTo>
                    <a:pt x="30" y="28"/>
                    <a:pt x="28" y="28"/>
                    <a:pt x="25" y="27"/>
                  </a:cubicBezTo>
                  <a:cubicBezTo>
                    <a:pt x="23" y="26"/>
                    <a:pt x="21" y="24"/>
                    <a:pt x="21" y="21"/>
                  </a:cubicBezTo>
                  <a:cubicBezTo>
                    <a:pt x="21" y="18"/>
                    <a:pt x="19" y="11"/>
                    <a:pt x="18" y="9"/>
                  </a:cubicBezTo>
                  <a:cubicBezTo>
                    <a:pt x="17" y="7"/>
                    <a:pt x="20" y="7"/>
                    <a:pt x="21" y="8"/>
                  </a:cubicBezTo>
                  <a:cubicBezTo>
                    <a:pt x="22" y="9"/>
                    <a:pt x="23" y="10"/>
                    <a:pt x="24" y="9"/>
                  </a:cubicBezTo>
                  <a:cubicBezTo>
                    <a:pt x="25" y="9"/>
                    <a:pt x="27" y="9"/>
                    <a:pt x="28" y="11"/>
                  </a:cubicBezTo>
                  <a:cubicBezTo>
                    <a:pt x="29" y="13"/>
                    <a:pt x="32" y="11"/>
                    <a:pt x="33" y="12"/>
                  </a:cubicBezTo>
                  <a:cubicBezTo>
                    <a:pt x="35" y="13"/>
                    <a:pt x="30" y="14"/>
                    <a:pt x="35" y="22"/>
                  </a:cubicBezTo>
                  <a:cubicBezTo>
                    <a:pt x="40" y="31"/>
                    <a:pt x="36" y="26"/>
                    <a:pt x="36" y="32"/>
                  </a:cubicBezTo>
                  <a:cubicBezTo>
                    <a:pt x="36" y="37"/>
                    <a:pt x="39" y="35"/>
                    <a:pt x="40" y="34"/>
                  </a:cubicBezTo>
                  <a:cubicBezTo>
                    <a:pt x="41" y="33"/>
                    <a:pt x="43" y="35"/>
                    <a:pt x="46" y="38"/>
                  </a:cubicBezTo>
                  <a:cubicBezTo>
                    <a:pt x="48" y="41"/>
                    <a:pt x="53" y="41"/>
                    <a:pt x="53" y="43"/>
                  </a:cubicBezTo>
                  <a:cubicBezTo>
                    <a:pt x="53" y="45"/>
                    <a:pt x="53" y="48"/>
                    <a:pt x="56" y="48"/>
                  </a:cubicBezTo>
                  <a:cubicBezTo>
                    <a:pt x="60" y="49"/>
                    <a:pt x="60" y="52"/>
                    <a:pt x="62" y="53"/>
                  </a:cubicBezTo>
                  <a:cubicBezTo>
                    <a:pt x="64" y="53"/>
                    <a:pt x="64" y="55"/>
                    <a:pt x="63" y="57"/>
                  </a:cubicBezTo>
                  <a:cubicBezTo>
                    <a:pt x="62" y="60"/>
                    <a:pt x="63" y="62"/>
                    <a:pt x="68" y="64"/>
                  </a:cubicBezTo>
                  <a:cubicBezTo>
                    <a:pt x="73" y="66"/>
                    <a:pt x="71" y="66"/>
                    <a:pt x="75" y="70"/>
                  </a:cubicBezTo>
                  <a:cubicBezTo>
                    <a:pt x="79" y="73"/>
                    <a:pt x="90" y="86"/>
                    <a:pt x="92" y="89"/>
                  </a:cubicBezTo>
                  <a:cubicBezTo>
                    <a:pt x="94" y="92"/>
                    <a:pt x="95" y="95"/>
                    <a:pt x="96" y="98"/>
                  </a:cubicBezTo>
                  <a:cubicBezTo>
                    <a:pt x="97" y="100"/>
                    <a:pt x="94" y="101"/>
                    <a:pt x="96" y="104"/>
                  </a:cubicBezTo>
                  <a:cubicBezTo>
                    <a:pt x="97" y="106"/>
                    <a:pt x="93" y="105"/>
                    <a:pt x="93" y="106"/>
                  </a:cubicBezTo>
                  <a:cubicBezTo>
                    <a:pt x="93" y="108"/>
                    <a:pt x="96" y="116"/>
                    <a:pt x="100" y="116"/>
                  </a:cubicBezTo>
                  <a:cubicBezTo>
                    <a:pt x="104" y="117"/>
                    <a:pt x="108" y="122"/>
                    <a:pt x="111" y="124"/>
                  </a:cubicBezTo>
                  <a:cubicBezTo>
                    <a:pt x="114" y="127"/>
                    <a:pt x="119" y="126"/>
                    <a:pt x="124" y="128"/>
                  </a:cubicBezTo>
                  <a:cubicBezTo>
                    <a:pt x="129" y="130"/>
                    <a:pt x="133" y="134"/>
                    <a:pt x="140" y="136"/>
                  </a:cubicBezTo>
                  <a:cubicBezTo>
                    <a:pt x="147" y="138"/>
                    <a:pt x="154" y="141"/>
                    <a:pt x="158" y="144"/>
                  </a:cubicBezTo>
                  <a:cubicBezTo>
                    <a:pt x="163" y="147"/>
                    <a:pt x="168" y="146"/>
                    <a:pt x="174" y="143"/>
                  </a:cubicBezTo>
                  <a:cubicBezTo>
                    <a:pt x="181" y="141"/>
                    <a:pt x="185" y="144"/>
                    <a:pt x="189" y="145"/>
                  </a:cubicBezTo>
                  <a:cubicBezTo>
                    <a:pt x="191" y="146"/>
                    <a:pt x="194" y="149"/>
                    <a:pt x="198" y="152"/>
                  </a:cubicBezTo>
                  <a:cubicBezTo>
                    <a:pt x="201" y="148"/>
                    <a:pt x="204" y="143"/>
                    <a:pt x="204" y="143"/>
                  </a:cubicBezTo>
                  <a:close/>
                </a:path>
              </a:pathLst>
            </a:custGeom>
            <a:solidFill>
              <a:srgbClr val="85063E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5" name="Google Shape;1974;p124">
              <a:extLst>
                <a:ext uri="{FF2B5EF4-FFF2-40B4-BE49-F238E27FC236}">
                  <a16:creationId xmlns:a16="http://schemas.microsoft.com/office/drawing/2014/main" id="{BFF6E9EA-9E16-2EF6-E437-12972D2694AE}"/>
                </a:ext>
              </a:extLst>
            </p:cNvPr>
            <p:cNvSpPr/>
            <p:nvPr/>
          </p:nvSpPr>
          <p:spPr>
            <a:xfrm>
              <a:off x="3370597" y="3832613"/>
              <a:ext cx="96203" cy="100315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30" y="23"/>
                  </a:moveTo>
                  <a:cubicBezTo>
                    <a:pt x="31" y="21"/>
                    <a:pt x="33" y="19"/>
                    <a:pt x="34" y="18"/>
                  </a:cubicBezTo>
                  <a:cubicBezTo>
                    <a:pt x="31" y="20"/>
                    <a:pt x="30" y="18"/>
                    <a:pt x="31" y="16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4" y="1"/>
                    <a:pt x="15" y="0"/>
                    <a:pt x="14" y="0"/>
                  </a:cubicBezTo>
                  <a:cubicBezTo>
                    <a:pt x="12" y="0"/>
                    <a:pt x="12" y="6"/>
                    <a:pt x="11" y="6"/>
                  </a:cubicBezTo>
                  <a:cubicBezTo>
                    <a:pt x="10" y="7"/>
                    <a:pt x="18" y="12"/>
                    <a:pt x="17" y="14"/>
                  </a:cubicBezTo>
                  <a:cubicBezTo>
                    <a:pt x="16" y="16"/>
                    <a:pt x="7" y="15"/>
                    <a:pt x="6" y="15"/>
                  </a:cubicBezTo>
                  <a:cubicBezTo>
                    <a:pt x="6" y="15"/>
                    <a:pt x="3" y="20"/>
                    <a:pt x="0" y="24"/>
                  </a:cubicBezTo>
                  <a:cubicBezTo>
                    <a:pt x="3" y="27"/>
                    <a:pt x="7" y="30"/>
                    <a:pt x="8" y="32"/>
                  </a:cubicBezTo>
                  <a:cubicBezTo>
                    <a:pt x="12" y="34"/>
                    <a:pt x="17" y="31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2" y="31"/>
                    <a:pt x="25" y="29"/>
                    <a:pt x="26" y="29"/>
                  </a:cubicBezTo>
                  <a:cubicBezTo>
                    <a:pt x="27" y="28"/>
                    <a:pt x="26" y="26"/>
                    <a:pt x="30" y="2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6" name="Google Shape;1975;p124">
              <a:extLst>
                <a:ext uri="{FF2B5EF4-FFF2-40B4-BE49-F238E27FC236}">
                  <a16:creationId xmlns:a16="http://schemas.microsoft.com/office/drawing/2014/main" id="{D593C89F-8479-07D9-B94B-B6C064A83034}"/>
                </a:ext>
              </a:extLst>
            </p:cNvPr>
            <p:cNvSpPr/>
            <p:nvPr/>
          </p:nvSpPr>
          <p:spPr>
            <a:xfrm>
              <a:off x="3447232" y="3817567"/>
              <a:ext cx="29349" cy="65205"/>
            </a:xfrm>
            <a:custGeom>
              <a:avLst/>
              <a:gdLst/>
              <a:ahLst/>
              <a:cxnLst/>
              <a:rect l="l" t="t" r="r" b="b"/>
              <a:pathLst>
                <a:path w="10" h="22" extrusionOk="0">
                  <a:moveTo>
                    <a:pt x="1" y="5"/>
                  </a:moveTo>
                  <a:cubicBezTo>
                    <a:pt x="1" y="5"/>
                    <a:pt x="1" y="5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0"/>
                    <a:pt x="5" y="18"/>
                    <a:pt x="6" y="17"/>
                  </a:cubicBezTo>
                  <a:cubicBezTo>
                    <a:pt x="9" y="15"/>
                    <a:pt x="5" y="5"/>
                    <a:pt x="8" y="4"/>
                  </a:cubicBezTo>
                  <a:cubicBezTo>
                    <a:pt x="9" y="4"/>
                    <a:pt x="10" y="3"/>
                    <a:pt x="10" y="3"/>
                  </a:cubicBezTo>
                  <a:cubicBezTo>
                    <a:pt x="9" y="1"/>
                    <a:pt x="7" y="0"/>
                    <a:pt x="6" y="0"/>
                  </a:cubicBezTo>
                  <a:cubicBezTo>
                    <a:pt x="4" y="1"/>
                    <a:pt x="2" y="5"/>
                    <a:pt x="1" y="5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7" name="Google Shape;1976;p124">
              <a:extLst>
                <a:ext uri="{FF2B5EF4-FFF2-40B4-BE49-F238E27FC236}">
                  <a16:creationId xmlns:a16="http://schemas.microsoft.com/office/drawing/2014/main" id="{6DC4E592-732B-681C-6E24-11F65FF87E5C}"/>
                </a:ext>
              </a:extLst>
            </p:cNvPr>
            <p:cNvSpPr/>
            <p:nvPr/>
          </p:nvSpPr>
          <p:spPr>
            <a:xfrm>
              <a:off x="3784754" y="3774096"/>
              <a:ext cx="70113" cy="58517"/>
            </a:xfrm>
            <a:custGeom>
              <a:avLst/>
              <a:gdLst/>
              <a:ahLst/>
              <a:cxnLst/>
              <a:rect l="l" t="t" r="r" b="b"/>
              <a:pathLst>
                <a:path w="24" h="20" extrusionOk="0">
                  <a:moveTo>
                    <a:pt x="11" y="2"/>
                  </a:moveTo>
                  <a:cubicBezTo>
                    <a:pt x="7" y="4"/>
                    <a:pt x="16" y="10"/>
                    <a:pt x="16" y="13"/>
                  </a:cubicBezTo>
                  <a:cubicBezTo>
                    <a:pt x="16" y="16"/>
                    <a:pt x="2" y="12"/>
                    <a:pt x="1" y="16"/>
                  </a:cubicBezTo>
                  <a:cubicBezTo>
                    <a:pt x="0" y="18"/>
                    <a:pt x="6" y="20"/>
                    <a:pt x="11" y="18"/>
                  </a:cubicBezTo>
                  <a:cubicBezTo>
                    <a:pt x="16" y="17"/>
                    <a:pt x="19" y="18"/>
                    <a:pt x="22" y="20"/>
                  </a:cubicBezTo>
                  <a:cubicBezTo>
                    <a:pt x="23" y="14"/>
                    <a:pt x="23" y="8"/>
                    <a:pt x="24" y="4"/>
                  </a:cubicBezTo>
                  <a:cubicBezTo>
                    <a:pt x="19" y="3"/>
                    <a:pt x="14" y="0"/>
                    <a:pt x="11" y="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8" name="Google Shape;1977;p124">
              <a:extLst>
                <a:ext uri="{FF2B5EF4-FFF2-40B4-BE49-F238E27FC236}">
                  <a16:creationId xmlns:a16="http://schemas.microsoft.com/office/drawing/2014/main" id="{47B1BB9C-8EE3-51B4-A9DD-A1EE8D752172}"/>
                </a:ext>
              </a:extLst>
            </p:cNvPr>
            <p:cNvSpPr/>
            <p:nvPr/>
          </p:nvSpPr>
          <p:spPr>
            <a:xfrm>
              <a:off x="3848343" y="3782456"/>
              <a:ext cx="76636" cy="53501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11" y="13"/>
                  </a:moveTo>
                  <a:cubicBezTo>
                    <a:pt x="17" y="11"/>
                    <a:pt x="27" y="15"/>
                    <a:pt x="27" y="10"/>
                  </a:cubicBezTo>
                  <a:cubicBezTo>
                    <a:pt x="27" y="5"/>
                    <a:pt x="10" y="0"/>
                    <a:pt x="6" y="1"/>
                  </a:cubicBezTo>
                  <a:cubicBezTo>
                    <a:pt x="5" y="2"/>
                    <a:pt x="3" y="2"/>
                    <a:pt x="2" y="1"/>
                  </a:cubicBezTo>
                  <a:cubicBezTo>
                    <a:pt x="1" y="5"/>
                    <a:pt x="1" y="11"/>
                    <a:pt x="0" y="17"/>
                  </a:cubicBezTo>
                  <a:cubicBezTo>
                    <a:pt x="0" y="17"/>
                    <a:pt x="1" y="17"/>
                    <a:pt x="1" y="17"/>
                  </a:cubicBezTo>
                  <a:cubicBezTo>
                    <a:pt x="4" y="18"/>
                    <a:pt x="4" y="16"/>
                    <a:pt x="11" y="1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9" name="Google Shape;1978;p124">
              <a:extLst>
                <a:ext uri="{FF2B5EF4-FFF2-40B4-BE49-F238E27FC236}">
                  <a16:creationId xmlns:a16="http://schemas.microsoft.com/office/drawing/2014/main" id="{1383D9CB-B540-B77F-E108-CFB75D7D9A89}"/>
                </a:ext>
              </a:extLst>
            </p:cNvPr>
            <p:cNvSpPr/>
            <p:nvPr/>
          </p:nvSpPr>
          <p:spPr>
            <a:xfrm>
              <a:off x="3487996" y="3902833"/>
              <a:ext cx="96203" cy="101987"/>
            </a:xfrm>
            <a:custGeom>
              <a:avLst/>
              <a:gdLst/>
              <a:ahLst/>
              <a:cxnLst/>
              <a:rect l="l" t="t" r="r" b="b"/>
              <a:pathLst>
                <a:path w="34" h="35" extrusionOk="0">
                  <a:moveTo>
                    <a:pt x="19" y="33"/>
                  </a:moveTo>
                  <a:cubicBezTo>
                    <a:pt x="20" y="34"/>
                    <a:pt x="25" y="33"/>
                    <a:pt x="26" y="34"/>
                  </a:cubicBezTo>
                  <a:cubicBezTo>
                    <a:pt x="27" y="35"/>
                    <a:pt x="29" y="35"/>
                    <a:pt x="30" y="35"/>
                  </a:cubicBezTo>
                  <a:cubicBezTo>
                    <a:pt x="30" y="34"/>
                    <a:pt x="30" y="33"/>
                    <a:pt x="29" y="33"/>
                  </a:cubicBezTo>
                  <a:cubicBezTo>
                    <a:pt x="28" y="31"/>
                    <a:pt x="30" y="26"/>
                    <a:pt x="31" y="23"/>
                  </a:cubicBezTo>
                  <a:cubicBezTo>
                    <a:pt x="32" y="19"/>
                    <a:pt x="30" y="11"/>
                    <a:pt x="32" y="9"/>
                  </a:cubicBezTo>
                  <a:cubicBezTo>
                    <a:pt x="34" y="7"/>
                    <a:pt x="33" y="6"/>
                    <a:pt x="34" y="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0" y="0"/>
                    <a:pt x="26" y="3"/>
                    <a:pt x="25" y="4"/>
                  </a:cubicBezTo>
                  <a:cubicBezTo>
                    <a:pt x="23" y="4"/>
                    <a:pt x="18" y="2"/>
                    <a:pt x="17" y="5"/>
                  </a:cubicBezTo>
                  <a:cubicBezTo>
                    <a:pt x="16" y="8"/>
                    <a:pt x="13" y="9"/>
                    <a:pt x="8" y="9"/>
                  </a:cubicBezTo>
                  <a:cubicBezTo>
                    <a:pt x="4" y="9"/>
                    <a:pt x="6" y="13"/>
                    <a:pt x="6" y="14"/>
                  </a:cubicBezTo>
                  <a:cubicBezTo>
                    <a:pt x="5" y="15"/>
                    <a:pt x="3" y="16"/>
                    <a:pt x="3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2" y="20"/>
                  </a:cubicBezTo>
                  <a:cubicBezTo>
                    <a:pt x="4" y="22"/>
                    <a:pt x="8" y="28"/>
                    <a:pt x="11" y="30"/>
                  </a:cubicBezTo>
                  <a:cubicBezTo>
                    <a:pt x="13" y="30"/>
                    <a:pt x="14" y="32"/>
                    <a:pt x="14" y="33"/>
                  </a:cubicBezTo>
                  <a:cubicBezTo>
                    <a:pt x="16" y="33"/>
                    <a:pt x="18" y="33"/>
                    <a:pt x="19" y="3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0" name="Brazílie – podíl eCOM 2 %">
              <a:extLst>
                <a:ext uri="{FF2B5EF4-FFF2-40B4-BE49-F238E27FC236}">
                  <a16:creationId xmlns:a16="http://schemas.microsoft.com/office/drawing/2014/main" id="{64FFB436-5783-7E4A-011D-4A3D5E51A6B2}"/>
                </a:ext>
              </a:extLst>
            </p:cNvPr>
            <p:cNvSpPr/>
            <p:nvPr/>
          </p:nvSpPr>
          <p:spPr>
            <a:xfrm>
              <a:off x="3799427" y="4138574"/>
              <a:ext cx="916360" cy="963020"/>
            </a:xfrm>
            <a:custGeom>
              <a:avLst/>
              <a:gdLst/>
              <a:ahLst/>
              <a:cxnLst/>
              <a:rect l="l" t="t" r="r" b="b"/>
              <a:pathLst>
                <a:path w="320" h="328" extrusionOk="0">
                  <a:moveTo>
                    <a:pt x="170" y="324"/>
                  </a:moveTo>
                  <a:cubicBezTo>
                    <a:pt x="175" y="320"/>
                    <a:pt x="173" y="318"/>
                    <a:pt x="176" y="314"/>
                  </a:cubicBezTo>
                  <a:cubicBezTo>
                    <a:pt x="178" y="310"/>
                    <a:pt x="176" y="308"/>
                    <a:pt x="180" y="304"/>
                  </a:cubicBezTo>
                  <a:cubicBezTo>
                    <a:pt x="184" y="301"/>
                    <a:pt x="179" y="298"/>
                    <a:pt x="184" y="296"/>
                  </a:cubicBezTo>
                  <a:cubicBezTo>
                    <a:pt x="189" y="293"/>
                    <a:pt x="189" y="298"/>
                    <a:pt x="184" y="303"/>
                  </a:cubicBezTo>
                  <a:cubicBezTo>
                    <a:pt x="180" y="308"/>
                    <a:pt x="180" y="310"/>
                    <a:pt x="185" y="306"/>
                  </a:cubicBezTo>
                  <a:cubicBezTo>
                    <a:pt x="190" y="302"/>
                    <a:pt x="192" y="296"/>
                    <a:pt x="195" y="290"/>
                  </a:cubicBezTo>
                  <a:cubicBezTo>
                    <a:pt x="198" y="284"/>
                    <a:pt x="201" y="282"/>
                    <a:pt x="203" y="281"/>
                  </a:cubicBezTo>
                  <a:cubicBezTo>
                    <a:pt x="206" y="281"/>
                    <a:pt x="206" y="274"/>
                    <a:pt x="206" y="270"/>
                  </a:cubicBezTo>
                  <a:cubicBezTo>
                    <a:pt x="205" y="265"/>
                    <a:pt x="204" y="261"/>
                    <a:pt x="206" y="258"/>
                  </a:cubicBezTo>
                  <a:cubicBezTo>
                    <a:pt x="208" y="255"/>
                    <a:pt x="206" y="252"/>
                    <a:pt x="208" y="252"/>
                  </a:cubicBezTo>
                  <a:cubicBezTo>
                    <a:pt x="211" y="252"/>
                    <a:pt x="215" y="248"/>
                    <a:pt x="219" y="244"/>
                  </a:cubicBezTo>
                  <a:cubicBezTo>
                    <a:pt x="222" y="240"/>
                    <a:pt x="225" y="240"/>
                    <a:pt x="229" y="240"/>
                  </a:cubicBezTo>
                  <a:cubicBezTo>
                    <a:pt x="233" y="239"/>
                    <a:pt x="231" y="238"/>
                    <a:pt x="234" y="237"/>
                  </a:cubicBezTo>
                  <a:cubicBezTo>
                    <a:pt x="236" y="236"/>
                    <a:pt x="238" y="234"/>
                    <a:pt x="240" y="232"/>
                  </a:cubicBezTo>
                  <a:cubicBezTo>
                    <a:pt x="242" y="231"/>
                    <a:pt x="249" y="233"/>
                    <a:pt x="253" y="233"/>
                  </a:cubicBezTo>
                  <a:cubicBezTo>
                    <a:pt x="257" y="233"/>
                    <a:pt x="260" y="233"/>
                    <a:pt x="260" y="230"/>
                  </a:cubicBezTo>
                  <a:cubicBezTo>
                    <a:pt x="260" y="228"/>
                    <a:pt x="262" y="225"/>
                    <a:pt x="265" y="225"/>
                  </a:cubicBezTo>
                  <a:cubicBezTo>
                    <a:pt x="267" y="225"/>
                    <a:pt x="268" y="225"/>
                    <a:pt x="268" y="221"/>
                  </a:cubicBezTo>
                  <a:cubicBezTo>
                    <a:pt x="268" y="218"/>
                    <a:pt x="269" y="215"/>
                    <a:pt x="272" y="214"/>
                  </a:cubicBezTo>
                  <a:cubicBezTo>
                    <a:pt x="274" y="212"/>
                    <a:pt x="274" y="209"/>
                    <a:pt x="275" y="206"/>
                  </a:cubicBezTo>
                  <a:cubicBezTo>
                    <a:pt x="275" y="204"/>
                    <a:pt x="278" y="205"/>
                    <a:pt x="278" y="202"/>
                  </a:cubicBezTo>
                  <a:cubicBezTo>
                    <a:pt x="278" y="199"/>
                    <a:pt x="279" y="195"/>
                    <a:pt x="279" y="192"/>
                  </a:cubicBezTo>
                  <a:cubicBezTo>
                    <a:pt x="279" y="190"/>
                    <a:pt x="282" y="190"/>
                    <a:pt x="283" y="188"/>
                  </a:cubicBezTo>
                  <a:cubicBezTo>
                    <a:pt x="284" y="186"/>
                    <a:pt x="282" y="184"/>
                    <a:pt x="284" y="178"/>
                  </a:cubicBezTo>
                  <a:cubicBezTo>
                    <a:pt x="286" y="172"/>
                    <a:pt x="284" y="167"/>
                    <a:pt x="284" y="162"/>
                  </a:cubicBezTo>
                  <a:cubicBezTo>
                    <a:pt x="284" y="157"/>
                    <a:pt x="284" y="152"/>
                    <a:pt x="286" y="151"/>
                  </a:cubicBezTo>
                  <a:cubicBezTo>
                    <a:pt x="288" y="149"/>
                    <a:pt x="287" y="148"/>
                    <a:pt x="285" y="147"/>
                  </a:cubicBezTo>
                  <a:cubicBezTo>
                    <a:pt x="284" y="147"/>
                    <a:pt x="285" y="145"/>
                    <a:pt x="287" y="145"/>
                  </a:cubicBezTo>
                  <a:cubicBezTo>
                    <a:pt x="288" y="145"/>
                    <a:pt x="289" y="148"/>
                    <a:pt x="292" y="147"/>
                  </a:cubicBezTo>
                  <a:cubicBezTo>
                    <a:pt x="294" y="145"/>
                    <a:pt x="296" y="139"/>
                    <a:pt x="298" y="134"/>
                  </a:cubicBezTo>
                  <a:cubicBezTo>
                    <a:pt x="300" y="129"/>
                    <a:pt x="303" y="129"/>
                    <a:pt x="306" y="128"/>
                  </a:cubicBezTo>
                  <a:cubicBezTo>
                    <a:pt x="308" y="127"/>
                    <a:pt x="314" y="121"/>
                    <a:pt x="317" y="112"/>
                  </a:cubicBezTo>
                  <a:cubicBezTo>
                    <a:pt x="320" y="104"/>
                    <a:pt x="317" y="95"/>
                    <a:pt x="315" y="89"/>
                  </a:cubicBezTo>
                  <a:cubicBezTo>
                    <a:pt x="314" y="83"/>
                    <a:pt x="312" y="84"/>
                    <a:pt x="308" y="84"/>
                  </a:cubicBezTo>
                  <a:cubicBezTo>
                    <a:pt x="305" y="85"/>
                    <a:pt x="298" y="84"/>
                    <a:pt x="289" y="74"/>
                  </a:cubicBezTo>
                  <a:cubicBezTo>
                    <a:pt x="280" y="64"/>
                    <a:pt x="272" y="65"/>
                    <a:pt x="266" y="67"/>
                  </a:cubicBezTo>
                  <a:cubicBezTo>
                    <a:pt x="260" y="68"/>
                    <a:pt x="254" y="64"/>
                    <a:pt x="250" y="63"/>
                  </a:cubicBezTo>
                  <a:cubicBezTo>
                    <a:pt x="246" y="62"/>
                    <a:pt x="242" y="67"/>
                    <a:pt x="239" y="68"/>
                  </a:cubicBezTo>
                  <a:cubicBezTo>
                    <a:pt x="236" y="69"/>
                    <a:pt x="241" y="64"/>
                    <a:pt x="241" y="60"/>
                  </a:cubicBezTo>
                  <a:cubicBezTo>
                    <a:pt x="241" y="57"/>
                    <a:pt x="230" y="52"/>
                    <a:pt x="222" y="49"/>
                  </a:cubicBezTo>
                  <a:cubicBezTo>
                    <a:pt x="214" y="46"/>
                    <a:pt x="210" y="47"/>
                    <a:pt x="210" y="53"/>
                  </a:cubicBezTo>
                  <a:cubicBezTo>
                    <a:pt x="210" y="58"/>
                    <a:pt x="207" y="51"/>
                    <a:pt x="204" y="57"/>
                  </a:cubicBezTo>
                  <a:cubicBezTo>
                    <a:pt x="202" y="62"/>
                    <a:pt x="197" y="58"/>
                    <a:pt x="200" y="57"/>
                  </a:cubicBezTo>
                  <a:cubicBezTo>
                    <a:pt x="203" y="55"/>
                    <a:pt x="206" y="51"/>
                    <a:pt x="207" y="47"/>
                  </a:cubicBezTo>
                  <a:cubicBezTo>
                    <a:pt x="208" y="44"/>
                    <a:pt x="196" y="41"/>
                    <a:pt x="191" y="43"/>
                  </a:cubicBezTo>
                  <a:cubicBezTo>
                    <a:pt x="187" y="45"/>
                    <a:pt x="189" y="51"/>
                    <a:pt x="186" y="49"/>
                  </a:cubicBezTo>
                  <a:cubicBezTo>
                    <a:pt x="182" y="47"/>
                    <a:pt x="185" y="43"/>
                    <a:pt x="188" y="43"/>
                  </a:cubicBezTo>
                  <a:cubicBezTo>
                    <a:pt x="191" y="43"/>
                    <a:pt x="194" y="37"/>
                    <a:pt x="196" y="33"/>
                  </a:cubicBezTo>
                  <a:cubicBezTo>
                    <a:pt x="198" y="29"/>
                    <a:pt x="193" y="28"/>
                    <a:pt x="189" y="24"/>
                  </a:cubicBezTo>
                  <a:cubicBezTo>
                    <a:pt x="186" y="21"/>
                    <a:pt x="187" y="10"/>
                    <a:pt x="184" y="9"/>
                  </a:cubicBezTo>
                  <a:cubicBezTo>
                    <a:pt x="180" y="12"/>
                    <a:pt x="176" y="18"/>
                    <a:pt x="174" y="22"/>
                  </a:cubicBezTo>
                  <a:cubicBezTo>
                    <a:pt x="173" y="27"/>
                    <a:pt x="170" y="24"/>
                    <a:pt x="166" y="25"/>
                  </a:cubicBezTo>
                  <a:cubicBezTo>
                    <a:pt x="161" y="27"/>
                    <a:pt x="159" y="25"/>
                    <a:pt x="158" y="23"/>
                  </a:cubicBezTo>
                  <a:cubicBezTo>
                    <a:pt x="157" y="21"/>
                    <a:pt x="152" y="23"/>
                    <a:pt x="149" y="23"/>
                  </a:cubicBezTo>
                  <a:cubicBezTo>
                    <a:pt x="146" y="22"/>
                    <a:pt x="148" y="26"/>
                    <a:pt x="145" y="28"/>
                  </a:cubicBezTo>
                  <a:cubicBezTo>
                    <a:pt x="143" y="29"/>
                    <a:pt x="138" y="25"/>
                    <a:pt x="136" y="27"/>
                  </a:cubicBezTo>
                  <a:cubicBezTo>
                    <a:pt x="134" y="30"/>
                    <a:pt x="133" y="27"/>
                    <a:pt x="132" y="29"/>
                  </a:cubicBezTo>
                  <a:cubicBezTo>
                    <a:pt x="131" y="31"/>
                    <a:pt x="127" y="30"/>
                    <a:pt x="126" y="31"/>
                  </a:cubicBezTo>
                  <a:cubicBezTo>
                    <a:pt x="125" y="32"/>
                    <a:pt x="122" y="33"/>
                    <a:pt x="118" y="28"/>
                  </a:cubicBezTo>
                  <a:cubicBezTo>
                    <a:pt x="113" y="24"/>
                    <a:pt x="114" y="16"/>
                    <a:pt x="116" y="14"/>
                  </a:cubicBezTo>
                  <a:cubicBezTo>
                    <a:pt x="118" y="13"/>
                    <a:pt x="118" y="9"/>
                    <a:pt x="115" y="7"/>
                  </a:cubicBezTo>
                  <a:cubicBezTo>
                    <a:pt x="113" y="6"/>
                    <a:pt x="115" y="1"/>
                    <a:pt x="112" y="1"/>
                  </a:cubicBezTo>
                  <a:cubicBezTo>
                    <a:pt x="109" y="0"/>
                    <a:pt x="109" y="4"/>
                    <a:pt x="107" y="5"/>
                  </a:cubicBezTo>
                  <a:cubicBezTo>
                    <a:pt x="105" y="6"/>
                    <a:pt x="99" y="10"/>
                    <a:pt x="97" y="9"/>
                  </a:cubicBezTo>
                  <a:cubicBezTo>
                    <a:pt x="95" y="9"/>
                    <a:pt x="91" y="10"/>
                    <a:pt x="91" y="12"/>
                  </a:cubicBezTo>
                  <a:cubicBezTo>
                    <a:pt x="91" y="15"/>
                    <a:pt x="89" y="14"/>
                    <a:pt x="88" y="12"/>
                  </a:cubicBezTo>
                  <a:cubicBezTo>
                    <a:pt x="88" y="10"/>
                    <a:pt x="83" y="11"/>
                    <a:pt x="81" y="10"/>
                  </a:cubicBezTo>
                  <a:cubicBezTo>
                    <a:pt x="80" y="8"/>
                    <a:pt x="73" y="9"/>
                    <a:pt x="76" y="11"/>
                  </a:cubicBezTo>
                  <a:cubicBezTo>
                    <a:pt x="79" y="12"/>
                    <a:pt x="79" y="14"/>
                    <a:pt x="79" y="17"/>
                  </a:cubicBezTo>
                  <a:cubicBezTo>
                    <a:pt x="79" y="19"/>
                    <a:pt x="81" y="18"/>
                    <a:pt x="81" y="22"/>
                  </a:cubicBezTo>
                  <a:cubicBezTo>
                    <a:pt x="81" y="25"/>
                    <a:pt x="84" y="23"/>
                    <a:pt x="85" y="23"/>
                  </a:cubicBezTo>
                  <a:cubicBezTo>
                    <a:pt x="87" y="23"/>
                    <a:pt x="87" y="25"/>
                    <a:pt x="84" y="26"/>
                  </a:cubicBezTo>
                  <a:cubicBezTo>
                    <a:pt x="82" y="26"/>
                    <a:pt x="81" y="28"/>
                    <a:pt x="80" y="30"/>
                  </a:cubicBezTo>
                  <a:cubicBezTo>
                    <a:pt x="79" y="33"/>
                    <a:pt x="77" y="31"/>
                    <a:pt x="74" y="33"/>
                  </a:cubicBezTo>
                  <a:cubicBezTo>
                    <a:pt x="72" y="35"/>
                    <a:pt x="70" y="37"/>
                    <a:pt x="69" y="36"/>
                  </a:cubicBezTo>
                  <a:cubicBezTo>
                    <a:pt x="67" y="35"/>
                    <a:pt x="66" y="36"/>
                    <a:pt x="65" y="37"/>
                  </a:cubicBezTo>
                  <a:cubicBezTo>
                    <a:pt x="63" y="38"/>
                    <a:pt x="62" y="37"/>
                    <a:pt x="60" y="35"/>
                  </a:cubicBezTo>
                  <a:cubicBezTo>
                    <a:pt x="58" y="33"/>
                    <a:pt x="57" y="30"/>
                    <a:pt x="54" y="27"/>
                  </a:cubicBezTo>
                  <a:cubicBezTo>
                    <a:pt x="52" y="27"/>
                    <a:pt x="48" y="29"/>
                    <a:pt x="46" y="29"/>
                  </a:cubicBezTo>
                  <a:cubicBezTo>
                    <a:pt x="43" y="29"/>
                    <a:pt x="34" y="28"/>
                    <a:pt x="34" y="30"/>
                  </a:cubicBezTo>
                  <a:cubicBezTo>
                    <a:pt x="33" y="31"/>
                    <a:pt x="34" y="34"/>
                    <a:pt x="36" y="34"/>
                  </a:cubicBezTo>
                  <a:cubicBezTo>
                    <a:pt x="37" y="34"/>
                    <a:pt x="40" y="35"/>
                    <a:pt x="37" y="37"/>
                  </a:cubicBezTo>
                  <a:cubicBezTo>
                    <a:pt x="34" y="40"/>
                    <a:pt x="32" y="37"/>
                    <a:pt x="32" y="42"/>
                  </a:cubicBezTo>
                  <a:cubicBezTo>
                    <a:pt x="32" y="47"/>
                    <a:pt x="38" y="50"/>
                    <a:pt x="37" y="55"/>
                  </a:cubicBezTo>
                  <a:cubicBezTo>
                    <a:pt x="36" y="57"/>
                    <a:pt x="35" y="63"/>
                    <a:pt x="35" y="66"/>
                  </a:cubicBezTo>
                  <a:cubicBezTo>
                    <a:pt x="35" y="68"/>
                    <a:pt x="34" y="76"/>
                    <a:pt x="32" y="77"/>
                  </a:cubicBezTo>
                  <a:cubicBezTo>
                    <a:pt x="30" y="77"/>
                    <a:pt x="28" y="75"/>
                    <a:pt x="25" y="77"/>
                  </a:cubicBezTo>
                  <a:cubicBezTo>
                    <a:pt x="22" y="80"/>
                    <a:pt x="19" y="78"/>
                    <a:pt x="16" y="81"/>
                  </a:cubicBezTo>
                  <a:cubicBezTo>
                    <a:pt x="12" y="83"/>
                    <a:pt x="9" y="82"/>
                    <a:pt x="8" y="86"/>
                  </a:cubicBezTo>
                  <a:cubicBezTo>
                    <a:pt x="8" y="89"/>
                    <a:pt x="5" y="90"/>
                    <a:pt x="6" y="93"/>
                  </a:cubicBezTo>
                  <a:cubicBezTo>
                    <a:pt x="7" y="96"/>
                    <a:pt x="4" y="95"/>
                    <a:pt x="2" y="97"/>
                  </a:cubicBezTo>
                  <a:cubicBezTo>
                    <a:pt x="0" y="100"/>
                    <a:pt x="3" y="101"/>
                    <a:pt x="1" y="103"/>
                  </a:cubicBezTo>
                  <a:cubicBezTo>
                    <a:pt x="0" y="104"/>
                    <a:pt x="2" y="107"/>
                    <a:pt x="3" y="110"/>
                  </a:cubicBezTo>
                  <a:cubicBezTo>
                    <a:pt x="5" y="112"/>
                    <a:pt x="7" y="114"/>
                    <a:pt x="7" y="116"/>
                  </a:cubicBezTo>
                  <a:cubicBezTo>
                    <a:pt x="6" y="119"/>
                    <a:pt x="8" y="120"/>
                    <a:pt x="11" y="120"/>
                  </a:cubicBezTo>
                  <a:cubicBezTo>
                    <a:pt x="13" y="119"/>
                    <a:pt x="11" y="124"/>
                    <a:pt x="15" y="124"/>
                  </a:cubicBezTo>
                  <a:cubicBezTo>
                    <a:pt x="19" y="124"/>
                    <a:pt x="22" y="125"/>
                    <a:pt x="23" y="123"/>
                  </a:cubicBezTo>
                  <a:cubicBezTo>
                    <a:pt x="24" y="121"/>
                    <a:pt x="27" y="119"/>
                    <a:pt x="27" y="122"/>
                  </a:cubicBezTo>
                  <a:cubicBezTo>
                    <a:pt x="27" y="125"/>
                    <a:pt x="26" y="134"/>
                    <a:pt x="29" y="133"/>
                  </a:cubicBezTo>
                  <a:cubicBezTo>
                    <a:pt x="32" y="132"/>
                    <a:pt x="37" y="132"/>
                    <a:pt x="39" y="133"/>
                  </a:cubicBezTo>
                  <a:cubicBezTo>
                    <a:pt x="42" y="134"/>
                    <a:pt x="45" y="133"/>
                    <a:pt x="46" y="131"/>
                  </a:cubicBezTo>
                  <a:cubicBezTo>
                    <a:pt x="48" y="130"/>
                    <a:pt x="50" y="130"/>
                    <a:pt x="53" y="128"/>
                  </a:cubicBezTo>
                  <a:cubicBezTo>
                    <a:pt x="56" y="126"/>
                    <a:pt x="60" y="123"/>
                    <a:pt x="63" y="123"/>
                  </a:cubicBezTo>
                  <a:cubicBezTo>
                    <a:pt x="66" y="123"/>
                    <a:pt x="71" y="121"/>
                    <a:pt x="70" y="124"/>
                  </a:cubicBezTo>
                  <a:cubicBezTo>
                    <a:pt x="70" y="126"/>
                    <a:pt x="69" y="135"/>
                    <a:pt x="73" y="140"/>
                  </a:cubicBezTo>
                  <a:cubicBezTo>
                    <a:pt x="77" y="144"/>
                    <a:pt x="79" y="146"/>
                    <a:pt x="82" y="145"/>
                  </a:cubicBezTo>
                  <a:cubicBezTo>
                    <a:pt x="86" y="145"/>
                    <a:pt x="86" y="147"/>
                    <a:pt x="88" y="146"/>
                  </a:cubicBezTo>
                  <a:cubicBezTo>
                    <a:pt x="91" y="146"/>
                    <a:pt x="89" y="149"/>
                    <a:pt x="91" y="149"/>
                  </a:cubicBezTo>
                  <a:cubicBezTo>
                    <a:pt x="94" y="149"/>
                    <a:pt x="98" y="150"/>
                    <a:pt x="98" y="152"/>
                  </a:cubicBezTo>
                  <a:cubicBezTo>
                    <a:pt x="98" y="155"/>
                    <a:pt x="105" y="153"/>
                    <a:pt x="107" y="154"/>
                  </a:cubicBezTo>
                  <a:cubicBezTo>
                    <a:pt x="109" y="156"/>
                    <a:pt x="110" y="157"/>
                    <a:pt x="110" y="160"/>
                  </a:cubicBezTo>
                  <a:cubicBezTo>
                    <a:pt x="110" y="163"/>
                    <a:pt x="114" y="165"/>
                    <a:pt x="111" y="166"/>
                  </a:cubicBezTo>
                  <a:cubicBezTo>
                    <a:pt x="109" y="167"/>
                    <a:pt x="112" y="169"/>
                    <a:pt x="112" y="173"/>
                  </a:cubicBezTo>
                  <a:cubicBezTo>
                    <a:pt x="112" y="176"/>
                    <a:pt x="116" y="177"/>
                    <a:pt x="121" y="177"/>
                  </a:cubicBezTo>
                  <a:cubicBezTo>
                    <a:pt x="126" y="176"/>
                    <a:pt x="128" y="177"/>
                    <a:pt x="128" y="181"/>
                  </a:cubicBezTo>
                  <a:cubicBezTo>
                    <a:pt x="128" y="184"/>
                    <a:pt x="131" y="185"/>
                    <a:pt x="132" y="189"/>
                  </a:cubicBezTo>
                  <a:cubicBezTo>
                    <a:pt x="134" y="192"/>
                    <a:pt x="131" y="196"/>
                    <a:pt x="131" y="199"/>
                  </a:cubicBezTo>
                  <a:cubicBezTo>
                    <a:pt x="132" y="201"/>
                    <a:pt x="130" y="203"/>
                    <a:pt x="129" y="204"/>
                  </a:cubicBezTo>
                  <a:cubicBezTo>
                    <a:pt x="131" y="207"/>
                    <a:pt x="131" y="208"/>
                    <a:pt x="129" y="209"/>
                  </a:cubicBezTo>
                  <a:cubicBezTo>
                    <a:pt x="127" y="210"/>
                    <a:pt x="132" y="213"/>
                    <a:pt x="131" y="219"/>
                  </a:cubicBezTo>
                  <a:cubicBezTo>
                    <a:pt x="130" y="224"/>
                    <a:pt x="129" y="225"/>
                    <a:pt x="135" y="225"/>
                  </a:cubicBezTo>
                  <a:cubicBezTo>
                    <a:pt x="140" y="225"/>
                    <a:pt x="140" y="227"/>
                    <a:pt x="142" y="226"/>
                  </a:cubicBezTo>
                  <a:cubicBezTo>
                    <a:pt x="144" y="225"/>
                    <a:pt x="147" y="230"/>
                    <a:pt x="147" y="233"/>
                  </a:cubicBezTo>
                  <a:cubicBezTo>
                    <a:pt x="148" y="235"/>
                    <a:pt x="150" y="242"/>
                    <a:pt x="151" y="242"/>
                  </a:cubicBezTo>
                  <a:cubicBezTo>
                    <a:pt x="152" y="242"/>
                    <a:pt x="155" y="239"/>
                    <a:pt x="158" y="240"/>
                  </a:cubicBezTo>
                  <a:cubicBezTo>
                    <a:pt x="161" y="241"/>
                    <a:pt x="157" y="251"/>
                    <a:pt x="157" y="255"/>
                  </a:cubicBezTo>
                  <a:cubicBezTo>
                    <a:pt x="159" y="254"/>
                    <a:pt x="162" y="254"/>
                    <a:pt x="163" y="255"/>
                  </a:cubicBezTo>
                  <a:cubicBezTo>
                    <a:pt x="164" y="256"/>
                    <a:pt x="165" y="265"/>
                    <a:pt x="164" y="267"/>
                  </a:cubicBezTo>
                  <a:cubicBezTo>
                    <a:pt x="163" y="269"/>
                    <a:pt x="157" y="271"/>
                    <a:pt x="154" y="273"/>
                  </a:cubicBezTo>
                  <a:cubicBezTo>
                    <a:pt x="151" y="275"/>
                    <a:pt x="144" y="282"/>
                    <a:pt x="140" y="287"/>
                  </a:cubicBezTo>
                  <a:cubicBezTo>
                    <a:pt x="138" y="291"/>
                    <a:pt x="135" y="293"/>
                    <a:pt x="133" y="296"/>
                  </a:cubicBezTo>
                  <a:cubicBezTo>
                    <a:pt x="134" y="296"/>
                    <a:pt x="135" y="296"/>
                    <a:pt x="136" y="296"/>
                  </a:cubicBezTo>
                  <a:cubicBezTo>
                    <a:pt x="137" y="295"/>
                    <a:pt x="140" y="295"/>
                    <a:pt x="142" y="298"/>
                  </a:cubicBezTo>
                  <a:cubicBezTo>
                    <a:pt x="145" y="301"/>
                    <a:pt x="145" y="304"/>
                    <a:pt x="146" y="304"/>
                  </a:cubicBezTo>
                  <a:cubicBezTo>
                    <a:pt x="147" y="303"/>
                    <a:pt x="148" y="299"/>
                    <a:pt x="151" y="302"/>
                  </a:cubicBezTo>
                  <a:cubicBezTo>
                    <a:pt x="153" y="305"/>
                    <a:pt x="158" y="308"/>
                    <a:pt x="160" y="309"/>
                  </a:cubicBezTo>
                  <a:cubicBezTo>
                    <a:pt x="161" y="311"/>
                    <a:pt x="165" y="312"/>
                    <a:pt x="165" y="316"/>
                  </a:cubicBezTo>
                  <a:cubicBezTo>
                    <a:pt x="165" y="318"/>
                    <a:pt x="164" y="323"/>
                    <a:pt x="166" y="328"/>
                  </a:cubicBezTo>
                  <a:cubicBezTo>
                    <a:pt x="167" y="326"/>
                    <a:pt x="168" y="325"/>
                    <a:pt x="170" y="324"/>
                  </a:cubicBezTo>
                  <a:close/>
                </a:path>
              </a:pathLst>
            </a:custGeom>
            <a:solidFill>
              <a:srgbClr val="85063E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" name="Google Shape;1980;p124">
              <a:extLst>
                <a:ext uri="{FF2B5EF4-FFF2-40B4-BE49-F238E27FC236}">
                  <a16:creationId xmlns:a16="http://schemas.microsoft.com/office/drawing/2014/main" id="{F9FBC71C-1B4E-E8D3-8C6A-2ECC35B3C16E}"/>
                </a:ext>
              </a:extLst>
            </p:cNvPr>
            <p:cNvSpPr/>
            <p:nvPr/>
          </p:nvSpPr>
          <p:spPr>
            <a:xfrm>
              <a:off x="4161408" y="5004622"/>
              <a:ext cx="114137" cy="128737"/>
            </a:xfrm>
            <a:custGeom>
              <a:avLst/>
              <a:gdLst/>
              <a:ahLst/>
              <a:cxnLst/>
              <a:rect l="l" t="t" r="r" b="b"/>
              <a:pathLst>
                <a:path w="40" h="44" extrusionOk="0">
                  <a:moveTo>
                    <a:pt x="39" y="21"/>
                  </a:moveTo>
                  <a:cubicBezTo>
                    <a:pt x="39" y="17"/>
                    <a:pt x="35" y="16"/>
                    <a:pt x="34" y="14"/>
                  </a:cubicBezTo>
                  <a:cubicBezTo>
                    <a:pt x="32" y="13"/>
                    <a:pt x="27" y="10"/>
                    <a:pt x="25" y="7"/>
                  </a:cubicBezTo>
                  <a:cubicBezTo>
                    <a:pt x="22" y="4"/>
                    <a:pt x="21" y="8"/>
                    <a:pt x="20" y="9"/>
                  </a:cubicBezTo>
                  <a:cubicBezTo>
                    <a:pt x="19" y="9"/>
                    <a:pt x="19" y="6"/>
                    <a:pt x="16" y="3"/>
                  </a:cubicBezTo>
                  <a:cubicBezTo>
                    <a:pt x="14" y="0"/>
                    <a:pt x="11" y="0"/>
                    <a:pt x="10" y="1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6" y="2"/>
                    <a:pt x="5" y="4"/>
                    <a:pt x="5" y="5"/>
                  </a:cubicBezTo>
                  <a:cubicBezTo>
                    <a:pt x="5" y="9"/>
                    <a:pt x="2" y="12"/>
                    <a:pt x="2" y="19"/>
                  </a:cubicBezTo>
                  <a:cubicBezTo>
                    <a:pt x="2" y="25"/>
                    <a:pt x="0" y="24"/>
                    <a:pt x="0" y="29"/>
                  </a:cubicBezTo>
                  <a:cubicBezTo>
                    <a:pt x="0" y="34"/>
                    <a:pt x="1" y="34"/>
                    <a:pt x="2" y="34"/>
                  </a:cubicBezTo>
                  <a:cubicBezTo>
                    <a:pt x="3" y="35"/>
                    <a:pt x="2" y="36"/>
                    <a:pt x="2" y="38"/>
                  </a:cubicBezTo>
                  <a:cubicBezTo>
                    <a:pt x="2" y="38"/>
                    <a:pt x="3" y="39"/>
                    <a:pt x="5" y="39"/>
                  </a:cubicBezTo>
                  <a:cubicBezTo>
                    <a:pt x="8" y="39"/>
                    <a:pt x="11" y="40"/>
                    <a:pt x="15" y="42"/>
                  </a:cubicBezTo>
                  <a:cubicBezTo>
                    <a:pt x="19" y="44"/>
                    <a:pt x="18" y="41"/>
                    <a:pt x="21" y="42"/>
                  </a:cubicBezTo>
                  <a:cubicBezTo>
                    <a:pt x="25" y="42"/>
                    <a:pt x="29" y="43"/>
                    <a:pt x="34" y="40"/>
                  </a:cubicBezTo>
                  <a:cubicBezTo>
                    <a:pt x="36" y="39"/>
                    <a:pt x="38" y="36"/>
                    <a:pt x="40" y="33"/>
                  </a:cubicBezTo>
                  <a:cubicBezTo>
                    <a:pt x="38" y="28"/>
                    <a:pt x="39" y="23"/>
                    <a:pt x="39" y="2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" name="Argentina – podíl eCOM 3 %">
              <a:extLst>
                <a:ext uri="{FF2B5EF4-FFF2-40B4-BE49-F238E27FC236}">
                  <a16:creationId xmlns:a16="http://schemas.microsoft.com/office/drawing/2014/main" id="{1908FD2F-9863-B3CC-21B8-93B8B65CC6F3}"/>
                </a:ext>
              </a:extLst>
            </p:cNvPr>
            <p:cNvSpPr/>
            <p:nvPr/>
          </p:nvSpPr>
          <p:spPr>
            <a:xfrm>
              <a:off x="3805951" y="4787272"/>
              <a:ext cx="466332" cy="944629"/>
            </a:xfrm>
            <a:custGeom>
              <a:avLst/>
              <a:gdLst/>
              <a:ahLst/>
              <a:cxnLst/>
              <a:rect l="l" t="t" r="r" b="b"/>
              <a:pathLst>
                <a:path w="163" h="322" extrusionOk="0">
                  <a:moveTo>
                    <a:pt x="62" y="315"/>
                  </a:moveTo>
                  <a:cubicBezTo>
                    <a:pt x="57" y="315"/>
                    <a:pt x="49" y="307"/>
                    <a:pt x="46" y="305"/>
                  </a:cubicBezTo>
                  <a:cubicBezTo>
                    <a:pt x="43" y="303"/>
                    <a:pt x="45" y="301"/>
                    <a:pt x="42" y="301"/>
                  </a:cubicBezTo>
                  <a:cubicBezTo>
                    <a:pt x="39" y="302"/>
                    <a:pt x="41" y="299"/>
                    <a:pt x="43" y="298"/>
                  </a:cubicBezTo>
                  <a:cubicBezTo>
                    <a:pt x="44" y="297"/>
                    <a:pt x="42" y="294"/>
                    <a:pt x="40" y="293"/>
                  </a:cubicBezTo>
                  <a:cubicBezTo>
                    <a:pt x="40" y="298"/>
                    <a:pt x="39" y="320"/>
                    <a:pt x="40" y="320"/>
                  </a:cubicBezTo>
                  <a:cubicBezTo>
                    <a:pt x="41" y="320"/>
                    <a:pt x="51" y="319"/>
                    <a:pt x="53" y="321"/>
                  </a:cubicBezTo>
                  <a:cubicBezTo>
                    <a:pt x="55" y="321"/>
                    <a:pt x="56" y="322"/>
                    <a:pt x="57" y="321"/>
                  </a:cubicBezTo>
                  <a:cubicBezTo>
                    <a:pt x="59" y="319"/>
                    <a:pt x="64" y="320"/>
                    <a:pt x="67" y="318"/>
                  </a:cubicBezTo>
                  <a:cubicBezTo>
                    <a:pt x="70" y="316"/>
                    <a:pt x="66" y="316"/>
                    <a:pt x="62" y="315"/>
                  </a:cubicBezTo>
                  <a:close/>
                  <a:moveTo>
                    <a:pt x="161" y="34"/>
                  </a:moveTo>
                  <a:cubicBezTo>
                    <a:pt x="160" y="33"/>
                    <a:pt x="157" y="33"/>
                    <a:pt x="155" y="34"/>
                  </a:cubicBezTo>
                  <a:cubicBezTo>
                    <a:pt x="155" y="34"/>
                    <a:pt x="155" y="34"/>
                    <a:pt x="155" y="34"/>
                  </a:cubicBezTo>
                  <a:cubicBezTo>
                    <a:pt x="156" y="38"/>
                    <a:pt x="154" y="46"/>
                    <a:pt x="151" y="46"/>
                  </a:cubicBezTo>
                  <a:cubicBezTo>
                    <a:pt x="149" y="46"/>
                    <a:pt x="147" y="50"/>
                    <a:pt x="145" y="49"/>
                  </a:cubicBezTo>
                  <a:cubicBezTo>
                    <a:pt x="143" y="49"/>
                    <a:pt x="140" y="52"/>
                    <a:pt x="138" y="51"/>
                  </a:cubicBezTo>
                  <a:cubicBezTo>
                    <a:pt x="135" y="49"/>
                    <a:pt x="132" y="51"/>
                    <a:pt x="130" y="50"/>
                  </a:cubicBezTo>
                  <a:cubicBezTo>
                    <a:pt x="128" y="49"/>
                    <a:pt x="123" y="50"/>
                    <a:pt x="123" y="48"/>
                  </a:cubicBezTo>
                  <a:cubicBezTo>
                    <a:pt x="123" y="47"/>
                    <a:pt x="125" y="47"/>
                    <a:pt x="125" y="43"/>
                  </a:cubicBezTo>
                  <a:cubicBezTo>
                    <a:pt x="125" y="39"/>
                    <a:pt x="133" y="34"/>
                    <a:pt x="132" y="32"/>
                  </a:cubicBezTo>
                  <a:cubicBezTo>
                    <a:pt x="131" y="30"/>
                    <a:pt x="118" y="27"/>
                    <a:pt x="117" y="25"/>
                  </a:cubicBezTo>
                  <a:cubicBezTo>
                    <a:pt x="115" y="22"/>
                    <a:pt x="113" y="21"/>
                    <a:pt x="108" y="20"/>
                  </a:cubicBezTo>
                  <a:cubicBezTo>
                    <a:pt x="103" y="20"/>
                    <a:pt x="103" y="17"/>
                    <a:pt x="99" y="15"/>
                  </a:cubicBezTo>
                  <a:cubicBezTo>
                    <a:pt x="95" y="12"/>
                    <a:pt x="90" y="6"/>
                    <a:pt x="88" y="3"/>
                  </a:cubicBezTo>
                  <a:cubicBezTo>
                    <a:pt x="85" y="3"/>
                    <a:pt x="81" y="2"/>
                    <a:pt x="80" y="3"/>
                  </a:cubicBezTo>
                  <a:cubicBezTo>
                    <a:pt x="79" y="5"/>
                    <a:pt x="77" y="11"/>
                    <a:pt x="75" y="8"/>
                  </a:cubicBezTo>
                  <a:cubicBezTo>
                    <a:pt x="73" y="5"/>
                    <a:pt x="69" y="5"/>
                    <a:pt x="66" y="4"/>
                  </a:cubicBezTo>
                  <a:cubicBezTo>
                    <a:pt x="62" y="4"/>
                    <a:pt x="62" y="0"/>
                    <a:pt x="59" y="4"/>
                  </a:cubicBezTo>
                  <a:cubicBezTo>
                    <a:pt x="57" y="6"/>
                    <a:pt x="55" y="8"/>
                    <a:pt x="53" y="9"/>
                  </a:cubicBezTo>
                  <a:cubicBezTo>
                    <a:pt x="52" y="13"/>
                    <a:pt x="52" y="17"/>
                    <a:pt x="51" y="19"/>
                  </a:cubicBezTo>
                  <a:cubicBezTo>
                    <a:pt x="50" y="20"/>
                    <a:pt x="42" y="24"/>
                    <a:pt x="42" y="26"/>
                  </a:cubicBezTo>
                  <a:cubicBezTo>
                    <a:pt x="42" y="28"/>
                    <a:pt x="43" y="30"/>
                    <a:pt x="41" y="32"/>
                  </a:cubicBezTo>
                  <a:cubicBezTo>
                    <a:pt x="40" y="33"/>
                    <a:pt x="45" y="39"/>
                    <a:pt x="42" y="40"/>
                  </a:cubicBezTo>
                  <a:cubicBezTo>
                    <a:pt x="39" y="42"/>
                    <a:pt x="44" y="44"/>
                    <a:pt x="42" y="46"/>
                  </a:cubicBezTo>
                  <a:cubicBezTo>
                    <a:pt x="41" y="47"/>
                    <a:pt x="37" y="48"/>
                    <a:pt x="37" y="50"/>
                  </a:cubicBezTo>
                  <a:cubicBezTo>
                    <a:pt x="37" y="51"/>
                    <a:pt x="37" y="55"/>
                    <a:pt x="35" y="56"/>
                  </a:cubicBezTo>
                  <a:cubicBezTo>
                    <a:pt x="33" y="57"/>
                    <a:pt x="31" y="61"/>
                    <a:pt x="31" y="64"/>
                  </a:cubicBezTo>
                  <a:cubicBezTo>
                    <a:pt x="31" y="66"/>
                    <a:pt x="28" y="64"/>
                    <a:pt x="29" y="68"/>
                  </a:cubicBezTo>
                  <a:cubicBezTo>
                    <a:pt x="30" y="71"/>
                    <a:pt x="32" y="75"/>
                    <a:pt x="29" y="76"/>
                  </a:cubicBezTo>
                  <a:cubicBezTo>
                    <a:pt x="27" y="77"/>
                    <a:pt x="27" y="82"/>
                    <a:pt x="26" y="82"/>
                  </a:cubicBezTo>
                  <a:cubicBezTo>
                    <a:pt x="24" y="82"/>
                    <a:pt x="24" y="88"/>
                    <a:pt x="26" y="91"/>
                  </a:cubicBezTo>
                  <a:cubicBezTo>
                    <a:pt x="28" y="94"/>
                    <a:pt x="29" y="96"/>
                    <a:pt x="29" y="99"/>
                  </a:cubicBezTo>
                  <a:cubicBezTo>
                    <a:pt x="29" y="102"/>
                    <a:pt x="31" y="103"/>
                    <a:pt x="30" y="106"/>
                  </a:cubicBezTo>
                  <a:cubicBezTo>
                    <a:pt x="30" y="109"/>
                    <a:pt x="30" y="112"/>
                    <a:pt x="28" y="113"/>
                  </a:cubicBezTo>
                  <a:cubicBezTo>
                    <a:pt x="27" y="114"/>
                    <a:pt x="28" y="118"/>
                    <a:pt x="26" y="119"/>
                  </a:cubicBezTo>
                  <a:cubicBezTo>
                    <a:pt x="24" y="120"/>
                    <a:pt x="28" y="127"/>
                    <a:pt x="26" y="129"/>
                  </a:cubicBezTo>
                  <a:cubicBezTo>
                    <a:pt x="24" y="130"/>
                    <a:pt x="20" y="131"/>
                    <a:pt x="20" y="137"/>
                  </a:cubicBezTo>
                  <a:cubicBezTo>
                    <a:pt x="20" y="142"/>
                    <a:pt x="21" y="145"/>
                    <a:pt x="20" y="147"/>
                  </a:cubicBezTo>
                  <a:cubicBezTo>
                    <a:pt x="20" y="149"/>
                    <a:pt x="23" y="149"/>
                    <a:pt x="22" y="152"/>
                  </a:cubicBezTo>
                  <a:cubicBezTo>
                    <a:pt x="22" y="155"/>
                    <a:pt x="18" y="153"/>
                    <a:pt x="17" y="155"/>
                  </a:cubicBezTo>
                  <a:cubicBezTo>
                    <a:pt x="17" y="157"/>
                    <a:pt x="18" y="161"/>
                    <a:pt x="17" y="161"/>
                  </a:cubicBezTo>
                  <a:cubicBezTo>
                    <a:pt x="16" y="161"/>
                    <a:pt x="15" y="163"/>
                    <a:pt x="15" y="166"/>
                  </a:cubicBezTo>
                  <a:cubicBezTo>
                    <a:pt x="15" y="170"/>
                    <a:pt x="13" y="170"/>
                    <a:pt x="13" y="172"/>
                  </a:cubicBezTo>
                  <a:cubicBezTo>
                    <a:pt x="12" y="173"/>
                    <a:pt x="14" y="175"/>
                    <a:pt x="14" y="177"/>
                  </a:cubicBezTo>
                  <a:cubicBezTo>
                    <a:pt x="14" y="179"/>
                    <a:pt x="16" y="186"/>
                    <a:pt x="14" y="186"/>
                  </a:cubicBezTo>
                  <a:cubicBezTo>
                    <a:pt x="12" y="186"/>
                    <a:pt x="11" y="193"/>
                    <a:pt x="13" y="194"/>
                  </a:cubicBezTo>
                  <a:cubicBezTo>
                    <a:pt x="14" y="195"/>
                    <a:pt x="14" y="197"/>
                    <a:pt x="13" y="199"/>
                  </a:cubicBezTo>
                  <a:cubicBezTo>
                    <a:pt x="13" y="200"/>
                    <a:pt x="17" y="202"/>
                    <a:pt x="15" y="204"/>
                  </a:cubicBezTo>
                  <a:cubicBezTo>
                    <a:pt x="12" y="206"/>
                    <a:pt x="14" y="209"/>
                    <a:pt x="17" y="208"/>
                  </a:cubicBezTo>
                  <a:cubicBezTo>
                    <a:pt x="19" y="207"/>
                    <a:pt x="21" y="212"/>
                    <a:pt x="18" y="212"/>
                  </a:cubicBezTo>
                  <a:cubicBezTo>
                    <a:pt x="16" y="212"/>
                    <a:pt x="13" y="212"/>
                    <a:pt x="15" y="213"/>
                  </a:cubicBezTo>
                  <a:cubicBezTo>
                    <a:pt x="17" y="215"/>
                    <a:pt x="19" y="217"/>
                    <a:pt x="16" y="219"/>
                  </a:cubicBezTo>
                  <a:cubicBezTo>
                    <a:pt x="13" y="220"/>
                    <a:pt x="16" y="222"/>
                    <a:pt x="15" y="225"/>
                  </a:cubicBezTo>
                  <a:cubicBezTo>
                    <a:pt x="14" y="228"/>
                    <a:pt x="17" y="230"/>
                    <a:pt x="15" y="231"/>
                  </a:cubicBezTo>
                  <a:cubicBezTo>
                    <a:pt x="12" y="232"/>
                    <a:pt x="16" y="236"/>
                    <a:pt x="12" y="237"/>
                  </a:cubicBezTo>
                  <a:cubicBezTo>
                    <a:pt x="9" y="237"/>
                    <a:pt x="11" y="240"/>
                    <a:pt x="9" y="242"/>
                  </a:cubicBezTo>
                  <a:cubicBezTo>
                    <a:pt x="7" y="244"/>
                    <a:pt x="12" y="247"/>
                    <a:pt x="9" y="248"/>
                  </a:cubicBezTo>
                  <a:cubicBezTo>
                    <a:pt x="7" y="250"/>
                    <a:pt x="9" y="254"/>
                    <a:pt x="6" y="254"/>
                  </a:cubicBezTo>
                  <a:cubicBezTo>
                    <a:pt x="3" y="254"/>
                    <a:pt x="2" y="257"/>
                    <a:pt x="2" y="259"/>
                  </a:cubicBezTo>
                  <a:cubicBezTo>
                    <a:pt x="1" y="261"/>
                    <a:pt x="0" y="264"/>
                    <a:pt x="2" y="267"/>
                  </a:cubicBezTo>
                  <a:cubicBezTo>
                    <a:pt x="4" y="269"/>
                    <a:pt x="1" y="271"/>
                    <a:pt x="3" y="272"/>
                  </a:cubicBezTo>
                  <a:cubicBezTo>
                    <a:pt x="5" y="273"/>
                    <a:pt x="12" y="271"/>
                    <a:pt x="11" y="274"/>
                  </a:cubicBezTo>
                  <a:cubicBezTo>
                    <a:pt x="10" y="277"/>
                    <a:pt x="10" y="283"/>
                    <a:pt x="11" y="283"/>
                  </a:cubicBezTo>
                  <a:cubicBezTo>
                    <a:pt x="12" y="283"/>
                    <a:pt x="13" y="287"/>
                    <a:pt x="15" y="287"/>
                  </a:cubicBezTo>
                  <a:cubicBezTo>
                    <a:pt x="17" y="287"/>
                    <a:pt x="26" y="286"/>
                    <a:pt x="29" y="287"/>
                  </a:cubicBezTo>
                  <a:cubicBezTo>
                    <a:pt x="31" y="287"/>
                    <a:pt x="33" y="288"/>
                    <a:pt x="34" y="289"/>
                  </a:cubicBezTo>
                  <a:cubicBezTo>
                    <a:pt x="36" y="288"/>
                    <a:pt x="40" y="291"/>
                    <a:pt x="41" y="290"/>
                  </a:cubicBezTo>
                  <a:cubicBezTo>
                    <a:pt x="42" y="289"/>
                    <a:pt x="37" y="284"/>
                    <a:pt x="37" y="283"/>
                  </a:cubicBezTo>
                  <a:cubicBezTo>
                    <a:pt x="37" y="281"/>
                    <a:pt x="36" y="278"/>
                    <a:pt x="36" y="277"/>
                  </a:cubicBezTo>
                  <a:cubicBezTo>
                    <a:pt x="36" y="275"/>
                    <a:pt x="35" y="271"/>
                    <a:pt x="38" y="269"/>
                  </a:cubicBezTo>
                  <a:cubicBezTo>
                    <a:pt x="40" y="267"/>
                    <a:pt x="40" y="266"/>
                    <a:pt x="42" y="266"/>
                  </a:cubicBezTo>
                  <a:cubicBezTo>
                    <a:pt x="44" y="266"/>
                    <a:pt x="47" y="264"/>
                    <a:pt x="47" y="260"/>
                  </a:cubicBezTo>
                  <a:cubicBezTo>
                    <a:pt x="47" y="256"/>
                    <a:pt x="49" y="254"/>
                    <a:pt x="53" y="251"/>
                  </a:cubicBezTo>
                  <a:cubicBezTo>
                    <a:pt x="57" y="248"/>
                    <a:pt x="63" y="245"/>
                    <a:pt x="62" y="243"/>
                  </a:cubicBezTo>
                  <a:cubicBezTo>
                    <a:pt x="61" y="242"/>
                    <a:pt x="64" y="237"/>
                    <a:pt x="64" y="236"/>
                  </a:cubicBezTo>
                  <a:cubicBezTo>
                    <a:pt x="64" y="234"/>
                    <a:pt x="57" y="234"/>
                    <a:pt x="55" y="233"/>
                  </a:cubicBezTo>
                  <a:cubicBezTo>
                    <a:pt x="54" y="233"/>
                    <a:pt x="46" y="228"/>
                    <a:pt x="50" y="221"/>
                  </a:cubicBezTo>
                  <a:cubicBezTo>
                    <a:pt x="54" y="215"/>
                    <a:pt x="61" y="214"/>
                    <a:pt x="63" y="214"/>
                  </a:cubicBezTo>
                  <a:cubicBezTo>
                    <a:pt x="65" y="213"/>
                    <a:pt x="63" y="210"/>
                    <a:pt x="65" y="209"/>
                  </a:cubicBezTo>
                  <a:cubicBezTo>
                    <a:pt x="67" y="208"/>
                    <a:pt x="67" y="206"/>
                    <a:pt x="67" y="204"/>
                  </a:cubicBezTo>
                  <a:cubicBezTo>
                    <a:pt x="67" y="201"/>
                    <a:pt x="67" y="196"/>
                    <a:pt x="70" y="196"/>
                  </a:cubicBezTo>
                  <a:cubicBezTo>
                    <a:pt x="74" y="195"/>
                    <a:pt x="75" y="193"/>
                    <a:pt x="73" y="193"/>
                  </a:cubicBezTo>
                  <a:cubicBezTo>
                    <a:pt x="71" y="192"/>
                    <a:pt x="70" y="190"/>
                    <a:pt x="73" y="190"/>
                  </a:cubicBezTo>
                  <a:cubicBezTo>
                    <a:pt x="76" y="189"/>
                    <a:pt x="75" y="192"/>
                    <a:pt x="77" y="192"/>
                  </a:cubicBezTo>
                  <a:cubicBezTo>
                    <a:pt x="80" y="192"/>
                    <a:pt x="84" y="188"/>
                    <a:pt x="81" y="186"/>
                  </a:cubicBezTo>
                  <a:cubicBezTo>
                    <a:pt x="78" y="184"/>
                    <a:pt x="77" y="187"/>
                    <a:pt x="75" y="188"/>
                  </a:cubicBezTo>
                  <a:cubicBezTo>
                    <a:pt x="74" y="188"/>
                    <a:pt x="72" y="185"/>
                    <a:pt x="71" y="185"/>
                  </a:cubicBezTo>
                  <a:cubicBezTo>
                    <a:pt x="69" y="185"/>
                    <a:pt x="70" y="181"/>
                    <a:pt x="69" y="179"/>
                  </a:cubicBezTo>
                  <a:cubicBezTo>
                    <a:pt x="69" y="178"/>
                    <a:pt x="68" y="174"/>
                    <a:pt x="69" y="172"/>
                  </a:cubicBezTo>
                  <a:cubicBezTo>
                    <a:pt x="70" y="170"/>
                    <a:pt x="77" y="175"/>
                    <a:pt x="82" y="175"/>
                  </a:cubicBezTo>
                  <a:cubicBezTo>
                    <a:pt x="87" y="176"/>
                    <a:pt x="91" y="173"/>
                    <a:pt x="91" y="171"/>
                  </a:cubicBezTo>
                  <a:cubicBezTo>
                    <a:pt x="91" y="169"/>
                    <a:pt x="89" y="165"/>
                    <a:pt x="92" y="163"/>
                  </a:cubicBezTo>
                  <a:cubicBezTo>
                    <a:pt x="95" y="161"/>
                    <a:pt x="92" y="160"/>
                    <a:pt x="92" y="157"/>
                  </a:cubicBezTo>
                  <a:cubicBezTo>
                    <a:pt x="91" y="154"/>
                    <a:pt x="93" y="153"/>
                    <a:pt x="94" y="154"/>
                  </a:cubicBezTo>
                  <a:cubicBezTo>
                    <a:pt x="96" y="155"/>
                    <a:pt x="106" y="155"/>
                    <a:pt x="115" y="153"/>
                  </a:cubicBezTo>
                  <a:cubicBezTo>
                    <a:pt x="124" y="151"/>
                    <a:pt x="130" y="148"/>
                    <a:pt x="130" y="145"/>
                  </a:cubicBezTo>
                  <a:cubicBezTo>
                    <a:pt x="131" y="143"/>
                    <a:pt x="136" y="137"/>
                    <a:pt x="138" y="135"/>
                  </a:cubicBezTo>
                  <a:cubicBezTo>
                    <a:pt x="139" y="133"/>
                    <a:pt x="138" y="130"/>
                    <a:pt x="134" y="129"/>
                  </a:cubicBezTo>
                  <a:cubicBezTo>
                    <a:pt x="131" y="129"/>
                    <a:pt x="131" y="125"/>
                    <a:pt x="133" y="122"/>
                  </a:cubicBezTo>
                  <a:cubicBezTo>
                    <a:pt x="135" y="120"/>
                    <a:pt x="132" y="118"/>
                    <a:pt x="128" y="118"/>
                  </a:cubicBezTo>
                  <a:cubicBezTo>
                    <a:pt x="125" y="117"/>
                    <a:pt x="120" y="115"/>
                    <a:pt x="123" y="112"/>
                  </a:cubicBezTo>
                  <a:cubicBezTo>
                    <a:pt x="124" y="111"/>
                    <a:pt x="125" y="111"/>
                    <a:pt x="126" y="112"/>
                  </a:cubicBezTo>
                  <a:cubicBezTo>
                    <a:pt x="126" y="110"/>
                    <a:pt x="127" y="109"/>
                    <a:pt x="126" y="108"/>
                  </a:cubicBezTo>
                  <a:cubicBezTo>
                    <a:pt x="125" y="108"/>
                    <a:pt x="124" y="108"/>
                    <a:pt x="124" y="103"/>
                  </a:cubicBezTo>
                  <a:cubicBezTo>
                    <a:pt x="124" y="98"/>
                    <a:pt x="126" y="99"/>
                    <a:pt x="126" y="93"/>
                  </a:cubicBezTo>
                  <a:cubicBezTo>
                    <a:pt x="126" y="86"/>
                    <a:pt x="129" y="83"/>
                    <a:pt x="129" y="79"/>
                  </a:cubicBezTo>
                  <a:cubicBezTo>
                    <a:pt x="129" y="76"/>
                    <a:pt x="135" y="72"/>
                    <a:pt x="138" y="66"/>
                  </a:cubicBezTo>
                  <a:cubicBezTo>
                    <a:pt x="142" y="61"/>
                    <a:pt x="149" y="54"/>
                    <a:pt x="152" y="52"/>
                  </a:cubicBezTo>
                  <a:cubicBezTo>
                    <a:pt x="155" y="50"/>
                    <a:pt x="161" y="48"/>
                    <a:pt x="162" y="46"/>
                  </a:cubicBezTo>
                  <a:cubicBezTo>
                    <a:pt x="163" y="44"/>
                    <a:pt x="162" y="35"/>
                    <a:pt x="161" y="34"/>
                  </a:cubicBezTo>
                  <a:close/>
                </a:path>
              </a:pathLst>
            </a:custGeom>
            <a:solidFill>
              <a:srgbClr val="85063E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Chile – podíl eCOM 8 %">
              <a:extLst>
                <a:ext uri="{FF2B5EF4-FFF2-40B4-BE49-F238E27FC236}">
                  <a16:creationId xmlns:a16="http://schemas.microsoft.com/office/drawing/2014/main" id="{3860B844-E5FC-8954-AA6E-3C490F2ECD35}"/>
                </a:ext>
              </a:extLst>
            </p:cNvPr>
            <p:cNvSpPr/>
            <p:nvPr/>
          </p:nvSpPr>
          <p:spPr>
            <a:xfrm>
              <a:off x="3753774" y="4680272"/>
              <a:ext cx="203817" cy="1070021"/>
            </a:xfrm>
            <a:custGeom>
              <a:avLst/>
              <a:gdLst/>
              <a:ahLst/>
              <a:cxnLst/>
              <a:rect l="l" t="t" r="r" b="b"/>
              <a:pathLst>
                <a:path w="71" h="364" extrusionOk="0">
                  <a:moveTo>
                    <a:pt x="33" y="323"/>
                  </a:moveTo>
                  <a:cubicBezTo>
                    <a:pt x="31" y="323"/>
                    <a:pt x="30" y="319"/>
                    <a:pt x="29" y="319"/>
                  </a:cubicBezTo>
                  <a:cubicBezTo>
                    <a:pt x="28" y="319"/>
                    <a:pt x="28" y="313"/>
                    <a:pt x="29" y="310"/>
                  </a:cubicBezTo>
                  <a:cubicBezTo>
                    <a:pt x="30" y="307"/>
                    <a:pt x="23" y="309"/>
                    <a:pt x="21" y="308"/>
                  </a:cubicBezTo>
                  <a:cubicBezTo>
                    <a:pt x="19" y="307"/>
                    <a:pt x="22" y="305"/>
                    <a:pt x="20" y="303"/>
                  </a:cubicBezTo>
                  <a:cubicBezTo>
                    <a:pt x="18" y="300"/>
                    <a:pt x="19" y="297"/>
                    <a:pt x="20" y="295"/>
                  </a:cubicBezTo>
                  <a:cubicBezTo>
                    <a:pt x="20" y="293"/>
                    <a:pt x="21" y="290"/>
                    <a:pt x="24" y="290"/>
                  </a:cubicBezTo>
                  <a:cubicBezTo>
                    <a:pt x="27" y="290"/>
                    <a:pt x="25" y="286"/>
                    <a:pt x="27" y="284"/>
                  </a:cubicBezTo>
                  <a:cubicBezTo>
                    <a:pt x="30" y="283"/>
                    <a:pt x="25" y="280"/>
                    <a:pt x="27" y="278"/>
                  </a:cubicBezTo>
                  <a:cubicBezTo>
                    <a:pt x="29" y="276"/>
                    <a:pt x="27" y="273"/>
                    <a:pt x="30" y="273"/>
                  </a:cubicBezTo>
                  <a:cubicBezTo>
                    <a:pt x="34" y="272"/>
                    <a:pt x="30" y="268"/>
                    <a:pt x="33" y="267"/>
                  </a:cubicBezTo>
                  <a:cubicBezTo>
                    <a:pt x="35" y="266"/>
                    <a:pt x="32" y="264"/>
                    <a:pt x="33" y="261"/>
                  </a:cubicBezTo>
                  <a:cubicBezTo>
                    <a:pt x="34" y="258"/>
                    <a:pt x="31" y="256"/>
                    <a:pt x="34" y="255"/>
                  </a:cubicBezTo>
                  <a:cubicBezTo>
                    <a:pt x="37" y="253"/>
                    <a:pt x="35" y="251"/>
                    <a:pt x="33" y="249"/>
                  </a:cubicBezTo>
                  <a:cubicBezTo>
                    <a:pt x="31" y="248"/>
                    <a:pt x="34" y="248"/>
                    <a:pt x="36" y="248"/>
                  </a:cubicBezTo>
                  <a:cubicBezTo>
                    <a:pt x="39" y="248"/>
                    <a:pt x="37" y="243"/>
                    <a:pt x="35" y="244"/>
                  </a:cubicBezTo>
                  <a:cubicBezTo>
                    <a:pt x="32" y="245"/>
                    <a:pt x="30" y="242"/>
                    <a:pt x="33" y="240"/>
                  </a:cubicBezTo>
                  <a:cubicBezTo>
                    <a:pt x="35" y="238"/>
                    <a:pt x="31" y="236"/>
                    <a:pt x="31" y="235"/>
                  </a:cubicBezTo>
                  <a:cubicBezTo>
                    <a:pt x="32" y="233"/>
                    <a:pt x="32" y="231"/>
                    <a:pt x="31" y="230"/>
                  </a:cubicBezTo>
                  <a:cubicBezTo>
                    <a:pt x="29" y="229"/>
                    <a:pt x="30" y="222"/>
                    <a:pt x="32" y="222"/>
                  </a:cubicBezTo>
                  <a:cubicBezTo>
                    <a:pt x="34" y="222"/>
                    <a:pt x="32" y="215"/>
                    <a:pt x="32" y="213"/>
                  </a:cubicBezTo>
                  <a:cubicBezTo>
                    <a:pt x="32" y="211"/>
                    <a:pt x="30" y="209"/>
                    <a:pt x="31" y="208"/>
                  </a:cubicBezTo>
                  <a:cubicBezTo>
                    <a:pt x="31" y="206"/>
                    <a:pt x="33" y="206"/>
                    <a:pt x="33" y="202"/>
                  </a:cubicBezTo>
                  <a:cubicBezTo>
                    <a:pt x="33" y="199"/>
                    <a:pt x="34" y="197"/>
                    <a:pt x="35" y="197"/>
                  </a:cubicBezTo>
                  <a:cubicBezTo>
                    <a:pt x="36" y="197"/>
                    <a:pt x="35" y="193"/>
                    <a:pt x="35" y="191"/>
                  </a:cubicBezTo>
                  <a:cubicBezTo>
                    <a:pt x="36" y="189"/>
                    <a:pt x="40" y="191"/>
                    <a:pt x="40" y="188"/>
                  </a:cubicBezTo>
                  <a:cubicBezTo>
                    <a:pt x="41" y="185"/>
                    <a:pt x="38" y="185"/>
                    <a:pt x="38" y="183"/>
                  </a:cubicBezTo>
                  <a:cubicBezTo>
                    <a:pt x="39" y="181"/>
                    <a:pt x="38" y="178"/>
                    <a:pt x="38" y="173"/>
                  </a:cubicBezTo>
                  <a:cubicBezTo>
                    <a:pt x="38" y="167"/>
                    <a:pt x="42" y="166"/>
                    <a:pt x="44" y="165"/>
                  </a:cubicBezTo>
                  <a:cubicBezTo>
                    <a:pt x="46" y="163"/>
                    <a:pt x="42" y="156"/>
                    <a:pt x="44" y="155"/>
                  </a:cubicBezTo>
                  <a:cubicBezTo>
                    <a:pt x="46" y="154"/>
                    <a:pt x="45" y="150"/>
                    <a:pt x="46" y="149"/>
                  </a:cubicBezTo>
                  <a:cubicBezTo>
                    <a:pt x="48" y="148"/>
                    <a:pt x="48" y="145"/>
                    <a:pt x="48" y="142"/>
                  </a:cubicBezTo>
                  <a:cubicBezTo>
                    <a:pt x="49" y="139"/>
                    <a:pt x="47" y="138"/>
                    <a:pt x="47" y="135"/>
                  </a:cubicBezTo>
                  <a:cubicBezTo>
                    <a:pt x="47" y="132"/>
                    <a:pt x="46" y="130"/>
                    <a:pt x="44" y="127"/>
                  </a:cubicBezTo>
                  <a:cubicBezTo>
                    <a:pt x="42" y="124"/>
                    <a:pt x="42" y="118"/>
                    <a:pt x="44" y="118"/>
                  </a:cubicBezTo>
                  <a:cubicBezTo>
                    <a:pt x="45" y="118"/>
                    <a:pt x="45" y="113"/>
                    <a:pt x="47" y="112"/>
                  </a:cubicBezTo>
                  <a:cubicBezTo>
                    <a:pt x="50" y="111"/>
                    <a:pt x="48" y="107"/>
                    <a:pt x="47" y="104"/>
                  </a:cubicBezTo>
                  <a:cubicBezTo>
                    <a:pt x="46" y="100"/>
                    <a:pt x="49" y="102"/>
                    <a:pt x="49" y="100"/>
                  </a:cubicBezTo>
                  <a:cubicBezTo>
                    <a:pt x="49" y="97"/>
                    <a:pt x="51" y="93"/>
                    <a:pt x="53" y="92"/>
                  </a:cubicBezTo>
                  <a:cubicBezTo>
                    <a:pt x="55" y="91"/>
                    <a:pt x="55" y="87"/>
                    <a:pt x="55" y="86"/>
                  </a:cubicBezTo>
                  <a:cubicBezTo>
                    <a:pt x="55" y="84"/>
                    <a:pt x="59" y="83"/>
                    <a:pt x="60" y="82"/>
                  </a:cubicBezTo>
                  <a:cubicBezTo>
                    <a:pt x="62" y="80"/>
                    <a:pt x="57" y="78"/>
                    <a:pt x="60" y="76"/>
                  </a:cubicBezTo>
                  <a:cubicBezTo>
                    <a:pt x="63" y="75"/>
                    <a:pt x="58" y="69"/>
                    <a:pt x="59" y="68"/>
                  </a:cubicBezTo>
                  <a:cubicBezTo>
                    <a:pt x="61" y="66"/>
                    <a:pt x="60" y="64"/>
                    <a:pt x="60" y="62"/>
                  </a:cubicBezTo>
                  <a:cubicBezTo>
                    <a:pt x="60" y="60"/>
                    <a:pt x="68" y="56"/>
                    <a:pt x="69" y="55"/>
                  </a:cubicBezTo>
                  <a:cubicBezTo>
                    <a:pt x="70" y="53"/>
                    <a:pt x="70" y="49"/>
                    <a:pt x="71" y="45"/>
                  </a:cubicBezTo>
                  <a:cubicBezTo>
                    <a:pt x="68" y="47"/>
                    <a:pt x="66" y="48"/>
                    <a:pt x="66" y="47"/>
                  </a:cubicBezTo>
                  <a:cubicBezTo>
                    <a:pt x="65" y="45"/>
                    <a:pt x="66" y="40"/>
                    <a:pt x="64" y="38"/>
                  </a:cubicBezTo>
                  <a:cubicBezTo>
                    <a:pt x="62" y="36"/>
                    <a:pt x="63" y="32"/>
                    <a:pt x="61" y="31"/>
                  </a:cubicBezTo>
                  <a:cubicBezTo>
                    <a:pt x="59" y="30"/>
                    <a:pt x="56" y="25"/>
                    <a:pt x="58" y="24"/>
                  </a:cubicBezTo>
                  <a:cubicBezTo>
                    <a:pt x="60" y="23"/>
                    <a:pt x="58" y="20"/>
                    <a:pt x="60" y="18"/>
                  </a:cubicBezTo>
                  <a:cubicBezTo>
                    <a:pt x="61" y="17"/>
                    <a:pt x="59" y="17"/>
                    <a:pt x="56" y="14"/>
                  </a:cubicBezTo>
                  <a:cubicBezTo>
                    <a:pt x="54" y="11"/>
                    <a:pt x="57" y="7"/>
                    <a:pt x="54" y="5"/>
                  </a:cubicBezTo>
                  <a:cubicBezTo>
                    <a:pt x="52" y="3"/>
                    <a:pt x="52" y="0"/>
                    <a:pt x="51" y="2"/>
                  </a:cubicBezTo>
                  <a:cubicBezTo>
                    <a:pt x="50" y="3"/>
                    <a:pt x="50" y="7"/>
                    <a:pt x="48" y="8"/>
                  </a:cubicBezTo>
                  <a:cubicBezTo>
                    <a:pt x="47" y="8"/>
                    <a:pt x="47" y="9"/>
                    <a:pt x="46" y="9"/>
                  </a:cubicBezTo>
                  <a:cubicBezTo>
                    <a:pt x="46" y="11"/>
                    <a:pt x="45" y="15"/>
                    <a:pt x="46" y="17"/>
                  </a:cubicBezTo>
                  <a:cubicBezTo>
                    <a:pt x="47" y="19"/>
                    <a:pt x="47" y="32"/>
                    <a:pt x="46" y="37"/>
                  </a:cubicBezTo>
                  <a:cubicBezTo>
                    <a:pt x="45" y="42"/>
                    <a:pt x="44" y="46"/>
                    <a:pt x="43" y="49"/>
                  </a:cubicBezTo>
                  <a:cubicBezTo>
                    <a:pt x="42" y="52"/>
                    <a:pt x="46" y="53"/>
                    <a:pt x="44" y="54"/>
                  </a:cubicBezTo>
                  <a:cubicBezTo>
                    <a:pt x="43" y="55"/>
                    <a:pt x="43" y="59"/>
                    <a:pt x="43" y="65"/>
                  </a:cubicBezTo>
                  <a:cubicBezTo>
                    <a:pt x="43" y="70"/>
                    <a:pt x="40" y="80"/>
                    <a:pt x="40" y="83"/>
                  </a:cubicBezTo>
                  <a:cubicBezTo>
                    <a:pt x="40" y="86"/>
                    <a:pt x="37" y="88"/>
                    <a:pt x="38" y="91"/>
                  </a:cubicBezTo>
                  <a:cubicBezTo>
                    <a:pt x="38" y="95"/>
                    <a:pt x="36" y="97"/>
                    <a:pt x="34" y="98"/>
                  </a:cubicBezTo>
                  <a:cubicBezTo>
                    <a:pt x="32" y="100"/>
                    <a:pt x="37" y="105"/>
                    <a:pt x="37" y="108"/>
                  </a:cubicBezTo>
                  <a:cubicBezTo>
                    <a:pt x="37" y="111"/>
                    <a:pt x="33" y="112"/>
                    <a:pt x="34" y="117"/>
                  </a:cubicBezTo>
                  <a:cubicBezTo>
                    <a:pt x="35" y="123"/>
                    <a:pt x="34" y="132"/>
                    <a:pt x="34" y="134"/>
                  </a:cubicBezTo>
                  <a:cubicBezTo>
                    <a:pt x="34" y="136"/>
                    <a:pt x="32" y="136"/>
                    <a:pt x="32" y="140"/>
                  </a:cubicBezTo>
                  <a:cubicBezTo>
                    <a:pt x="33" y="144"/>
                    <a:pt x="30" y="145"/>
                    <a:pt x="29" y="150"/>
                  </a:cubicBezTo>
                  <a:cubicBezTo>
                    <a:pt x="29" y="155"/>
                    <a:pt x="25" y="163"/>
                    <a:pt x="23" y="167"/>
                  </a:cubicBezTo>
                  <a:cubicBezTo>
                    <a:pt x="22" y="171"/>
                    <a:pt x="22" y="173"/>
                    <a:pt x="19" y="173"/>
                  </a:cubicBezTo>
                  <a:cubicBezTo>
                    <a:pt x="17" y="173"/>
                    <a:pt x="17" y="176"/>
                    <a:pt x="18" y="179"/>
                  </a:cubicBezTo>
                  <a:cubicBezTo>
                    <a:pt x="20" y="183"/>
                    <a:pt x="17" y="186"/>
                    <a:pt x="19" y="190"/>
                  </a:cubicBezTo>
                  <a:cubicBezTo>
                    <a:pt x="22" y="193"/>
                    <a:pt x="21" y="194"/>
                    <a:pt x="20" y="198"/>
                  </a:cubicBezTo>
                  <a:cubicBezTo>
                    <a:pt x="19" y="201"/>
                    <a:pt x="17" y="201"/>
                    <a:pt x="17" y="204"/>
                  </a:cubicBezTo>
                  <a:cubicBezTo>
                    <a:pt x="17" y="208"/>
                    <a:pt x="15" y="210"/>
                    <a:pt x="16" y="214"/>
                  </a:cubicBezTo>
                  <a:cubicBezTo>
                    <a:pt x="18" y="218"/>
                    <a:pt x="17" y="219"/>
                    <a:pt x="16" y="219"/>
                  </a:cubicBezTo>
                  <a:cubicBezTo>
                    <a:pt x="14" y="219"/>
                    <a:pt x="13" y="222"/>
                    <a:pt x="12" y="228"/>
                  </a:cubicBezTo>
                  <a:cubicBezTo>
                    <a:pt x="11" y="233"/>
                    <a:pt x="12" y="233"/>
                    <a:pt x="16" y="233"/>
                  </a:cubicBezTo>
                  <a:cubicBezTo>
                    <a:pt x="20" y="233"/>
                    <a:pt x="17" y="218"/>
                    <a:pt x="19" y="218"/>
                  </a:cubicBezTo>
                  <a:cubicBezTo>
                    <a:pt x="22" y="218"/>
                    <a:pt x="20" y="216"/>
                    <a:pt x="22" y="215"/>
                  </a:cubicBezTo>
                  <a:cubicBezTo>
                    <a:pt x="25" y="215"/>
                    <a:pt x="23" y="218"/>
                    <a:pt x="25" y="218"/>
                  </a:cubicBezTo>
                  <a:cubicBezTo>
                    <a:pt x="26" y="219"/>
                    <a:pt x="28" y="220"/>
                    <a:pt x="25" y="222"/>
                  </a:cubicBezTo>
                  <a:cubicBezTo>
                    <a:pt x="23" y="224"/>
                    <a:pt x="26" y="227"/>
                    <a:pt x="24" y="229"/>
                  </a:cubicBezTo>
                  <a:cubicBezTo>
                    <a:pt x="23" y="231"/>
                    <a:pt x="21" y="233"/>
                    <a:pt x="22" y="235"/>
                  </a:cubicBezTo>
                  <a:cubicBezTo>
                    <a:pt x="24" y="237"/>
                    <a:pt x="21" y="237"/>
                    <a:pt x="21" y="240"/>
                  </a:cubicBezTo>
                  <a:cubicBezTo>
                    <a:pt x="21" y="243"/>
                    <a:pt x="23" y="244"/>
                    <a:pt x="21" y="244"/>
                  </a:cubicBezTo>
                  <a:cubicBezTo>
                    <a:pt x="20" y="245"/>
                    <a:pt x="23" y="247"/>
                    <a:pt x="21" y="248"/>
                  </a:cubicBezTo>
                  <a:cubicBezTo>
                    <a:pt x="19" y="248"/>
                    <a:pt x="21" y="250"/>
                    <a:pt x="22" y="252"/>
                  </a:cubicBezTo>
                  <a:cubicBezTo>
                    <a:pt x="23" y="255"/>
                    <a:pt x="19" y="253"/>
                    <a:pt x="17" y="255"/>
                  </a:cubicBezTo>
                  <a:cubicBezTo>
                    <a:pt x="16" y="256"/>
                    <a:pt x="19" y="258"/>
                    <a:pt x="18" y="260"/>
                  </a:cubicBezTo>
                  <a:cubicBezTo>
                    <a:pt x="17" y="262"/>
                    <a:pt x="14" y="259"/>
                    <a:pt x="13" y="258"/>
                  </a:cubicBezTo>
                  <a:cubicBezTo>
                    <a:pt x="12" y="257"/>
                    <a:pt x="15" y="255"/>
                    <a:pt x="17" y="253"/>
                  </a:cubicBezTo>
                  <a:cubicBezTo>
                    <a:pt x="18" y="251"/>
                    <a:pt x="15" y="246"/>
                    <a:pt x="12" y="247"/>
                  </a:cubicBezTo>
                  <a:cubicBezTo>
                    <a:pt x="10" y="248"/>
                    <a:pt x="15" y="251"/>
                    <a:pt x="15" y="253"/>
                  </a:cubicBezTo>
                  <a:cubicBezTo>
                    <a:pt x="15" y="256"/>
                    <a:pt x="11" y="253"/>
                    <a:pt x="11" y="255"/>
                  </a:cubicBezTo>
                  <a:cubicBezTo>
                    <a:pt x="11" y="258"/>
                    <a:pt x="8" y="257"/>
                    <a:pt x="6" y="259"/>
                  </a:cubicBezTo>
                  <a:cubicBezTo>
                    <a:pt x="4" y="260"/>
                    <a:pt x="8" y="262"/>
                    <a:pt x="6" y="262"/>
                  </a:cubicBezTo>
                  <a:cubicBezTo>
                    <a:pt x="5" y="263"/>
                    <a:pt x="2" y="265"/>
                    <a:pt x="1" y="267"/>
                  </a:cubicBezTo>
                  <a:cubicBezTo>
                    <a:pt x="1" y="269"/>
                    <a:pt x="3" y="269"/>
                    <a:pt x="3" y="268"/>
                  </a:cubicBezTo>
                  <a:cubicBezTo>
                    <a:pt x="3" y="266"/>
                    <a:pt x="6" y="265"/>
                    <a:pt x="7" y="268"/>
                  </a:cubicBezTo>
                  <a:cubicBezTo>
                    <a:pt x="8" y="270"/>
                    <a:pt x="9" y="268"/>
                    <a:pt x="12" y="268"/>
                  </a:cubicBezTo>
                  <a:cubicBezTo>
                    <a:pt x="14" y="269"/>
                    <a:pt x="14" y="272"/>
                    <a:pt x="13" y="272"/>
                  </a:cubicBezTo>
                  <a:cubicBezTo>
                    <a:pt x="11" y="272"/>
                    <a:pt x="10" y="275"/>
                    <a:pt x="10" y="277"/>
                  </a:cubicBezTo>
                  <a:cubicBezTo>
                    <a:pt x="10" y="280"/>
                    <a:pt x="15" y="277"/>
                    <a:pt x="17" y="278"/>
                  </a:cubicBezTo>
                  <a:cubicBezTo>
                    <a:pt x="20" y="279"/>
                    <a:pt x="19" y="282"/>
                    <a:pt x="18" y="281"/>
                  </a:cubicBezTo>
                  <a:cubicBezTo>
                    <a:pt x="16" y="280"/>
                    <a:pt x="14" y="278"/>
                    <a:pt x="12" y="280"/>
                  </a:cubicBezTo>
                  <a:cubicBezTo>
                    <a:pt x="11" y="282"/>
                    <a:pt x="9" y="281"/>
                    <a:pt x="8" y="280"/>
                  </a:cubicBezTo>
                  <a:cubicBezTo>
                    <a:pt x="6" y="280"/>
                    <a:pt x="0" y="283"/>
                    <a:pt x="2" y="285"/>
                  </a:cubicBezTo>
                  <a:cubicBezTo>
                    <a:pt x="4" y="286"/>
                    <a:pt x="4" y="288"/>
                    <a:pt x="5" y="288"/>
                  </a:cubicBezTo>
                  <a:cubicBezTo>
                    <a:pt x="6" y="288"/>
                    <a:pt x="8" y="287"/>
                    <a:pt x="9" y="286"/>
                  </a:cubicBezTo>
                  <a:cubicBezTo>
                    <a:pt x="10" y="284"/>
                    <a:pt x="12" y="283"/>
                    <a:pt x="13" y="286"/>
                  </a:cubicBezTo>
                  <a:cubicBezTo>
                    <a:pt x="13" y="289"/>
                    <a:pt x="9" y="288"/>
                    <a:pt x="8" y="290"/>
                  </a:cubicBezTo>
                  <a:cubicBezTo>
                    <a:pt x="8" y="291"/>
                    <a:pt x="6" y="293"/>
                    <a:pt x="4" y="294"/>
                  </a:cubicBezTo>
                  <a:cubicBezTo>
                    <a:pt x="2" y="296"/>
                    <a:pt x="4" y="299"/>
                    <a:pt x="6" y="298"/>
                  </a:cubicBezTo>
                  <a:cubicBezTo>
                    <a:pt x="8" y="297"/>
                    <a:pt x="5" y="300"/>
                    <a:pt x="8" y="300"/>
                  </a:cubicBezTo>
                  <a:cubicBezTo>
                    <a:pt x="10" y="301"/>
                    <a:pt x="11" y="299"/>
                    <a:pt x="10" y="297"/>
                  </a:cubicBezTo>
                  <a:cubicBezTo>
                    <a:pt x="10" y="295"/>
                    <a:pt x="12" y="291"/>
                    <a:pt x="14" y="293"/>
                  </a:cubicBezTo>
                  <a:cubicBezTo>
                    <a:pt x="16" y="295"/>
                    <a:pt x="13" y="297"/>
                    <a:pt x="13" y="299"/>
                  </a:cubicBezTo>
                  <a:cubicBezTo>
                    <a:pt x="13" y="301"/>
                    <a:pt x="11" y="303"/>
                    <a:pt x="11" y="305"/>
                  </a:cubicBezTo>
                  <a:cubicBezTo>
                    <a:pt x="11" y="307"/>
                    <a:pt x="9" y="306"/>
                    <a:pt x="9" y="308"/>
                  </a:cubicBezTo>
                  <a:cubicBezTo>
                    <a:pt x="9" y="310"/>
                    <a:pt x="4" y="309"/>
                    <a:pt x="7" y="310"/>
                  </a:cubicBezTo>
                  <a:cubicBezTo>
                    <a:pt x="9" y="312"/>
                    <a:pt x="5" y="314"/>
                    <a:pt x="6" y="315"/>
                  </a:cubicBezTo>
                  <a:cubicBezTo>
                    <a:pt x="8" y="316"/>
                    <a:pt x="9" y="313"/>
                    <a:pt x="11" y="314"/>
                  </a:cubicBezTo>
                  <a:cubicBezTo>
                    <a:pt x="13" y="315"/>
                    <a:pt x="12" y="315"/>
                    <a:pt x="15" y="314"/>
                  </a:cubicBezTo>
                  <a:cubicBezTo>
                    <a:pt x="17" y="313"/>
                    <a:pt x="19" y="316"/>
                    <a:pt x="16" y="317"/>
                  </a:cubicBezTo>
                  <a:cubicBezTo>
                    <a:pt x="14" y="317"/>
                    <a:pt x="12" y="320"/>
                    <a:pt x="13" y="320"/>
                  </a:cubicBezTo>
                  <a:cubicBezTo>
                    <a:pt x="14" y="321"/>
                    <a:pt x="17" y="319"/>
                    <a:pt x="17" y="321"/>
                  </a:cubicBezTo>
                  <a:cubicBezTo>
                    <a:pt x="18" y="323"/>
                    <a:pt x="20" y="323"/>
                    <a:pt x="20" y="320"/>
                  </a:cubicBezTo>
                  <a:cubicBezTo>
                    <a:pt x="20" y="318"/>
                    <a:pt x="25" y="320"/>
                    <a:pt x="25" y="322"/>
                  </a:cubicBezTo>
                  <a:cubicBezTo>
                    <a:pt x="26" y="324"/>
                    <a:pt x="21" y="325"/>
                    <a:pt x="18" y="325"/>
                  </a:cubicBezTo>
                  <a:cubicBezTo>
                    <a:pt x="16" y="324"/>
                    <a:pt x="14" y="327"/>
                    <a:pt x="16" y="330"/>
                  </a:cubicBezTo>
                  <a:cubicBezTo>
                    <a:pt x="18" y="332"/>
                    <a:pt x="20" y="330"/>
                    <a:pt x="22" y="328"/>
                  </a:cubicBezTo>
                  <a:cubicBezTo>
                    <a:pt x="24" y="326"/>
                    <a:pt x="33" y="326"/>
                    <a:pt x="34" y="328"/>
                  </a:cubicBezTo>
                  <a:cubicBezTo>
                    <a:pt x="35" y="330"/>
                    <a:pt x="30" y="329"/>
                    <a:pt x="29" y="330"/>
                  </a:cubicBezTo>
                  <a:cubicBezTo>
                    <a:pt x="29" y="331"/>
                    <a:pt x="25" y="332"/>
                    <a:pt x="24" y="331"/>
                  </a:cubicBezTo>
                  <a:cubicBezTo>
                    <a:pt x="24" y="329"/>
                    <a:pt x="20" y="331"/>
                    <a:pt x="20" y="334"/>
                  </a:cubicBezTo>
                  <a:cubicBezTo>
                    <a:pt x="19" y="336"/>
                    <a:pt x="17" y="336"/>
                    <a:pt x="20" y="337"/>
                  </a:cubicBezTo>
                  <a:cubicBezTo>
                    <a:pt x="23" y="338"/>
                    <a:pt x="22" y="333"/>
                    <a:pt x="27" y="334"/>
                  </a:cubicBezTo>
                  <a:cubicBezTo>
                    <a:pt x="32" y="334"/>
                    <a:pt x="35" y="329"/>
                    <a:pt x="36" y="332"/>
                  </a:cubicBezTo>
                  <a:cubicBezTo>
                    <a:pt x="38" y="335"/>
                    <a:pt x="32" y="337"/>
                    <a:pt x="30" y="335"/>
                  </a:cubicBezTo>
                  <a:cubicBezTo>
                    <a:pt x="28" y="334"/>
                    <a:pt x="26" y="337"/>
                    <a:pt x="26" y="339"/>
                  </a:cubicBezTo>
                  <a:cubicBezTo>
                    <a:pt x="26" y="342"/>
                    <a:pt x="20" y="339"/>
                    <a:pt x="17" y="338"/>
                  </a:cubicBezTo>
                  <a:cubicBezTo>
                    <a:pt x="15" y="338"/>
                    <a:pt x="16" y="341"/>
                    <a:pt x="18" y="344"/>
                  </a:cubicBezTo>
                  <a:cubicBezTo>
                    <a:pt x="21" y="346"/>
                    <a:pt x="22" y="343"/>
                    <a:pt x="25" y="345"/>
                  </a:cubicBezTo>
                  <a:cubicBezTo>
                    <a:pt x="28" y="347"/>
                    <a:pt x="28" y="349"/>
                    <a:pt x="31" y="347"/>
                  </a:cubicBezTo>
                  <a:cubicBezTo>
                    <a:pt x="33" y="345"/>
                    <a:pt x="31" y="346"/>
                    <a:pt x="29" y="345"/>
                  </a:cubicBezTo>
                  <a:cubicBezTo>
                    <a:pt x="28" y="344"/>
                    <a:pt x="29" y="341"/>
                    <a:pt x="32" y="342"/>
                  </a:cubicBezTo>
                  <a:cubicBezTo>
                    <a:pt x="36" y="344"/>
                    <a:pt x="40" y="341"/>
                    <a:pt x="39" y="337"/>
                  </a:cubicBezTo>
                  <a:cubicBezTo>
                    <a:pt x="37" y="332"/>
                    <a:pt x="42" y="330"/>
                    <a:pt x="46" y="329"/>
                  </a:cubicBezTo>
                  <a:cubicBezTo>
                    <a:pt x="50" y="328"/>
                    <a:pt x="48" y="332"/>
                    <a:pt x="45" y="333"/>
                  </a:cubicBezTo>
                  <a:cubicBezTo>
                    <a:pt x="42" y="334"/>
                    <a:pt x="41" y="335"/>
                    <a:pt x="43" y="338"/>
                  </a:cubicBezTo>
                  <a:cubicBezTo>
                    <a:pt x="46" y="340"/>
                    <a:pt x="49" y="336"/>
                    <a:pt x="51" y="338"/>
                  </a:cubicBezTo>
                  <a:cubicBezTo>
                    <a:pt x="53" y="340"/>
                    <a:pt x="47" y="340"/>
                    <a:pt x="46" y="341"/>
                  </a:cubicBezTo>
                  <a:cubicBezTo>
                    <a:pt x="45" y="343"/>
                    <a:pt x="50" y="346"/>
                    <a:pt x="47" y="347"/>
                  </a:cubicBezTo>
                  <a:cubicBezTo>
                    <a:pt x="44" y="349"/>
                    <a:pt x="45" y="341"/>
                    <a:pt x="43" y="341"/>
                  </a:cubicBezTo>
                  <a:cubicBezTo>
                    <a:pt x="41" y="340"/>
                    <a:pt x="40" y="341"/>
                    <a:pt x="42" y="346"/>
                  </a:cubicBezTo>
                  <a:cubicBezTo>
                    <a:pt x="43" y="350"/>
                    <a:pt x="39" y="346"/>
                    <a:pt x="38" y="344"/>
                  </a:cubicBezTo>
                  <a:cubicBezTo>
                    <a:pt x="36" y="342"/>
                    <a:pt x="33" y="345"/>
                    <a:pt x="36" y="347"/>
                  </a:cubicBezTo>
                  <a:cubicBezTo>
                    <a:pt x="38" y="349"/>
                    <a:pt x="31" y="347"/>
                    <a:pt x="31" y="350"/>
                  </a:cubicBezTo>
                  <a:cubicBezTo>
                    <a:pt x="31" y="354"/>
                    <a:pt x="34" y="351"/>
                    <a:pt x="37" y="352"/>
                  </a:cubicBezTo>
                  <a:cubicBezTo>
                    <a:pt x="41" y="352"/>
                    <a:pt x="39" y="357"/>
                    <a:pt x="41" y="359"/>
                  </a:cubicBezTo>
                  <a:cubicBezTo>
                    <a:pt x="44" y="361"/>
                    <a:pt x="42" y="353"/>
                    <a:pt x="44" y="353"/>
                  </a:cubicBezTo>
                  <a:cubicBezTo>
                    <a:pt x="47" y="352"/>
                    <a:pt x="44" y="358"/>
                    <a:pt x="50" y="360"/>
                  </a:cubicBezTo>
                  <a:cubicBezTo>
                    <a:pt x="55" y="362"/>
                    <a:pt x="50" y="359"/>
                    <a:pt x="53" y="357"/>
                  </a:cubicBezTo>
                  <a:cubicBezTo>
                    <a:pt x="55" y="355"/>
                    <a:pt x="59" y="363"/>
                    <a:pt x="61" y="363"/>
                  </a:cubicBezTo>
                  <a:cubicBezTo>
                    <a:pt x="64" y="364"/>
                    <a:pt x="62" y="360"/>
                    <a:pt x="60" y="358"/>
                  </a:cubicBezTo>
                  <a:cubicBezTo>
                    <a:pt x="58" y="356"/>
                    <a:pt x="62" y="357"/>
                    <a:pt x="65" y="358"/>
                  </a:cubicBezTo>
                  <a:cubicBezTo>
                    <a:pt x="67" y="359"/>
                    <a:pt x="70" y="359"/>
                    <a:pt x="70" y="357"/>
                  </a:cubicBezTo>
                  <a:cubicBezTo>
                    <a:pt x="70" y="356"/>
                    <a:pt x="71" y="356"/>
                    <a:pt x="71" y="357"/>
                  </a:cubicBezTo>
                  <a:cubicBezTo>
                    <a:pt x="69" y="355"/>
                    <a:pt x="59" y="356"/>
                    <a:pt x="58" y="356"/>
                  </a:cubicBezTo>
                  <a:cubicBezTo>
                    <a:pt x="57" y="356"/>
                    <a:pt x="58" y="334"/>
                    <a:pt x="58" y="329"/>
                  </a:cubicBezTo>
                  <a:cubicBezTo>
                    <a:pt x="58" y="329"/>
                    <a:pt x="57" y="329"/>
                    <a:pt x="57" y="329"/>
                  </a:cubicBezTo>
                  <a:cubicBezTo>
                    <a:pt x="55" y="329"/>
                    <a:pt x="50" y="330"/>
                    <a:pt x="51" y="326"/>
                  </a:cubicBezTo>
                  <a:cubicBezTo>
                    <a:pt x="51" y="326"/>
                    <a:pt x="51" y="325"/>
                    <a:pt x="52" y="325"/>
                  </a:cubicBezTo>
                  <a:cubicBezTo>
                    <a:pt x="51" y="324"/>
                    <a:pt x="49" y="323"/>
                    <a:pt x="47" y="323"/>
                  </a:cubicBezTo>
                  <a:cubicBezTo>
                    <a:pt x="44" y="322"/>
                    <a:pt x="35" y="323"/>
                    <a:pt x="33" y="323"/>
                  </a:cubicBezTo>
                  <a:close/>
                </a:path>
              </a:pathLst>
            </a:custGeom>
            <a:solidFill>
              <a:srgbClr val="E50064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" name="Google Shape;1983;p124">
              <a:extLst>
                <a:ext uri="{FF2B5EF4-FFF2-40B4-BE49-F238E27FC236}">
                  <a16:creationId xmlns:a16="http://schemas.microsoft.com/office/drawing/2014/main" id="{23CBBB0C-9011-21AD-E25C-E1B9465A810E}"/>
                </a:ext>
              </a:extLst>
            </p:cNvPr>
            <p:cNvSpPr/>
            <p:nvPr/>
          </p:nvSpPr>
          <p:spPr>
            <a:xfrm>
              <a:off x="4057053" y="4728758"/>
              <a:ext cx="203817" cy="210660"/>
            </a:xfrm>
            <a:custGeom>
              <a:avLst/>
              <a:gdLst/>
              <a:ahLst/>
              <a:cxnLst/>
              <a:rect l="l" t="t" r="r" b="b"/>
              <a:pathLst>
                <a:path w="71" h="72" extrusionOk="0">
                  <a:moveTo>
                    <a:pt x="68" y="39"/>
                  </a:moveTo>
                  <a:cubicBezTo>
                    <a:pt x="65" y="38"/>
                    <a:pt x="62" y="41"/>
                    <a:pt x="61" y="41"/>
                  </a:cubicBezTo>
                  <a:cubicBezTo>
                    <a:pt x="60" y="41"/>
                    <a:pt x="58" y="34"/>
                    <a:pt x="57" y="32"/>
                  </a:cubicBezTo>
                  <a:cubicBezTo>
                    <a:pt x="57" y="29"/>
                    <a:pt x="54" y="24"/>
                    <a:pt x="52" y="25"/>
                  </a:cubicBezTo>
                  <a:cubicBezTo>
                    <a:pt x="50" y="26"/>
                    <a:pt x="50" y="24"/>
                    <a:pt x="45" y="24"/>
                  </a:cubicBezTo>
                  <a:cubicBezTo>
                    <a:pt x="39" y="24"/>
                    <a:pt x="40" y="23"/>
                    <a:pt x="41" y="18"/>
                  </a:cubicBezTo>
                  <a:cubicBezTo>
                    <a:pt x="42" y="12"/>
                    <a:pt x="37" y="9"/>
                    <a:pt x="39" y="8"/>
                  </a:cubicBezTo>
                  <a:cubicBezTo>
                    <a:pt x="41" y="7"/>
                    <a:pt x="41" y="6"/>
                    <a:pt x="39" y="3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6" y="4"/>
                    <a:pt x="33" y="1"/>
                    <a:pt x="30" y="1"/>
                  </a:cubicBezTo>
                  <a:cubicBezTo>
                    <a:pt x="27" y="1"/>
                    <a:pt x="23" y="0"/>
                    <a:pt x="21" y="2"/>
                  </a:cubicBezTo>
                  <a:cubicBezTo>
                    <a:pt x="18" y="3"/>
                    <a:pt x="14" y="1"/>
                    <a:pt x="11" y="3"/>
                  </a:cubicBezTo>
                  <a:cubicBezTo>
                    <a:pt x="8" y="5"/>
                    <a:pt x="5" y="9"/>
                    <a:pt x="5" y="11"/>
                  </a:cubicBezTo>
                  <a:cubicBezTo>
                    <a:pt x="5" y="12"/>
                    <a:pt x="4" y="23"/>
                    <a:pt x="2" y="23"/>
                  </a:cubicBezTo>
                  <a:cubicBezTo>
                    <a:pt x="2" y="23"/>
                    <a:pt x="1" y="23"/>
                    <a:pt x="0" y="23"/>
                  </a:cubicBezTo>
                  <a:cubicBezTo>
                    <a:pt x="2" y="26"/>
                    <a:pt x="7" y="32"/>
                    <a:pt x="11" y="35"/>
                  </a:cubicBezTo>
                  <a:cubicBezTo>
                    <a:pt x="15" y="37"/>
                    <a:pt x="15" y="40"/>
                    <a:pt x="20" y="40"/>
                  </a:cubicBezTo>
                  <a:cubicBezTo>
                    <a:pt x="25" y="41"/>
                    <a:pt x="27" y="42"/>
                    <a:pt x="29" y="45"/>
                  </a:cubicBezTo>
                  <a:cubicBezTo>
                    <a:pt x="30" y="47"/>
                    <a:pt x="43" y="50"/>
                    <a:pt x="44" y="52"/>
                  </a:cubicBezTo>
                  <a:cubicBezTo>
                    <a:pt x="45" y="54"/>
                    <a:pt x="37" y="59"/>
                    <a:pt x="37" y="63"/>
                  </a:cubicBezTo>
                  <a:cubicBezTo>
                    <a:pt x="37" y="67"/>
                    <a:pt x="35" y="67"/>
                    <a:pt x="35" y="68"/>
                  </a:cubicBezTo>
                  <a:cubicBezTo>
                    <a:pt x="35" y="70"/>
                    <a:pt x="40" y="69"/>
                    <a:pt x="42" y="70"/>
                  </a:cubicBezTo>
                  <a:cubicBezTo>
                    <a:pt x="44" y="71"/>
                    <a:pt x="47" y="69"/>
                    <a:pt x="50" y="71"/>
                  </a:cubicBezTo>
                  <a:cubicBezTo>
                    <a:pt x="52" y="72"/>
                    <a:pt x="55" y="69"/>
                    <a:pt x="57" y="69"/>
                  </a:cubicBezTo>
                  <a:cubicBezTo>
                    <a:pt x="59" y="70"/>
                    <a:pt x="61" y="66"/>
                    <a:pt x="63" y="66"/>
                  </a:cubicBezTo>
                  <a:cubicBezTo>
                    <a:pt x="66" y="66"/>
                    <a:pt x="68" y="58"/>
                    <a:pt x="67" y="54"/>
                  </a:cubicBezTo>
                  <a:cubicBezTo>
                    <a:pt x="67" y="51"/>
                    <a:pt x="71" y="41"/>
                    <a:pt x="68" y="39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" name="Google Shape;1984;p124">
              <a:extLst>
                <a:ext uri="{FF2B5EF4-FFF2-40B4-BE49-F238E27FC236}">
                  <a16:creationId xmlns:a16="http://schemas.microsoft.com/office/drawing/2014/main" id="{CB3FA3CB-E95A-F705-E39C-31278B8DAE63}"/>
                </a:ext>
              </a:extLst>
            </p:cNvPr>
            <p:cNvSpPr/>
            <p:nvPr/>
          </p:nvSpPr>
          <p:spPr>
            <a:xfrm>
              <a:off x="3522238" y="3999804"/>
              <a:ext cx="73375" cy="61861"/>
            </a:xfrm>
            <a:custGeom>
              <a:avLst/>
              <a:gdLst/>
              <a:ahLst/>
              <a:cxnLst/>
              <a:rect l="l" t="t" r="r" b="b"/>
              <a:pathLst>
                <a:path w="26" h="21" extrusionOk="0">
                  <a:moveTo>
                    <a:pt x="25" y="17"/>
                  </a:moveTo>
                  <a:cubicBezTo>
                    <a:pt x="25" y="16"/>
                    <a:pt x="25" y="14"/>
                    <a:pt x="26" y="12"/>
                  </a:cubicBezTo>
                  <a:cubicBezTo>
                    <a:pt x="23" y="9"/>
                    <a:pt x="20" y="4"/>
                    <a:pt x="18" y="2"/>
                  </a:cubicBezTo>
                  <a:cubicBezTo>
                    <a:pt x="17" y="2"/>
                    <a:pt x="15" y="2"/>
                    <a:pt x="14" y="1"/>
                  </a:cubicBezTo>
                  <a:cubicBezTo>
                    <a:pt x="13" y="0"/>
                    <a:pt x="8" y="1"/>
                    <a:pt x="7" y="0"/>
                  </a:cubicBezTo>
                  <a:cubicBezTo>
                    <a:pt x="6" y="0"/>
                    <a:pt x="4" y="0"/>
                    <a:pt x="2" y="0"/>
                  </a:cubicBezTo>
                  <a:cubicBezTo>
                    <a:pt x="3" y="1"/>
                    <a:pt x="2" y="2"/>
                    <a:pt x="1" y="3"/>
                  </a:cubicBezTo>
                  <a:cubicBezTo>
                    <a:pt x="0" y="4"/>
                    <a:pt x="0" y="8"/>
                    <a:pt x="4" y="10"/>
                  </a:cubicBezTo>
                  <a:cubicBezTo>
                    <a:pt x="8" y="11"/>
                    <a:pt x="6" y="9"/>
                    <a:pt x="8" y="9"/>
                  </a:cubicBezTo>
                  <a:cubicBezTo>
                    <a:pt x="10" y="9"/>
                    <a:pt x="10" y="12"/>
                    <a:pt x="12" y="12"/>
                  </a:cubicBezTo>
                  <a:cubicBezTo>
                    <a:pt x="14" y="12"/>
                    <a:pt x="18" y="14"/>
                    <a:pt x="18" y="17"/>
                  </a:cubicBezTo>
                  <a:cubicBezTo>
                    <a:pt x="17" y="20"/>
                    <a:pt x="19" y="21"/>
                    <a:pt x="22" y="21"/>
                  </a:cubicBezTo>
                  <a:cubicBezTo>
                    <a:pt x="23" y="21"/>
                    <a:pt x="23" y="21"/>
                    <a:pt x="24" y="21"/>
                  </a:cubicBezTo>
                  <a:cubicBezTo>
                    <a:pt x="25" y="19"/>
                    <a:pt x="25" y="18"/>
                    <a:pt x="25" y="1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1985;p124">
              <a:extLst>
                <a:ext uri="{FF2B5EF4-FFF2-40B4-BE49-F238E27FC236}">
                  <a16:creationId xmlns:a16="http://schemas.microsoft.com/office/drawing/2014/main" id="{B0F9DEAB-2E64-4947-41AD-F03DC57B39B3}"/>
                </a:ext>
              </a:extLst>
            </p:cNvPr>
            <p:cNvSpPr/>
            <p:nvPr/>
          </p:nvSpPr>
          <p:spPr>
            <a:xfrm>
              <a:off x="3590719" y="4029899"/>
              <a:ext cx="133704" cy="66876"/>
            </a:xfrm>
            <a:custGeom>
              <a:avLst/>
              <a:gdLst/>
              <a:ahLst/>
              <a:cxnLst/>
              <a:rect l="l" t="t" r="r" b="b"/>
              <a:pathLst>
                <a:path w="47" h="23" extrusionOk="0">
                  <a:moveTo>
                    <a:pt x="42" y="7"/>
                  </a:moveTo>
                  <a:cubicBezTo>
                    <a:pt x="39" y="3"/>
                    <a:pt x="34" y="3"/>
                    <a:pt x="31" y="1"/>
                  </a:cubicBezTo>
                  <a:cubicBezTo>
                    <a:pt x="28" y="0"/>
                    <a:pt x="23" y="2"/>
                    <a:pt x="19" y="6"/>
                  </a:cubicBezTo>
                  <a:cubicBezTo>
                    <a:pt x="15" y="10"/>
                    <a:pt x="10" y="7"/>
                    <a:pt x="7" y="5"/>
                  </a:cubicBezTo>
                  <a:cubicBezTo>
                    <a:pt x="5" y="5"/>
                    <a:pt x="4" y="3"/>
                    <a:pt x="2" y="2"/>
                  </a:cubicBezTo>
                  <a:cubicBezTo>
                    <a:pt x="1" y="4"/>
                    <a:pt x="1" y="6"/>
                    <a:pt x="1" y="7"/>
                  </a:cubicBezTo>
                  <a:cubicBezTo>
                    <a:pt x="1" y="8"/>
                    <a:pt x="1" y="9"/>
                    <a:pt x="0" y="11"/>
                  </a:cubicBezTo>
                  <a:cubicBezTo>
                    <a:pt x="4" y="12"/>
                    <a:pt x="8" y="13"/>
                    <a:pt x="10" y="16"/>
                  </a:cubicBezTo>
                  <a:cubicBezTo>
                    <a:pt x="13" y="19"/>
                    <a:pt x="15" y="17"/>
                    <a:pt x="16" y="20"/>
                  </a:cubicBezTo>
                  <a:cubicBezTo>
                    <a:pt x="18" y="23"/>
                    <a:pt x="22" y="20"/>
                    <a:pt x="23" y="18"/>
                  </a:cubicBezTo>
                  <a:cubicBezTo>
                    <a:pt x="23" y="16"/>
                    <a:pt x="21" y="16"/>
                    <a:pt x="20" y="14"/>
                  </a:cubicBezTo>
                  <a:cubicBezTo>
                    <a:pt x="20" y="12"/>
                    <a:pt x="24" y="13"/>
                    <a:pt x="25" y="10"/>
                  </a:cubicBezTo>
                  <a:cubicBezTo>
                    <a:pt x="25" y="7"/>
                    <a:pt x="31" y="6"/>
                    <a:pt x="33" y="7"/>
                  </a:cubicBezTo>
                  <a:cubicBezTo>
                    <a:pt x="36" y="8"/>
                    <a:pt x="38" y="10"/>
                    <a:pt x="36" y="13"/>
                  </a:cubicBezTo>
                  <a:cubicBezTo>
                    <a:pt x="34" y="15"/>
                    <a:pt x="38" y="18"/>
                    <a:pt x="41" y="21"/>
                  </a:cubicBezTo>
                  <a:cubicBezTo>
                    <a:pt x="43" y="19"/>
                    <a:pt x="45" y="16"/>
                    <a:pt x="46" y="16"/>
                  </a:cubicBezTo>
                  <a:cubicBezTo>
                    <a:pt x="46" y="15"/>
                    <a:pt x="47" y="14"/>
                    <a:pt x="47" y="13"/>
                  </a:cubicBezTo>
                  <a:cubicBezTo>
                    <a:pt x="46" y="12"/>
                    <a:pt x="44" y="10"/>
                    <a:pt x="42" y="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" name="Kolumbie – podíl eCOM 2 %">
              <a:extLst>
                <a:ext uri="{FF2B5EF4-FFF2-40B4-BE49-F238E27FC236}">
                  <a16:creationId xmlns:a16="http://schemas.microsoft.com/office/drawing/2014/main" id="{6070DCE2-B852-8778-C816-7B1224C49F7B}"/>
                </a:ext>
              </a:extLst>
            </p:cNvPr>
            <p:cNvSpPr/>
            <p:nvPr/>
          </p:nvSpPr>
          <p:spPr>
            <a:xfrm>
              <a:off x="3682030" y="3961349"/>
              <a:ext cx="275561" cy="402931"/>
            </a:xfrm>
            <a:custGeom>
              <a:avLst/>
              <a:gdLst/>
              <a:ahLst/>
              <a:cxnLst/>
              <a:rect l="l" t="t" r="r" b="b"/>
              <a:pathLst>
                <a:path w="96" h="137" extrusionOk="0">
                  <a:moveTo>
                    <a:pt x="15" y="100"/>
                  </a:moveTo>
                  <a:cubicBezTo>
                    <a:pt x="17" y="101"/>
                    <a:pt x="20" y="101"/>
                    <a:pt x="21" y="100"/>
                  </a:cubicBezTo>
                  <a:cubicBezTo>
                    <a:pt x="22" y="99"/>
                    <a:pt x="24" y="101"/>
                    <a:pt x="27" y="104"/>
                  </a:cubicBezTo>
                  <a:cubicBezTo>
                    <a:pt x="27" y="104"/>
                    <a:pt x="27" y="104"/>
                    <a:pt x="27" y="105"/>
                  </a:cubicBezTo>
                  <a:cubicBezTo>
                    <a:pt x="30" y="104"/>
                    <a:pt x="33" y="104"/>
                    <a:pt x="34" y="104"/>
                  </a:cubicBezTo>
                  <a:cubicBezTo>
                    <a:pt x="36" y="106"/>
                    <a:pt x="36" y="111"/>
                    <a:pt x="39" y="111"/>
                  </a:cubicBezTo>
                  <a:cubicBezTo>
                    <a:pt x="42" y="111"/>
                    <a:pt x="44" y="114"/>
                    <a:pt x="44" y="116"/>
                  </a:cubicBezTo>
                  <a:cubicBezTo>
                    <a:pt x="44" y="118"/>
                    <a:pt x="47" y="119"/>
                    <a:pt x="47" y="121"/>
                  </a:cubicBezTo>
                  <a:cubicBezTo>
                    <a:pt x="47" y="124"/>
                    <a:pt x="55" y="123"/>
                    <a:pt x="56" y="122"/>
                  </a:cubicBezTo>
                  <a:cubicBezTo>
                    <a:pt x="57" y="121"/>
                    <a:pt x="60" y="121"/>
                    <a:pt x="61" y="122"/>
                  </a:cubicBezTo>
                  <a:cubicBezTo>
                    <a:pt x="62" y="123"/>
                    <a:pt x="65" y="121"/>
                    <a:pt x="66" y="121"/>
                  </a:cubicBezTo>
                  <a:cubicBezTo>
                    <a:pt x="68" y="122"/>
                    <a:pt x="73" y="124"/>
                    <a:pt x="72" y="126"/>
                  </a:cubicBezTo>
                  <a:cubicBezTo>
                    <a:pt x="71" y="128"/>
                    <a:pt x="67" y="131"/>
                    <a:pt x="68" y="133"/>
                  </a:cubicBezTo>
                  <a:cubicBezTo>
                    <a:pt x="69" y="134"/>
                    <a:pt x="72" y="135"/>
                    <a:pt x="73" y="137"/>
                  </a:cubicBezTo>
                  <a:cubicBezTo>
                    <a:pt x="73" y="137"/>
                    <a:pt x="73" y="137"/>
                    <a:pt x="73" y="137"/>
                  </a:cubicBezTo>
                  <a:cubicBezTo>
                    <a:pt x="75" y="136"/>
                    <a:pt x="76" y="128"/>
                    <a:pt x="76" y="126"/>
                  </a:cubicBezTo>
                  <a:cubicBezTo>
                    <a:pt x="76" y="123"/>
                    <a:pt x="77" y="117"/>
                    <a:pt x="78" y="115"/>
                  </a:cubicBezTo>
                  <a:cubicBezTo>
                    <a:pt x="79" y="110"/>
                    <a:pt x="73" y="107"/>
                    <a:pt x="73" y="102"/>
                  </a:cubicBezTo>
                  <a:cubicBezTo>
                    <a:pt x="73" y="97"/>
                    <a:pt x="75" y="100"/>
                    <a:pt x="78" y="97"/>
                  </a:cubicBezTo>
                  <a:cubicBezTo>
                    <a:pt x="81" y="95"/>
                    <a:pt x="78" y="94"/>
                    <a:pt x="77" y="94"/>
                  </a:cubicBezTo>
                  <a:cubicBezTo>
                    <a:pt x="75" y="94"/>
                    <a:pt x="74" y="91"/>
                    <a:pt x="75" y="90"/>
                  </a:cubicBezTo>
                  <a:cubicBezTo>
                    <a:pt x="75" y="88"/>
                    <a:pt x="84" y="89"/>
                    <a:pt x="87" y="89"/>
                  </a:cubicBezTo>
                  <a:cubicBezTo>
                    <a:pt x="90" y="89"/>
                    <a:pt x="96" y="86"/>
                    <a:pt x="96" y="86"/>
                  </a:cubicBezTo>
                  <a:cubicBezTo>
                    <a:pt x="96" y="85"/>
                    <a:pt x="96" y="83"/>
                    <a:pt x="94" y="82"/>
                  </a:cubicBezTo>
                  <a:cubicBezTo>
                    <a:pt x="92" y="80"/>
                    <a:pt x="93" y="78"/>
                    <a:pt x="95" y="76"/>
                  </a:cubicBezTo>
                  <a:cubicBezTo>
                    <a:pt x="96" y="74"/>
                    <a:pt x="94" y="72"/>
                    <a:pt x="91" y="70"/>
                  </a:cubicBezTo>
                  <a:cubicBezTo>
                    <a:pt x="89" y="67"/>
                    <a:pt x="91" y="59"/>
                    <a:pt x="93" y="55"/>
                  </a:cubicBezTo>
                  <a:cubicBezTo>
                    <a:pt x="96" y="51"/>
                    <a:pt x="89" y="52"/>
                    <a:pt x="84" y="52"/>
                  </a:cubicBezTo>
                  <a:cubicBezTo>
                    <a:pt x="80" y="53"/>
                    <a:pt x="76" y="51"/>
                    <a:pt x="73" y="47"/>
                  </a:cubicBezTo>
                  <a:cubicBezTo>
                    <a:pt x="70" y="44"/>
                    <a:pt x="66" y="46"/>
                    <a:pt x="59" y="46"/>
                  </a:cubicBezTo>
                  <a:cubicBezTo>
                    <a:pt x="52" y="46"/>
                    <a:pt x="53" y="39"/>
                    <a:pt x="54" y="36"/>
                  </a:cubicBezTo>
                  <a:cubicBezTo>
                    <a:pt x="54" y="33"/>
                    <a:pt x="50" y="32"/>
                    <a:pt x="50" y="30"/>
                  </a:cubicBezTo>
                  <a:cubicBezTo>
                    <a:pt x="50" y="28"/>
                    <a:pt x="48" y="28"/>
                    <a:pt x="46" y="29"/>
                  </a:cubicBezTo>
                  <a:cubicBezTo>
                    <a:pt x="45" y="29"/>
                    <a:pt x="46" y="26"/>
                    <a:pt x="48" y="25"/>
                  </a:cubicBezTo>
                  <a:cubicBezTo>
                    <a:pt x="49" y="23"/>
                    <a:pt x="49" y="22"/>
                    <a:pt x="49" y="19"/>
                  </a:cubicBezTo>
                  <a:cubicBezTo>
                    <a:pt x="49" y="16"/>
                    <a:pt x="54" y="13"/>
                    <a:pt x="56" y="10"/>
                  </a:cubicBezTo>
                  <a:cubicBezTo>
                    <a:pt x="57" y="9"/>
                    <a:pt x="57" y="9"/>
                    <a:pt x="58" y="8"/>
                  </a:cubicBezTo>
                  <a:cubicBezTo>
                    <a:pt x="59" y="7"/>
                    <a:pt x="59" y="7"/>
                    <a:pt x="60" y="7"/>
                  </a:cubicBezTo>
                  <a:cubicBezTo>
                    <a:pt x="64" y="6"/>
                    <a:pt x="66" y="4"/>
                    <a:pt x="62" y="2"/>
                  </a:cubicBezTo>
                  <a:cubicBezTo>
                    <a:pt x="59" y="0"/>
                    <a:pt x="57" y="5"/>
                    <a:pt x="53" y="6"/>
                  </a:cubicBezTo>
                  <a:cubicBezTo>
                    <a:pt x="49" y="6"/>
                    <a:pt x="49" y="9"/>
                    <a:pt x="46" y="10"/>
                  </a:cubicBezTo>
                  <a:cubicBezTo>
                    <a:pt x="44" y="11"/>
                    <a:pt x="39" y="10"/>
                    <a:pt x="39" y="12"/>
                  </a:cubicBezTo>
                  <a:cubicBezTo>
                    <a:pt x="39" y="15"/>
                    <a:pt x="37" y="12"/>
                    <a:pt x="35" y="12"/>
                  </a:cubicBezTo>
                  <a:cubicBezTo>
                    <a:pt x="33" y="11"/>
                    <a:pt x="28" y="16"/>
                    <a:pt x="28" y="19"/>
                  </a:cubicBezTo>
                  <a:cubicBezTo>
                    <a:pt x="28" y="21"/>
                    <a:pt x="29" y="24"/>
                    <a:pt x="25" y="26"/>
                  </a:cubicBezTo>
                  <a:cubicBezTo>
                    <a:pt x="21" y="29"/>
                    <a:pt x="19" y="34"/>
                    <a:pt x="17" y="36"/>
                  </a:cubicBezTo>
                  <a:cubicBezTo>
                    <a:pt x="16" y="36"/>
                    <a:pt x="16" y="36"/>
                    <a:pt x="15" y="36"/>
                  </a:cubicBezTo>
                  <a:cubicBezTo>
                    <a:pt x="15" y="37"/>
                    <a:pt x="14" y="38"/>
                    <a:pt x="14" y="39"/>
                  </a:cubicBezTo>
                  <a:cubicBezTo>
                    <a:pt x="13" y="39"/>
                    <a:pt x="11" y="42"/>
                    <a:pt x="9" y="44"/>
                  </a:cubicBezTo>
                  <a:cubicBezTo>
                    <a:pt x="10" y="45"/>
                    <a:pt x="10" y="46"/>
                    <a:pt x="11" y="46"/>
                  </a:cubicBezTo>
                  <a:cubicBezTo>
                    <a:pt x="14" y="49"/>
                    <a:pt x="12" y="51"/>
                    <a:pt x="13" y="53"/>
                  </a:cubicBezTo>
                  <a:cubicBezTo>
                    <a:pt x="13" y="54"/>
                    <a:pt x="14" y="56"/>
                    <a:pt x="13" y="57"/>
                  </a:cubicBezTo>
                  <a:cubicBezTo>
                    <a:pt x="11" y="58"/>
                    <a:pt x="13" y="68"/>
                    <a:pt x="14" y="70"/>
                  </a:cubicBezTo>
                  <a:cubicBezTo>
                    <a:pt x="16" y="71"/>
                    <a:pt x="14" y="73"/>
                    <a:pt x="12" y="77"/>
                  </a:cubicBezTo>
                  <a:cubicBezTo>
                    <a:pt x="11" y="80"/>
                    <a:pt x="9" y="82"/>
                    <a:pt x="6" y="82"/>
                  </a:cubicBezTo>
                  <a:cubicBezTo>
                    <a:pt x="3" y="82"/>
                    <a:pt x="3" y="87"/>
                    <a:pt x="2" y="87"/>
                  </a:cubicBezTo>
                  <a:cubicBezTo>
                    <a:pt x="1" y="87"/>
                    <a:pt x="0" y="89"/>
                    <a:pt x="0" y="90"/>
                  </a:cubicBezTo>
                  <a:cubicBezTo>
                    <a:pt x="3" y="93"/>
                    <a:pt x="8" y="96"/>
                    <a:pt x="10" y="96"/>
                  </a:cubicBezTo>
                  <a:cubicBezTo>
                    <a:pt x="12" y="96"/>
                    <a:pt x="13" y="98"/>
                    <a:pt x="15" y="100"/>
                  </a:cubicBezTo>
                  <a:close/>
                </a:path>
              </a:pathLst>
            </a:custGeom>
            <a:solidFill>
              <a:srgbClr val="85063E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8" name="Google Shape;1987;p124">
              <a:extLst>
                <a:ext uri="{FF2B5EF4-FFF2-40B4-BE49-F238E27FC236}">
                  <a16:creationId xmlns:a16="http://schemas.microsoft.com/office/drawing/2014/main" id="{4F585E96-FBE1-85B4-EDA4-8FD03441CA82}"/>
                </a:ext>
              </a:extLst>
            </p:cNvPr>
            <p:cNvSpPr/>
            <p:nvPr/>
          </p:nvSpPr>
          <p:spPr>
            <a:xfrm>
              <a:off x="3900522" y="4493018"/>
              <a:ext cx="283713" cy="329367"/>
            </a:xfrm>
            <a:custGeom>
              <a:avLst/>
              <a:gdLst/>
              <a:ahLst/>
              <a:cxnLst/>
              <a:rect l="l" t="t" r="r" b="b"/>
              <a:pathLst>
                <a:path w="99" h="112" extrusionOk="0">
                  <a:moveTo>
                    <a:pt x="97" y="68"/>
                  </a:moveTo>
                  <a:cubicBezTo>
                    <a:pt x="96" y="64"/>
                    <a:pt x="93" y="63"/>
                    <a:pt x="93" y="60"/>
                  </a:cubicBezTo>
                  <a:cubicBezTo>
                    <a:pt x="93" y="56"/>
                    <a:pt x="91" y="55"/>
                    <a:pt x="86" y="56"/>
                  </a:cubicBezTo>
                  <a:cubicBezTo>
                    <a:pt x="81" y="56"/>
                    <a:pt x="77" y="55"/>
                    <a:pt x="77" y="52"/>
                  </a:cubicBezTo>
                  <a:cubicBezTo>
                    <a:pt x="77" y="48"/>
                    <a:pt x="74" y="46"/>
                    <a:pt x="76" y="45"/>
                  </a:cubicBezTo>
                  <a:cubicBezTo>
                    <a:pt x="79" y="44"/>
                    <a:pt x="75" y="42"/>
                    <a:pt x="75" y="39"/>
                  </a:cubicBezTo>
                  <a:cubicBezTo>
                    <a:pt x="75" y="36"/>
                    <a:pt x="74" y="35"/>
                    <a:pt x="72" y="33"/>
                  </a:cubicBezTo>
                  <a:cubicBezTo>
                    <a:pt x="70" y="32"/>
                    <a:pt x="63" y="34"/>
                    <a:pt x="63" y="31"/>
                  </a:cubicBezTo>
                  <a:cubicBezTo>
                    <a:pt x="63" y="29"/>
                    <a:pt x="59" y="28"/>
                    <a:pt x="56" y="28"/>
                  </a:cubicBezTo>
                  <a:cubicBezTo>
                    <a:pt x="54" y="28"/>
                    <a:pt x="56" y="25"/>
                    <a:pt x="53" y="25"/>
                  </a:cubicBezTo>
                  <a:cubicBezTo>
                    <a:pt x="51" y="26"/>
                    <a:pt x="51" y="24"/>
                    <a:pt x="47" y="24"/>
                  </a:cubicBezTo>
                  <a:cubicBezTo>
                    <a:pt x="44" y="25"/>
                    <a:pt x="42" y="23"/>
                    <a:pt x="38" y="19"/>
                  </a:cubicBezTo>
                  <a:cubicBezTo>
                    <a:pt x="34" y="14"/>
                    <a:pt x="35" y="5"/>
                    <a:pt x="35" y="3"/>
                  </a:cubicBezTo>
                  <a:cubicBezTo>
                    <a:pt x="36" y="0"/>
                    <a:pt x="31" y="2"/>
                    <a:pt x="28" y="2"/>
                  </a:cubicBezTo>
                  <a:cubicBezTo>
                    <a:pt x="25" y="2"/>
                    <a:pt x="21" y="5"/>
                    <a:pt x="18" y="7"/>
                  </a:cubicBezTo>
                  <a:cubicBezTo>
                    <a:pt x="15" y="9"/>
                    <a:pt x="13" y="9"/>
                    <a:pt x="11" y="10"/>
                  </a:cubicBezTo>
                  <a:cubicBezTo>
                    <a:pt x="10" y="12"/>
                    <a:pt x="7" y="13"/>
                    <a:pt x="4" y="12"/>
                  </a:cubicBezTo>
                  <a:cubicBezTo>
                    <a:pt x="4" y="12"/>
                    <a:pt x="3" y="11"/>
                    <a:pt x="2" y="11"/>
                  </a:cubicBezTo>
                  <a:cubicBezTo>
                    <a:pt x="3" y="15"/>
                    <a:pt x="6" y="20"/>
                    <a:pt x="7" y="23"/>
                  </a:cubicBezTo>
                  <a:cubicBezTo>
                    <a:pt x="8" y="25"/>
                    <a:pt x="6" y="26"/>
                    <a:pt x="5" y="27"/>
                  </a:cubicBezTo>
                  <a:cubicBezTo>
                    <a:pt x="4" y="28"/>
                    <a:pt x="6" y="36"/>
                    <a:pt x="6" y="38"/>
                  </a:cubicBezTo>
                  <a:cubicBezTo>
                    <a:pt x="6" y="40"/>
                    <a:pt x="2" y="44"/>
                    <a:pt x="4" y="45"/>
                  </a:cubicBezTo>
                  <a:cubicBezTo>
                    <a:pt x="5" y="46"/>
                    <a:pt x="2" y="50"/>
                    <a:pt x="2" y="52"/>
                  </a:cubicBezTo>
                  <a:cubicBezTo>
                    <a:pt x="2" y="54"/>
                    <a:pt x="5" y="54"/>
                    <a:pt x="5" y="56"/>
                  </a:cubicBezTo>
                  <a:cubicBezTo>
                    <a:pt x="5" y="57"/>
                    <a:pt x="2" y="61"/>
                    <a:pt x="1" y="62"/>
                  </a:cubicBezTo>
                  <a:cubicBezTo>
                    <a:pt x="0" y="63"/>
                    <a:pt x="0" y="64"/>
                    <a:pt x="0" y="65"/>
                  </a:cubicBezTo>
                  <a:cubicBezTo>
                    <a:pt x="1" y="65"/>
                    <a:pt x="1" y="67"/>
                    <a:pt x="3" y="69"/>
                  </a:cubicBezTo>
                  <a:cubicBezTo>
                    <a:pt x="6" y="71"/>
                    <a:pt x="3" y="75"/>
                    <a:pt x="5" y="78"/>
                  </a:cubicBezTo>
                  <a:cubicBezTo>
                    <a:pt x="8" y="81"/>
                    <a:pt x="10" y="81"/>
                    <a:pt x="9" y="82"/>
                  </a:cubicBezTo>
                  <a:cubicBezTo>
                    <a:pt x="7" y="84"/>
                    <a:pt x="9" y="87"/>
                    <a:pt x="7" y="88"/>
                  </a:cubicBezTo>
                  <a:cubicBezTo>
                    <a:pt x="5" y="89"/>
                    <a:pt x="8" y="94"/>
                    <a:pt x="10" y="95"/>
                  </a:cubicBezTo>
                  <a:cubicBezTo>
                    <a:pt x="12" y="96"/>
                    <a:pt x="11" y="100"/>
                    <a:pt x="13" y="102"/>
                  </a:cubicBezTo>
                  <a:cubicBezTo>
                    <a:pt x="15" y="104"/>
                    <a:pt x="14" y="109"/>
                    <a:pt x="15" y="111"/>
                  </a:cubicBezTo>
                  <a:cubicBezTo>
                    <a:pt x="15" y="112"/>
                    <a:pt x="22" y="108"/>
                    <a:pt x="26" y="104"/>
                  </a:cubicBezTo>
                  <a:cubicBezTo>
                    <a:pt x="29" y="100"/>
                    <a:pt x="29" y="104"/>
                    <a:pt x="33" y="104"/>
                  </a:cubicBezTo>
                  <a:cubicBezTo>
                    <a:pt x="36" y="105"/>
                    <a:pt x="40" y="105"/>
                    <a:pt x="42" y="108"/>
                  </a:cubicBezTo>
                  <a:cubicBezTo>
                    <a:pt x="44" y="111"/>
                    <a:pt x="46" y="105"/>
                    <a:pt x="47" y="103"/>
                  </a:cubicBezTo>
                  <a:cubicBezTo>
                    <a:pt x="48" y="102"/>
                    <a:pt x="56" y="104"/>
                    <a:pt x="57" y="103"/>
                  </a:cubicBezTo>
                  <a:cubicBezTo>
                    <a:pt x="59" y="103"/>
                    <a:pt x="60" y="92"/>
                    <a:pt x="60" y="91"/>
                  </a:cubicBezTo>
                  <a:cubicBezTo>
                    <a:pt x="60" y="89"/>
                    <a:pt x="63" y="85"/>
                    <a:pt x="66" y="83"/>
                  </a:cubicBezTo>
                  <a:cubicBezTo>
                    <a:pt x="69" y="81"/>
                    <a:pt x="73" y="83"/>
                    <a:pt x="76" y="82"/>
                  </a:cubicBezTo>
                  <a:cubicBezTo>
                    <a:pt x="78" y="80"/>
                    <a:pt x="82" y="81"/>
                    <a:pt x="85" y="81"/>
                  </a:cubicBezTo>
                  <a:cubicBezTo>
                    <a:pt x="88" y="81"/>
                    <a:pt x="91" y="84"/>
                    <a:pt x="93" y="84"/>
                  </a:cubicBezTo>
                  <a:cubicBezTo>
                    <a:pt x="94" y="84"/>
                    <a:pt x="97" y="81"/>
                    <a:pt x="96" y="78"/>
                  </a:cubicBezTo>
                  <a:cubicBezTo>
                    <a:pt x="96" y="75"/>
                    <a:pt x="99" y="71"/>
                    <a:pt x="97" y="68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9" name="Google Shape;1988;p124">
              <a:extLst>
                <a:ext uri="{FF2B5EF4-FFF2-40B4-BE49-F238E27FC236}">
                  <a16:creationId xmlns:a16="http://schemas.microsoft.com/office/drawing/2014/main" id="{C3A47203-02C8-8E63-720C-7AF423448E23}"/>
                </a:ext>
              </a:extLst>
            </p:cNvPr>
            <p:cNvSpPr/>
            <p:nvPr/>
          </p:nvSpPr>
          <p:spPr>
            <a:xfrm>
              <a:off x="3624959" y="4267309"/>
              <a:ext cx="298388" cy="439712"/>
            </a:xfrm>
            <a:custGeom>
              <a:avLst/>
              <a:gdLst/>
              <a:ahLst/>
              <a:cxnLst/>
              <a:rect l="l" t="t" r="r" b="b"/>
              <a:pathLst>
                <a:path w="104" h="150" extrusionOk="0">
                  <a:moveTo>
                    <a:pt x="96" y="143"/>
                  </a:moveTo>
                  <a:cubicBezTo>
                    <a:pt x="96" y="142"/>
                    <a:pt x="96" y="142"/>
                    <a:pt x="96" y="142"/>
                  </a:cubicBezTo>
                  <a:cubicBezTo>
                    <a:pt x="96" y="141"/>
                    <a:pt x="96" y="140"/>
                    <a:pt x="97" y="139"/>
                  </a:cubicBezTo>
                  <a:cubicBezTo>
                    <a:pt x="98" y="138"/>
                    <a:pt x="101" y="134"/>
                    <a:pt x="101" y="133"/>
                  </a:cubicBezTo>
                  <a:cubicBezTo>
                    <a:pt x="101" y="131"/>
                    <a:pt x="98" y="131"/>
                    <a:pt x="98" y="129"/>
                  </a:cubicBezTo>
                  <a:cubicBezTo>
                    <a:pt x="98" y="127"/>
                    <a:pt x="101" y="123"/>
                    <a:pt x="100" y="122"/>
                  </a:cubicBezTo>
                  <a:cubicBezTo>
                    <a:pt x="98" y="121"/>
                    <a:pt x="102" y="117"/>
                    <a:pt x="102" y="115"/>
                  </a:cubicBezTo>
                  <a:cubicBezTo>
                    <a:pt x="102" y="113"/>
                    <a:pt x="100" y="105"/>
                    <a:pt x="101" y="104"/>
                  </a:cubicBezTo>
                  <a:cubicBezTo>
                    <a:pt x="102" y="103"/>
                    <a:pt x="104" y="102"/>
                    <a:pt x="103" y="100"/>
                  </a:cubicBezTo>
                  <a:cubicBezTo>
                    <a:pt x="102" y="97"/>
                    <a:pt x="99" y="92"/>
                    <a:pt x="98" y="88"/>
                  </a:cubicBezTo>
                  <a:cubicBezTo>
                    <a:pt x="95" y="88"/>
                    <a:pt x="92" y="88"/>
                    <a:pt x="90" y="89"/>
                  </a:cubicBezTo>
                  <a:cubicBezTo>
                    <a:pt x="87" y="90"/>
                    <a:pt x="88" y="81"/>
                    <a:pt x="88" y="78"/>
                  </a:cubicBezTo>
                  <a:cubicBezTo>
                    <a:pt x="88" y="75"/>
                    <a:pt x="85" y="77"/>
                    <a:pt x="84" y="79"/>
                  </a:cubicBezTo>
                  <a:cubicBezTo>
                    <a:pt x="83" y="81"/>
                    <a:pt x="80" y="80"/>
                    <a:pt x="76" y="80"/>
                  </a:cubicBezTo>
                  <a:cubicBezTo>
                    <a:pt x="72" y="80"/>
                    <a:pt x="74" y="75"/>
                    <a:pt x="72" y="76"/>
                  </a:cubicBezTo>
                  <a:cubicBezTo>
                    <a:pt x="69" y="76"/>
                    <a:pt x="67" y="75"/>
                    <a:pt x="68" y="72"/>
                  </a:cubicBezTo>
                  <a:cubicBezTo>
                    <a:pt x="68" y="70"/>
                    <a:pt x="66" y="68"/>
                    <a:pt x="64" y="66"/>
                  </a:cubicBezTo>
                  <a:cubicBezTo>
                    <a:pt x="63" y="63"/>
                    <a:pt x="61" y="60"/>
                    <a:pt x="62" y="59"/>
                  </a:cubicBezTo>
                  <a:cubicBezTo>
                    <a:pt x="64" y="57"/>
                    <a:pt x="61" y="56"/>
                    <a:pt x="63" y="53"/>
                  </a:cubicBezTo>
                  <a:cubicBezTo>
                    <a:pt x="65" y="51"/>
                    <a:pt x="68" y="52"/>
                    <a:pt x="67" y="49"/>
                  </a:cubicBezTo>
                  <a:cubicBezTo>
                    <a:pt x="66" y="46"/>
                    <a:pt x="69" y="45"/>
                    <a:pt x="69" y="42"/>
                  </a:cubicBezTo>
                  <a:cubicBezTo>
                    <a:pt x="70" y="38"/>
                    <a:pt x="73" y="39"/>
                    <a:pt x="77" y="37"/>
                  </a:cubicBezTo>
                  <a:cubicBezTo>
                    <a:pt x="80" y="34"/>
                    <a:pt x="83" y="36"/>
                    <a:pt x="86" y="33"/>
                  </a:cubicBezTo>
                  <a:cubicBezTo>
                    <a:pt x="89" y="31"/>
                    <a:pt x="91" y="33"/>
                    <a:pt x="93" y="33"/>
                  </a:cubicBezTo>
                  <a:cubicBezTo>
                    <a:pt x="92" y="31"/>
                    <a:pt x="89" y="30"/>
                    <a:pt x="88" y="29"/>
                  </a:cubicBezTo>
                  <a:cubicBezTo>
                    <a:pt x="87" y="27"/>
                    <a:pt x="91" y="24"/>
                    <a:pt x="92" y="22"/>
                  </a:cubicBezTo>
                  <a:cubicBezTo>
                    <a:pt x="93" y="20"/>
                    <a:pt x="88" y="18"/>
                    <a:pt x="86" y="17"/>
                  </a:cubicBezTo>
                  <a:cubicBezTo>
                    <a:pt x="85" y="17"/>
                    <a:pt x="82" y="19"/>
                    <a:pt x="81" y="18"/>
                  </a:cubicBezTo>
                  <a:cubicBezTo>
                    <a:pt x="80" y="17"/>
                    <a:pt x="77" y="17"/>
                    <a:pt x="76" y="18"/>
                  </a:cubicBezTo>
                  <a:cubicBezTo>
                    <a:pt x="75" y="19"/>
                    <a:pt x="67" y="20"/>
                    <a:pt x="67" y="17"/>
                  </a:cubicBezTo>
                  <a:cubicBezTo>
                    <a:pt x="67" y="15"/>
                    <a:pt x="64" y="14"/>
                    <a:pt x="64" y="12"/>
                  </a:cubicBezTo>
                  <a:cubicBezTo>
                    <a:pt x="64" y="10"/>
                    <a:pt x="62" y="7"/>
                    <a:pt x="59" y="7"/>
                  </a:cubicBezTo>
                  <a:cubicBezTo>
                    <a:pt x="56" y="7"/>
                    <a:pt x="56" y="2"/>
                    <a:pt x="54" y="0"/>
                  </a:cubicBezTo>
                  <a:cubicBezTo>
                    <a:pt x="53" y="0"/>
                    <a:pt x="50" y="0"/>
                    <a:pt x="47" y="1"/>
                  </a:cubicBezTo>
                  <a:cubicBezTo>
                    <a:pt x="50" y="4"/>
                    <a:pt x="51" y="5"/>
                    <a:pt x="49" y="6"/>
                  </a:cubicBezTo>
                  <a:cubicBezTo>
                    <a:pt x="47" y="8"/>
                    <a:pt x="49" y="9"/>
                    <a:pt x="45" y="15"/>
                  </a:cubicBezTo>
                  <a:cubicBezTo>
                    <a:pt x="40" y="20"/>
                    <a:pt x="33" y="22"/>
                    <a:pt x="29" y="23"/>
                  </a:cubicBezTo>
                  <a:cubicBezTo>
                    <a:pt x="25" y="24"/>
                    <a:pt x="24" y="31"/>
                    <a:pt x="22" y="36"/>
                  </a:cubicBezTo>
                  <a:cubicBezTo>
                    <a:pt x="20" y="41"/>
                    <a:pt x="18" y="39"/>
                    <a:pt x="16" y="36"/>
                  </a:cubicBezTo>
                  <a:cubicBezTo>
                    <a:pt x="14" y="33"/>
                    <a:pt x="12" y="37"/>
                    <a:pt x="10" y="35"/>
                  </a:cubicBezTo>
                  <a:cubicBezTo>
                    <a:pt x="7" y="32"/>
                    <a:pt x="8" y="32"/>
                    <a:pt x="10" y="31"/>
                  </a:cubicBezTo>
                  <a:cubicBezTo>
                    <a:pt x="10" y="30"/>
                    <a:pt x="10" y="28"/>
                    <a:pt x="8" y="26"/>
                  </a:cubicBezTo>
                  <a:cubicBezTo>
                    <a:pt x="6" y="27"/>
                    <a:pt x="3" y="31"/>
                    <a:pt x="2" y="33"/>
                  </a:cubicBezTo>
                  <a:cubicBezTo>
                    <a:pt x="0" y="36"/>
                    <a:pt x="4" y="42"/>
                    <a:pt x="5" y="44"/>
                  </a:cubicBezTo>
                  <a:cubicBezTo>
                    <a:pt x="5" y="47"/>
                    <a:pt x="2" y="45"/>
                    <a:pt x="2" y="47"/>
                  </a:cubicBezTo>
                  <a:cubicBezTo>
                    <a:pt x="2" y="49"/>
                    <a:pt x="8" y="51"/>
                    <a:pt x="11" y="54"/>
                  </a:cubicBezTo>
                  <a:cubicBezTo>
                    <a:pt x="14" y="56"/>
                    <a:pt x="16" y="62"/>
                    <a:pt x="19" y="65"/>
                  </a:cubicBezTo>
                  <a:cubicBezTo>
                    <a:pt x="21" y="67"/>
                    <a:pt x="22" y="70"/>
                    <a:pt x="25" y="77"/>
                  </a:cubicBezTo>
                  <a:cubicBezTo>
                    <a:pt x="27" y="84"/>
                    <a:pt x="33" y="96"/>
                    <a:pt x="37" y="101"/>
                  </a:cubicBezTo>
                  <a:cubicBezTo>
                    <a:pt x="41" y="106"/>
                    <a:pt x="43" y="110"/>
                    <a:pt x="42" y="111"/>
                  </a:cubicBezTo>
                  <a:cubicBezTo>
                    <a:pt x="41" y="112"/>
                    <a:pt x="42" y="116"/>
                    <a:pt x="45" y="118"/>
                  </a:cubicBezTo>
                  <a:cubicBezTo>
                    <a:pt x="48" y="120"/>
                    <a:pt x="50" y="123"/>
                    <a:pt x="58" y="127"/>
                  </a:cubicBezTo>
                  <a:cubicBezTo>
                    <a:pt x="65" y="131"/>
                    <a:pt x="79" y="138"/>
                    <a:pt x="81" y="141"/>
                  </a:cubicBezTo>
                  <a:cubicBezTo>
                    <a:pt x="83" y="145"/>
                    <a:pt x="89" y="148"/>
                    <a:pt x="90" y="149"/>
                  </a:cubicBezTo>
                  <a:cubicBezTo>
                    <a:pt x="91" y="149"/>
                    <a:pt x="91" y="150"/>
                    <a:pt x="91" y="150"/>
                  </a:cubicBezTo>
                  <a:cubicBezTo>
                    <a:pt x="92" y="150"/>
                    <a:pt x="92" y="149"/>
                    <a:pt x="93" y="149"/>
                  </a:cubicBezTo>
                  <a:cubicBezTo>
                    <a:pt x="95" y="148"/>
                    <a:pt x="95" y="144"/>
                    <a:pt x="96" y="14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0" name="Google Shape;1989;p124">
              <a:extLst>
                <a:ext uri="{FF2B5EF4-FFF2-40B4-BE49-F238E27FC236}">
                  <a16:creationId xmlns:a16="http://schemas.microsoft.com/office/drawing/2014/main" id="{DA8F83F0-A93B-AA53-FC77-3E73AF2EC4E6}"/>
                </a:ext>
              </a:extLst>
            </p:cNvPr>
            <p:cNvSpPr/>
            <p:nvPr/>
          </p:nvSpPr>
          <p:spPr>
            <a:xfrm>
              <a:off x="3810841" y="3973056"/>
              <a:ext cx="317955" cy="275865"/>
            </a:xfrm>
            <a:custGeom>
              <a:avLst/>
              <a:gdLst/>
              <a:ahLst/>
              <a:cxnLst/>
              <a:rect l="l" t="t" r="r" b="b"/>
              <a:pathLst>
                <a:path w="111" h="94" extrusionOk="0">
                  <a:moveTo>
                    <a:pt x="11" y="6"/>
                  </a:moveTo>
                  <a:cubicBezTo>
                    <a:pt x="9" y="9"/>
                    <a:pt x="4" y="12"/>
                    <a:pt x="4" y="15"/>
                  </a:cubicBezTo>
                  <a:cubicBezTo>
                    <a:pt x="4" y="18"/>
                    <a:pt x="4" y="19"/>
                    <a:pt x="3" y="21"/>
                  </a:cubicBezTo>
                  <a:cubicBezTo>
                    <a:pt x="1" y="22"/>
                    <a:pt x="0" y="25"/>
                    <a:pt x="1" y="25"/>
                  </a:cubicBezTo>
                  <a:cubicBezTo>
                    <a:pt x="3" y="24"/>
                    <a:pt x="5" y="24"/>
                    <a:pt x="5" y="26"/>
                  </a:cubicBezTo>
                  <a:cubicBezTo>
                    <a:pt x="5" y="28"/>
                    <a:pt x="9" y="29"/>
                    <a:pt x="9" y="32"/>
                  </a:cubicBezTo>
                  <a:cubicBezTo>
                    <a:pt x="8" y="35"/>
                    <a:pt x="7" y="42"/>
                    <a:pt x="14" y="42"/>
                  </a:cubicBezTo>
                  <a:cubicBezTo>
                    <a:pt x="21" y="42"/>
                    <a:pt x="25" y="40"/>
                    <a:pt x="28" y="43"/>
                  </a:cubicBezTo>
                  <a:cubicBezTo>
                    <a:pt x="31" y="47"/>
                    <a:pt x="35" y="49"/>
                    <a:pt x="39" y="48"/>
                  </a:cubicBezTo>
                  <a:cubicBezTo>
                    <a:pt x="44" y="48"/>
                    <a:pt x="51" y="47"/>
                    <a:pt x="48" y="51"/>
                  </a:cubicBezTo>
                  <a:cubicBezTo>
                    <a:pt x="46" y="55"/>
                    <a:pt x="44" y="63"/>
                    <a:pt x="46" y="66"/>
                  </a:cubicBezTo>
                  <a:cubicBezTo>
                    <a:pt x="49" y="68"/>
                    <a:pt x="51" y="70"/>
                    <a:pt x="50" y="72"/>
                  </a:cubicBezTo>
                  <a:cubicBezTo>
                    <a:pt x="48" y="74"/>
                    <a:pt x="47" y="76"/>
                    <a:pt x="49" y="78"/>
                  </a:cubicBezTo>
                  <a:cubicBezTo>
                    <a:pt x="51" y="79"/>
                    <a:pt x="51" y="81"/>
                    <a:pt x="51" y="82"/>
                  </a:cubicBezTo>
                  <a:cubicBezTo>
                    <a:pt x="51" y="82"/>
                    <a:pt x="50" y="82"/>
                    <a:pt x="50" y="83"/>
                  </a:cubicBezTo>
                  <a:cubicBezTo>
                    <a:pt x="53" y="86"/>
                    <a:pt x="54" y="89"/>
                    <a:pt x="56" y="91"/>
                  </a:cubicBezTo>
                  <a:cubicBezTo>
                    <a:pt x="58" y="93"/>
                    <a:pt x="59" y="94"/>
                    <a:pt x="61" y="93"/>
                  </a:cubicBezTo>
                  <a:cubicBezTo>
                    <a:pt x="62" y="92"/>
                    <a:pt x="63" y="91"/>
                    <a:pt x="65" y="92"/>
                  </a:cubicBezTo>
                  <a:cubicBezTo>
                    <a:pt x="66" y="93"/>
                    <a:pt x="68" y="91"/>
                    <a:pt x="70" y="89"/>
                  </a:cubicBezTo>
                  <a:cubicBezTo>
                    <a:pt x="73" y="87"/>
                    <a:pt x="75" y="89"/>
                    <a:pt x="76" y="86"/>
                  </a:cubicBezTo>
                  <a:cubicBezTo>
                    <a:pt x="77" y="84"/>
                    <a:pt x="78" y="82"/>
                    <a:pt x="80" y="82"/>
                  </a:cubicBezTo>
                  <a:cubicBezTo>
                    <a:pt x="83" y="81"/>
                    <a:pt x="83" y="79"/>
                    <a:pt x="81" y="79"/>
                  </a:cubicBezTo>
                  <a:cubicBezTo>
                    <a:pt x="80" y="79"/>
                    <a:pt x="77" y="81"/>
                    <a:pt x="77" y="78"/>
                  </a:cubicBezTo>
                  <a:cubicBezTo>
                    <a:pt x="77" y="74"/>
                    <a:pt x="75" y="75"/>
                    <a:pt x="75" y="73"/>
                  </a:cubicBezTo>
                  <a:cubicBezTo>
                    <a:pt x="75" y="70"/>
                    <a:pt x="75" y="68"/>
                    <a:pt x="72" y="67"/>
                  </a:cubicBezTo>
                  <a:cubicBezTo>
                    <a:pt x="69" y="65"/>
                    <a:pt x="76" y="64"/>
                    <a:pt x="77" y="66"/>
                  </a:cubicBezTo>
                  <a:cubicBezTo>
                    <a:pt x="79" y="67"/>
                    <a:pt x="84" y="66"/>
                    <a:pt x="84" y="68"/>
                  </a:cubicBezTo>
                  <a:cubicBezTo>
                    <a:pt x="85" y="70"/>
                    <a:pt x="87" y="71"/>
                    <a:pt x="87" y="68"/>
                  </a:cubicBezTo>
                  <a:cubicBezTo>
                    <a:pt x="87" y="66"/>
                    <a:pt x="91" y="65"/>
                    <a:pt x="93" y="65"/>
                  </a:cubicBezTo>
                  <a:cubicBezTo>
                    <a:pt x="95" y="66"/>
                    <a:pt x="101" y="62"/>
                    <a:pt x="103" y="61"/>
                  </a:cubicBezTo>
                  <a:cubicBezTo>
                    <a:pt x="104" y="61"/>
                    <a:pt x="104" y="59"/>
                    <a:pt x="105" y="58"/>
                  </a:cubicBezTo>
                  <a:cubicBezTo>
                    <a:pt x="103" y="56"/>
                    <a:pt x="101" y="53"/>
                    <a:pt x="100" y="52"/>
                  </a:cubicBezTo>
                  <a:cubicBezTo>
                    <a:pt x="98" y="50"/>
                    <a:pt x="101" y="50"/>
                    <a:pt x="101" y="48"/>
                  </a:cubicBezTo>
                  <a:cubicBezTo>
                    <a:pt x="100" y="45"/>
                    <a:pt x="101" y="44"/>
                    <a:pt x="104" y="44"/>
                  </a:cubicBezTo>
                  <a:cubicBezTo>
                    <a:pt x="108" y="43"/>
                    <a:pt x="108" y="41"/>
                    <a:pt x="106" y="39"/>
                  </a:cubicBezTo>
                  <a:cubicBezTo>
                    <a:pt x="103" y="38"/>
                    <a:pt x="106" y="35"/>
                    <a:pt x="108" y="34"/>
                  </a:cubicBezTo>
                  <a:cubicBezTo>
                    <a:pt x="109" y="33"/>
                    <a:pt x="110" y="32"/>
                    <a:pt x="111" y="30"/>
                  </a:cubicBezTo>
                  <a:cubicBezTo>
                    <a:pt x="108" y="29"/>
                    <a:pt x="102" y="29"/>
                    <a:pt x="100" y="29"/>
                  </a:cubicBezTo>
                  <a:cubicBezTo>
                    <a:pt x="97" y="29"/>
                    <a:pt x="102" y="25"/>
                    <a:pt x="102" y="22"/>
                  </a:cubicBezTo>
                  <a:cubicBezTo>
                    <a:pt x="102" y="19"/>
                    <a:pt x="93" y="19"/>
                    <a:pt x="90" y="18"/>
                  </a:cubicBezTo>
                  <a:cubicBezTo>
                    <a:pt x="86" y="17"/>
                    <a:pt x="87" y="14"/>
                    <a:pt x="91" y="13"/>
                  </a:cubicBezTo>
                  <a:cubicBezTo>
                    <a:pt x="95" y="13"/>
                    <a:pt x="89" y="11"/>
                    <a:pt x="84" y="11"/>
                  </a:cubicBezTo>
                  <a:cubicBezTo>
                    <a:pt x="79" y="12"/>
                    <a:pt x="73" y="15"/>
                    <a:pt x="69" y="17"/>
                  </a:cubicBezTo>
                  <a:cubicBezTo>
                    <a:pt x="65" y="19"/>
                    <a:pt x="58" y="11"/>
                    <a:pt x="53" y="12"/>
                  </a:cubicBezTo>
                  <a:cubicBezTo>
                    <a:pt x="49" y="14"/>
                    <a:pt x="43" y="14"/>
                    <a:pt x="43" y="11"/>
                  </a:cubicBezTo>
                  <a:cubicBezTo>
                    <a:pt x="43" y="7"/>
                    <a:pt x="41" y="4"/>
                    <a:pt x="37" y="4"/>
                  </a:cubicBezTo>
                  <a:cubicBezTo>
                    <a:pt x="32" y="5"/>
                    <a:pt x="33" y="0"/>
                    <a:pt x="30" y="0"/>
                  </a:cubicBezTo>
                  <a:cubicBezTo>
                    <a:pt x="27" y="0"/>
                    <a:pt x="30" y="4"/>
                    <a:pt x="28" y="5"/>
                  </a:cubicBezTo>
                  <a:cubicBezTo>
                    <a:pt x="25" y="6"/>
                    <a:pt x="17" y="8"/>
                    <a:pt x="17" y="11"/>
                  </a:cubicBezTo>
                  <a:cubicBezTo>
                    <a:pt x="16" y="15"/>
                    <a:pt x="21" y="20"/>
                    <a:pt x="19" y="23"/>
                  </a:cubicBezTo>
                  <a:cubicBezTo>
                    <a:pt x="18" y="26"/>
                    <a:pt x="12" y="24"/>
                    <a:pt x="11" y="20"/>
                  </a:cubicBezTo>
                  <a:cubicBezTo>
                    <a:pt x="9" y="17"/>
                    <a:pt x="16" y="12"/>
                    <a:pt x="14" y="10"/>
                  </a:cubicBezTo>
                  <a:cubicBezTo>
                    <a:pt x="14" y="8"/>
                    <a:pt x="13" y="6"/>
                    <a:pt x="13" y="4"/>
                  </a:cubicBezTo>
                  <a:cubicBezTo>
                    <a:pt x="12" y="5"/>
                    <a:pt x="12" y="5"/>
                    <a:pt x="11" y="6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" name="Google Shape;1990;p124">
              <a:extLst>
                <a:ext uri="{FF2B5EF4-FFF2-40B4-BE49-F238E27FC236}">
                  <a16:creationId xmlns:a16="http://schemas.microsoft.com/office/drawing/2014/main" id="{D194E433-AE0C-4C6F-EA98-9ED6E7F3622C}"/>
                </a:ext>
              </a:extLst>
            </p:cNvPr>
            <p:cNvSpPr/>
            <p:nvPr/>
          </p:nvSpPr>
          <p:spPr>
            <a:xfrm>
              <a:off x="4169557" y="4113493"/>
              <a:ext cx="97832" cy="107003"/>
            </a:xfrm>
            <a:custGeom>
              <a:avLst/>
              <a:gdLst/>
              <a:ahLst/>
              <a:cxnLst/>
              <a:rect l="l" t="t" r="r" b="b"/>
              <a:pathLst>
                <a:path w="34" h="36" extrusionOk="0">
                  <a:moveTo>
                    <a:pt x="8" y="7"/>
                  </a:moveTo>
                  <a:cubicBezTo>
                    <a:pt x="9" y="10"/>
                    <a:pt x="7" y="11"/>
                    <a:pt x="4" y="11"/>
                  </a:cubicBezTo>
                  <a:cubicBezTo>
                    <a:pt x="2" y="11"/>
                    <a:pt x="2" y="17"/>
                    <a:pt x="1" y="18"/>
                  </a:cubicBezTo>
                  <a:cubicBezTo>
                    <a:pt x="0" y="19"/>
                    <a:pt x="7" y="23"/>
                    <a:pt x="8" y="26"/>
                  </a:cubicBezTo>
                  <a:cubicBezTo>
                    <a:pt x="8" y="28"/>
                    <a:pt x="11" y="32"/>
                    <a:pt x="12" y="35"/>
                  </a:cubicBezTo>
                  <a:cubicBezTo>
                    <a:pt x="14" y="36"/>
                    <a:pt x="16" y="36"/>
                    <a:pt x="16" y="36"/>
                  </a:cubicBezTo>
                  <a:cubicBezTo>
                    <a:pt x="19" y="34"/>
                    <a:pt x="17" y="30"/>
                    <a:pt x="20" y="31"/>
                  </a:cubicBezTo>
                  <a:cubicBezTo>
                    <a:pt x="23" y="31"/>
                    <a:pt x="28" y="29"/>
                    <a:pt x="29" y="31"/>
                  </a:cubicBezTo>
                  <a:cubicBezTo>
                    <a:pt x="29" y="31"/>
                    <a:pt x="29" y="32"/>
                    <a:pt x="30" y="32"/>
                  </a:cubicBezTo>
                  <a:cubicBezTo>
                    <a:pt x="31" y="30"/>
                    <a:pt x="32" y="29"/>
                    <a:pt x="32" y="28"/>
                  </a:cubicBezTo>
                  <a:cubicBezTo>
                    <a:pt x="33" y="27"/>
                    <a:pt x="33" y="21"/>
                    <a:pt x="31" y="17"/>
                  </a:cubicBezTo>
                  <a:cubicBezTo>
                    <a:pt x="30" y="14"/>
                    <a:pt x="31" y="9"/>
                    <a:pt x="33" y="8"/>
                  </a:cubicBezTo>
                  <a:cubicBezTo>
                    <a:pt x="33" y="8"/>
                    <a:pt x="33" y="6"/>
                    <a:pt x="34" y="4"/>
                  </a:cubicBezTo>
                  <a:cubicBezTo>
                    <a:pt x="31" y="3"/>
                    <a:pt x="28" y="2"/>
                    <a:pt x="26" y="2"/>
                  </a:cubicBezTo>
                  <a:cubicBezTo>
                    <a:pt x="22" y="2"/>
                    <a:pt x="17" y="4"/>
                    <a:pt x="16" y="2"/>
                  </a:cubicBezTo>
                  <a:cubicBezTo>
                    <a:pt x="14" y="0"/>
                    <a:pt x="12" y="0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4"/>
                    <a:pt x="7" y="6"/>
                    <a:pt x="8" y="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" name="Google Shape;1991;p124">
              <a:extLst>
                <a:ext uri="{FF2B5EF4-FFF2-40B4-BE49-F238E27FC236}">
                  <a16:creationId xmlns:a16="http://schemas.microsoft.com/office/drawing/2014/main" id="{D0922832-89DB-ADEA-3B9A-A577A01F3CC4}"/>
                </a:ext>
              </a:extLst>
            </p:cNvPr>
            <p:cNvSpPr/>
            <p:nvPr/>
          </p:nvSpPr>
          <p:spPr>
            <a:xfrm>
              <a:off x="4091294" y="4061666"/>
              <a:ext cx="112508" cy="172207"/>
            </a:xfrm>
            <a:custGeom>
              <a:avLst/>
              <a:gdLst/>
              <a:ahLst/>
              <a:cxnLst/>
              <a:rect l="l" t="t" r="r" b="b"/>
              <a:pathLst>
                <a:path w="39" h="59" extrusionOk="0">
                  <a:moveTo>
                    <a:pt x="10" y="4"/>
                  </a:moveTo>
                  <a:cubicBezTo>
                    <a:pt x="8" y="5"/>
                    <a:pt x="5" y="8"/>
                    <a:pt x="8" y="9"/>
                  </a:cubicBezTo>
                  <a:cubicBezTo>
                    <a:pt x="10" y="11"/>
                    <a:pt x="10" y="13"/>
                    <a:pt x="6" y="14"/>
                  </a:cubicBezTo>
                  <a:cubicBezTo>
                    <a:pt x="3" y="14"/>
                    <a:pt x="2" y="15"/>
                    <a:pt x="3" y="18"/>
                  </a:cubicBezTo>
                  <a:cubicBezTo>
                    <a:pt x="3" y="20"/>
                    <a:pt x="0" y="20"/>
                    <a:pt x="2" y="22"/>
                  </a:cubicBezTo>
                  <a:cubicBezTo>
                    <a:pt x="3" y="23"/>
                    <a:pt x="5" y="26"/>
                    <a:pt x="7" y="28"/>
                  </a:cubicBezTo>
                  <a:cubicBezTo>
                    <a:pt x="8" y="27"/>
                    <a:pt x="8" y="26"/>
                    <a:pt x="10" y="27"/>
                  </a:cubicBezTo>
                  <a:cubicBezTo>
                    <a:pt x="13" y="27"/>
                    <a:pt x="11" y="32"/>
                    <a:pt x="13" y="33"/>
                  </a:cubicBezTo>
                  <a:cubicBezTo>
                    <a:pt x="16" y="35"/>
                    <a:pt x="16" y="39"/>
                    <a:pt x="14" y="40"/>
                  </a:cubicBezTo>
                  <a:cubicBezTo>
                    <a:pt x="12" y="42"/>
                    <a:pt x="11" y="50"/>
                    <a:pt x="16" y="54"/>
                  </a:cubicBezTo>
                  <a:cubicBezTo>
                    <a:pt x="20" y="59"/>
                    <a:pt x="23" y="58"/>
                    <a:pt x="24" y="57"/>
                  </a:cubicBezTo>
                  <a:cubicBezTo>
                    <a:pt x="25" y="56"/>
                    <a:pt x="29" y="57"/>
                    <a:pt x="30" y="55"/>
                  </a:cubicBezTo>
                  <a:cubicBezTo>
                    <a:pt x="31" y="53"/>
                    <a:pt x="32" y="56"/>
                    <a:pt x="34" y="53"/>
                  </a:cubicBezTo>
                  <a:cubicBezTo>
                    <a:pt x="35" y="52"/>
                    <a:pt x="37" y="53"/>
                    <a:pt x="39" y="53"/>
                  </a:cubicBezTo>
                  <a:cubicBezTo>
                    <a:pt x="38" y="50"/>
                    <a:pt x="35" y="46"/>
                    <a:pt x="35" y="44"/>
                  </a:cubicBezTo>
                  <a:cubicBezTo>
                    <a:pt x="34" y="41"/>
                    <a:pt x="27" y="37"/>
                    <a:pt x="28" y="36"/>
                  </a:cubicBezTo>
                  <a:cubicBezTo>
                    <a:pt x="29" y="35"/>
                    <a:pt x="29" y="29"/>
                    <a:pt x="31" y="29"/>
                  </a:cubicBezTo>
                  <a:cubicBezTo>
                    <a:pt x="34" y="29"/>
                    <a:pt x="36" y="28"/>
                    <a:pt x="35" y="25"/>
                  </a:cubicBezTo>
                  <a:cubicBezTo>
                    <a:pt x="34" y="24"/>
                    <a:pt x="35" y="22"/>
                    <a:pt x="36" y="20"/>
                  </a:cubicBezTo>
                  <a:cubicBezTo>
                    <a:pt x="34" y="20"/>
                    <a:pt x="30" y="14"/>
                    <a:pt x="28" y="14"/>
                  </a:cubicBezTo>
                  <a:cubicBezTo>
                    <a:pt x="26" y="14"/>
                    <a:pt x="24" y="12"/>
                    <a:pt x="24" y="9"/>
                  </a:cubicBezTo>
                  <a:cubicBezTo>
                    <a:pt x="25" y="6"/>
                    <a:pt x="19" y="5"/>
                    <a:pt x="16" y="2"/>
                  </a:cubicBezTo>
                  <a:cubicBezTo>
                    <a:pt x="16" y="1"/>
                    <a:pt x="15" y="1"/>
                    <a:pt x="13" y="0"/>
                  </a:cubicBezTo>
                  <a:cubicBezTo>
                    <a:pt x="12" y="2"/>
                    <a:pt x="11" y="3"/>
                    <a:pt x="10" y="4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3" name="Google Shape;1992;p124">
              <a:extLst>
                <a:ext uri="{FF2B5EF4-FFF2-40B4-BE49-F238E27FC236}">
                  <a16:creationId xmlns:a16="http://schemas.microsoft.com/office/drawing/2014/main" id="{2BC90FFE-9733-DD42-B02A-E69F7D914F33}"/>
                </a:ext>
              </a:extLst>
            </p:cNvPr>
            <p:cNvSpPr/>
            <p:nvPr/>
          </p:nvSpPr>
          <p:spPr>
            <a:xfrm>
              <a:off x="4255978" y="4125198"/>
              <a:ext cx="70113" cy="91956"/>
            </a:xfrm>
            <a:custGeom>
              <a:avLst/>
              <a:gdLst/>
              <a:ahLst/>
              <a:cxnLst/>
              <a:rect l="l" t="t" r="r" b="b"/>
              <a:pathLst>
                <a:path w="25" h="31" extrusionOk="0">
                  <a:moveTo>
                    <a:pt x="1" y="13"/>
                  </a:moveTo>
                  <a:cubicBezTo>
                    <a:pt x="3" y="17"/>
                    <a:pt x="3" y="23"/>
                    <a:pt x="2" y="24"/>
                  </a:cubicBezTo>
                  <a:cubicBezTo>
                    <a:pt x="2" y="25"/>
                    <a:pt x="1" y="26"/>
                    <a:pt x="0" y="28"/>
                  </a:cubicBezTo>
                  <a:cubicBezTo>
                    <a:pt x="1" y="29"/>
                    <a:pt x="3" y="30"/>
                    <a:pt x="7" y="29"/>
                  </a:cubicBezTo>
                  <a:cubicBezTo>
                    <a:pt x="11" y="28"/>
                    <a:pt x="14" y="31"/>
                    <a:pt x="15" y="26"/>
                  </a:cubicBezTo>
                  <a:cubicBezTo>
                    <a:pt x="17" y="22"/>
                    <a:pt x="21" y="16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1" y="11"/>
                    <a:pt x="16" y="3"/>
                    <a:pt x="11" y="2"/>
                  </a:cubicBezTo>
                  <a:cubicBezTo>
                    <a:pt x="9" y="2"/>
                    <a:pt x="6" y="1"/>
                    <a:pt x="4" y="0"/>
                  </a:cubicBezTo>
                  <a:cubicBezTo>
                    <a:pt x="3" y="2"/>
                    <a:pt x="3" y="4"/>
                    <a:pt x="3" y="4"/>
                  </a:cubicBezTo>
                  <a:cubicBezTo>
                    <a:pt x="1" y="5"/>
                    <a:pt x="0" y="10"/>
                    <a:pt x="1" y="1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4" name="Google Shape;1993;p124">
              <a:extLst>
                <a:ext uri="{FF2B5EF4-FFF2-40B4-BE49-F238E27FC236}">
                  <a16:creationId xmlns:a16="http://schemas.microsoft.com/office/drawing/2014/main" id="{9BB4A627-A926-B0B2-DA2E-028A5B977AF8}"/>
                </a:ext>
              </a:extLst>
            </p:cNvPr>
            <p:cNvSpPr/>
            <p:nvPr/>
          </p:nvSpPr>
          <p:spPr>
            <a:xfrm>
              <a:off x="3549955" y="3693846"/>
              <a:ext cx="244580" cy="88612"/>
            </a:xfrm>
            <a:custGeom>
              <a:avLst/>
              <a:gdLst/>
              <a:ahLst/>
              <a:cxnLst/>
              <a:rect l="l" t="t" r="r" b="b"/>
              <a:pathLst>
                <a:path w="85" h="30" extrusionOk="0">
                  <a:moveTo>
                    <a:pt x="69" y="19"/>
                  </a:moveTo>
                  <a:cubicBezTo>
                    <a:pt x="64" y="19"/>
                    <a:pt x="46" y="7"/>
                    <a:pt x="30" y="3"/>
                  </a:cubicBezTo>
                  <a:cubicBezTo>
                    <a:pt x="14" y="0"/>
                    <a:pt x="0" y="11"/>
                    <a:pt x="2" y="13"/>
                  </a:cubicBezTo>
                  <a:cubicBezTo>
                    <a:pt x="4" y="16"/>
                    <a:pt x="12" y="10"/>
                    <a:pt x="16" y="7"/>
                  </a:cubicBezTo>
                  <a:cubicBezTo>
                    <a:pt x="19" y="4"/>
                    <a:pt x="23" y="8"/>
                    <a:pt x="23" y="10"/>
                  </a:cubicBezTo>
                  <a:cubicBezTo>
                    <a:pt x="24" y="12"/>
                    <a:pt x="29" y="13"/>
                    <a:pt x="37" y="13"/>
                  </a:cubicBezTo>
                  <a:cubicBezTo>
                    <a:pt x="45" y="13"/>
                    <a:pt x="46" y="20"/>
                    <a:pt x="54" y="22"/>
                  </a:cubicBezTo>
                  <a:cubicBezTo>
                    <a:pt x="62" y="24"/>
                    <a:pt x="54" y="27"/>
                    <a:pt x="58" y="28"/>
                  </a:cubicBezTo>
                  <a:cubicBezTo>
                    <a:pt x="62" y="30"/>
                    <a:pt x="83" y="30"/>
                    <a:pt x="84" y="28"/>
                  </a:cubicBezTo>
                  <a:cubicBezTo>
                    <a:pt x="85" y="26"/>
                    <a:pt x="74" y="19"/>
                    <a:pt x="69" y="19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5" name="Google Shape;1994;p124">
              <a:extLst>
                <a:ext uri="{FF2B5EF4-FFF2-40B4-BE49-F238E27FC236}">
                  <a16:creationId xmlns:a16="http://schemas.microsoft.com/office/drawing/2014/main" id="{A53C8EB3-CCB9-CB63-772D-B7BEF76AA532}"/>
                </a:ext>
              </a:extLst>
            </p:cNvPr>
            <p:cNvSpPr/>
            <p:nvPr/>
          </p:nvSpPr>
          <p:spPr>
            <a:xfrm>
              <a:off x="3690181" y="3812551"/>
              <a:ext cx="58699" cy="28423"/>
            </a:xfrm>
            <a:custGeom>
              <a:avLst/>
              <a:gdLst/>
              <a:ahLst/>
              <a:cxnLst/>
              <a:rect l="l" t="t" r="r" b="b"/>
              <a:pathLst>
                <a:path w="20" h="10" extrusionOk="0">
                  <a:moveTo>
                    <a:pt x="2" y="3"/>
                  </a:moveTo>
                  <a:cubicBezTo>
                    <a:pt x="3" y="6"/>
                    <a:pt x="17" y="10"/>
                    <a:pt x="18" y="6"/>
                  </a:cubicBezTo>
                  <a:cubicBezTo>
                    <a:pt x="20" y="3"/>
                    <a:pt x="0" y="0"/>
                    <a:pt x="2" y="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6" name="Google Shape;1995;p124">
              <a:extLst>
                <a:ext uri="{FF2B5EF4-FFF2-40B4-BE49-F238E27FC236}">
                  <a16:creationId xmlns:a16="http://schemas.microsoft.com/office/drawing/2014/main" id="{D47E9612-7390-0ECC-70F3-A3B66AD3619A}"/>
                </a:ext>
              </a:extLst>
            </p:cNvPr>
            <p:cNvSpPr/>
            <p:nvPr/>
          </p:nvSpPr>
          <p:spPr>
            <a:xfrm>
              <a:off x="3949437" y="3809207"/>
              <a:ext cx="50547" cy="28423"/>
            </a:xfrm>
            <a:custGeom>
              <a:avLst/>
              <a:gdLst/>
              <a:ahLst/>
              <a:cxnLst/>
              <a:rect l="l" t="t" r="r" b="b"/>
              <a:pathLst>
                <a:path w="18" h="10" extrusionOk="0">
                  <a:moveTo>
                    <a:pt x="4" y="5"/>
                  </a:moveTo>
                  <a:cubicBezTo>
                    <a:pt x="7" y="10"/>
                    <a:pt x="16" y="7"/>
                    <a:pt x="17" y="5"/>
                  </a:cubicBezTo>
                  <a:cubicBezTo>
                    <a:pt x="18" y="2"/>
                    <a:pt x="0" y="0"/>
                    <a:pt x="4" y="5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7" name="Google Shape;1996;p124">
              <a:extLst>
                <a:ext uri="{FF2B5EF4-FFF2-40B4-BE49-F238E27FC236}">
                  <a16:creationId xmlns:a16="http://schemas.microsoft.com/office/drawing/2014/main" id="{9C5BAD6D-6063-E17C-1482-3AEDE4D9B537}"/>
                </a:ext>
              </a:extLst>
            </p:cNvPr>
            <p:cNvSpPr/>
            <p:nvPr/>
          </p:nvSpPr>
          <p:spPr>
            <a:xfrm>
              <a:off x="4091293" y="5599822"/>
              <a:ext cx="86419" cy="38455"/>
            </a:xfrm>
            <a:custGeom>
              <a:avLst/>
              <a:gdLst/>
              <a:ahLst/>
              <a:cxnLst/>
              <a:rect l="l" t="t" r="r" b="b"/>
              <a:pathLst>
                <a:path w="30" h="13" extrusionOk="0">
                  <a:moveTo>
                    <a:pt x="28" y="5"/>
                  </a:moveTo>
                  <a:cubicBezTo>
                    <a:pt x="26" y="0"/>
                    <a:pt x="12" y="10"/>
                    <a:pt x="15" y="11"/>
                  </a:cubicBezTo>
                  <a:cubicBezTo>
                    <a:pt x="18" y="13"/>
                    <a:pt x="30" y="8"/>
                    <a:pt x="28" y="5"/>
                  </a:cubicBezTo>
                  <a:close/>
                  <a:moveTo>
                    <a:pt x="14" y="1"/>
                  </a:moveTo>
                  <a:cubicBezTo>
                    <a:pt x="10" y="0"/>
                    <a:pt x="0" y="8"/>
                    <a:pt x="5" y="10"/>
                  </a:cubicBezTo>
                  <a:cubicBezTo>
                    <a:pt x="9" y="13"/>
                    <a:pt x="18" y="2"/>
                    <a:pt x="14" y="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8" name="Google Shape;1997;p124">
              <a:extLst>
                <a:ext uri="{FF2B5EF4-FFF2-40B4-BE49-F238E27FC236}">
                  <a16:creationId xmlns:a16="http://schemas.microsoft.com/office/drawing/2014/main" id="{C56665A9-E468-BBFC-604F-CD531DC5C48F}"/>
                </a:ext>
              </a:extLst>
            </p:cNvPr>
            <p:cNvSpPr/>
            <p:nvPr/>
          </p:nvSpPr>
          <p:spPr>
            <a:xfrm>
              <a:off x="3383641" y="4225511"/>
              <a:ext cx="388067" cy="162176"/>
            </a:xfrm>
            <a:custGeom>
              <a:avLst/>
              <a:gdLst/>
              <a:ahLst/>
              <a:cxnLst/>
              <a:rect l="l" t="t" r="r" b="b"/>
              <a:pathLst>
                <a:path w="135" h="55" extrusionOk="0">
                  <a:moveTo>
                    <a:pt x="131" y="14"/>
                  </a:moveTo>
                  <a:cubicBezTo>
                    <a:pt x="128" y="11"/>
                    <a:pt x="126" y="9"/>
                    <a:pt x="125" y="10"/>
                  </a:cubicBezTo>
                  <a:cubicBezTo>
                    <a:pt x="124" y="11"/>
                    <a:pt x="121" y="11"/>
                    <a:pt x="119" y="10"/>
                  </a:cubicBezTo>
                  <a:cubicBezTo>
                    <a:pt x="117" y="8"/>
                    <a:pt x="116" y="6"/>
                    <a:pt x="114" y="6"/>
                  </a:cubicBezTo>
                  <a:cubicBezTo>
                    <a:pt x="112" y="6"/>
                    <a:pt x="107" y="3"/>
                    <a:pt x="104" y="0"/>
                  </a:cubicBezTo>
                  <a:cubicBezTo>
                    <a:pt x="104" y="1"/>
                    <a:pt x="104" y="1"/>
                    <a:pt x="104" y="2"/>
                  </a:cubicBezTo>
                  <a:cubicBezTo>
                    <a:pt x="104" y="3"/>
                    <a:pt x="102" y="4"/>
                    <a:pt x="99" y="4"/>
                  </a:cubicBezTo>
                  <a:cubicBezTo>
                    <a:pt x="95" y="5"/>
                    <a:pt x="96" y="8"/>
                    <a:pt x="96" y="10"/>
                  </a:cubicBezTo>
                  <a:cubicBezTo>
                    <a:pt x="96" y="13"/>
                    <a:pt x="93" y="13"/>
                    <a:pt x="92" y="15"/>
                  </a:cubicBezTo>
                  <a:cubicBezTo>
                    <a:pt x="91" y="18"/>
                    <a:pt x="93" y="18"/>
                    <a:pt x="90" y="19"/>
                  </a:cubicBezTo>
                  <a:cubicBezTo>
                    <a:pt x="88" y="21"/>
                    <a:pt x="87" y="23"/>
                    <a:pt x="88" y="25"/>
                  </a:cubicBezTo>
                  <a:cubicBezTo>
                    <a:pt x="90" y="27"/>
                    <a:pt x="88" y="29"/>
                    <a:pt x="88" y="30"/>
                  </a:cubicBezTo>
                  <a:cubicBezTo>
                    <a:pt x="87" y="32"/>
                    <a:pt x="90" y="32"/>
                    <a:pt x="92" y="34"/>
                  </a:cubicBezTo>
                  <a:cubicBezTo>
                    <a:pt x="95" y="37"/>
                    <a:pt x="95" y="33"/>
                    <a:pt x="96" y="35"/>
                  </a:cubicBezTo>
                  <a:cubicBezTo>
                    <a:pt x="97" y="37"/>
                    <a:pt x="96" y="40"/>
                    <a:pt x="93" y="40"/>
                  </a:cubicBezTo>
                  <a:cubicBezTo>
                    <a:pt x="93" y="40"/>
                    <a:pt x="92" y="40"/>
                    <a:pt x="92" y="40"/>
                  </a:cubicBezTo>
                  <a:cubicBezTo>
                    <a:pt x="94" y="42"/>
                    <a:pt x="94" y="44"/>
                    <a:pt x="94" y="45"/>
                  </a:cubicBezTo>
                  <a:cubicBezTo>
                    <a:pt x="92" y="46"/>
                    <a:pt x="91" y="46"/>
                    <a:pt x="94" y="49"/>
                  </a:cubicBezTo>
                  <a:cubicBezTo>
                    <a:pt x="96" y="51"/>
                    <a:pt x="98" y="47"/>
                    <a:pt x="100" y="50"/>
                  </a:cubicBezTo>
                  <a:cubicBezTo>
                    <a:pt x="102" y="53"/>
                    <a:pt x="104" y="55"/>
                    <a:pt x="106" y="50"/>
                  </a:cubicBezTo>
                  <a:cubicBezTo>
                    <a:pt x="108" y="45"/>
                    <a:pt x="109" y="38"/>
                    <a:pt x="113" y="37"/>
                  </a:cubicBezTo>
                  <a:cubicBezTo>
                    <a:pt x="117" y="36"/>
                    <a:pt x="124" y="34"/>
                    <a:pt x="129" y="29"/>
                  </a:cubicBezTo>
                  <a:cubicBezTo>
                    <a:pt x="133" y="23"/>
                    <a:pt x="131" y="22"/>
                    <a:pt x="133" y="20"/>
                  </a:cubicBezTo>
                  <a:cubicBezTo>
                    <a:pt x="135" y="19"/>
                    <a:pt x="134" y="18"/>
                    <a:pt x="131" y="14"/>
                  </a:cubicBezTo>
                  <a:close/>
                  <a:moveTo>
                    <a:pt x="4" y="12"/>
                  </a:moveTo>
                  <a:cubicBezTo>
                    <a:pt x="0" y="17"/>
                    <a:pt x="8" y="22"/>
                    <a:pt x="9" y="20"/>
                  </a:cubicBezTo>
                  <a:cubicBezTo>
                    <a:pt x="11" y="17"/>
                    <a:pt x="8" y="7"/>
                    <a:pt x="4" y="1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1998;p124">
              <a:extLst>
                <a:ext uri="{FF2B5EF4-FFF2-40B4-BE49-F238E27FC236}">
                  <a16:creationId xmlns:a16="http://schemas.microsoft.com/office/drawing/2014/main" id="{9243B183-4D09-E573-1BAB-ECFE6077F37F}"/>
                </a:ext>
              </a:extLst>
            </p:cNvPr>
            <p:cNvSpPr/>
            <p:nvPr/>
          </p:nvSpPr>
          <p:spPr>
            <a:xfrm>
              <a:off x="3830407" y="1550456"/>
              <a:ext cx="1410412" cy="1081725"/>
            </a:xfrm>
            <a:custGeom>
              <a:avLst/>
              <a:gdLst/>
              <a:ahLst/>
              <a:cxnLst/>
              <a:rect l="l" t="t" r="r" b="b"/>
              <a:pathLst>
                <a:path w="492" h="368" extrusionOk="0">
                  <a:moveTo>
                    <a:pt x="464" y="34"/>
                  </a:moveTo>
                  <a:cubicBezTo>
                    <a:pt x="456" y="34"/>
                    <a:pt x="449" y="36"/>
                    <a:pt x="448" y="42"/>
                  </a:cubicBezTo>
                  <a:cubicBezTo>
                    <a:pt x="448" y="48"/>
                    <a:pt x="436" y="41"/>
                    <a:pt x="432" y="43"/>
                  </a:cubicBezTo>
                  <a:cubicBezTo>
                    <a:pt x="427" y="45"/>
                    <a:pt x="429" y="38"/>
                    <a:pt x="425" y="40"/>
                  </a:cubicBezTo>
                  <a:cubicBezTo>
                    <a:pt x="420" y="42"/>
                    <a:pt x="415" y="48"/>
                    <a:pt x="409" y="51"/>
                  </a:cubicBezTo>
                  <a:cubicBezTo>
                    <a:pt x="403" y="53"/>
                    <a:pt x="399" y="59"/>
                    <a:pt x="395" y="59"/>
                  </a:cubicBezTo>
                  <a:cubicBezTo>
                    <a:pt x="392" y="60"/>
                    <a:pt x="403" y="48"/>
                    <a:pt x="409" y="43"/>
                  </a:cubicBezTo>
                  <a:cubicBezTo>
                    <a:pt x="414" y="37"/>
                    <a:pt x="411" y="30"/>
                    <a:pt x="404" y="31"/>
                  </a:cubicBezTo>
                  <a:cubicBezTo>
                    <a:pt x="396" y="32"/>
                    <a:pt x="398" y="37"/>
                    <a:pt x="393" y="37"/>
                  </a:cubicBezTo>
                  <a:cubicBezTo>
                    <a:pt x="389" y="38"/>
                    <a:pt x="369" y="49"/>
                    <a:pt x="368" y="46"/>
                  </a:cubicBezTo>
                  <a:cubicBezTo>
                    <a:pt x="367" y="42"/>
                    <a:pt x="385" y="37"/>
                    <a:pt x="384" y="35"/>
                  </a:cubicBezTo>
                  <a:cubicBezTo>
                    <a:pt x="384" y="33"/>
                    <a:pt x="362" y="33"/>
                    <a:pt x="352" y="34"/>
                  </a:cubicBezTo>
                  <a:cubicBezTo>
                    <a:pt x="342" y="36"/>
                    <a:pt x="324" y="41"/>
                    <a:pt x="324" y="38"/>
                  </a:cubicBezTo>
                  <a:cubicBezTo>
                    <a:pt x="324" y="36"/>
                    <a:pt x="344" y="32"/>
                    <a:pt x="355" y="30"/>
                  </a:cubicBezTo>
                  <a:cubicBezTo>
                    <a:pt x="366" y="29"/>
                    <a:pt x="385" y="31"/>
                    <a:pt x="393" y="28"/>
                  </a:cubicBezTo>
                  <a:cubicBezTo>
                    <a:pt x="401" y="24"/>
                    <a:pt x="413" y="24"/>
                    <a:pt x="415" y="22"/>
                  </a:cubicBezTo>
                  <a:cubicBezTo>
                    <a:pt x="417" y="19"/>
                    <a:pt x="406" y="15"/>
                    <a:pt x="400" y="16"/>
                  </a:cubicBezTo>
                  <a:cubicBezTo>
                    <a:pt x="394" y="16"/>
                    <a:pt x="389" y="15"/>
                    <a:pt x="389" y="12"/>
                  </a:cubicBezTo>
                  <a:cubicBezTo>
                    <a:pt x="390" y="9"/>
                    <a:pt x="380" y="9"/>
                    <a:pt x="379" y="7"/>
                  </a:cubicBezTo>
                  <a:cubicBezTo>
                    <a:pt x="378" y="4"/>
                    <a:pt x="361" y="6"/>
                    <a:pt x="357" y="4"/>
                  </a:cubicBezTo>
                  <a:cubicBezTo>
                    <a:pt x="353" y="1"/>
                    <a:pt x="342" y="0"/>
                    <a:pt x="332" y="1"/>
                  </a:cubicBezTo>
                  <a:cubicBezTo>
                    <a:pt x="323" y="2"/>
                    <a:pt x="303" y="1"/>
                    <a:pt x="299" y="2"/>
                  </a:cubicBezTo>
                  <a:cubicBezTo>
                    <a:pt x="294" y="2"/>
                    <a:pt x="291" y="4"/>
                    <a:pt x="287" y="4"/>
                  </a:cubicBezTo>
                  <a:cubicBezTo>
                    <a:pt x="283" y="3"/>
                    <a:pt x="277" y="5"/>
                    <a:pt x="279" y="8"/>
                  </a:cubicBezTo>
                  <a:cubicBezTo>
                    <a:pt x="284" y="12"/>
                    <a:pt x="273" y="14"/>
                    <a:pt x="274" y="11"/>
                  </a:cubicBezTo>
                  <a:cubicBezTo>
                    <a:pt x="274" y="7"/>
                    <a:pt x="265" y="5"/>
                    <a:pt x="261" y="8"/>
                  </a:cubicBezTo>
                  <a:cubicBezTo>
                    <a:pt x="258" y="11"/>
                    <a:pt x="242" y="5"/>
                    <a:pt x="240" y="8"/>
                  </a:cubicBezTo>
                  <a:cubicBezTo>
                    <a:pt x="237" y="11"/>
                    <a:pt x="218" y="10"/>
                    <a:pt x="213" y="11"/>
                  </a:cubicBezTo>
                  <a:cubicBezTo>
                    <a:pt x="207" y="12"/>
                    <a:pt x="221" y="16"/>
                    <a:pt x="221" y="18"/>
                  </a:cubicBezTo>
                  <a:cubicBezTo>
                    <a:pt x="221" y="21"/>
                    <a:pt x="203" y="18"/>
                    <a:pt x="207" y="23"/>
                  </a:cubicBezTo>
                  <a:cubicBezTo>
                    <a:pt x="210" y="27"/>
                    <a:pt x="222" y="30"/>
                    <a:pt x="227" y="36"/>
                  </a:cubicBezTo>
                  <a:cubicBezTo>
                    <a:pt x="233" y="41"/>
                    <a:pt x="223" y="38"/>
                    <a:pt x="217" y="34"/>
                  </a:cubicBezTo>
                  <a:cubicBezTo>
                    <a:pt x="211" y="30"/>
                    <a:pt x="203" y="31"/>
                    <a:pt x="199" y="27"/>
                  </a:cubicBezTo>
                  <a:cubicBezTo>
                    <a:pt x="195" y="23"/>
                    <a:pt x="181" y="20"/>
                    <a:pt x="177" y="22"/>
                  </a:cubicBezTo>
                  <a:cubicBezTo>
                    <a:pt x="173" y="25"/>
                    <a:pt x="187" y="30"/>
                    <a:pt x="187" y="33"/>
                  </a:cubicBezTo>
                  <a:cubicBezTo>
                    <a:pt x="187" y="37"/>
                    <a:pt x="177" y="33"/>
                    <a:pt x="176" y="34"/>
                  </a:cubicBezTo>
                  <a:cubicBezTo>
                    <a:pt x="174" y="35"/>
                    <a:pt x="166" y="26"/>
                    <a:pt x="161" y="26"/>
                  </a:cubicBezTo>
                  <a:cubicBezTo>
                    <a:pt x="156" y="26"/>
                    <a:pt x="160" y="30"/>
                    <a:pt x="160" y="36"/>
                  </a:cubicBezTo>
                  <a:cubicBezTo>
                    <a:pt x="160" y="42"/>
                    <a:pt x="151" y="46"/>
                    <a:pt x="154" y="42"/>
                  </a:cubicBezTo>
                  <a:cubicBezTo>
                    <a:pt x="156" y="37"/>
                    <a:pt x="154" y="27"/>
                    <a:pt x="149" y="25"/>
                  </a:cubicBezTo>
                  <a:cubicBezTo>
                    <a:pt x="144" y="23"/>
                    <a:pt x="132" y="29"/>
                    <a:pt x="125" y="29"/>
                  </a:cubicBezTo>
                  <a:cubicBezTo>
                    <a:pt x="118" y="29"/>
                    <a:pt x="109" y="31"/>
                    <a:pt x="115" y="34"/>
                  </a:cubicBezTo>
                  <a:cubicBezTo>
                    <a:pt x="121" y="37"/>
                    <a:pt x="115" y="39"/>
                    <a:pt x="110" y="36"/>
                  </a:cubicBezTo>
                  <a:cubicBezTo>
                    <a:pt x="105" y="32"/>
                    <a:pt x="89" y="36"/>
                    <a:pt x="92" y="38"/>
                  </a:cubicBezTo>
                  <a:cubicBezTo>
                    <a:pt x="95" y="41"/>
                    <a:pt x="96" y="47"/>
                    <a:pt x="94" y="50"/>
                  </a:cubicBezTo>
                  <a:cubicBezTo>
                    <a:pt x="92" y="53"/>
                    <a:pt x="85" y="47"/>
                    <a:pt x="79" y="48"/>
                  </a:cubicBezTo>
                  <a:cubicBezTo>
                    <a:pt x="72" y="48"/>
                    <a:pt x="40" y="64"/>
                    <a:pt x="42" y="68"/>
                  </a:cubicBezTo>
                  <a:cubicBezTo>
                    <a:pt x="44" y="72"/>
                    <a:pt x="58" y="68"/>
                    <a:pt x="62" y="71"/>
                  </a:cubicBezTo>
                  <a:cubicBezTo>
                    <a:pt x="66" y="73"/>
                    <a:pt x="61" y="82"/>
                    <a:pt x="55" y="86"/>
                  </a:cubicBezTo>
                  <a:cubicBezTo>
                    <a:pt x="50" y="89"/>
                    <a:pt x="31" y="86"/>
                    <a:pt x="30" y="90"/>
                  </a:cubicBezTo>
                  <a:cubicBezTo>
                    <a:pt x="30" y="94"/>
                    <a:pt x="0" y="95"/>
                    <a:pt x="0" y="102"/>
                  </a:cubicBezTo>
                  <a:cubicBezTo>
                    <a:pt x="0" y="105"/>
                    <a:pt x="1" y="107"/>
                    <a:pt x="4" y="108"/>
                  </a:cubicBezTo>
                  <a:cubicBezTo>
                    <a:pt x="9" y="109"/>
                    <a:pt x="14" y="107"/>
                    <a:pt x="18" y="112"/>
                  </a:cubicBezTo>
                  <a:cubicBezTo>
                    <a:pt x="21" y="116"/>
                    <a:pt x="32" y="116"/>
                    <a:pt x="40" y="113"/>
                  </a:cubicBezTo>
                  <a:cubicBezTo>
                    <a:pt x="47" y="110"/>
                    <a:pt x="52" y="114"/>
                    <a:pt x="52" y="118"/>
                  </a:cubicBezTo>
                  <a:cubicBezTo>
                    <a:pt x="52" y="122"/>
                    <a:pt x="36" y="116"/>
                    <a:pt x="31" y="120"/>
                  </a:cubicBezTo>
                  <a:cubicBezTo>
                    <a:pt x="26" y="123"/>
                    <a:pt x="10" y="120"/>
                    <a:pt x="11" y="123"/>
                  </a:cubicBezTo>
                  <a:cubicBezTo>
                    <a:pt x="11" y="127"/>
                    <a:pt x="19" y="126"/>
                    <a:pt x="25" y="127"/>
                  </a:cubicBezTo>
                  <a:cubicBezTo>
                    <a:pt x="31" y="128"/>
                    <a:pt x="26" y="131"/>
                    <a:pt x="26" y="134"/>
                  </a:cubicBezTo>
                  <a:cubicBezTo>
                    <a:pt x="25" y="136"/>
                    <a:pt x="29" y="136"/>
                    <a:pt x="35" y="139"/>
                  </a:cubicBezTo>
                  <a:cubicBezTo>
                    <a:pt x="41" y="142"/>
                    <a:pt x="51" y="144"/>
                    <a:pt x="48" y="140"/>
                  </a:cubicBezTo>
                  <a:cubicBezTo>
                    <a:pt x="45" y="137"/>
                    <a:pt x="55" y="137"/>
                    <a:pt x="56" y="139"/>
                  </a:cubicBezTo>
                  <a:cubicBezTo>
                    <a:pt x="58" y="141"/>
                    <a:pt x="62" y="136"/>
                    <a:pt x="67" y="137"/>
                  </a:cubicBezTo>
                  <a:cubicBezTo>
                    <a:pt x="71" y="139"/>
                    <a:pt x="73" y="133"/>
                    <a:pt x="77" y="135"/>
                  </a:cubicBezTo>
                  <a:cubicBezTo>
                    <a:pt x="80" y="138"/>
                    <a:pt x="97" y="139"/>
                    <a:pt x="103" y="142"/>
                  </a:cubicBezTo>
                  <a:cubicBezTo>
                    <a:pt x="108" y="145"/>
                    <a:pt x="116" y="146"/>
                    <a:pt x="115" y="151"/>
                  </a:cubicBezTo>
                  <a:cubicBezTo>
                    <a:pt x="115" y="155"/>
                    <a:pt x="120" y="159"/>
                    <a:pt x="127" y="161"/>
                  </a:cubicBezTo>
                  <a:cubicBezTo>
                    <a:pt x="133" y="164"/>
                    <a:pt x="134" y="170"/>
                    <a:pt x="134" y="174"/>
                  </a:cubicBezTo>
                  <a:cubicBezTo>
                    <a:pt x="134" y="178"/>
                    <a:pt x="141" y="181"/>
                    <a:pt x="140" y="183"/>
                  </a:cubicBezTo>
                  <a:cubicBezTo>
                    <a:pt x="138" y="185"/>
                    <a:pt x="139" y="188"/>
                    <a:pt x="144" y="192"/>
                  </a:cubicBezTo>
                  <a:cubicBezTo>
                    <a:pt x="148" y="195"/>
                    <a:pt x="137" y="198"/>
                    <a:pt x="140" y="202"/>
                  </a:cubicBezTo>
                  <a:cubicBezTo>
                    <a:pt x="142" y="205"/>
                    <a:pt x="136" y="211"/>
                    <a:pt x="143" y="212"/>
                  </a:cubicBezTo>
                  <a:cubicBezTo>
                    <a:pt x="151" y="214"/>
                    <a:pt x="150" y="207"/>
                    <a:pt x="156" y="207"/>
                  </a:cubicBezTo>
                  <a:cubicBezTo>
                    <a:pt x="161" y="207"/>
                    <a:pt x="155" y="212"/>
                    <a:pt x="158" y="215"/>
                  </a:cubicBezTo>
                  <a:cubicBezTo>
                    <a:pt x="162" y="218"/>
                    <a:pt x="168" y="218"/>
                    <a:pt x="174" y="223"/>
                  </a:cubicBezTo>
                  <a:cubicBezTo>
                    <a:pt x="180" y="228"/>
                    <a:pt x="176" y="230"/>
                    <a:pt x="171" y="226"/>
                  </a:cubicBezTo>
                  <a:cubicBezTo>
                    <a:pt x="165" y="222"/>
                    <a:pt x="149" y="223"/>
                    <a:pt x="149" y="224"/>
                  </a:cubicBezTo>
                  <a:cubicBezTo>
                    <a:pt x="149" y="226"/>
                    <a:pt x="167" y="236"/>
                    <a:pt x="171" y="234"/>
                  </a:cubicBezTo>
                  <a:cubicBezTo>
                    <a:pt x="175" y="233"/>
                    <a:pt x="180" y="240"/>
                    <a:pt x="178" y="243"/>
                  </a:cubicBezTo>
                  <a:cubicBezTo>
                    <a:pt x="176" y="245"/>
                    <a:pt x="177" y="251"/>
                    <a:pt x="176" y="254"/>
                  </a:cubicBezTo>
                  <a:cubicBezTo>
                    <a:pt x="176" y="257"/>
                    <a:pt x="170" y="254"/>
                    <a:pt x="166" y="254"/>
                  </a:cubicBezTo>
                  <a:cubicBezTo>
                    <a:pt x="162" y="255"/>
                    <a:pt x="160" y="256"/>
                    <a:pt x="160" y="260"/>
                  </a:cubicBezTo>
                  <a:cubicBezTo>
                    <a:pt x="160" y="264"/>
                    <a:pt x="154" y="267"/>
                    <a:pt x="153" y="272"/>
                  </a:cubicBezTo>
                  <a:cubicBezTo>
                    <a:pt x="152" y="277"/>
                    <a:pt x="158" y="277"/>
                    <a:pt x="161" y="279"/>
                  </a:cubicBezTo>
                  <a:cubicBezTo>
                    <a:pt x="164" y="281"/>
                    <a:pt x="155" y="282"/>
                    <a:pt x="155" y="286"/>
                  </a:cubicBezTo>
                  <a:cubicBezTo>
                    <a:pt x="154" y="290"/>
                    <a:pt x="163" y="296"/>
                    <a:pt x="166" y="298"/>
                  </a:cubicBezTo>
                  <a:cubicBezTo>
                    <a:pt x="169" y="299"/>
                    <a:pt x="166" y="307"/>
                    <a:pt x="167" y="311"/>
                  </a:cubicBezTo>
                  <a:cubicBezTo>
                    <a:pt x="168" y="315"/>
                    <a:pt x="172" y="310"/>
                    <a:pt x="172" y="316"/>
                  </a:cubicBezTo>
                  <a:cubicBezTo>
                    <a:pt x="172" y="321"/>
                    <a:pt x="176" y="321"/>
                    <a:pt x="176" y="324"/>
                  </a:cubicBezTo>
                  <a:cubicBezTo>
                    <a:pt x="176" y="327"/>
                    <a:pt x="184" y="326"/>
                    <a:pt x="182" y="331"/>
                  </a:cubicBezTo>
                  <a:cubicBezTo>
                    <a:pt x="181" y="335"/>
                    <a:pt x="184" y="338"/>
                    <a:pt x="186" y="340"/>
                  </a:cubicBezTo>
                  <a:cubicBezTo>
                    <a:pt x="188" y="343"/>
                    <a:pt x="194" y="347"/>
                    <a:pt x="195" y="350"/>
                  </a:cubicBezTo>
                  <a:cubicBezTo>
                    <a:pt x="196" y="353"/>
                    <a:pt x="200" y="357"/>
                    <a:pt x="204" y="356"/>
                  </a:cubicBezTo>
                  <a:cubicBezTo>
                    <a:pt x="208" y="355"/>
                    <a:pt x="209" y="359"/>
                    <a:pt x="212" y="358"/>
                  </a:cubicBezTo>
                  <a:cubicBezTo>
                    <a:pt x="215" y="358"/>
                    <a:pt x="221" y="360"/>
                    <a:pt x="221" y="362"/>
                  </a:cubicBezTo>
                  <a:cubicBezTo>
                    <a:pt x="222" y="365"/>
                    <a:pt x="233" y="367"/>
                    <a:pt x="235" y="368"/>
                  </a:cubicBezTo>
                  <a:cubicBezTo>
                    <a:pt x="238" y="368"/>
                    <a:pt x="239" y="363"/>
                    <a:pt x="241" y="362"/>
                  </a:cubicBezTo>
                  <a:cubicBezTo>
                    <a:pt x="244" y="360"/>
                    <a:pt x="243" y="350"/>
                    <a:pt x="245" y="349"/>
                  </a:cubicBezTo>
                  <a:cubicBezTo>
                    <a:pt x="248" y="348"/>
                    <a:pt x="247" y="337"/>
                    <a:pt x="245" y="336"/>
                  </a:cubicBezTo>
                  <a:cubicBezTo>
                    <a:pt x="242" y="335"/>
                    <a:pt x="243" y="332"/>
                    <a:pt x="249" y="332"/>
                  </a:cubicBezTo>
                  <a:cubicBezTo>
                    <a:pt x="254" y="333"/>
                    <a:pt x="252" y="328"/>
                    <a:pt x="255" y="327"/>
                  </a:cubicBezTo>
                  <a:cubicBezTo>
                    <a:pt x="258" y="326"/>
                    <a:pt x="256" y="321"/>
                    <a:pt x="258" y="321"/>
                  </a:cubicBezTo>
                  <a:cubicBezTo>
                    <a:pt x="260" y="320"/>
                    <a:pt x="260" y="317"/>
                    <a:pt x="259" y="315"/>
                  </a:cubicBezTo>
                  <a:cubicBezTo>
                    <a:pt x="257" y="313"/>
                    <a:pt x="259" y="312"/>
                    <a:pt x="262" y="311"/>
                  </a:cubicBezTo>
                  <a:cubicBezTo>
                    <a:pt x="265" y="311"/>
                    <a:pt x="264" y="307"/>
                    <a:pt x="260" y="305"/>
                  </a:cubicBezTo>
                  <a:cubicBezTo>
                    <a:pt x="256" y="304"/>
                    <a:pt x="257" y="300"/>
                    <a:pt x="261" y="302"/>
                  </a:cubicBezTo>
                  <a:cubicBezTo>
                    <a:pt x="265" y="305"/>
                    <a:pt x="268" y="303"/>
                    <a:pt x="266" y="300"/>
                  </a:cubicBezTo>
                  <a:cubicBezTo>
                    <a:pt x="264" y="297"/>
                    <a:pt x="268" y="296"/>
                    <a:pt x="273" y="295"/>
                  </a:cubicBezTo>
                  <a:cubicBezTo>
                    <a:pt x="278" y="295"/>
                    <a:pt x="281" y="292"/>
                    <a:pt x="280" y="288"/>
                  </a:cubicBezTo>
                  <a:cubicBezTo>
                    <a:pt x="279" y="285"/>
                    <a:pt x="286" y="285"/>
                    <a:pt x="284" y="288"/>
                  </a:cubicBezTo>
                  <a:cubicBezTo>
                    <a:pt x="282" y="291"/>
                    <a:pt x="283" y="295"/>
                    <a:pt x="286" y="292"/>
                  </a:cubicBezTo>
                  <a:cubicBezTo>
                    <a:pt x="288" y="290"/>
                    <a:pt x="293" y="292"/>
                    <a:pt x="301" y="289"/>
                  </a:cubicBezTo>
                  <a:cubicBezTo>
                    <a:pt x="309" y="287"/>
                    <a:pt x="317" y="280"/>
                    <a:pt x="318" y="274"/>
                  </a:cubicBezTo>
                  <a:cubicBezTo>
                    <a:pt x="320" y="267"/>
                    <a:pt x="330" y="268"/>
                    <a:pt x="328" y="264"/>
                  </a:cubicBezTo>
                  <a:cubicBezTo>
                    <a:pt x="327" y="260"/>
                    <a:pt x="330" y="258"/>
                    <a:pt x="336" y="261"/>
                  </a:cubicBezTo>
                  <a:cubicBezTo>
                    <a:pt x="342" y="264"/>
                    <a:pt x="337" y="259"/>
                    <a:pt x="344" y="259"/>
                  </a:cubicBezTo>
                  <a:cubicBezTo>
                    <a:pt x="351" y="259"/>
                    <a:pt x="349" y="256"/>
                    <a:pt x="356" y="256"/>
                  </a:cubicBezTo>
                  <a:cubicBezTo>
                    <a:pt x="362" y="256"/>
                    <a:pt x="379" y="253"/>
                    <a:pt x="385" y="248"/>
                  </a:cubicBezTo>
                  <a:cubicBezTo>
                    <a:pt x="390" y="244"/>
                    <a:pt x="402" y="240"/>
                    <a:pt x="407" y="237"/>
                  </a:cubicBezTo>
                  <a:cubicBezTo>
                    <a:pt x="412" y="233"/>
                    <a:pt x="414" y="231"/>
                    <a:pt x="411" y="232"/>
                  </a:cubicBezTo>
                  <a:cubicBezTo>
                    <a:pt x="407" y="234"/>
                    <a:pt x="401" y="234"/>
                    <a:pt x="396" y="233"/>
                  </a:cubicBezTo>
                  <a:cubicBezTo>
                    <a:pt x="391" y="232"/>
                    <a:pt x="384" y="228"/>
                    <a:pt x="378" y="231"/>
                  </a:cubicBezTo>
                  <a:cubicBezTo>
                    <a:pt x="373" y="234"/>
                    <a:pt x="376" y="227"/>
                    <a:pt x="381" y="226"/>
                  </a:cubicBezTo>
                  <a:cubicBezTo>
                    <a:pt x="385" y="225"/>
                    <a:pt x="383" y="223"/>
                    <a:pt x="382" y="218"/>
                  </a:cubicBezTo>
                  <a:cubicBezTo>
                    <a:pt x="381" y="213"/>
                    <a:pt x="390" y="217"/>
                    <a:pt x="394" y="222"/>
                  </a:cubicBezTo>
                  <a:cubicBezTo>
                    <a:pt x="397" y="227"/>
                    <a:pt x="405" y="230"/>
                    <a:pt x="411" y="228"/>
                  </a:cubicBezTo>
                  <a:cubicBezTo>
                    <a:pt x="418" y="226"/>
                    <a:pt x="411" y="221"/>
                    <a:pt x="414" y="217"/>
                  </a:cubicBezTo>
                  <a:cubicBezTo>
                    <a:pt x="417" y="214"/>
                    <a:pt x="394" y="203"/>
                    <a:pt x="393" y="199"/>
                  </a:cubicBezTo>
                  <a:cubicBezTo>
                    <a:pt x="392" y="195"/>
                    <a:pt x="399" y="198"/>
                    <a:pt x="405" y="200"/>
                  </a:cubicBezTo>
                  <a:cubicBezTo>
                    <a:pt x="411" y="203"/>
                    <a:pt x="413" y="195"/>
                    <a:pt x="413" y="192"/>
                  </a:cubicBezTo>
                  <a:cubicBezTo>
                    <a:pt x="413" y="188"/>
                    <a:pt x="399" y="188"/>
                    <a:pt x="393" y="192"/>
                  </a:cubicBezTo>
                  <a:cubicBezTo>
                    <a:pt x="387" y="195"/>
                    <a:pt x="382" y="187"/>
                    <a:pt x="390" y="186"/>
                  </a:cubicBezTo>
                  <a:cubicBezTo>
                    <a:pt x="398" y="185"/>
                    <a:pt x="391" y="182"/>
                    <a:pt x="393" y="180"/>
                  </a:cubicBezTo>
                  <a:cubicBezTo>
                    <a:pt x="395" y="177"/>
                    <a:pt x="406" y="187"/>
                    <a:pt x="411" y="185"/>
                  </a:cubicBezTo>
                  <a:cubicBezTo>
                    <a:pt x="416" y="183"/>
                    <a:pt x="420" y="185"/>
                    <a:pt x="424" y="182"/>
                  </a:cubicBezTo>
                  <a:cubicBezTo>
                    <a:pt x="429" y="178"/>
                    <a:pt x="416" y="175"/>
                    <a:pt x="414" y="172"/>
                  </a:cubicBezTo>
                  <a:cubicBezTo>
                    <a:pt x="411" y="168"/>
                    <a:pt x="427" y="170"/>
                    <a:pt x="431" y="170"/>
                  </a:cubicBezTo>
                  <a:cubicBezTo>
                    <a:pt x="436" y="170"/>
                    <a:pt x="437" y="163"/>
                    <a:pt x="434" y="164"/>
                  </a:cubicBezTo>
                  <a:cubicBezTo>
                    <a:pt x="430" y="166"/>
                    <a:pt x="416" y="160"/>
                    <a:pt x="419" y="155"/>
                  </a:cubicBezTo>
                  <a:cubicBezTo>
                    <a:pt x="422" y="151"/>
                    <a:pt x="427" y="156"/>
                    <a:pt x="433" y="153"/>
                  </a:cubicBezTo>
                  <a:cubicBezTo>
                    <a:pt x="439" y="150"/>
                    <a:pt x="434" y="138"/>
                    <a:pt x="429" y="138"/>
                  </a:cubicBezTo>
                  <a:cubicBezTo>
                    <a:pt x="425" y="138"/>
                    <a:pt x="415" y="137"/>
                    <a:pt x="415" y="135"/>
                  </a:cubicBezTo>
                  <a:cubicBezTo>
                    <a:pt x="415" y="133"/>
                    <a:pt x="407" y="131"/>
                    <a:pt x="409" y="129"/>
                  </a:cubicBezTo>
                  <a:cubicBezTo>
                    <a:pt x="411" y="126"/>
                    <a:pt x="415" y="131"/>
                    <a:pt x="420" y="127"/>
                  </a:cubicBezTo>
                  <a:cubicBezTo>
                    <a:pt x="425" y="123"/>
                    <a:pt x="437" y="128"/>
                    <a:pt x="442" y="127"/>
                  </a:cubicBezTo>
                  <a:cubicBezTo>
                    <a:pt x="447" y="126"/>
                    <a:pt x="440" y="117"/>
                    <a:pt x="437" y="119"/>
                  </a:cubicBezTo>
                  <a:cubicBezTo>
                    <a:pt x="434" y="120"/>
                    <a:pt x="424" y="121"/>
                    <a:pt x="424" y="116"/>
                  </a:cubicBezTo>
                  <a:cubicBezTo>
                    <a:pt x="423" y="111"/>
                    <a:pt x="433" y="116"/>
                    <a:pt x="435" y="113"/>
                  </a:cubicBezTo>
                  <a:cubicBezTo>
                    <a:pt x="436" y="111"/>
                    <a:pt x="421" y="105"/>
                    <a:pt x="418" y="110"/>
                  </a:cubicBezTo>
                  <a:cubicBezTo>
                    <a:pt x="416" y="115"/>
                    <a:pt x="407" y="113"/>
                    <a:pt x="412" y="110"/>
                  </a:cubicBezTo>
                  <a:cubicBezTo>
                    <a:pt x="416" y="107"/>
                    <a:pt x="417" y="99"/>
                    <a:pt x="417" y="95"/>
                  </a:cubicBezTo>
                  <a:cubicBezTo>
                    <a:pt x="416" y="91"/>
                    <a:pt x="433" y="91"/>
                    <a:pt x="431" y="84"/>
                  </a:cubicBezTo>
                  <a:cubicBezTo>
                    <a:pt x="429" y="78"/>
                    <a:pt x="439" y="76"/>
                    <a:pt x="445" y="76"/>
                  </a:cubicBezTo>
                  <a:cubicBezTo>
                    <a:pt x="450" y="76"/>
                    <a:pt x="444" y="69"/>
                    <a:pt x="439" y="70"/>
                  </a:cubicBezTo>
                  <a:cubicBezTo>
                    <a:pt x="434" y="71"/>
                    <a:pt x="428" y="76"/>
                    <a:pt x="426" y="74"/>
                  </a:cubicBezTo>
                  <a:cubicBezTo>
                    <a:pt x="423" y="72"/>
                    <a:pt x="432" y="67"/>
                    <a:pt x="437" y="67"/>
                  </a:cubicBezTo>
                  <a:cubicBezTo>
                    <a:pt x="441" y="67"/>
                    <a:pt x="453" y="67"/>
                    <a:pt x="457" y="65"/>
                  </a:cubicBezTo>
                  <a:cubicBezTo>
                    <a:pt x="461" y="62"/>
                    <a:pt x="450" y="60"/>
                    <a:pt x="442" y="61"/>
                  </a:cubicBezTo>
                  <a:cubicBezTo>
                    <a:pt x="435" y="62"/>
                    <a:pt x="435" y="59"/>
                    <a:pt x="446" y="58"/>
                  </a:cubicBezTo>
                  <a:cubicBezTo>
                    <a:pt x="457" y="58"/>
                    <a:pt x="455" y="56"/>
                    <a:pt x="464" y="55"/>
                  </a:cubicBezTo>
                  <a:cubicBezTo>
                    <a:pt x="472" y="54"/>
                    <a:pt x="469" y="51"/>
                    <a:pt x="474" y="50"/>
                  </a:cubicBezTo>
                  <a:cubicBezTo>
                    <a:pt x="479" y="50"/>
                    <a:pt x="492" y="45"/>
                    <a:pt x="492" y="42"/>
                  </a:cubicBezTo>
                  <a:cubicBezTo>
                    <a:pt x="492" y="39"/>
                    <a:pt x="473" y="34"/>
                    <a:pt x="464" y="34"/>
                  </a:cubicBezTo>
                  <a:close/>
                  <a:moveTo>
                    <a:pt x="168" y="241"/>
                  </a:moveTo>
                  <a:cubicBezTo>
                    <a:pt x="168" y="237"/>
                    <a:pt x="164" y="240"/>
                    <a:pt x="162" y="235"/>
                  </a:cubicBezTo>
                  <a:cubicBezTo>
                    <a:pt x="159" y="231"/>
                    <a:pt x="147" y="229"/>
                    <a:pt x="146" y="232"/>
                  </a:cubicBezTo>
                  <a:cubicBezTo>
                    <a:pt x="146" y="234"/>
                    <a:pt x="142" y="236"/>
                    <a:pt x="145" y="239"/>
                  </a:cubicBezTo>
                  <a:cubicBezTo>
                    <a:pt x="148" y="243"/>
                    <a:pt x="150" y="241"/>
                    <a:pt x="154" y="245"/>
                  </a:cubicBezTo>
                  <a:cubicBezTo>
                    <a:pt x="157" y="248"/>
                    <a:pt x="168" y="245"/>
                    <a:pt x="168" y="24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0" name="Google Shape;2000;p124">
              <a:extLst>
                <a:ext uri="{FF2B5EF4-FFF2-40B4-BE49-F238E27FC236}">
                  <a16:creationId xmlns:a16="http://schemas.microsoft.com/office/drawing/2014/main" id="{7C9E992C-D26F-BB58-0452-792088A1B9D7}"/>
                </a:ext>
              </a:extLst>
            </p:cNvPr>
            <p:cNvSpPr/>
            <p:nvPr/>
          </p:nvSpPr>
          <p:spPr>
            <a:xfrm>
              <a:off x="2243900" y="1572192"/>
              <a:ext cx="2054473" cy="1620080"/>
            </a:xfrm>
            <a:custGeom>
              <a:avLst/>
              <a:gdLst/>
              <a:ahLst/>
              <a:cxnLst/>
              <a:rect l="l" t="t" r="r" b="b"/>
              <a:pathLst>
                <a:path w="717" h="552" extrusionOk="0">
                  <a:moveTo>
                    <a:pt x="142" y="484"/>
                  </a:moveTo>
                  <a:cubicBezTo>
                    <a:pt x="140" y="481"/>
                    <a:pt x="134" y="482"/>
                    <a:pt x="133" y="479"/>
                  </a:cubicBezTo>
                  <a:cubicBezTo>
                    <a:pt x="132" y="477"/>
                    <a:pt x="126" y="469"/>
                    <a:pt x="123" y="469"/>
                  </a:cubicBezTo>
                  <a:cubicBezTo>
                    <a:pt x="120" y="469"/>
                    <a:pt x="116" y="469"/>
                    <a:pt x="113" y="467"/>
                  </a:cubicBezTo>
                  <a:cubicBezTo>
                    <a:pt x="109" y="464"/>
                    <a:pt x="107" y="464"/>
                    <a:pt x="104" y="465"/>
                  </a:cubicBezTo>
                  <a:cubicBezTo>
                    <a:pt x="102" y="467"/>
                    <a:pt x="107" y="467"/>
                    <a:pt x="107" y="469"/>
                  </a:cubicBezTo>
                  <a:cubicBezTo>
                    <a:pt x="107" y="471"/>
                    <a:pt x="108" y="472"/>
                    <a:pt x="111" y="472"/>
                  </a:cubicBezTo>
                  <a:cubicBezTo>
                    <a:pt x="113" y="471"/>
                    <a:pt x="114" y="476"/>
                    <a:pt x="116" y="476"/>
                  </a:cubicBezTo>
                  <a:cubicBezTo>
                    <a:pt x="118" y="476"/>
                    <a:pt x="119" y="479"/>
                    <a:pt x="121" y="479"/>
                  </a:cubicBezTo>
                  <a:cubicBezTo>
                    <a:pt x="124" y="479"/>
                    <a:pt x="124" y="482"/>
                    <a:pt x="126" y="484"/>
                  </a:cubicBezTo>
                  <a:cubicBezTo>
                    <a:pt x="127" y="486"/>
                    <a:pt x="130" y="484"/>
                    <a:pt x="130" y="486"/>
                  </a:cubicBezTo>
                  <a:cubicBezTo>
                    <a:pt x="130" y="487"/>
                    <a:pt x="133" y="488"/>
                    <a:pt x="133" y="490"/>
                  </a:cubicBezTo>
                  <a:cubicBezTo>
                    <a:pt x="138" y="491"/>
                    <a:pt x="142" y="491"/>
                    <a:pt x="146" y="490"/>
                  </a:cubicBezTo>
                  <a:cubicBezTo>
                    <a:pt x="146" y="489"/>
                    <a:pt x="146" y="488"/>
                    <a:pt x="147" y="487"/>
                  </a:cubicBezTo>
                  <a:cubicBezTo>
                    <a:pt x="148" y="485"/>
                    <a:pt x="144" y="486"/>
                    <a:pt x="142" y="484"/>
                  </a:cubicBezTo>
                  <a:close/>
                  <a:moveTo>
                    <a:pt x="136" y="200"/>
                  </a:moveTo>
                  <a:cubicBezTo>
                    <a:pt x="142" y="202"/>
                    <a:pt x="143" y="213"/>
                    <a:pt x="147" y="213"/>
                  </a:cubicBezTo>
                  <a:cubicBezTo>
                    <a:pt x="150" y="213"/>
                    <a:pt x="148" y="210"/>
                    <a:pt x="153" y="210"/>
                  </a:cubicBezTo>
                  <a:cubicBezTo>
                    <a:pt x="157" y="210"/>
                    <a:pt x="156" y="207"/>
                    <a:pt x="161" y="208"/>
                  </a:cubicBezTo>
                  <a:cubicBezTo>
                    <a:pt x="165" y="208"/>
                    <a:pt x="168" y="206"/>
                    <a:pt x="168" y="201"/>
                  </a:cubicBezTo>
                  <a:cubicBezTo>
                    <a:pt x="168" y="196"/>
                    <a:pt x="172" y="195"/>
                    <a:pt x="176" y="194"/>
                  </a:cubicBezTo>
                  <a:cubicBezTo>
                    <a:pt x="180" y="193"/>
                    <a:pt x="176" y="187"/>
                    <a:pt x="182" y="186"/>
                  </a:cubicBezTo>
                  <a:cubicBezTo>
                    <a:pt x="188" y="184"/>
                    <a:pt x="205" y="177"/>
                    <a:pt x="208" y="175"/>
                  </a:cubicBezTo>
                  <a:cubicBezTo>
                    <a:pt x="211" y="173"/>
                    <a:pt x="204" y="170"/>
                    <a:pt x="198" y="166"/>
                  </a:cubicBezTo>
                  <a:cubicBezTo>
                    <a:pt x="192" y="162"/>
                    <a:pt x="187" y="161"/>
                    <a:pt x="182" y="164"/>
                  </a:cubicBezTo>
                  <a:cubicBezTo>
                    <a:pt x="177" y="168"/>
                    <a:pt x="180" y="161"/>
                    <a:pt x="177" y="163"/>
                  </a:cubicBezTo>
                  <a:cubicBezTo>
                    <a:pt x="173" y="164"/>
                    <a:pt x="162" y="160"/>
                    <a:pt x="161" y="158"/>
                  </a:cubicBezTo>
                  <a:cubicBezTo>
                    <a:pt x="159" y="156"/>
                    <a:pt x="140" y="162"/>
                    <a:pt x="135" y="162"/>
                  </a:cubicBezTo>
                  <a:cubicBezTo>
                    <a:pt x="131" y="162"/>
                    <a:pt x="136" y="167"/>
                    <a:pt x="139" y="169"/>
                  </a:cubicBezTo>
                  <a:cubicBezTo>
                    <a:pt x="142" y="172"/>
                    <a:pt x="131" y="180"/>
                    <a:pt x="133" y="181"/>
                  </a:cubicBezTo>
                  <a:cubicBezTo>
                    <a:pt x="135" y="183"/>
                    <a:pt x="131" y="188"/>
                    <a:pt x="126" y="194"/>
                  </a:cubicBezTo>
                  <a:cubicBezTo>
                    <a:pt x="121" y="199"/>
                    <a:pt x="129" y="199"/>
                    <a:pt x="136" y="200"/>
                  </a:cubicBezTo>
                  <a:close/>
                  <a:moveTo>
                    <a:pt x="314" y="230"/>
                  </a:moveTo>
                  <a:cubicBezTo>
                    <a:pt x="316" y="227"/>
                    <a:pt x="325" y="235"/>
                    <a:pt x="326" y="229"/>
                  </a:cubicBezTo>
                  <a:cubicBezTo>
                    <a:pt x="326" y="224"/>
                    <a:pt x="316" y="221"/>
                    <a:pt x="311" y="219"/>
                  </a:cubicBezTo>
                  <a:cubicBezTo>
                    <a:pt x="307" y="216"/>
                    <a:pt x="305" y="217"/>
                    <a:pt x="299" y="212"/>
                  </a:cubicBezTo>
                  <a:cubicBezTo>
                    <a:pt x="292" y="207"/>
                    <a:pt x="300" y="205"/>
                    <a:pt x="295" y="201"/>
                  </a:cubicBezTo>
                  <a:cubicBezTo>
                    <a:pt x="290" y="197"/>
                    <a:pt x="289" y="186"/>
                    <a:pt x="292" y="183"/>
                  </a:cubicBezTo>
                  <a:cubicBezTo>
                    <a:pt x="296" y="179"/>
                    <a:pt x="300" y="174"/>
                    <a:pt x="293" y="171"/>
                  </a:cubicBezTo>
                  <a:cubicBezTo>
                    <a:pt x="287" y="169"/>
                    <a:pt x="276" y="173"/>
                    <a:pt x="278" y="175"/>
                  </a:cubicBezTo>
                  <a:cubicBezTo>
                    <a:pt x="279" y="176"/>
                    <a:pt x="288" y="181"/>
                    <a:pt x="288" y="183"/>
                  </a:cubicBezTo>
                  <a:cubicBezTo>
                    <a:pt x="288" y="185"/>
                    <a:pt x="279" y="177"/>
                    <a:pt x="276" y="179"/>
                  </a:cubicBezTo>
                  <a:cubicBezTo>
                    <a:pt x="274" y="181"/>
                    <a:pt x="270" y="175"/>
                    <a:pt x="268" y="179"/>
                  </a:cubicBezTo>
                  <a:cubicBezTo>
                    <a:pt x="265" y="183"/>
                    <a:pt x="271" y="195"/>
                    <a:pt x="273" y="199"/>
                  </a:cubicBezTo>
                  <a:cubicBezTo>
                    <a:pt x="275" y="202"/>
                    <a:pt x="271" y="202"/>
                    <a:pt x="268" y="203"/>
                  </a:cubicBezTo>
                  <a:cubicBezTo>
                    <a:pt x="265" y="204"/>
                    <a:pt x="265" y="193"/>
                    <a:pt x="262" y="189"/>
                  </a:cubicBezTo>
                  <a:cubicBezTo>
                    <a:pt x="259" y="185"/>
                    <a:pt x="248" y="180"/>
                    <a:pt x="247" y="183"/>
                  </a:cubicBezTo>
                  <a:cubicBezTo>
                    <a:pt x="246" y="186"/>
                    <a:pt x="254" y="186"/>
                    <a:pt x="253" y="190"/>
                  </a:cubicBezTo>
                  <a:cubicBezTo>
                    <a:pt x="252" y="194"/>
                    <a:pt x="248" y="188"/>
                    <a:pt x="244" y="191"/>
                  </a:cubicBezTo>
                  <a:cubicBezTo>
                    <a:pt x="240" y="194"/>
                    <a:pt x="241" y="192"/>
                    <a:pt x="241" y="189"/>
                  </a:cubicBezTo>
                  <a:cubicBezTo>
                    <a:pt x="242" y="185"/>
                    <a:pt x="236" y="182"/>
                    <a:pt x="229" y="183"/>
                  </a:cubicBezTo>
                  <a:cubicBezTo>
                    <a:pt x="222" y="183"/>
                    <a:pt x="225" y="188"/>
                    <a:pt x="223" y="190"/>
                  </a:cubicBezTo>
                  <a:cubicBezTo>
                    <a:pt x="221" y="192"/>
                    <a:pt x="210" y="189"/>
                    <a:pt x="217" y="188"/>
                  </a:cubicBezTo>
                  <a:cubicBezTo>
                    <a:pt x="224" y="186"/>
                    <a:pt x="221" y="182"/>
                    <a:pt x="219" y="178"/>
                  </a:cubicBezTo>
                  <a:cubicBezTo>
                    <a:pt x="216" y="174"/>
                    <a:pt x="209" y="179"/>
                    <a:pt x="198" y="183"/>
                  </a:cubicBezTo>
                  <a:cubicBezTo>
                    <a:pt x="187" y="187"/>
                    <a:pt x="182" y="191"/>
                    <a:pt x="184" y="191"/>
                  </a:cubicBezTo>
                  <a:cubicBezTo>
                    <a:pt x="185" y="192"/>
                    <a:pt x="185" y="194"/>
                    <a:pt x="181" y="197"/>
                  </a:cubicBezTo>
                  <a:cubicBezTo>
                    <a:pt x="177" y="201"/>
                    <a:pt x="181" y="204"/>
                    <a:pt x="185" y="204"/>
                  </a:cubicBezTo>
                  <a:cubicBezTo>
                    <a:pt x="189" y="204"/>
                    <a:pt x="186" y="207"/>
                    <a:pt x="188" y="208"/>
                  </a:cubicBezTo>
                  <a:cubicBezTo>
                    <a:pt x="191" y="209"/>
                    <a:pt x="204" y="203"/>
                    <a:pt x="207" y="205"/>
                  </a:cubicBezTo>
                  <a:cubicBezTo>
                    <a:pt x="211" y="208"/>
                    <a:pt x="186" y="209"/>
                    <a:pt x="186" y="214"/>
                  </a:cubicBezTo>
                  <a:cubicBezTo>
                    <a:pt x="186" y="218"/>
                    <a:pt x="200" y="220"/>
                    <a:pt x="210" y="219"/>
                  </a:cubicBezTo>
                  <a:cubicBezTo>
                    <a:pt x="220" y="217"/>
                    <a:pt x="237" y="220"/>
                    <a:pt x="237" y="222"/>
                  </a:cubicBezTo>
                  <a:cubicBezTo>
                    <a:pt x="237" y="225"/>
                    <a:pt x="225" y="224"/>
                    <a:pt x="217" y="224"/>
                  </a:cubicBezTo>
                  <a:cubicBezTo>
                    <a:pt x="208" y="224"/>
                    <a:pt x="192" y="226"/>
                    <a:pt x="193" y="229"/>
                  </a:cubicBezTo>
                  <a:cubicBezTo>
                    <a:pt x="194" y="232"/>
                    <a:pt x="195" y="232"/>
                    <a:pt x="204" y="237"/>
                  </a:cubicBezTo>
                  <a:cubicBezTo>
                    <a:pt x="213" y="241"/>
                    <a:pt x="223" y="235"/>
                    <a:pt x="223" y="241"/>
                  </a:cubicBezTo>
                  <a:cubicBezTo>
                    <a:pt x="222" y="247"/>
                    <a:pt x="228" y="248"/>
                    <a:pt x="240" y="249"/>
                  </a:cubicBezTo>
                  <a:cubicBezTo>
                    <a:pt x="253" y="249"/>
                    <a:pt x="258" y="243"/>
                    <a:pt x="264" y="243"/>
                  </a:cubicBezTo>
                  <a:cubicBezTo>
                    <a:pt x="270" y="244"/>
                    <a:pt x="273" y="242"/>
                    <a:pt x="276" y="238"/>
                  </a:cubicBezTo>
                  <a:cubicBezTo>
                    <a:pt x="279" y="234"/>
                    <a:pt x="281" y="236"/>
                    <a:pt x="282" y="239"/>
                  </a:cubicBezTo>
                  <a:cubicBezTo>
                    <a:pt x="283" y="241"/>
                    <a:pt x="291" y="240"/>
                    <a:pt x="292" y="242"/>
                  </a:cubicBezTo>
                  <a:cubicBezTo>
                    <a:pt x="297" y="247"/>
                    <a:pt x="312" y="245"/>
                    <a:pt x="318" y="242"/>
                  </a:cubicBezTo>
                  <a:cubicBezTo>
                    <a:pt x="324" y="240"/>
                    <a:pt x="315" y="232"/>
                    <a:pt x="312" y="235"/>
                  </a:cubicBezTo>
                  <a:cubicBezTo>
                    <a:pt x="310" y="239"/>
                    <a:pt x="307" y="237"/>
                    <a:pt x="306" y="235"/>
                  </a:cubicBezTo>
                  <a:cubicBezTo>
                    <a:pt x="306" y="233"/>
                    <a:pt x="312" y="232"/>
                    <a:pt x="314" y="230"/>
                  </a:cubicBezTo>
                  <a:close/>
                  <a:moveTo>
                    <a:pt x="179" y="142"/>
                  </a:moveTo>
                  <a:cubicBezTo>
                    <a:pt x="185" y="143"/>
                    <a:pt x="192" y="137"/>
                    <a:pt x="191" y="134"/>
                  </a:cubicBezTo>
                  <a:cubicBezTo>
                    <a:pt x="191" y="130"/>
                    <a:pt x="176" y="142"/>
                    <a:pt x="179" y="142"/>
                  </a:cubicBezTo>
                  <a:close/>
                  <a:moveTo>
                    <a:pt x="149" y="132"/>
                  </a:moveTo>
                  <a:cubicBezTo>
                    <a:pt x="152" y="133"/>
                    <a:pt x="149" y="138"/>
                    <a:pt x="152" y="137"/>
                  </a:cubicBezTo>
                  <a:cubicBezTo>
                    <a:pt x="155" y="135"/>
                    <a:pt x="156" y="135"/>
                    <a:pt x="158" y="135"/>
                  </a:cubicBezTo>
                  <a:cubicBezTo>
                    <a:pt x="162" y="137"/>
                    <a:pt x="162" y="133"/>
                    <a:pt x="164" y="132"/>
                  </a:cubicBezTo>
                  <a:cubicBezTo>
                    <a:pt x="166" y="130"/>
                    <a:pt x="165" y="138"/>
                    <a:pt x="170" y="138"/>
                  </a:cubicBezTo>
                  <a:cubicBezTo>
                    <a:pt x="174" y="138"/>
                    <a:pt x="173" y="129"/>
                    <a:pt x="177" y="132"/>
                  </a:cubicBezTo>
                  <a:cubicBezTo>
                    <a:pt x="180" y="134"/>
                    <a:pt x="181" y="131"/>
                    <a:pt x="182" y="128"/>
                  </a:cubicBezTo>
                  <a:cubicBezTo>
                    <a:pt x="183" y="126"/>
                    <a:pt x="183" y="122"/>
                    <a:pt x="187" y="121"/>
                  </a:cubicBezTo>
                  <a:cubicBezTo>
                    <a:pt x="190" y="120"/>
                    <a:pt x="187" y="125"/>
                    <a:pt x="189" y="128"/>
                  </a:cubicBezTo>
                  <a:cubicBezTo>
                    <a:pt x="192" y="133"/>
                    <a:pt x="196" y="128"/>
                    <a:pt x="197" y="126"/>
                  </a:cubicBezTo>
                  <a:cubicBezTo>
                    <a:pt x="197" y="124"/>
                    <a:pt x="203" y="125"/>
                    <a:pt x="203" y="123"/>
                  </a:cubicBezTo>
                  <a:cubicBezTo>
                    <a:pt x="203" y="120"/>
                    <a:pt x="205" y="120"/>
                    <a:pt x="203" y="117"/>
                  </a:cubicBezTo>
                  <a:cubicBezTo>
                    <a:pt x="201" y="114"/>
                    <a:pt x="206" y="115"/>
                    <a:pt x="208" y="113"/>
                  </a:cubicBezTo>
                  <a:cubicBezTo>
                    <a:pt x="210" y="110"/>
                    <a:pt x="205" y="112"/>
                    <a:pt x="202" y="109"/>
                  </a:cubicBezTo>
                  <a:cubicBezTo>
                    <a:pt x="198" y="106"/>
                    <a:pt x="197" y="110"/>
                    <a:pt x="197" y="112"/>
                  </a:cubicBezTo>
                  <a:cubicBezTo>
                    <a:pt x="197" y="114"/>
                    <a:pt x="190" y="113"/>
                    <a:pt x="186" y="111"/>
                  </a:cubicBezTo>
                  <a:cubicBezTo>
                    <a:pt x="182" y="110"/>
                    <a:pt x="177" y="116"/>
                    <a:pt x="171" y="119"/>
                  </a:cubicBezTo>
                  <a:cubicBezTo>
                    <a:pt x="166" y="122"/>
                    <a:pt x="165" y="127"/>
                    <a:pt x="160" y="126"/>
                  </a:cubicBezTo>
                  <a:cubicBezTo>
                    <a:pt x="154" y="126"/>
                    <a:pt x="147" y="131"/>
                    <a:pt x="149" y="132"/>
                  </a:cubicBezTo>
                  <a:close/>
                  <a:moveTo>
                    <a:pt x="205" y="130"/>
                  </a:moveTo>
                  <a:cubicBezTo>
                    <a:pt x="200" y="130"/>
                    <a:pt x="200" y="135"/>
                    <a:pt x="206" y="135"/>
                  </a:cubicBezTo>
                  <a:cubicBezTo>
                    <a:pt x="212" y="135"/>
                    <a:pt x="213" y="137"/>
                    <a:pt x="205" y="137"/>
                  </a:cubicBezTo>
                  <a:cubicBezTo>
                    <a:pt x="197" y="137"/>
                    <a:pt x="193" y="144"/>
                    <a:pt x="199" y="142"/>
                  </a:cubicBezTo>
                  <a:cubicBezTo>
                    <a:pt x="205" y="141"/>
                    <a:pt x="212" y="141"/>
                    <a:pt x="207" y="142"/>
                  </a:cubicBezTo>
                  <a:cubicBezTo>
                    <a:pt x="203" y="144"/>
                    <a:pt x="191" y="145"/>
                    <a:pt x="193" y="147"/>
                  </a:cubicBezTo>
                  <a:cubicBezTo>
                    <a:pt x="194" y="148"/>
                    <a:pt x="199" y="148"/>
                    <a:pt x="203" y="150"/>
                  </a:cubicBezTo>
                  <a:cubicBezTo>
                    <a:pt x="208" y="152"/>
                    <a:pt x="211" y="153"/>
                    <a:pt x="214" y="149"/>
                  </a:cubicBezTo>
                  <a:cubicBezTo>
                    <a:pt x="218" y="145"/>
                    <a:pt x="223" y="141"/>
                    <a:pt x="221" y="146"/>
                  </a:cubicBezTo>
                  <a:cubicBezTo>
                    <a:pt x="219" y="152"/>
                    <a:pt x="227" y="148"/>
                    <a:pt x="236" y="147"/>
                  </a:cubicBezTo>
                  <a:cubicBezTo>
                    <a:pt x="246" y="147"/>
                    <a:pt x="234" y="153"/>
                    <a:pt x="224" y="154"/>
                  </a:cubicBezTo>
                  <a:cubicBezTo>
                    <a:pt x="214" y="154"/>
                    <a:pt x="216" y="159"/>
                    <a:pt x="224" y="161"/>
                  </a:cubicBezTo>
                  <a:cubicBezTo>
                    <a:pt x="232" y="163"/>
                    <a:pt x="249" y="156"/>
                    <a:pt x="253" y="152"/>
                  </a:cubicBezTo>
                  <a:cubicBezTo>
                    <a:pt x="256" y="148"/>
                    <a:pt x="260" y="154"/>
                    <a:pt x="264" y="152"/>
                  </a:cubicBezTo>
                  <a:cubicBezTo>
                    <a:pt x="268" y="149"/>
                    <a:pt x="275" y="152"/>
                    <a:pt x="282" y="150"/>
                  </a:cubicBezTo>
                  <a:cubicBezTo>
                    <a:pt x="289" y="149"/>
                    <a:pt x="290" y="136"/>
                    <a:pt x="285" y="134"/>
                  </a:cubicBezTo>
                  <a:cubicBezTo>
                    <a:pt x="280" y="132"/>
                    <a:pt x="280" y="137"/>
                    <a:pt x="276" y="137"/>
                  </a:cubicBezTo>
                  <a:cubicBezTo>
                    <a:pt x="272" y="138"/>
                    <a:pt x="270" y="133"/>
                    <a:pt x="267" y="130"/>
                  </a:cubicBezTo>
                  <a:cubicBezTo>
                    <a:pt x="264" y="127"/>
                    <a:pt x="266" y="120"/>
                    <a:pt x="261" y="121"/>
                  </a:cubicBezTo>
                  <a:cubicBezTo>
                    <a:pt x="257" y="122"/>
                    <a:pt x="246" y="129"/>
                    <a:pt x="253" y="130"/>
                  </a:cubicBezTo>
                  <a:cubicBezTo>
                    <a:pt x="259" y="131"/>
                    <a:pt x="256" y="134"/>
                    <a:pt x="253" y="135"/>
                  </a:cubicBezTo>
                  <a:cubicBezTo>
                    <a:pt x="250" y="137"/>
                    <a:pt x="261" y="139"/>
                    <a:pt x="259" y="142"/>
                  </a:cubicBezTo>
                  <a:cubicBezTo>
                    <a:pt x="258" y="144"/>
                    <a:pt x="241" y="142"/>
                    <a:pt x="241" y="138"/>
                  </a:cubicBezTo>
                  <a:cubicBezTo>
                    <a:pt x="240" y="135"/>
                    <a:pt x="227" y="128"/>
                    <a:pt x="222" y="130"/>
                  </a:cubicBezTo>
                  <a:cubicBezTo>
                    <a:pt x="217" y="131"/>
                    <a:pt x="219" y="125"/>
                    <a:pt x="213" y="125"/>
                  </a:cubicBezTo>
                  <a:cubicBezTo>
                    <a:pt x="208" y="125"/>
                    <a:pt x="210" y="130"/>
                    <a:pt x="205" y="130"/>
                  </a:cubicBezTo>
                  <a:close/>
                  <a:moveTo>
                    <a:pt x="223" y="104"/>
                  </a:moveTo>
                  <a:cubicBezTo>
                    <a:pt x="225" y="100"/>
                    <a:pt x="211" y="101"/>
                    <a:pt x="213" y="102"/>
                  </a:cubicBezTo>
                  <a:cubicBezTo>
                    <a:pt x="215" y="105"/>
                    <a:pt x="222" y="109"/>
                    <a:pt x="223" y="104"/>
                  </a:cubicBezTo>
                  <a:close/>
                  <a:moveTo>
                    <a:pt x="253" y="103"/>
                  </a:moveTo>
                  <a:cubicBezTo>
                    <a:pt x="258" y="102"/>
                    <a:pt x="255" y="98"/>
                    <a:pt x="248" y="99"/>
                  </a:cubicBezTo>
                  <a:cubicBezTo>
                    <a:pt x="240" y="100"/>
                    <a:pt x="228" y="100"/>
                    <a:pt x="228" y="106"/>
                  </a:cubicBezTo>
                  <a:cubicBezTo>
                    <a:pt x="228" y="110"/>
                    <a:pt x="230" y="112"/>
                    <a:pt x="238" y="113"/>
                  </a:cubicBezTo>
                  <a:cubicBezTo>
                    <a:pt x="246" y="114"/>
                    <a:pt x="254" y="106"/>
                    <a:pt x="250" y="106"/>
                  </a:cubicBezTo>
                  <a:cubicBezTo>
                    <a:pt x="246" y="106"/>
                    <a:pt x="248" y="103"/>
                    <a:pt x="253" y="103"/>
                  </a:cubicBezTo>
                  <a:close/>
                  <a:moveTo>
                    <a:pt x="235" y="96"/>
                  </a:moveTo>
                  <a:cubicBezTo>
                    <a:pt x="239" y="97"/>
                    <a:pt x="243" y="93"/>
                    <a:pt x="245" y="95"/>
                  </a:cubicBezTo>
                  <a:cubicBezTo>
                    <a:pt x="248" y="97"/>
                    <a:pt x="259" y="99"/>
                    <a:pt x="259" y="93"/>
                  </a:cubicBezTo>
                  <a:cubicBezTo>
                    <a:pt x="259" y="87"/>
                    <a:pt x="245" y="87"/>
                    <a:pt x="241" y="89"/>
                  </a:cubicBezTo>
                  <a:cubicBezTo>
                    <a:pt x="238" y="91"/>
                    <a:pt x="221" y="92"/>
                    <a:pt x="226" y="95"/>
                  </a:cubicBezTo>
                  <a:cubicBezTo>
                    <a:pt x="229" y="97"/>
                    <a:pt x="232" y="94"/>
                    <a:pt x="235" y="96"/>
                  </a:cubicBezTo>
                  <a:close/>
                  <a:moveTo>
                    <a:pt x="295" y="85"/>
                  </a:moveTo>
                  <a:cubicBezTo>
                    <a:pt x="299" y="82"/>
                    <a:pt x="307" y="87"/>
                    <a:pt x="306" y="90"/>
                  </a:cubicBezTo>
                  <a:cubicBezTo>
                    <a:pt x="304" y="93"/>
                    <a:pt x="292" y="89"/>
                    <a:pt x="293" y="92"/>
                  </a:cubicBezTo>
                  <a:cubicBezTo>
                    <a:pt x="293" y="93"/>
                    <a:pt x="295" y="97"/>
                    <a:pt x="303" y="95"/>
                  </a:cubicBezTo>
                  <a:cubicBezTo>
                    <a:pt x="312" y="92"/>
                    <a:pt x="319" y="94"/>
                    <a:pt x="325" y="99"/>
                  </a:cubicBezTo>
                  <a:cubicBezTo>
                    <a:pt x="330" y="103"/>
                    <a:pt x="336" y="105"/>
                    <a:pt x="340" y="100"/>
                  </a:cubicBezTo>
                  <a:cubicBezTo>
                    <a:pt x="344" y="96"/>
                    <a:pt x="335" y="95"/>
                    <a:pt x="336" y="92"/>
                  </a:cubicBezTo>
                  <a:cubicBezTo>
                    <a:pt x="338" y="88"/>
                    <a:pt x="331" y="86"/>
                    <a:pt x="327" y="86"/>
                  </a:cubicBezTo>
                  <a:cubicBezTo>
                    <a:pt x="323" y="86"/>
                    <a:pt x="321" y="79"/>
                    <a:pt x="318" y="80"/>
                  </a:cubicBezTo>
                  <a:cubicBezTo>
                    <a:pt x="315" y="82"/>
                    <a:pt x="313" y="84"/>
                    <a:pt x="313" y="79"/>
                  </a:cubicBezTo>
                  <a:cubicBezTo>
                    <a:pt x="313" y="75"/>
                    <a:pt x="294" y="74"/>
                    <a:pt x="290" y="76"/>
                  </a:cubicBezTo>
                  <a:cubicBezTo>
                    <a:pt x="285" y="78"/>
                    <a:pt x="291" y="88"/>
                    <a:pt x="295" y="85"/>
                  </a:cubicBezTo>
                  <a:close/>
                  <a:moveTo>
                    <a:pt x="297" y="115"/>
                  </a:moveTo>
                  <a:cubicBezTo>
                    <a:pt x="300" y="111"/>
                    <a:pt x="286" y="100"/>
                    <a:pt x="285" y="105"/>
                  </a:cubicBezTo>
                  <a:cubicBezTo>
                    <a:pt x="285" y="110"/>
                    <a:pt x="294" y="119"/>
                    <a:pt x="297" y="115"/>
                  </a:cubicBezTo>
                  <a:close/>
                  <a:moveTo>
                    <a:pt x="344" y="68"/>
                  </a:moveTo>
                  <a:cubicBezTo>
                    <a:pt x="346" y="64"/>
                    <a:pt x="329" y="60"/>
                    <a:pt x="333" y="64"/>
                  </a:cubicBezTo>
                  <a:cubicBezTo>
                    <a:pt x="336" y="66"/>
                    <a:pt x="341" y="72"/>
                    <a:pt x="344" y="68"/>
                  </a:cubicBezTo>
                  <a:close/>
                  <a:moveTo>
                    <a:pt x="304" y="149"/>
                  </a:moveTo>
                  <a:cubicBezTo>
                    <a:pt x="306" y="146"/>
                    <a:pt x="298" y="140"/>
                    <a:pt x="296" y="145"/>
                  </a:cubicBezTo>
                  <a:cubicBezTo>
                    <a:pt x="294" y="150"/>
                    <a:pt x="301" y="152"/>
                    <a:pt x="304" y="149"/>
                  </a:cubicBezTo>
                  <a:close/>
                  <a:moveTo>
                    <a:pt x="344" y="124"/>
                  </a:moveTo>
                  <a:cubicBezTo>
                    <a:pt x="344" y="128"/>
                    <a:pt x="335" y="123"/>
                    <a:pt x="329" y="121"/>
                  </a:cubicBezTo>
                  <a:cubicBezTo>
                    <a:pt x="322" y="118"/>
                    <a:pt x="326" y="126"/>
                    <a:pt x="331" y="130"/>
                  </a:cubicBezTo>
                  <a:cubicBezTo>
                    <a:pt x="336" y="134"/>
                    <a:pt x="329" y="132"/>
                    <a:pt x="322" y="128"/>
                  </a:cubicBezTo>
                  <a:cubicBezTo>
                    <a:pt x="315" y="123"/>
                    <a:pt x="316" y="131"/>
                    <a:pt x="319" y="133"/>
                  </a:cubicBezTo>
                  <a:cubicBezTo>
                    <a:pt x="322" y="136"/>
                    <a:pt x="319" y="139"/>
                    <a:pt x="314" y="134"/>
                  </a:cubicBezTo>
                  <a:cubicBezTo>
                    <a:pt x="310" y="128"/>
                    <a:pt x="308" y="122"/>
                    <a:pt x="301" y="122"/>
                  </a:cubicBezTo>
                  <a:cubicBezTo>
                    <a:pt x="294" y="121"/>
                    <a:pt x="297" y="128"/>
                    <a:pt x="300" y="132"/>
                  </a:cubicBezTo>
                  <a:cubicBezTo>
                    <a:pt x="304" y="136"/>
                    <a:pt x="307" y="137"/>
                    <a:pt x="313" y="140"/>
                  </a:cubicBezTo>
                  <a:cubicBezTo>
                    <a:pt x="319" y="144"/>
                    <a:pt x="328" y="139"/>
                    <a:pt x="332" y="140"/>
                  </a:cubicBezTo>
                  <a:cubicBezTo>
                    <a:pt x="336" y="141"/>
                    <a:pt x="327" y="147"/>
                    <a:pt x="330" y="150"/>
                  </a:cubicBezTo>
                  <a:cubicBezTo>
                    <a:pt x="333" y="154"/>
                    <a:pt x="341" y="151"/>
                    <a:pt x="347" y="151"/>
                  </a:cubicBezTo>
                  <a:cubicBezTo>
                    <a:pt x="353" y="150"/>
                    <a:pt x="350" y="147"/>
                    <a:pt x="354" y="144"/>
                  </a:cubicBezTo>
                  <a:cubicBezTo>
                    <a:pt x="357" y="142"/>
                    <a:pt x="350" y="142"/>
                    <a:pt x="353" y="136"/>
                  </a:cubicBezTo>
                  <a:cubicBezTo>
                    <a:pt x="356" y="130"/>
                    <a:pt x="344" y="120"/>
                    <a:pt x="344" y="124"/>
                  </a:cubicBezTo>
                  <a:close/>
                  <a:moveTo>
                    <a:pt x="359" y="103"/>
                  </a:moveTo>
                  <a:cubicBezTo>
                    <a:pt x="364" y="103"/>
                    <a:pt x="368" y="102"/>
                    <a:pt x="373" y="100"/>
                  </a:cubicBezTo>
                  <a:cubicBezTo>
                    <a:pt x="378" y="99"/>
                    <a:pt x="371" y="99"/>
                    <a:pt x="374" y="94"/>
                  </a:cubicBezTo>
                  <a:cubicBezTo>
                    <a:pt x="377" y="90"/>
                    <a:pt x="366" y="90"/>
                    <a:pt x="365" y="91"/>
                  </a:cubicBezTo>
                  <a:cubicBezTo>
                    <a:pt x="365" y="93"/>
                    <a:pt x="351" y="83"/>
                    <a:pt x="348" y="86"/>
                  </a:cubicBezTo>
                  <a:cubicBezTo>
                    <a:pt x="346" y="89"/>
                    <a:pt x="353" y="103"/>
                    <a:pt x="359" y="103"/>
                  </a:cubicBezTo>
                  <a:close/>
                  <a:moveTo>
                    <a:pt x="388" y="105"/>
                  </a:moveTo>
                  <a:cubicBezTo>
                    <a:pt x="387" y="103"/>
                    <a:pt x="360" y="106"/>
                    <a:pt x="364" y="109"/>
                  </a:cubicBezTo>
                  <a:cubicBezTo>
                    <a:pt x="371" y="114"/>
                    <a:pt x="388" y="107"/>
                    <a:pt x="388" y="105"/>
                  </a:cubicBezTo>
                  <a:close/>
                  <a:moveTo>
                    <a:pt x="384" y="157"/>
                  </a:moveTo>
                  <a:cubicBezTo>
                    <a:pt x="390" y="156"/>
                    <a:pt x="387" y="149"/>
                    <a:pt x="380" y="143"/>
                  </a:cubicBezTo>
                  <a:cubicBezTo>
                    <a:pt x="373" y="138"/>
                    <a:pt x="357" y="149"/>
                    <a:pt x="360" y="151"/>
                  </a:cubicBezTo>
                  <a:cubicBezTo>
                    <a:pt x="363" y="154"/>
                    <a:pt x="377" y="157"/>
                    <a:pt x="384" y="157"/>
                  </a:cubicBezTo>
                  <a:close/>
                  <a:moveTo>
                    <a:pt x="338" y="207"/>
                  </a:moveTo>
                  <a:cubicBezTo>
                    <a:pt x="346" y="212"/>
                    <a:pt x="344" y="203"/>
                    <a:pt x="352" y="203"/>
                  </a:cubicBezTo>
                  <a:cubicBezTo>
                    <a:pt x="361" y="203"/>
                    <a:pt x="362" y="189"/>
                    <a:pt x="363" y="183"/>
                  </a:cubicBezTo>
                  <a:cubicBezTo>
                    <a:pt x="365" y="178"/>
                    <a:pt x="356" y="178"/>
                    <a:pt x="358" y="182"/>
                  </a:cubicBezTo>
                  <a:cubicBezTo>
                    <a:pt x="360" y="186"/>
                    <a:pt x="358" y="190"/>
                    <a:pt x="357" y="185"/>
                  </a:cubicBezTo>
                  <a:cubicBezTo>
                    <a:pt x="356" y="181"/>
                    <a:pt x="350" y="185"/>
                    <a:pt x="347" y="181"/>
                  </a:cubicBezTo>
                  <a:cubicBezTo>
                    <a:pt x="345" y="178"/>
                    <a:pt x="355" y="178"/>
                    <a:pt x="357" y="173"/>
                  </a:cubicBezTo>
                  <a:cubicBezTo>
                    <a:pt x="360" y="168"/>
                    <a:pt x="349" y="169"/>
                    <a:pt x="352" y="165"/>
                  </a:cubicBezTo>
                  <a:cubicBezTo>
                    <a:pt x="354" y="162"/>
                    <a:pt x="336" y="166"/>
                    <a:pt x="341" y="168"/>
                  </a:cubicBezTo>
                  <a:cubicBezTo>
                    <a:pt x="347" y="170"/>
                    <a:pt x="342" y="173"/>
                    <a:pt x="337" y="169"/>
                  </a:cubicBezTo>
                  <a:cubicBezTo>
                    <a:pt x="332" y="166"/>
                    <a:pt x="318" y="172"/>
                    <a:pt x="323" y="176"/>
                  </a:cubicBezTo>
                  <a:cubicBezTo>
                    <a:pt x="327" y="179"/>
                    <a:pt x="339" y="174"/>
                    <a:pt x="332" y="183"/>
                  </a:cubicBezTo>
                  <a:cubicBezTo>
                    <a:pt x="325" y="192"/>
                    <a:pt x="322" y="180"/>
                    <a:pt x="316" y="181"/>
                  </a:cubicBezTo>
                  <a:cubicBezTo>
                    <a:pt x="309" y="183"/>
                    <a:pt x="312" y="190"/>
                    <a:pt x="322" y="193"/>
                  </a:cubicBezTo>
                  <a:cubicBezTo>
                    <a:pt x="331" y="196"/>
                    <a:pt x="330" y="201"/>
                    <a:pt x="338" y="207"/>
                  </a:cubicBezTo>
                  <a:close/>
                  <a:moveTo>
                    <a:pt x="396" y="150"/>
                  </a:moveTo>
                  <a:cubicBezTo>
                    <a:pt x="399" y="157"/>
                    <a:pt x="402" y="152"/>
                    <a:pt x="406" y="155"/>
                  </a:cubicBezTo>
                  <a:cubicBezTo>
                    <a:pt x="409" y="158"/>
                    <a:pt x="416" y="159"/>
                    <a:pt x="419" y="156"/>
                  </a:cubicBezTo>
                  <a:cubicBezTo>
                    <a:pt x="422" y="154"/>
                    <a:pt x="423" y="152"/>
                    <a:pt x="424" y="154"/>
                  </a:cubicBezTo>
                  <a:cubicBezTo>
                    <a:pt x="426" y="158"/>
                    <a:pt x="434" y="159"/>
                    <a:pt x="451" y="159"/>
                  </a:cubicBezTo>
                  <a:cubicBezTo>
                    <a:pt x="468" y="159"/>
                    <a:pt x="464" y="152"/>
                    <a:pt x="469" y="155"/>
                  </a:cubicBezTo>
                  <a:cubicBezTo>
                    <a:pt x="474" y="158"/>
                    <a:pt x="485" y="158"/>
                    <a:pt x="490" y="156"/>
                  </a:cubicBezTo>
                  <a:cubicBezTo>
                    <a:pt x="495" y="155"/>
                    <a:pt x="498" y="148"/>
                    <a:pt x="498" y="144"/>
                  </a:cubicBezTo>
                  <a:cubicBezTo>
                    <a:pt x="497" y="140"/>
                    <a:pt x="459" y="137"/>
                    <a:pt x="452" y="140"/>
                  </a:cubicBezTo>
                  <a:cubicBezTo>
                    <a:pt x="446" y="144"/>
                    <a:pt x="435" y="139"/>
                    <a:pt x="429" y="142"/>
                  </a:cubicBezTo>
                  <a:cubicBezTo>
                    <a:pt x="424" y="144"/>
                    <a:pt x="426" y="138"/>
                    <a:pt x="416" y="138"/>
                  </a:cubicBezTo>
                  <a:cubicBezTo>
                    <a:pt x="407" y="137"/>
                    <a:pt x="417" y="132"/>
                    <a:pt x="419" y="130"/>
                  </a:cubicBezTo>
                  <a:cubicBezTo>
                    <a:pt x="421" y="128"/>
                    <a:pt x="404" y="122"/>
                    <a:pt x="397" y="124"/>
                  </a:cubicBezTo>
                  <a:cubicBezTo>
                    <a:pt x="391" y="125"/>
                    <a:pt x="387" y="122"/>
                    <a:pt x="380" y="119"/>
                  </a:cubicBezTo>
                  <a:cubicBezTo>
                    <a:pt x="374" y="116"/>
                    <a:pt x="356" y="117"/>
                    <a:pt x="360" y="122"/>
                  </a:cubicBezTo>
                  <a:cubicBezTo>
                    <a:pt x="362" y="125"/>
                    <a:pt x="383" y="133"/>
                    <a:pt x="385" y="129"/>
                  </a:cubicBezTo>
                  <a:cubicBezTo>
                    <a:pt x="387" y="125"/>
                    <a:pt x="393" y="133"/>
                    <a:pt x="396" y="137"/>
                  </a:cubicBezTo>
                  <a:cubicBezTo>
                    <a:pt x="399" y="141"/>
                    <a:pt x="394" y="143"/>
                    <a:pt x="396" y="150"/>
                  </a:cubicBezTo>
                  <a:close/>
                  <a:moveTo>
                    <a:pt x="414" y="108"/>
                  </a:moveTo>
                  <a:cubicBezTo>
                    <a:pt x="408" y="104"/>
                    <a:pt x="400" y="111"/>
                    <a:pt x="407" y="114"/>
                  </a:cubicBezTo>
                  <a:cubicBezTo>
                    <a:pt x="412" y="116"/>
                    <a:pt x="421" y="111"/>
                    <a:pt x="414" y="108"/>
                  </a:cubicBezTo>
                  <a:close/>
                  <a:moveTo>
                    <a:pt x="363" y="68"/>
                  </a:moveTo>
                  <a:cubicBezTo>
                    <a:pt x="368" y="70"/>
                    <a:pt x="365" y="74"/>
                    <a:pt x="371" y="76"/>
                  </a:cubicBezTo>
                  <a:cubicBezTo>
                    <a:pt x="377" y="79"/>
                    <a:pt x="393" y="73"/>
                    <a:pt x="395" y="77"/>
                  </a:cubicBezTo>
                  <a:cubicBezTo>
                    <a:pt x="396" y="81"/>
                    <a:pt x="378" y="81"/>
                    <a:pt x="380" y="84"/>
                  </a:cubicBezTo>
                  <a:cubicBezTo>
                    <a:pt x="383" y="86"/>
                    <a:pt x="393" y="90"/>
                    <a:pt x="392" y="92"/>
                  </a:cubicBezTo>
                  <a:cubicBezTo>
                    <a:pt x="390" y="94"/>
                    <a:pt x="409" y="100"/>
                    <a:pt x="411" y="98"/>
                  </a:cubicBezTo>
                  <a:cubicBezTo>
                    <a:pt x="412" y="95"/>
                    <a:pt x="417" y="96"/>
                    <a:pt x="422" y="97"/>
                  </a:cubicBezTo>
                  <a:cubicBezTo>
                    <a:pt x="427" y="99"/>
                    <a:pt x="427" y="86"/>
                    <a:pt x="430" y="88"/>
                  </a:cubicBezTo>
                  <a:cubicBezTo>
                    <a:pt x="433" y="91"/>
                    <a:pt x="433" y="84"/>
                    <a:pt x="438" y="82"/>
                  </a:cubicBezTo>
                  <a:cubicBezTo>
                    <a:pt x="444" y="79"/>
                    <a:pt x="451" y="79"/>
                    <a:pt x="452" y="77"/>
                  </a:cubicBezTo>
                  <a:cubicBezTo>
                    <a:pt x="452" y="75"/>
                    <a:pt x="451" y="73"/>
                    <a:pt x="444" y="73"/>
                  </a:cubicBezTo>
                  <a:cubicBezTo>
                    <a:pt x="438" y="74"/>
                    <a:pt x="433" y="72"/>
                    <a:pt x="436" y="68"/>
                  </a:cubicBezTo>
                  <a:cubicBezTo>
                    <a:pt x="439" y="64"/>
                    <a:pt x="429" y="63"/>
                    <a:pt x="433" y="61"/>
                  </a:cubicBezTo>
                  <a:cubicBezTo>
                    <a:pt x="436" y="58"/>
                    <a:pt x="426" y="55"/>
                    <a:pt x="427" y="59"/>
                  </a:cubicBezTo>
                  <a:cubicBezTo>
                    <a:pt x="428" y="63"/>
                    <a:pt x="421" y="59"/>
                    <a:pt x="419" y="56"/>
                  </a:cubicBezTo>
                  <a:cubicBezTo>
                    <a:pt x="418" y="52"/>
                    <a:pt x="404" y="50"/>
                    <a:pt x="394" y="42"/>
                  </a:cubicBezTo>
                  <a:cubicBezTo>
                    <a:pt x="385" y="33"/>
                    <a:pt x="375" y="39"/>
                    <a:pt x="380" y="40"/>
                  </a:cubicBezTo>
                  <a:cubicBezTo>
                    <a:pt x="386" y="41"/>
                    <a:pt x="386" y="44"/>
                    <a:pt x="381" y="43"/>
                  </a:cubicBezTo>
                  <a:cubicBezTo>
                    <a:pt x="376" y="43"/>
                    <a:pt x="368" y="44"/>
                    <a:pt x="376" y="47"/>
                  </a:cubicBezTo>
                  <a:cubicBezTo>
                    <a:pt x="383" y="49"/>
                    <a:pt x="375" y="51"/>
                    <a:pt x="369" y="51"/>
                  </a:cubicBezTo>
                  <a:cubicBezTo>
                    <a:pt x="363" y="51"/>
                    <a:pt x="362" y="58"/>
                    <a:pt x="370" y="59"/>
                  </a:cubicBezTo>
                  <a:cubicBezTo>
                    <a:pt x="378" y="61"/>
                    <a:pt x="372" y="65"/>
                    <a:pt x="366" y="63"/>
                  </a:cubicBezTo>
                  <a:cubicBezTo>
                    <a:pt x="360" y="62"/>
                    <a:pt x="357" y="65"/>
                    <a:pt x="363" y="68"/>
                  </a:cubicBezTo>
                  <a:close/>
                  <a:moveTo>
                    <a:pt x="406" y="32"/>
                  </a:moveTo>
                  <a:cubicBezTo>
                    <a:pt x="411" y="29"/>
                    <a:pt x="415" y="31"/>
                    <a:pt x="411" y="33"/>
                  </a:cubicBezTo>
                  <a:cubicBezTo>
                    <a:pt x="407" y="36"/>
                    <a:pt x="408" y="37"/>
                    <a:pt x="414" y="37"/>
                  </a:cubicBezTo>
                  <a:cubicBezTo>
                    <a:pt x="420" y="36"/>
                    <a:pt x="412" y="38"/>
                    <a:pt x="412" y="42"/>
                  </a:cubicBezTo>
                  <a:cubicBezTo>
                    <a:pt x="412" y="46"/>
                    <a:pt x="419" y="43"/>
                    <a:pt x="419" y="47"/>
                  </a:cubicBezTo>
                  <a:cubicBezTo>
                    <a:pt x="419" y="51"/>
                    <a:pt x="435" y="52"/>
                    <a:pt x="439" y="48"/>
                  </a:cubicBezTo>
                  <a:cubicBezTo>
                    <a:pt x="444" y="43"/>
                    <a:pt x="442" y="49"/>
                    <a:pt x="442" y="52"/>
                  </a:cubicBezTo>
                  <a:cubicBezTo>
                    <a:pt x="442" y="54"/>
                    <a:pt x="464" y="57"/>
                    <a:pt x="465" y="53"/>
                  </a:cubicBezTo>
                  <a:cubicBezTo>
                    <a:pt x="466" y="50"/>
                    <a:pt x="469" y="51"/>
                    <a:pt x="473" y="52"/>
                  </a:cubicBezTo>
                  <a:cubicBezTo>
                    <a:pt x="478" y="53"/>
                    <a:pt x="499" y="48"/>
                    <a:pt x="499" y="44"/>
                  </a:cubicBezTo>
                  <a:cubicBezTo>
                    <a:pt x="499" y="40"/>
                    <a:pt x="506" y="46"/>
                    <a:pt x="499" y="51"/>
                  </a:cubicBezTo>
                  <a:cubicBezTo>
                    <a:pt x="492" y="56"/>
                    <a:pt x="479" y="55"/>
                    <a:pt x="473" y="57"/>
                  </a:cubicBezTo>
                  <a:cubicBezTo>
                    <a:pt x="467" y="58"/>
                    <a:pt x="477" y="63"/>
                    <a:pt x="483" y="67"/>
                  </a:cubicBezTo>
                  <a:cubicBezTo>
                    <a:pt x="489" y="72"/>
                    <a:pt x="475" y="69"/>
                    <a:pt x="469" y="63"/>
                  </a:cubicBezTo>
                  <a:cubicBezTo>
                    <a:pt x="463" y="57"/>
                    <a:pt x="451" y="57"/>
                    <a:pt x="444" y="58"/>
                  </a:cubicBezTo>
                  <a:cubicBezTo>
                    <a:pt x="437" y="58"/>
                    <a:pt x="439" y="71"/>
                    <a:pt x="444" y="71"/>
                  </a:cubicBezTo>
                  <a:cubicBezTo>
                    <a:pt x="449" y="71"/>
                    <a:pt x="454" y="72"/>
                    <a:pt x="459" y="80"/>
                  </a:cubicBezTo>
                  <a:cubicBezTo>
                    <a:pt x="464" y="88"/>
                    <a:pt x="475" y="86"/>
                    <a:pt x="475" y="90"/>
                  </a:cubicBezTo>
                  <a:cubicBezTo>
                    <a:pt x="475" y="93"/>
                    <a:pt x="461" y="87"/>
                    <a:pt x="453" y="86"/>
                  </a:cubicBezTo>
                  <a:cubicBezTo>
                    <a:pt x="445" y="84"/>
                    <a:pt x="433" y="89"/>
                    <a:pt x="432" y="95"/>
                  </a:cubicBezTo>
                  <a:cubicBezTo>
                    <a:pt x="432" y="100"/>
                    <a:pt x="444" y="100"/>
                    <a:pt x="452" y="95"/>
                  </a:cubicBezTo>
                  <a:cubicBezTo>
                    <a:pt x="459" y="91"/>
                    <a:pt x="454" y="97"/>
                    <a:pt x="450" y="100"/>
                  </a:cubicBezTo>
                  <a:cubicBezTo>
                    <a:pt x="446" y="104"/>
                    <a:pt x="459" y="107"/>
                    <a:pt x="459" y="111"/>
                  </a:cubicBezTo>
                  <a:cubicBezTo>
                    <a:pt x="459" y="115"/>
                    <a:pt x="449" y="114"/>
                    <a:pt x="448" y="110"/>
                  </a:cubicBezTo>
                  <a:cubicBezTo>
                    <a:pt x="447" y="106"/>
                    <a:pt x="444" y="102"/>
                    <a:pt x="434" y="103"/>
                  </a:cubicBezTo>
                  <a:cubicBezTo>
                    <a:pt x="425" y="103"/>
                    <a:pt x="428" y="110"/>
                    <a:pt x="433" y="110"/>
                  </a:cubicBezTo>
                  <a:cubicBezTo>
                    <a:pt x="439" y="111"/>
                    <a:pt x="439" y="115"/>
                    <a:pt x="433" y="115"/>
                  </a:cubicBezTo>
                  <a:cubicBezTo>
                    <a:pt x="427" y="115"/>
                    <a:pt x="412" y="120"/>
                    <a:pt x="417" y="124"/>
                  </a:cubicBezTo>
                  <a:cubicBezTo>
                    <a:pt x="422" y="128"/>
                    <a:pt x="440" y="124"/>
                    <a:pt x="443" y="127"/>
                  </a:cubicBezTo>
                  <a:cubicBezTo>
                    <a:pt x="446" y="129"/>
                    <a:pt x="455" y="130"/>
                    <a:pt x="457" y="127"/>
                  </a:cubicBezTo>
                  <a:cubicBezTo>
                    <a:pt x="459" y="124"/>
                    <a:pt x="467" y="125"/>
                    <a:pt x="474" y="125"/>
                  </a:cubicBezTo>
                  <a:cubicBezTo>
                    <a:pt x="481" y="125"/>
                    <a:pt x="483" y="127"/>
                    <a:pt x="486" y="129"/>
                  </a:cubicBezTo>
                  <a:cubicBezTo>
                    <a:pt x="489" y="132"/>
                    <a:pt x="495" y="131"/>
                    <a:pt x="499" y="128"/>
                  </a:cubicBezTo>
                  <a:cubicBezTo>
                    <a:pt x="503" y="125"/>
                    <a:pt x="503" y="125"/>
                    <a:pt x="508" y="125"/>
                  </a:cubicBezTo>
                  <a:cubicBezTo>
                    <a:pt x="513" y="125"/>
                    <a:pt x="514" y="122"/>
                    <a:pt x="511" y="118"/>
                  </a:cubicBezTo>
                  <a:cubicBezTo>
                    <a:pt x="509" y="114"/>
                    <a:pt x="502" y="121"/>
                    <a:pt x="502" y="118"/>
                  </a:cubicBezTo>
                  <a:cubicBezTo>
                    <a:pt x="501" y="115"/>
                    <a:pt x="495" y="114"/>
                    <a:pt x="485" y="115"/>
                  </a:cubicBezTo>
                  <a:cubicBezTo>
                    <a:pt x="475" y="117"/>
                    <a:pt x="479" y="109"/>
                    <a:pt x="485" y="110"/>
                  </a:cubicBezTo>
                  <a:cubicBezTo>
                    <a:pt x="491" y="112"/>
                    <a:pt x="499" y="112"/>
                    <a:pt x="506" y="110"/>
                  </a:cubicBezTo>
                  <a:cubicBezTo>
                    <a:pt x="513" y="108"/>
                    <a:pt x="508" y="105"/>
                    <a:pt x="508" y="102"/>
                  </a:cubicBezTo>
                  <a:cubicBezTo>
                    <a:pt x="508" y="99"/>
                    <a:pt x="516" y="101"/>
                    <a:pt x="523" y="101"/>
                  </a:cubicBezTo>
                  <a:cubicBezTo>
                    <a:pt x="529" y="101"/>
                    <a:pt x="538" y="91"/>
                    <a:pt x="539" y="84"/>
                  </a:cubicBezTo>
                  <a:cubicBezTo>
                    <a:pt x="539" y="78"/>
                    <a:pt x="524" y="80"/>
                    <a:pt x="517" y="80"/>
                  </a:cubicBezTo>
                  <a:cubicBezTo>
                    <a:pt x="510" y="80"/>
                    <a:pt x="522" y="74"/>
                    <a:pt x="535" y="75"/>
                  </a:cubicBezTo>
                  <a:cubicBezTo>
                    <a:pt x="549" y="76"/>
                    <a:pt x="543" y="70"/>
                    <a:pt x="545" y="68"/>
                  </a:cubicBezTo>
                  <a:cubicBezTo>
                    <a:pt x="548" y="66"/>
                    <a:pt x="554" y="70"/>
                    <a:pt x="561" y="69"/>
                  </a:cubicBezTo>
                  <a:cubicBezTo>
                    <a:pt x="568" y="67"/>
                    <a:pt x="563" y="62"/>
                    <a:pt x="568" y="62"/>
                  </a:cubicBezTo>
                  <a:cubicBezTo>
                    <a:pt x="571" y="62"/>
                    <a:pt x="579" y="57"/>
                    <a:pt x="593" y="48"/>
                  </a:cubicBezTo>
                  <a:cubicBezTo>
                    <a:pt x="608" y="40"/>
                    <a:pt x="619" y="42"/>
                    <a:pt x="620" y="37"/>
                  </a:cubicBezTo>
                  <a:cubicBezTo>
                    <a:pt x="621" y="32"/>
                    <a:pt x="600" y="37"/>
                    <a:pt x="596" y="36"/>
                  </a:cubicBezTo>
                  <a:cubicBezTo>
                    <a:pt x="592" y="34"/>
                    <a:pt x="611" y="30"/>
                    <a:pt x="615" y="31"/>
                  </a:cubicBezTo>
                  <a:cubicBezTo>
                    <a:pt x="619" y="32"/>
                    <a:pt x="625" y="31"/>
                    <a:pt x="640" y="24"/>
                  </a:cubicBezTo>
                  <a:cubicBezTo>
                    <a:pt x="654" y="17"/>
                    <a:pt x="648" y="15"/>
                    <a:pt x="642" y="16"/>
                  </a:cubicBezTo>
                  <a:cubicBezTo>
                    <a:pt x="636" y="17"/>
                    <a:pt x="629" y="15"/>
                    <a:pt x="629" y="11"/>
                  </a:cubicBezTo>
                  <a:cubicBezTo>
                    <a:pt x="630" y="7"/>
                    <a:pt x="620" y="11"/>
                    <a:pt x="620" y="9"/>
                  </a:cubicBezTo>
                  <a:cubicBezTo>
                    <a:pt x="620" y="7"/>
                    <a:pt x="611" y="8"/>
                    <a:pt x="602" y="11"/>
                  </a:cubicBezTo>
                  <a:cubicBezTo>
                    <a:pt x="592" y="15"/>
                    <a:pt x="601" y="8"/>
                    <a:pt x="605" y="6"/>
                  </a:cubicBezTo>
                  <a:cubicBezTo>
                    <a:pt x="609" y="5"/>
                    <a:pt x="581" y="6"/>
                    <a:pt x="577" y="3"/>
                  </a:cubicBezTo>
                  <a:cubicBezTo>
                    <a:pt x="572" y="0"/>
                    <a:pt x="567" y="8"/>
                    <a:pt x="563" y="4"/>
                  </a:cubicBezTo>
                  <a:cubicBezTo>
                    <a:pt x="558" y="0"/>
                    <a:pt x="547" y="3"/>
                    <a:pt x="549" y="7"/>
                  </a:cubicBezTo>
                  <a:cubicBezTo>
                    <a:pt x="550" y="10"/>
                    <a:pt x="547" y="10"/>
                    <a:pt x="543" y="6"/>
                  </a:cubicBezTo>
                  <a:cubicBezTo>
                    <a:pt x="538" y="3"/>
                    <a:pt x="530" y="7"/>
                    <a:pt x="523" y="6"/>
                  </a:cubicBezTo>
                  <a:cubicBezTo>
                    <a:pt x="515" y="5"/>
                    <a:pt x="518" y="12"/>
                    <a:pt x="510" y="8"/>
                  </a:cubicBezTo>
                  <a:cubicBezTo>
                    <a:pt x="502" y="5"/>
                    <a:pt x="493" y="6"/>
                    <a:pt x="495" y="7"/>
                  </a:cubicBezTo>
                  <a:cubicBezTo>
                    <a:pt x="498" y="8"/>
                    <a:pt x="495" y="11"/>
                    <a:pt x="491" y="10"/>
                  </a:cubicBezTo>
                  <a:cubicBezTo>
                    <a:pt x="488" y="8"/>
                    <a:pt x="484" y="10"/>
                    <a:pt x="486" y="13"/>
                  </a:cubicBezTo>
                  <a:cubicBezTo>
                    <a:pt x="488" y="17"/>
                    <a:pt x="473" y="12"/>
                    <a:pt x="473" y="16"/>
                  </a:cubicBezTo>
                  <a:cubicBezTo>
                    <a:pt x="473" y="20"/>
                    <a:pt x="468" y="22"/>
                    <a:pt x="463" y="19"/>
                  </a:cubicBezTo>
                  <a:cubicBezTo>
                    <a:pt x="459" y="15"/>
                    <a:pt x="446" y="14"/>
                    <a:pt x="449" y="17"/>
                  </a:cubicBezTo>
                  <a:cubicBezTo>
                    <a:pt x="453" y="21"/>
                    <a:pt x="437" y="19"/>
                    <a:pt x="442" y="22"/>
                  </a:cubicBezTo>
                  <a:cubicBezTo>
                    <a:pt x="446" y="25"/>
                    <a:pt x="436" y="28"/>
                    <a:pt x="436" y="26"/>
                  </a:cubicBezTo>
                  <a:cubicBezTo>
                    <a:pt x="436" y="24"/>
                    <a:pt x="427" y="21"/>
                    <a:pt x="424" y="24"/>
                  </a:cubicBezTo>
                  <a:cubicBezTo>
                    <a:pt x="420" y="27"/>
                    <a:pt x="419" y="31"/>
                    <a:pt x="417" y="29"/>
                  </a:cubicBezTo>
                  <a:cubicBezTo>
                    <a:pt x="416" y="27"/>
                    <a:pt x="408" y="28"/>
                    <a:pt x="400" y="31"/>
                  </a:cubicBezTo>
                  <a:cubicBezTo>
                    <a:pt x="393" y="33"/>
                    <a:pt x="401" y="36"/>
                    <a:pt x="406" y="32"/>
                  </a:cubicBezTo>
                  <a:close/>
                  <a:moveTo>
                    <a:pt x="496" y="340"/>
                  </a:moveTo>
                  <a:cubicBezTo>
                    <a:pt x="499" y="340"/>
                    <a:pt x="504" y="331"/>
                    <a:pt x="497" y="331"/>
                  </a:cubicBezTo>
                  <a:cubicBezTo>
                    <a:pt x="491" y="332"/>
                    <a:pt x="492" y="341"/>
                    <a:pt x="496" y="340"/>
                  </a:cubicBezTo>
                  <a:close/>
                  <a:moveTo>
                    <a:pt x="465" y="332"/>
                  </a:moveTo>
                  <a:cubicBezTo>
                    <a:pt x="470" y="336"/>
                    <a:pt x="479" y="326"/>
                    <a:pt x="478" y="323"/>
                  </a:cubicBezTo>
                  <a:cubicBezTo>
                    <a:pt x="478" y="321"/>
                    <a:pt x="458" y="328"/>
                    <a:pt x="465" y="332"/>
                  </a:cubicBezTo>
                  <a:close/>
                  <a:moveTo>
                    <a:pt x="490" y="313"/>
                  </a:moveTo>
                  <a:cubicBezTo>
                    <a:pt x="491" y="309"/>
                    <a:pt x="479" y="308"/>
                    <a:pt x="479" y="304"/>
                  </a:cubicBezTo>
                  <a:cubicBezTo>
                    <a:pt x="480" y="300"/>
                    <a:pt x="468" y="297"/>
                    <a:pt x="464" y="295"/>
                  </a:cubicBezTo>
                  <a:cubicBezTo>
                    <a:pt x="460" y="292"/>
                    <a:pt x="454" y="291"/>
                    <a:pt x="454" y="287"/>
                  </a:cubicBezTo>
                  <a:cubicBezTo>
                    <a:pt x="454" y="283"/>
                    <a:pt x="445" y="286"/>
                    <a:pt x="445" y="292"/>
                  </a:cubicBezTo>
                  <a:cubicBezTo>
                    <a:pt x="444" y="299"/>
                    <a:pt x="441" y="297"/>
                    <a:pt x="443" y="303"/>
                  </a:cubicBezTo>
                  <a:cubicBezTo>
                    <a:pt x="444" y="310"/>
                    <a:pt x="435" y="311"/>
                    <a:pt x="436" y="314"/>
                  </a:cubicBezTo>
                  <a:cubicBezTo>
                    <a:pt x="437" y="317"/>
                    <a:pt x="442" y="314"/>
                    <a:pt x="446" y="314"/>
                  </a:cubicBezTo>
                  <a:cubicBezTo>
                    <a:pt x="450" y="314"/>
                    <a:pt x="445" y="320"/>
                    <a:pt x="450" y="320"/>
                  </a:cubicBezTo>
                  <a:cubicBezTo>
                    <a:pt x="454" y="321"/>
                    <a:pt x="462" y="316"/>
                    <a:pt x="464" y="313"/>
                  </a:cubicBezTo>
                  <a:cubicBezTo>
                    <a:pt x="465" y="310"/>
                    <a:pt x="469" y="309"/>
                    <a:pt x="474" y="312"/>
                  </a:cubicBezTo>
                  <a:cubicBezTo>
                    <a:pt x="479" y="316"/>
                    <a:pt x="490" y="316"/>
                    <a:pt x="490" y="313"/>
                  </a:cubicBezTo>
                  <a:close/>
                  <a:moveTo>
                    <a:pt x="607" y="281"/>
                  </a:moveTo>
                  <a:cubicBezTo>
                    <a:pt x="611" y="282"/>
                    <a:pt x="612" y="287"/>
                    <a:pt x="619" y="293"/>
                  </a:cubicBezTo>
                  <a:cubicBezTo>
                    <a:pt x="626" y="298"/>
                    <a:pt x="626" y="295"/>
                    <a:pt x="627" y="291"/>
                  </a:cubicBezTo>
                  <a:cubicBezTo>
                    <a:pt x="629" y="287"/>
                    <a:pt x="636" y="290"/>
                    <a:pt x="636" y="286"/>
                  </a:cubicBezTo>
                  <a:cubicBezTo>
                    <a:pt x="635" y="282"/>
                    <a:pt x="642" y="277"/>
                    <a:pt x="646" y="276"/>
                  </a:cubicBezTo>
                  <a:cubicBezTo>
                    <a:pt x="650" y="274"/>
                    <a:pt x="642" y="270"/>
                    <a:pt x="637" y="270"/>
                  </a:cubicBezTo>
                  <a:cubicBezTo>
                    <a:pt x="631" y="270"/>
                    <a:pt x="630" y="266"/>
                    <a:pt x="630" y="264"/>
                  </a:cubicBezTo>
                  <a:cubicBezTo>
                    <a:pt x="630" y="261"/>
                    <a:pt x="619" y="255"/>
                    <a:pt x="616" y="256"/>
                  </a:cubicBezTo>
                  <a:cubicBezTo>
                    <a:pt x="612" y="257"/>
                    <a:pt x="606" y="252"/>
                    <a:pt x="601" y="251"/>
                  </a:cubicBezTo>
                  <a:cubicBezTo>
                    <a:pt x="597" y="251"/>
                    <a:pt x="590" y="247"/>
                    <a:pt x="591" y="242"/>
                  </a:cubicBezTo>
                  <a:cubicBezTo>
                    <a:pt x="591" y="237"/>
                    <a:pt x="600" y="244"/>
                    <a:pt x="602" y="240"/>
                  </a:cubicBezTo>
                  <a:cubicBezTo>
                    <a:pt x="604" y="236"/>
                    <a:pt x="593" y="238"/>
                    <a:pt x="592" y="235"/>
                  </a:cubicBezTo>
                  <a:cubicBezTo>
                    <a:pt x="592" y="232"/>
                    <a:pt x="595" y="234"/>
                    <a:pt x="597" y="232"/>
                  </a:cubicBezTo>
                  <a:cubicBezTo>
                    <a:pt x="599" y="230"/>
                    <a:pt x="595" y="226"/>
                    <a:pt x="593" y="225"/>
                  </a:cubicBezTo>
                  <a:cubicBezTo>
                    <a:pt x="590" y="224"/>
                    <a:pt x="590" y="228"/>
                    <a:pt x="587" y="228"/>
                  </a:cubicBezTo>
                  <a:cubicBezTo>
                    <a:pt x="585" y="228"/>
                    <a:pt x="587" y="224"/>
                    <a:pt x="589" y="221"/>
                  </a:cubicBezTo>
                  <a:cubicBezTo>
                    <a:pt x="590" y="219"/>
                    <a:pt x="580" y="216"/>
                    <a:pt x="576" y="217"/>
                  </a:cubicBezTo>
                  <a:cubicBezTo>
                    <a:pt x="572" y="219"/>
                    <a:pt x="570" y="216"/>
                    <a:pt x="570" y="214"/>
                  </a:cubicBezTo>
                  <a:cubicBezTo>
                    <a:pt x="570" y="211"/>
                    <a:pt x="563" y="214"/>
                    <a:pt x="560" y="216"/>
                  </a:cubicBezTo>
                  <a:cubicBezTo>
                    <a:pt x="557" y="218"/>
                    <a:pt x="554" y="214"/>
                    <a:pt x="557" y="213"/>
                  </a:cubicBezTo>
                  <a:cubicBezTo>
                    <a:pt x="561" y="213"/>
                    <a:pt x="565" y="210"/>
                    <a:pt x="564" y="207"/>
                  </a:cubicBezTo>
                  <a:cubicBezTo>
                    <a:pt x="563" y="204"/>
                    <a:pt x="554" y="203"/>
                    <a:pt x="552" y="207"/>
                  </a:cubicBezTo>
                  <a:cubicBezTo>
                    <a:pt x="550" y="211"/>
                    <a:pt x="543" y="203"/>
                    <a:pt x="543" y="200"/>
                  </a:cubicBezTo>
                  <a:cubicBezTo>
                    <a:pt x="543" y="196"/>
                    <a:pt x="531" y="199"/>
                    <a:pt x="533" y="194"/>
                  </a:cubicBezTo>
                  <a:cubicBezTo>
                    <a:pt x="534" y="189"/>
                    <a:pt x="519" y="187"/>
                    <a:pt x="515" y="187"/>
                  </a:cubicBezTo>
                  <a:cubicBezTo>
                    <a:pt x="512" y="187"/>
                    <a:pt x="506" y="190"/>
                    <a:pt x="507" y="194"/>
                  </a:cubicBezTo>
                  <a:cubicBezTo>
                    <a:pt x="507" y="198"/>
                    <a:pt x="502" y="196"/>
                    <a:pt x="502" y="192"/>
                  </a:cubicBezTo>
                  <a:cubicBezTo>
                    <a:pt x="501" y="188"/>
                    <a:pt x="491" y="196"/>
                    <a:pt x="488" y="196"/>
                  </a:cubicBezTo>
                  <a:cubicBezTo>
                    <a:pt x="485" y="196"/>
                    <a:pt x="490" y="186"/>
                    <a:pt x="489" y="183"/>
                  </a:cubicBezTo>
                  <a:cubicBezTo>
                    <a:pt x="487" y="180"/>
                    <a:pt x="485" y="179"/>
                    <a:pt x="483" y="173"/>
                  </a:cubicBezTo>
                  <a:cubicBezTo>
                    <a:pt x="481" y="168"/>
                    <a:pt x="470" y="170"/>
                    <a:pt x="467" y="173"/>
                  </a:cubicBezTo>
                  <a:cubicBezTo>
                    <a:pt x="464" y="176"/>
                    <a:pt x="455" y="175"/>
                    <a:pt x="450" y="180"/>
                  </a:cubicBezTo>
                  <a:cubicBezTo>
                    <a:pt x="445" y="185"/>
                    <a:pt x="451" y="190"/>
                    <a:pt x="453" y="192"/>
                  </a:cubicBezTo>
                  <a:cubicBezTo>
                    <a:pt x="455" y="194"/>
                    <a:pt x="445" y="196"/>
                    <a:pt x="448" y="199"/>
                  </a:cubicBezTo>
                  <a:cubicBezTo>
                    <a:pt x="452" y="202"/>
                    <a:pt x="457" y="201"/>
                    <a:pt x="457" y="205"/>
                  </a:cubicBezTo>
                  <a:cubicBezTo>
                    <a:pt x="457" y="210"/>
                    <a:pt x="445" y="204"/>
                    <a:pt x="443" y="200"/>
                  </a:cubicBezTo>
                  <a:cubicBezTo>
                    <a:pt x="442" y="196"/>
                    <a:pt x="444" y="193"/>
                    <a:pt x="442" y="190"/>
                  </a:cubicBezTo>
                  <a:cubicBezTo>
                    <a:pt x="439" y="187"/>
                    <a:pt x="441" y="183"/>
                    <a:pt x="446" y="178"/>
                  </a:cubicBezTo>
                  <a:cubicBezTo>
                    <a:pt x="451" y="173"/>
                    <a:pt x="454" y="174"/>
                    <a:pt x="454" y="171"/>
                  </a:cubicBezTo>
                  <a:cubicBezTo>
                    <a:pt x="454" y="168"/>
                    <a:pt x="434" y="168"/>
                    <a:pt x="422" y="179"/>
                  </a:cubicBezTo>
                  <a:cubicBezTo>
                    <a:pt x="411" y="190"/>
                    <a:pt x="414" y="204"/>
                    <a:pt x="415" y="207"/>
                  </a:cubicBezTo>
                  <a:cubicBezTo>
                    <a:pt x="416" y="210"/>
                    <a:pt x="426" y="208"/>
                    <a:pt x="432" y="210"/>
                  </a:cubicBezTo>
                  <a:cubicBezTo>
                    <a:pt x="438" y="212"/>
                    <a:pt x="435" y="214"/>
                    <a:pt x="430" y="214"/>
                  </a:cubicBezTo>
                  <a:cubicBezTo>
                    <a:pt x="426" y="213"/>
                    <a:pt x="418" y="211"/>
                    <a:pt x="418" y="215"/>
                  </a:cubicBezTo>
                  <a:cubicBezTo>
                    <a:pt x="418" y="218"/>
                    <a:pt x="428" y="224"/>
                    <a:pt x="434" y="222"/>
                  </a:cubicBezTo>
                  <a:cubicBezTo>
                    <a:pt x="439" y="221"/>
                    <a:pt x="439" y="221"/>
                    <a:pt x="442" y="224"/>
                  </a:cubicBezTo>
                  <a:cubicBezTo>
                    <a:pt x="444" y="227"/>
                    <a:pt x="451" y="226"/>
                    <a:pt x="458" y="227"/>
                  </a:cubicBezTo>
                  <a:cubicBezTo>
                    <a:pt x="465" y="227"/>
                    <a:pt x="473" y="230"/>
                    <a:pt x="476" y="230"/>
                  </a:cubicBezTo>
                  <a:cubicBezTo>
                    <a:pt x="479" y="230"/>
                    <a:pt x="483" y="228"/>
                    <a:pt x="484" y="226"/>
                  </a:cubicBezTo>
                  <a:cubicBezTo>
                    <a:pt x="485" y="225"/>
                    <a:pt x="498" y="229"/>
                    <a:pt x="502" y="229"/>
                  </a:cubicBezTo>
                  <a:cubicBezTo>
                    <a:pt x="506" y="229"/>
                    <a:pt x="504" y="225"/>
                    <a:pt x="501" y="224"/>
                  </a:cubicBezTo>
                  <a:cubicBezTo>
                    <a:pt x="499" y="223"/>
                    <a:pt x="500" y="218"/>
                    <a:pt x="503" y="220"/>
                  </a:cubicBezTo>
                  <a:cubicBezTo>
                    <a:pt x="506" y="222"/>
                    <a:pt x="512" y="223"/>
                    <a:pt x="513" y="226"/>
                  </a:cubicBezTo>
                  <a:cubicBezTo>
                    <a:pt x="513" y="229"/>
                    <a:pt x="516" y="227"/>
                    <a:pt x="517" y="230"/>
                  </a:cubicBezTo>
                  <a:cubicBezTo>
                    <a:pt x="517" y="232"/>
                    <a:pt x="529" y="235"/>
                    <a:pt x="529" y="238"/>
                  </a:cubicBezTo>
                  <a:cubicBezTo>
                    <a:pt x="529" y="241"/>
                    <a:pt x="518" y="242"/>
                    <a:pt x="521" y="245"/>
                  </a:cubicBezTo>
                  <a:cubicBezTo>
                    <a:pt x="524" y="247"/>
                    <a:pt x="529" y="242"/>
                    <a:pt x="534" y="241"/>
                  </a:cubicBezTo>
                  <a:cubicBezTo>
                    <a:pt x="538" y="241"/>
                    <a:pt x="538" y="251"/>
                    <a:pt x="541" y="249"/>
                  </a:cubicBezTo>
                  <a:cubicBezTo>
                    <a:pt x="545" y="247"/>
                    <a:pt x="549" y="251"/>
                    <a:pt x="553" y="257"/>
                  </a:cubicBezTo>
                  <a:cubicBezTo>
                    <a:pt x="558" y="263"/>
                    <a:pt x="553" y="269"/>
                    <a:pt x="553" y="271"/>
                  </a:cubicBezTo>
                  <a:cubicBezTo>
                    <a:pt x="554" y="273"/>
                    <a:pt x="562" y="272"/>
                    <a:pt x="566" y="270"/>
                  </a:cubicBezTo>
                  <a:cubicBezTo>
                    <a:pt x="571" y="267"/>
                    <a:pt x="575" y="273"/>
                    <a:pt x="579" y="276"/>
                  </a:cubicBezTo>
                  <a:cubicBezTo>
                    <a:pt x="582" y="279"/>
                    <a:pt x="566" y="285"/>
                    <a:pt x="567" y="282"/>
                  </a:cubicBezTo>
                  <a:cubicBezTo>
                    <a:pt x="569" y="279"/>
                    <a:pt x="557" y="270"/>
                    <a:pt x="547" y="274"/>
                  </a:cubicBezTo>
                  <a:cubicBezTo>
                    <a:pt x="536" y="278"/>
                    <a:pt x="544" y="284"/>
                    <a:pt x="545" y="288"/>
                  </a:cubicBezTo>
                  <a:cubicBezTo>
                    <a:pt x="546" y="291"/>
                    <a:pt x="535" y="295"/>
                    <a:pt x="526" y="292"/>
                  </a:cubicBezTo>
                  <a:cubicBezTo>
                    <a:pt x="516" y="288"/>
                    <a:pt x="519" y="294"/>
                    <a:pt x="515" y="294"/>
                  </a:cubicBezTo>
                  <a:cubicBezTo>
                    <a:pt x="511" y="294"/>
                    <a:pt x="507" y="300"/>
                    <a:pt x="510" y="304"/>
                  </a:cubicBezTo>
                  <a:cubicBezTo>
                    <a:pt x="514" y="308"/>
                    <a:pt x="522" y="304"/>
                    <a:pt x="528" y="305"/>
                  </a:cubicBezTo>
                  <a:cubicBezTo>
                    <a:pt x="535" y="305"/>
                    <a:pt x="535" y="307"/>
                    <a:pt x="536" y="303"/>
                  </a:cubicBezTo>
                  <a:cubicBezTo>
                    <a:pt x="537" y="300"/>
                    <a:pt x="544" y="301"/>
                    <a:pt x="548" y="302"/>
                  </a:cubicBezTo>
                  <a:cubicBezTo>
                    <a:pt x="553" y="303"/>
                    <a:pt x="552" y="310"/>
                    <a:pt x="558" y="311"/>
                  </a:cubicBezTo>
                  <a:cubicBezTo>
                    <a:pt x="563" y="311"/>
                    <a:pt x="559" y="317"/>
                    <a:pt x="562" y="321"/>
                  </a:cubicBezTo>
                  <a:cubicBezTo>
                    <a:pt x="566" y="325"/>
                    <a:pt x="577" y="323"/>
                    <a:pt x="581" y="327"/>
                  </a:cubicBezTo>
                  <a:cubicBezTo>
                    <a:pt x="586" y="331"/>
                    <a:pt x="604" y="340"/>
                    <a:pt x="606" y="337"/>
                  </a:cubicBezTo>
                  <a:cubicBezTo>
                    <a:pt x="609" y="333"/>
                    <a:pt x="591" y="317"/>
                    <a:pt x="585" y="315"/>
                  </a:cubicBezTo>
                  <a:cubicBezTo>
                    <a:pt x="580" y="314"/>
                    <a:pt x="591" y="312"/>
                    <a:pt x="597" y="317"/>
                  </a:cubicBezTo>
                  <a:cubicBezTo>
                    <a:pt x="604" y="323"/>
                    <a:pt x="614" y="325"/>
                    <a:pt x="619" y="319"/>
                  </a:cubicBezTo>
                  <a:cubicBezTo>
                    <a:pt x="624" y="312"/>
                    <a:pt x="615" y="314"/>
                    <a:pt x="615" y="310"/>
                  </a:cubicBezTo>
                  <a:cubicBezTo>
                    <a:pt x="615" y="305"/>
                    <a:pt x="612" y="298"/>
                    <a:pt x="607" y="298"/>
                  </a:cubicBezTo>
                  <a:cubicBezTo>
                    <a:pt x="602" y="298"/>
                    <a:pt x="589" y="288"/>
                    <a:pt x="594" y="286"/>
                  </a:cubicBezTo>
                  <a:cubicBezTo>
                    <a:pt x="598" y="284"/>
                    <a:pt x="592" y="281"/>
                    <a:pt x="596" y="277"/>
                  </a:cubicBezTo>
                  <a:cubicBezTo>
                    <a:pt x="599" y="273"/>
                    <a:pt x="603" y="281"/>
                    <a:pt x="607" y="281"/>
                  </a:cubicBezTo>
                  <a:close/>
                  <a:moveTo>
                    <a:pt x="532" y="264"/>
                  </a:moveTo>
                  <a:cubicBezTo>
                    <a:pt x="536" y="264"/>
                    <a:pt x="535" y="257"/>
                    <a:pt x="533" y="254"/>
                  </a:cubicBezTo>
                  <a:cubicBezTo>
                    <a:pt x="531" y="251"/>
                    <a:pt x="526" y="251"/>
                    <a:pt x="523" y="251"/>
                  </a:cubicBezTo>
                  <a:cubicBezTo>
                    <a:pt x="519" y="251"/>
                    <a:pt x="512" y="257"/>
                    <a:pt x="515" y="264"/>
                  </a:cubicBezTo>
                  <a:cubicBezTo>
                    <a:pt x="519" y="270"/>
                    <a:pt x="528" y="265"/>
                    <a:pt x="532" y="264"/>
                  </a:cubicBezTo>
                  <a:close/>
                  <a:moveTo>
                    <a:pt x="487" y="171"/>
                  </a:moveTo>
                  <a:cubicBezTo>
                    <a:pt x="485" y="176"/>
                    <a:pt x="492" y="176"/>
                    <a:pt x="492" y="181"/>
                  </a:cubicBezTo>
                  <a:cubicBezTo>
                    <a:pt x="493" y="187"/>
                    <a:pt x="499" y="189"/>
                    <a:pt x="504" y="185"/>
                  </a:cubicBezTo>
                  <a:cubicBezTo>
                    <a:pt x="509" y="182"/>
                    <a:pt x="524" y="186"/>
                    <a:pt x="524" y="182"/>
                  </a:cubicBezTo>
                  <a:cubicBezTo>
                    <a:pt x="524" y="178"/>
                    <a:pt x="509" y="171"/>
                    <a:pt x="503" y="172"/>
                  </a:cubicBezTo>
                  <a:cubicBezTo>
                    <a:pt x="498" y="173"/>
                    <a:pt x="489" y="167"/>
                    <a:pt x="487" y="171"/>
                  </a:cubicBezTo>
                  <a:close/>
                  <a:moveTo>
                    <a:pt x="621" y="475"/>
                  </a:moveTo>
                  <a:cubicBezTo>
                    <a:pt x="622" y="478"/>
                    <a:pt x="642" y="486"/>
                    <a:pt x="643" y="483"/>
                  </a:cubicBezTo>
                  <a:cubicBezTo>
                    <a:pt x="644" y="479"/>
                    <a:pt x="620" y="473"/>
                    <a:pt x="621" y="475"/>
                  </a:cubicBezTo>
                  <a:close/>
                  <a:moveTo>
                    <a:pt x="711" y="496"/>
                  </a:moveTo>
                  <a:cubicBezTo>
                    <a:pt x="710" y="499"/>
                    <a:pt x="708" y="494"/>
                    <a:pt x="711" y="492"/>
                  </a:cubicBezTo>
                  <a:cubicBezTo>
                    <a:pt x="714" y="490"/>
                    <a:pt x="711" y="489"/>
                    <a:pt x="708" y="490"/>
                  </a:cubicBezTo>
                  <a:cubicBezTo>
                    <a:pt x="705" y="492"/>
                    <a:pt x="706" y="484"/>
                    <a:pt x="708" y="482"/>
                  </a:cubicBezTo>
                  <a:cubicBezTo>
                    <a:pt x="711" y="481"/>
                    <a:pt x="702" y="478"/>
                    <a:pt x="702" y="481"/>
                  </a:cubicBezTo>
                  <a:cubicBezTo>
                    <a:pt x="702" y="483"/>
                    <a:pt x="695" y="482"/>
                    <a:pt x="695" y="479"/>
                  </a:cubicBezTo>
                  <a:cubicBezTo>
                    <a:pt x="694" y="477"/>
                    <a:pt x="689" y="476"/>
                    <a:pt x="691" y="474"/>
                  </a:cubicBezTo>
                  <a:cubicBezTo>
                    <a:pt x="693" y="473"/>
                    <a:pt x="686" y="472"/>
                    <a:pt x="685" y="475"/>
                  </a:cubicBezTo>
                  <a:cubicBezTo>
                    <a:pt x="684" y="478"/>
                    <a:pt x="682" y="473"/>
                    <a:pt x="686" y="469"/>
                  </a:cubicBezTo>
                  <a:cubicBezTo>
                    <a:pt x="689" y="465"/>
                    <a:pt x="688" y="462"/>
                    <a:pt x="691" y="460"/>
                  </a:cubicBezTo>
                  <a:cubicBezTo>
                    <a:pt x="695" y="458"/>
                    <a:pt x="691" y="456"/>
                    <a:pt x="687" y="457"/>
                  </a:cubicBezTo>
                  <a:cubicBezTo>
                    <a:pt x="684" y="459"/>
                    <a:pt x="674" y="472"/>
                    <a:pt x="674" y="475"/>
                  </a:cubicBezTo>
                  <a:cubicBezTo>
                    <a:pt x="674" y="479"/>
                    <a:pt x="674" y="483"/>
                    <a:pt x="671" y="483"/>
                  </a:cubicBezTo>
                  <a:cubicBezTo>
                    <a:pt x="667" y="483"/>
                    <a:pt x="664" y="486"/>
                    <a:pt x="666" y="488"/>
                  </a:cubicBezTo>
                  <a:cubicBezTo>
                    <a:pt x="669" y="490"/>
                    <a:pt x="659" y="495"/>
                    <a:pt x="664" y="498"/>
                  </a:cubicBezTo>
                  <a:cubicBezTo>
                    <a:pt x="667" y="499"/>
                    <a:pt x="672" y="497"/>
                    <a:pt x="676" y="497"/>
                  </a:cubicBezTo>
                  <a:cubicBezTo>
                    <a:pt x="681" y="498"/>
                    <a:pt x="684" y="498"/>
                    <a:pt x="688" y="495"/>
                  </a:cubicBezTo>
                  <a:cubicBezTo>
                    <a:pt x="691" y="493"/>
                    <a:pt x="691" y="498"/>
                    <a:pt x="695" y="497"/>
                  </a:cubicBezTo>
                  <a:cubicBezTo>
                    <a:pt x="699" y="497"/>
                    <a:pt x="693" y="500"/>
                    <a:pt x="693" y="503"/>
                  </a:cubicBezTo>
                  <a:cubicBezTo>
                    <a:pt x="693" y="506"/>
                    <a:pt x="697" y="502"/>
                    <a:pt x="700" y="500"/>
                  </a:cubicBezTo>
                  <a:cubicBezTo>
                    <a:pt x="703" y="499"/>
                    <a:pt x="706" y="500"/>
                    <a:pt x="705" y="502"/>
                  </a:cubicBezTo>
                  <a:cubicBezTo>
                    <a:pt x="704" y="505"/>
                    <a:pt x="713" y="507"/>
                    <a:pt x="715" y="503"/>
                  </a:cubicBezTo>
                  <a:cubicBezTo>
                    <a:pt x="717" y="500"/>
                    <a:pt x="713" y="494"/>
                    <a:pt x="711" y="496"/>
                  </a:cubicBezTo>
                  <a:close/>
                  <a:moveTo>
                    <a:pt x="67" y="431"/>
                  </a:moveTo>
                  <a:cubicBezTo>
                    <a:pt x="60" y="434"/>
                    <a:pt x="76" y="450"/>
                    <a:pt x="79" y="448"/>
                  </a:cubicBezTo>
                  <a:cubicBezTo>
                    <a:pt x="81" y="447"/>
                    <a:pt x="75" y="440"/>
                    <a:pt x="75" y="436"/>
                  </a:cubicBezTo>
                  <a:cubicBezTo>
                    <a:pt x="75" y="432"/>
                    <a:pt x="73" y="427"/>
                    <a:pt x="67" y="431"/>
                  </a:cubicBezTo>
                  <a:close/>
                  <a:moveTo>
                    <a:pt x="655" y="512"/>
                  </a:moveTo>
                  <a:cubicBezTo>
                    <a:pt x="652" y="512"/>
                    <a:pt x="654" y="509"/>
                    <a:pt x="654" y="507"/>
                  </a:cubicBezTo>
                  <a:cubicBezTo>
                    <a:pt x="655" y="505"/>
                    <a:pt x="649" y="507"/>
                    <a:pt x="649" y="510"/>
                  </a:cubicBezTo>
                  <a:cubicBezTo>
                    <a:pt x="649" y="512"/>
                    <a:pt x="645" y="513"/>
                    <a:pt x="645" y="514"/>
                  </a:cubicBezTo>
                  <a:cubicBezTo>
                    <a:pt x="645" y="519"/>
                    <a:pt x="644" y="516"/>
                    <a:pt x="641" y="518"/>
                  </a:cubicBezTo>
                  <a:cubicBezTo>
                    <a:pt x="638" y="519"/>
                    <a:pt x="627" y="518"/>
                    <a:pt x="627" y="515"/>
                  </a:cubicBezTo>
                  <a:cubicBezTo>
                    <a:pt x="627" y="513"/>
                    <a:pt x="619" y="512"/>
                    <a:pt x="618" y="508"/>
                  </a:cubicBezTo>
                  <a:cubicBezTo>
                    <a:pt x="618" y="505"/>
                    <a:pt x="614" y="504"/>
                    <a:pt x="617" y="500"/>
                  </a:cubicBezTo>
                  <a:cubicBezTo>
                    <a:pt x="620" y="496"/>
                    <a:pt x="617" y="494"/>
                    <a:pt x="614" y="497"/>
                  </a:cubicBezTo>
                  <a:cubicBezTo>
                    <a:pt x="611" y="500"/>
                    <a:pt x="609" y="496"/>
                    <a:pt x="613" y="494"/>
                  </a:cubicBezTo>
                  <a:cubicBezTo>
                    <a:pt x="617" y="493"/>
                    <a:pt x="625" y="491"/>
                    <a:pt x="621" y="484"/>
                  </a:cubicBezTo>
                  <a:cubicBezTo>
                    <a:pt x="617" y="477"/>
                    <a:pt x="592" y="486"/>
                    <a:pt x="586" y="489"/>
                  </a:cubicBezTo>
                  <a:cubicBezTo>
                    <a:pt x="580" y="493"/>
                    <a:pt x="572" y="504"/>
                    <a:pt x="569" y="504"/>
                  </a:cubicBezTo>
                  <a:cubicBezTo>
                    <a:pt x="565" y="504"/>
                    <a:pt x="574" y="498"/>
                    <a:pt x="576" y="496"/>
                  </a:cubicBezTo>
                  <a:cubicBezTo>
                    <a:pt x="577" y="494"/>
                    <a:pt x="576" y="491"/>
                    <a:pt x="577" y="492"/>
                  </a:cubicBezTo>
                  <a:cubicBezTo>
                    <a:pt x="579" y="493"/>
                    <a:pt x="585" y="485"/>
                    <a:pt x="589" y="482"/>
                  </a:cubicBezTo>
                  <a:cubicBezTo>
                    <a:pt x="592" y="479"/>
                    <a:pt x="597" y="482"/>
                    <a:pt x="597" y="479"/>
                  </a:cubicBezTo>
                  <a:cubicBezTo>
                    <a:pt x="598" y="477"/>
                    <a:pt x="599" y="475"/>
                    <a:pt x="603" y="472"/>
                  </a:cubicBezTo>
                  <a:cubicBezTo>
                    <a:pt x="607" y="469"/>
                    <a:pt x="649" y="470"/>
                    <a:pt x="653" y="470"/>
                  </a:cubicBezTo>
                  <a:cubicBezTo>
                    <a:pt x="657" y="470"/>
                    <a:pt x="665" y="464"/>
                    <a:pt x="668" y="461"/>
                  </a:cubicBezTo>
                  <a:cubicBezTo>
                    <a:pt x="670" y="457"/>
                    <a:pt x="673" y="457"/>
                    <a:pt x="679" y="458"/>
                  </a:cubicBezTo>
                  <a:cubicBezTo>
                    <a:pt x="685" y="458"/>
                    <a:pt x="687" y="453"/>
                    <a:pt x="690" y="451"/>
                  </a:cubicBezTo>
                  <a:cubicBezTo>
                    <a:pt x="693" y="449"/>
                    <a:pt x="692" y="448"/>
                    <a:pt x="689" y="447"/>
                  </a:cubicBezTo>
                  <a:cubicBezTo>
                    <a:pt x="687" y="447"/>
                    <a:pt x="685" y="445"/>
                    <a:pt x="687" y="445"/>
                  </a:cubicBezTo>
                  <a:cubicBezTo>
                    <a:pt x="689" y="445"/>
                    <a:pt x="691" y="443"/>
                    <a:pt x="692" y="440"/>
                  </a:cubicBezTo>
                  <a:cubicBezTo>
                    <a:pt x="693" y="437"/>
                    <a:pt x="691" y="438"/>
                    <a:pt x="688" y="434"/>
                  </a:cubicBezTo>
                  <a:cubicBezTo>
                    <a:pt x="684" y="430"/>
                    <a:pt x="682" y="435"/>
                    <a:pt x="679" y="435"/>
                  </a:cubicBezTo>
                  <a:cubicBezTo>
                    <a:pt x="676" y="435"/>
                    <a:pt x="681" y="430"/>
                    <a:pt x="678" y="429"/>
                  </a:cubicBezTo>
                  <a:cubicBezTo>
                    <a:pt x="676" y="427"/>
                    <a:pt x="670" y="428"/>
                    <a:pt x="666" y="432"/>
                  </a:cubicBezTo>
                  <a:cubicBezTo>
                    <a:pt x="662" y="435"/>
                    <a:pt x="662" y="432"/>
                    <a:pt x="658" y="435"/>
                  </a:cubicBezTo>
                  <a:cubicBezTo>
                    <a:pt x="655" y="439"/>
                    <a:pt x="655" y="433"/>
                    <a:pt x="656" y="432"/>
                  </a:cubicBezTo>
                  <a:cubicBezTo>
                    <a:pt x="658" y="430"/>
                    <a:pt x="659" y="432"/>
                    <a:pt x="661" y="430"/>
                  </a:cubicBezTo>
                  <a:cubicBezTo>
                    <a:pt x="663" y="428"/>
                    <a:pt x="664" y="430"/>
                    <a:pt x="668" y="427"/>
                  </a:cubicBezTo>
                  <a:cubicBezTo>
                    <a:pt x="672" y="425"/>
                    <a:pt x="676" y="426"/>
                    <a:pt x="677" y="424"/>
                  </a:cubicBezTo>
                  <a:cubicBezTo>
                    <a:pt x="678" y="422"/>
                    <a:pt x="675" y="419"/>
                    <a:pt x="671" y="420"/>
                  </a:cubicBezTo>
                  <a:cubicBezTo>
                    <a:pt x="667" y="421"/>
                    <a:pt x="665" y="415"/>
                    <a:pt x="662" y="417"/>
                  </a:cubicBezTo>
                  <a:cubicBezTo>
                    <a:pt x="660" y="418"/>
                    <a:pt x="660" y="414"/>
                    <a:pt x="657" y="416"/>
                  </a:cubicBezTo>
                  <a:cubicBezTo>
                    <a:pt x="655" y="417"/>
                    <a:pt x="653" y="415"/>
                    <a:pt x="652" y="412"/>
                  </a:cubicBezTo>
                  <a:cubicBezTo>
                    <a:pt x="650" y="408"/>
                    <a:pt x="643" y="403"/>
                    <a:pt x="638" y="401"/>
                  </a:cubicBezTo>
                  <a:cubicBezTo>
                    <a:pt x="633" y="400"/>
                    <a:pt x="637" y="397"/>
                    <a:pt x="639" y="399"/>
                  </a:cubicBezTo>
                  <a:cubicBezTo>
                    <a:pt x="642" y="401"/>
                    <a:pt x="644" y="397"/>
                    <a:pt x="645" y="396"/>
                  </a:cubicBezTo>
                  <a:cubicBezTo>
                    <a:pt x="647" y="394"/>
                    <a:pt x="644" y="392"/>
                    <a:pt x="642" y="392"/>
                  </a:cubicBezTo>
                  <a:cubicBezTo>
                    <a:pt x="641" y="392"/>
                    <a:pt x="641" y="390"/>
                    <a:pt x="641" y="388"/>
                  </a:cubicBezTo>
                  <a:cubicBezTo>
                    <a:pt x="642" y="386"/>
                    <a:pt x="636" y="384"/>
                    <a:pt x="636" y="382"/>
                  </a:cubicBezTo>
                  <a:cubicBezTo>
                    <a:pt x="636" y="380"/>
                    <a:pt x="633" y="379"/>
                    <a:pt x="633" y="377"/>
                  </a:cubicBezTo>
                  <a:cubicBezTo>
                    <a:pt x="633" y="376"/>
                    <a:pt x="630" y="373"/>
                    <a:pt x="630" y="371"/>
                  </a:cubicBezTo>
                  <a:cubicBezTo>
                    <a:pt x="630" y="369"/>
                    <a:pt x="625" y="365"/>
                    <a:pt x="624" y="362"/>
                  </a:cubicBezTo>
                  <a:cubicBezTo>
                    <a:pt x="624" y="360"/>
                    <a:pt x="621" y="358"/>
                    <a:pt x="620" y="355"/>
                  </a:cubicBezTo>
                  <a:cubicBezTo>
                    <a:pt x="619" y="352"/>
                    <a:pt x="618" y="353"/>
                    <a:pt x="617" y="358"/>
                  </a:cubicBezTo>
                  <a:cubicBezTo>
                    <a:pt x="616" y="362"/>
                    <a:pt x="612" y="362"/>
                    <a:pt x="613" y="363"/>
                  </a:cubicBezTo>
                  <a:cubicBezTo>
                    <a:pt x="615" y="366"/>
                    <a:pt x="614" y="366"/>
                    <a:pt x="612" y="368"/>
                  </a:cubicBezTo>
                  <a:cubicBezTo>
                    <a:pt x="610" y="370"/>
                    <a:pt x="613" y="372"/>
                    <a:pt x="610" y="372"/>
                  </a:cubicBezTo>
                  <a:cubicBezTo>
                    <a:pt x="608" y="372"/>
                    <a:pt x="609" y="378"/>
                    <a:pt x="607" y="376"/>
                  </a:cubicBezTo>
                  <a:cubicBezTo>
                    <a:pt x="606" y="373"/>
                    <a:pt x="603" y="374"/>
                    <a:pt x="603" y="376"/>
                  </a:cubicBezTo>
                  <a:cubicBezTo>
                    <a:pt x="603" y="379"/>
                    <a:pt x="597" y="381"/>
                    <a:pt x="595" y="381"/>
                  </a:cubicBezTo>
                  <a:cubicBezTo>
                    <a:pt x="592" y="381"/>
                    <a:pt x="592" y="376"/>
                    <a:pt x="590" y="377"/>
                  </a:cubicBezTo>
                  <a:cubicBezTo>
                    <a:pt x="588" y="379"/>
                    <a:pt x="589" y="373"/>
                    <a:pt x="586" y="373"/>
                  </a:cubicBezTo>
                  <a:cubicBezTo>
                    <a:pt x="583" y="374"/>
                    <a:pt x="581" y="373"/>
                    <a:pt x="581" y="371"/>
                  </a:cubicBezTo>
                  <a:cubicBezTo>
                    <a:pt x="582" y="368"/>
                    <a:pt x="576" y="367"/>
                    <a:pt x="578" y="365"/>
                  </a:cubicBezTo>
                  <a:cubicBezTo>
                    <a:pt x="580" y="363"/>
                    <a:pt x="578" y="361"/>
                    <a:pt x="577" y="356"/>
                  </a:cubicBezTo>
                  <a:cubicBezTo>
                    <a:pt x="577" y="351"/>
                    <a:pt x="580" y="351"/>
                    <a:pt x="580" y="349"/>
                  </a:cubicBezTo>
                  <a:cubicBezTo>
                    <a:pt x="580" y="347"/>
                    <a:pt x="578" y="347"/>
                    <a:pt x="576" y="349"/>
                  </a:cubicBezTo>
                  <a:cubicBezTo>
                    <a:pt x="574" y="350"/>
                    <a:pt x="574" y="347"/>
                    <a:pt x="571" y="347"/>
                  </a:cubicBezTo>
                  <a:cubicBezTo>
                    <a:pt x="569" y="347"/>
                    <a:pt x="562" y="347"/>
                    <a:pt x="562" y="344"/>
                  </a:cubicBezTo>
                  <a:cubicBezTo>
                    <a:pt x="561" y="340"/>
                    <a:pt x="559" y="342"/>
                    <a:pt x="558" y="339"/>
                  </a:cubicBezTo>
                  <a:cubicBezTo>
                    <a:pt x="557" y="336"/>
                    <a:pt x="554" y="338"/>
                    <a:pt x="554" y="336"/>
                  </a:cubicBezTo>
                  <a:cubicBezTo>
                    <a:pt x="554" y="334"/>
                    <a:pt x="553" y="333"/>
                    <a:pt x="551" y="333"/>
                  </a:cubicBezTo>
                  <a:cubicBezTo>
                    <a:pt x="548" y="333"/>
                    <a:pt x="548" y="330"/>
                    <a:pt x="545" y="330"/>
                  </a:cubicBezTo>
                  <a:cubicBezTo>
                    <a:pt x="542" y="330"/>
                    <a:pt x="538" y="332"/>
                    <a:pt x="537" y="333"/>
                  </a:cubicBezTo>
                  <a:cubicBezTo>
                    <a:pt x="535" y="333"/>
                    <a:pt x="531" y="330"/>
                    <a:pt x="530" y="331"/>
                  </a:cubicBezTo>
                  <a:cubicBezTo>
                    <a:pt x="528" y="333"/>
                    <a:pt x="528" y="331"/>
                    <a:pt x="523" y="329"/>
                  </a:cubicBezTo>
                  <a:cubicBezTo>
                    <a:pt x="519" y="328"/>
                    <a:pt x="513" y="328"/>
                    <a:pt x="512" y="329"/>
                  </a:cubicBezTo>
                  <a:cubicBezTo>
                    <a:pt x="512" y="331"/>
                    <a:pt x="508" y="331"/>
                    <a:pt x="509" y="335"/>
                  </a:cubicBezTo>
                  <a:cubicBezTo>
                    <a:pt x="510" y="339"/>
                    <a:pt x="513" y="338"/>
                    <a:pt x="514" y="341"/>
                  </a:cubicBezTo>
                  <a:cubicBezTo>
                    <a:pt x="515" y="343"/>
                    <a:pt x="512" y="342"/>
                    <a:pt x="512" y="345"/>
                  </a:cubicBezTo>
                  <a:cubicBezTo>
                    <a:pt x="512" y="347"/>
                    <a:pt x="510" y="347"/>
                    <a:pt x="510" y="348"/>
                  </a:cubicBezTo>
                  <a:cubicBezTo>
                    <a:pt x="510" y="350"/>
                    <a:pt x="511" y="350"/>
                    <a:pt x="512" y="353"/>
                  </a:cubicBezTo>
                  <a:cubicBezTo>
                    <a:pt x="513" y="356"/>
                    <a:pt x="515" y="356"/>
                    <a:pt x="515" y="360"/>
                  </a:cubicBezTo>
                  <a:cubicBezTo>
                    <a:pt x="516" y="364"/>
                    <a:pt x="514" y="364"/>
                    <a:pt x="512" y="364"/>
                  </a:cubicBezTo>
                  <a:cubicBezTo>
                    <a:pt x="510" y="365"/>
                    <a:pt x="512" y="367"/>
                    <a:pt x="510" y="370"/>
                  </a:cubicBezTo>
                  <a:cubicBezTo>
                    <a:pt x="507" y="372"/>
                    <a:pt x="505" y="376"/>
                    <a:pt x="507" y="377"/>
                  </a:cubicBezTo>
                  <a:cubicBezTo>
                    <a:pt x="509" y="379"/>
                    <a:pt x="516" y="382"/>
                    <a:pt x="519" y="387"/>
                  </a:cubicBezTo>
                  <a:cubicBezTo>
                    <a:pt x="522" y="392"/>
                    <a:pt x="522" y="399"/>
                    <a:pt x="521" y="405"/>
                  </a:cubicBezTo>
                  <a:cubicBezTo>
                    <a:pt x="520" y="410"/>
                    <a:pt x="514" y="411"/>
                    <a:pt x="510" y="416"/>
                  </a:cubicBezTo>
                  <a:cubicBezTo>
                    <a:pt x="505" y="420"/>
                    <a:pt x="501" y="420"/>
                    <a:pt x="498" y="420"/>
                  </a:cubicBezTo>
                  <a:cubicBezTo>
                    <a:pt x="496" y="420"/>
                    <a:pt x="498" y="424"/>
                    <a:pt x="501" y="428"/>
                  </a:cubicBezTo>
                  <a:cubicBezTo>
                    <a:pt x="504" y="431"/>
                    <a:pt x="501" y="432"/>
                    <a:pt x="503" y="436"/>
                  </a:cubicBezTo>
                  <a:cubicBezTo>
                    <a:pt x="504" y="439"/>
                    <a:pt x="503" y="442"/>
                    <a:pt x="505" y="445"/>
                  </a:cubicBezTo>
                  <a:cubicBezTo>
                    <a:pt x="507" y="449"/>
                    <a:pt x="506" y="450"/>
                    <a:pt x="503" y="452"/>
                  </a:cubicBezTo>
                  <a:cubicBezTo>
                    <a:pt x="501" y="455"/>
                    <a:pt x="504" y="453"/>
                    <a:pt x="505" y="456"/>
                  </a:cubicBezTo>
                  <a:cubicBezTo>
                    <a:pt x="505" y="459"/>
                    <a:pt x="503" y="458"/>
                    <a:pt x="501" y="456"/>
                  </a:cubicBezTo>
                  <a:cubicBezTo>
                    <a:pt x="499" y="454"/>
                    <a:pt x="497" y="459"/>
                    <a:pt x="497" y="461"/>
                  </a:cubicBezTo>
                  <a:cubicBezTo>
                    <a:pt x="497" y="463"/>
                    <a:pt x="491" y="458"/>
                    <a:pt x="490" y="458"/>
                  </a:cubicBezTo>
                  <a:cubicBezTo>
                    <a:pt x="488" y="459"/>
                    <a:pt x="490" y="455"/>
                    <a:pt x="487" y="453"/>
                  </a:cubicBezTo>
                  <a:cubicBezTo>
                    <a:pt x="484" y="450"/>
                    <a:pt x="481" y="450"/>
                    <a:pt x="481" y="447"/>
                  </a:cubicBezTo>
                  <a:cubicBezTo>
                    <a:pt x="481" y="445"/>
                    <a:pt x="476" y="443"/>
                    <a:pt x="476" y="440"/>
                  </a:cubicBezTo>
                  <a:cubicBezTo>
                    <a:pt x="476" y="437"/>
                    <a:pt x="476" y="430"/>
                    <a:pt x="475" y="428"/>
                  </a:cubicBezTo>
                  <a:cubicBezTo>
                    <a:pt x="474" y="426"/>
                    <a:pt x="475" y="423"/>
                    <a:pt x="476" y="422"/>
                  </a:cubicBezTo>
                  <a:cubicBezTo>
                    <a:pt x="477" y="420"/>
                    <a:pt x="475" y="417"/>
                    <a:pt x="472" y="417"/>
                  </a:cubicBezTo>
                  <a:cubicBezTo>
                    <a:pt x="468" y="417"/>
                    <a:pt x="464" y="415"/>
                    <a:pt x="459" y="416"/>
                  </a:cubicBezTo>
                  <a:cubicBezTo>
                    <a:pt x="455" y="416"/>
                    <a:pt x="452" y="415"/>
                    <a:pt x="451" y="414"/>
                  </a:cubicBezTo>
                  <a:cubicBezTo>
                    <a:pt x="450" y="413"/>
                    <a:pt x="446" y="410"/>
                    <a:pt x="440" y="409"/>
                  </a:cubicBezTo>
                  <a:cubicBezTo>
                    <a:pt x="434" y="407"/>
                    <a:pt x="432" y="405"/>
                    <a:pt x="431" y="403"/>
                  </a:cubicBezTo>
                  <a:cubicBezTo>
                    <a:pt x="431" y="401"/>
                    <a:pt x="425" y="400"/>
                    <a:pt x="424" y="399"/>
                  </a:cubicBezTo>
                  <a:cubicBezTo>
                    <a:pt x="423" y="397"/>
                    <a:pt x="418" y="396"/>
                    <a:pt x="415" y="396"/>
                  </a:cubicBezTo>
                  <a:cubicBezTo>
                    <a:pt x="413" y="397"/>
                    <a:pt x="408" y="392"/>
                    <a:pt x="405" y="392"/>
                  </a:cubicBezTo>
                  <a:cubicBezTo>
                    <a:pt x="401" y="392"/>
                    <a:pt x="394" y="395"/>
                    <a:pt x="393" y="396"/>
                  </a:cubicBezTo>
                  <a:cubicBezTo>
                    <a:pt x="391" y="396"/>
                    <a:pt x="393" y="393"/>
                    <a:pt x="394" y="392"/>
                  </a:cubicBezTo>
                  <a:cubicBezTo>
                    <a:pt x="395" y="390"/>
                    <a:pt x="391" y="385"/>
                    <a:pt x="390" y="382"/>
                  </a:cubicBezTo>
                  <a:cubicBezTo>
                    <a:pt x="389" y="378"/>
                    <a:pt x="388" y="374"/>
                    <a:pt x="384" y="375"/>
                  </a:cubicBezTo>
                  <a:cubicBezTo>
                    <a:pt x="381" y="375"/>
                    <a:pt x="376" y="373"/>
                    <a:pt x="375" y="372"/>
                  </a:cubicBezTo>
                  <a:cubicBezTo>
                    <a:pt x="374" y="372"/>
                    <a:pt x="374" y="362"/>
                    <a:pt x="375" y="357"/>
                  </a:cubicBezTo>
                  <a:cubicBezTo>
                    <a:pt x="376" y="353"/>
                    <a:pt x="381" y="347"/>
                    <a:pt x="381" y="344"/>
                  </a:cubicBezTo>
                  <a:cubicBezTo>
                    <a:pt x="381" y="341"/>
                    <a:pt x="384" y="340"/>
                    <a:pt x="386" y="339"/>
                  </a:cubicBezTo>
                  <a:cubicBezTo>
                    <a:pt x="389" y="339"/>
                    <a:pt x="387" y="333"/>
                    <a:pt x="390" y="333"/>
                  </a:cubicBezTo>
                  <a:cubicBezTo>
                    <a:pt x="392" y="333"/>
                    <a:pt x="392" y="332"/>
                    <a:pt x="393" y="329"/>
                  </a:cubicBezTo>
                  <a:cubicBezTo>
                    <a:pt x="393" y="327"/>
                    <a:pt x="397" y="329"/>
                    <a:pt x="395" y="327"/>
                  </a:cubicBezTo>
                  <a:cubicBezTo>
                    <a:pt x="393" y="325"/>
                    <a:pt x="395" y="325"/>
                    <a:pt x="399" y="325"/>
                  </a:cubicBezTo>
                  <a:cubicBezTo>
                    <a:pt x="403" y="325"/>
                    <a:pt x="409" y="323"/>
                    <a:pt x="408" y="319"/>
                  </a:cubicBezTo>
                  <a:cubicBezTo>
                    <a:pt x="407" y="315"/>
                    <a:pt x="396" y="318"/>
                    <a:pt x="396" y="315"/>
                  </a:cubicBezTo>
                  <a:cubicBezTo>
                    <a:pt x="396" y="311"/>
                    <a:pt x="383" y="311"/>
                    <a:pt x="384" y="309"/>
                  </a:cubicBezTo>
                  <a:cubicBezTo>
                    <a:pt x="385" y="307"/>
                    <a:pt x="397" y="311"/>
                    <a:pt x="402" y="312"/>
                  </a:cubicBezTo>
                  <a:cubicBezTo>
                    <a:pt x="406" y="314"/>
                    <a:pt x="408" y="314"/>
                    <a:pt x="411" y="314"/>
                  </a:cubicBezTo>
                  <a:cubicBezTo>
                    <a:pt x="415" y="314"/>
                    <a:pt x="413" y="309"/>
                    <a:pt x="413" y="307"/>
                  </a:cubicBezTo>
                  <a:cubicBezTo>
                    <a:pt x="414" y="305"/>
                    <a:pt x="421" y="310"/>
                    <a:pt x="425" y="309"/>
                  </a:cubicBezTo>
                  <a:cubicBezTo>
                    <a:pt x="429" y="308"/>
                    <a:pt x="433" y="299"/>
                    <a:pt x="437" y="297"/>
                  </a:cubicBezTo>
                  <a:cubicBezTo>
                    <a:pt x="440" y="295"/>
                    <a:pt x="437" y="293"/>
                    <a:pt x="431" y="293"/>
                  </a:cubicBezTo>
                  <a:cubicBezTo>
                    <a:pt x="424" y="294"/>
                    <a:pt x="420" y="291"/>
                    <a:pt x="417" y="288"/>
                  </a:cubicBezTo>
                  <a:cubicBezTo>
                    <a:pt x="413" y="286"/>
                    <a:pt x="413" y="284"/>
                    <a:pt x="417" y="284"/>
                  </a:cubicBezTo>
                  <a:cubicBezTo>
                    <a:pt x="421" y="284"/>
                    <a:pt x="430" y="292"/>
                    <a:pt x="433" y="292"/>
                  </a:cubicBezTo>
                  <a:cubicBezTo>
                    <a:pt x="437" y="292"/>
                    <a:pt x="442" y="285"/>
                    <a:pt x="445" y="283"/>
                  </a:cubicBezTo>
                  <a:cubicBezTo>
                    <a:pt x="448" y="281"/>
                    <a:pt x="443" y="280"/>
                    <a:pt x="441" y="278"/>
                  </a:cubicBezTo>
                  <a:cubicBezTo>
                    <a:pt x="439" y="277"/>
                    <a:pt x="444" y="276"/>
                    <a:pt x="447" y="276"/>
                  </a:cubicBezTo>
                  <a:cubicBezTo>
                    <a:pt x="450" y="276"/>
                    <a:pt x="451" y="278"/>
                    <a:pt x="452" y="280"/>
                  </a:cubicBezTo>
                  <a:cubicBezTo>
                    <a:pt x="453" y="281"/>
                    <a:pt x="458" y="279"/>
                    <a:pt x="461" y="279"/>
                  </a:cubicBezTo>
                  <a:cubicBezTo>
                    <a:pt x="463" y="279"/>
                    <a:pt x="460" y="275"/>
                    <a:pt x="456" y="273"/>
                  </a:cubicBezTo>
                  <a:cubicBezTo>
                    <a:pt x="452" y="271"/>
                    <a:pt x="456" y="268"/>
                    <a:pt x="458" y="271"/>
                  </a:cubicBezTo>
                  <a:cubicBezTo>
                    <a:pt x="459" y="273"/>
                    <a:pt x="462" y="273"/>
                    <a:pt x="463" y="276"/>
                  </a:cubicBezTo>
                  <a:cubicBezTo>
                    <a:pt x="465" y="280"/>
                    <a:pt x="467" y="277"/>
                    <a:pt x="470" y="276"/>
                  </a:cubicBezTo>
                  <a:cubicBezTo>
                    <a:pt x="474" y="275"/>
                    <a:pt x="475" y="272"/>
                    <a:pt x="477" y="270"/>
                  </a:cubicBezTo>
                  <a:cubicBezTo>
                    <a:pt x="479" y="268"/>
                    <a:pt x="480" y="271"/>
                    <a:pt x="482" y="267"/>
                  </a:cubicBezTo>
                  <a:cubicBezTo>
                    <a:pt x="484" y="264"/>
                    <a:pt x="481" y="261"/>
                    <a:pt x="478" y="259"/>
                  </a:cubicBezTo>
                  <a:cubicBezTo>
                    <a:pt x="475" y="256"/>
                    <a:pt x="478" y="254"/>
                    <a:pt x="475" y="253"/>
                  </a:cubicBezTo>
                  <a:cubicBezTo>
                    <a:pt x="473" y="251"/>
                    <a:pt x="472" y="249"/>
                    <a:pt x="476" y="249"/>
                  </a:cubicBezTo>
                  <a:cubicBezTo>
                    <a:pt x="479" y="250"/>
                    <a:pt x="482" y="249"/>
                    <a:pt x="484" y="247"/>
                  </a:cubicBezTo>
                  <a:cubicBezTo>
                    <a:pt x="485" y="244"/>
                    <a:pt x="478" y="244"/>
                    <a:pt x="482" y="242"/>
                  </a:cubicBezTo>
                  <a:cubicBezTo>
                    <a:pt x="485" y="240"/>
                    <a:pt x="482" y="238"/>
                    <a:pt x="479" y="238"/>
                  </a:cubicBezTo>
                  <a:cubicBezTo>
                    <a:pt x="476" y="238"/>
                    <a:pt x="473" y="237"/>
                    <a:pt x="473" y="234"/>
                  </a:cubicBezTo>
                  <a:cubicBezTo>
                    <a:pt x="473" y="231"/>
                    <a:pt x="467" y="233"/>
                    <a:pt x="464" y="231"/>
                  </a:cubicBezTo>
                  <a:cubicBezTo>
                    <a:pt x="460" y="230"/>
                    <a:pt x="453" y="230"/>
                    <a:pt x="451" y="230"/>
                  </a:cubicBezTo>
                  <a:cubicBezTo>
                    <a:pt x="449" y="231"/>
                    <a:pt x="449" y="238"/>
                    <a:pt x="452" y="238"/>
                  </a:cubicBezTo>
                  <a:cubicBezTo>
                    <a:pt x="454" y="238"/>
                    <a:pt x="457" y="241"/>
                    <a:pt x="454" y="242"/>
                  </a:cubicBezTo>
                  <a:cubicBezTo>
                    <a:pt x="452" y="243"/>
                    <a:pt x="455" y="246"/>
                    <a:pt x="453" y="245"/>
                  </a:cubicBezTo>
                  <a:cubicBezTo>
                    <a:pt x="451" y="245"/>
                    <a:pt x="448" y="244"/>
                    <a:pt x="448" y="249"/>
                  </a:cubicBezTo>
                  <a:cubicBezTo>
                    <a:pt x="447" y="254"/>
                    <a:pt x="447" y="255"/>
                    <a:pt x="444" y="257"/>
                  </a:cubicBezTo>
                  <a:cubicBezTo>
                    <a:pt x="441" y="259"/>
                    <a:pt x="443" y="252"/>
                    <a:pt x="440" y="252"/>
                  </a:cubicBezTo>
                  <a:cubicBezTo>
                    <a:pt x="437" y="252"/>
                    <a:pt x="437" y="258"/>
                    <a:pt x="439" y="258"/>
                  </a:cubicBezTo>
                  <a:cubicBezTo>
                    <a:pt x="441" y="259"/>
                    <a:pt x="442" y="261"/>
                    <a:pt x="442" y="263"/>
                  </a:cubicBezTo>
                  <a:cubicBezTo>
                    <a:pt x="443" y="266"/>
                    <a:pt x="438" y="264"/>
                    <a:pt x="436" y="267"/>
                  </a:cubicBezTo>
                  <a:cubicBezTo>
                    <a:pt x="435" y="270"/>
                    <a:pt x="434" y="266"/>
                    <a:pt x="432" y="264"/>
                  </a:cubicBezTo>
                  <a:cubicBezTo>
                    <a:pt x="429" y="262"/>
                    <a:pt x="426" y="258"/>
                    <a:pt x="427" y="255"/>
                  </a:cubicBezTo>
                  <a:cubicBezTo>
                    <a:pt x="427" y="253"/>
                    <a:pt x="428" y="252"/>
                    <a:pt x="430" y="252"/>
                  </a:cubicBezTo>
                  <a:cubicBezTo>
                    <a:pt x="432" y="251"/>
                    <a:pt x="430" y="250"/>
                    <a:pt x="430" y="246"/>
                  </a:cubicBezTo>
                  <a:cubicBezTo>
                    <a:pt x="430" y="243"/>
                    <a:pt x="427" y="244"/>
                    <a:pt x="424" y="241"/>
                  </a:cubicBezTo>
                  <a:cubicBezTo>
                    <a:pt x="422" y="237"/>
                    <a:pt x="419" y="237"/>
                    <a:pt x="417" y="239"/>
                  </a:cubicBezTo>
                  <a:cubicBezTo>
                    <a:pt x="415" y="241"/>
                    <a:pt x="416" y="244"/>
                    <a:pt x="414" y="245"/>
                  </a:cubicBezTo>
                  <a:cubicBezTo>
                    <a:pt x="411" y="246"/>
                    <a:pt x="413" y="251"/>
                    <a:pt x="410" y="251"/>
                  </a:cubicBezTo>
                  <a:cubicBezTo>
                    <a:pt x="408" y="252"/>
                    <a:pt x="409" y="242"/>
                    <a:pt x="408" y="242"/>
                  </a:cubicBezTo>
                  <a:cubicBezTo>
                    <a:pt x="406" y="241"/>
                    <a:pt x="406" y="239"/>
                    <a:pt x="409" y="238"/>
                  </a:cubicBezTo>
                  <a:cubicBezTo>
                    <a:pt x="411" y="238"/>
                    <a:pt x="413" y="235"/>
                    <a:pt x="411" y="235"/>
                  </a:cubicBezTo>
                  <a:cubicBezTo>
                    <a:pt x="408" y="235"/>
                    <a:pt x="404" y="232"/>
                    <a:pt x="403" y="232"/>
                  </a:cubicBezTo>
                  <a:cubicBezTo>
                    <a:pt x="401" y="231"/>
                    <a:pt x="398" y="235"/>
                    <a:pt x="397" y="233"/>
                  </a:cubicBezTo>
                  <a:cubicBezTo>
                    <a:pt x="395" y="232"/>
                    <a:pt x="397" y="228"/>
                    <a:pt x="397" y="226"/>
                  </a:cubicBezTo>
                  <a:cubicBezTo>
                    <a:pt x="397" y="224"/>
                    <a:pt x="400" y="227"/>
                    <a:pt x="402" y="225"/>
                  </a:cubicBezTo>
                  <a:cubicBezTo>
                    <a:pt x="403" y="222"/>
                    <a:pt x="397" y="222"/>
                    <a:pt x="397" y="220"/>
                  </a:cubicBezTo>
                  <a:cubicBezTo>
                    <a:pt x="397" y="217"/>
                    <a:pt x="391" y="216"/>
                    <a:pt x="390" y="215"/>
                  </a:cubicBezTo>
                  <a:cubicBezTo>
                    <a:pt x="388" y="214"/>
                    <a:pt x="391" y="210"/>
                    <a:pt x="390" y="208"/>
                  </a:cubicBezTo>
                  <a:cubicBezTo>
                    <a:pt x="389" y="206"/>
                    <a:pt x="382" y="201"/>
                    <a:pt x="380" y="201"/>
                  </a:cubicBezTo>
                  <a:cubicBezTo>
                    <a:pt x="377" y="202"/>
                    <a:pt x="376" y="197"/>
                    <a:pt x="378" y="198"/>
                  </a:cubicBezTo>
                  <a:cubicBezTo>
                    <a:pt x="379" y="198"/>
                    <a:pt x="380" y="197"/>
                    <a:pt x="383" y="193"/>
                  </a:cubicBezTo>
                  <a:cubicBezTo>
                    <a:pt x="386" y="190"/>
                    <a:pt x="387" y="189"/>
                    <a:pt x="385" y="188"/>
                  </a:cubicBezTo>
                  <a:cubicBezTo>
                    <a:pt x="383" y="187"/>
                    <a:pt x="381" y="185"/>
                    <a:pt x="385" y="185"/>
                  </a:cubicBezTo>
                  <a:cubicBezTo>
                    <a:pt x="389" y="186"/>
                    <a:pt x="396" y="188"/>
                    <a:pt x="398" y="186"/>
                  </a:cubicBezTo>
                  <a:cubicBezTo>
                    <a:pt x="400" y="185"/>
                    <a:pt x="407" y="174"/>
                    <a:pt x="409" y="171"/>
                  </a:cubicBezTo>
                  <a:cubicBezTo>
                    <a:pt x="412" y="167"/>
                    <a:pt x="407" y="166"/>
                    <a:pt x="401" y="167"/>
                  </a:cubicBezTo>
                  <a:cubicBezTo>
                    <a:pt x="395" y="168"/>
                    <a:pt x="393" y="165"/>
                    <a:pt x="388" y="164"/>
                  </a:cubicBezTo>
                  <a:cubicBezTo>
                    <a:pt x="382" y="164"/>
                    <a:pt x="372" y="165"/>
                    <a:pt x="371" y="167"/>
                  </a:cubicBezTo>
                  <a:cubicBezTo>
                    <a:pt x="370" y="168"/>
                    <a:pt x="374" y="170"/>
                    <a:pt x="373" y="172"/>
                  </a:cubicBezTo>
                  <a:cubicBezTo>
                    <a:pt x="373" y="173"/>
                    <a:pt x="369" y="170"/>
                    <a:pt x="368" y="171"/>
                  </a:cubicBezTo>
                  <a:cubicBezTo>
                    <a:pt x="367" y="172"/>
                    <a:pt x="368" y="174"/>
                    <a:pt x="368" y="180"/>
                  </a:cubicBezTo>
                  <a:cubicBezTo>
                    <a:pt x="367" y="187"/>
                    <a:pt x="369" y="187"/>
                    <a:pt x="371" y="189"/>
                  </a:cubicBezTo>
                  <a:cubicBezTo>
                    <a:pt x="373" y="192"/>
                    <a:pt x="372" y="195"/>
                    <a:pt x="372" y="199"/>
                  </a:cubicBezTo>
                  <a:cubicBezTo>
                    <a:pt x="372" y="203"/>
                    <a:pt x="369" y="202"/>
                    <a:pt x="367" y="203"/>
                  </a:cubicBezTo>
                  <a:cubicBezTo>
                    <a:pt x="366" y="204"/>
                    <a:pt x="371" y="206"/>
                    <a:pt x="370" y="208"/>
                  </a:cubicBezTo>
                  <a:cubicBezTo>
                    <a:pt x="369" y="211"/>
                    <a:pt x="365" y="207"/>
                    <a:pt x="363" y="207"/>
                  </a:cubicBezTo>
                  <a:cubicBezTo>
                    <a:pt x="361" y="208"/>
                    <a:pt x="359" y="214"/>
                    <a:pt x="362" y="216"/>
                  </a:cubicBezTo>
                  <a:cubicBezTo>
                    <a:pt x="364" y="218"/>
                    <a:pt x="365" y="218"/>
                    <a:pt x="363" y="220"/>
                  </a:cubicBezTo>
                  <a:cubicBezTo>
                    <a:pt x="361" y="222"/>
                    <a:pt x="359" y="226"/>
                    <a:pt x="364" y="229"/>
                  </a:cubicBezTo>
                  <a:cubicBezTo>
                    <a:pt x="368" y="232"/>
                    <a:pt x="376" y="232"/>
                    <a:pt x="380" y="235"/>
                  </a:cubicBezTo>
                  <a:cubicBezTo>
                    <a:pt x="384" y="237"/>
                    <a:pt x="378" y="236"/>
                    <a:pt x="380" y="239"/>
                  </a:cubicBezTo>
                  <a:cubicBezTo>
                    <a:pt x="381" y="242"/>
                    <a:pt x="377" y="243"/>
                    <a:pt x="377" y="245"/>
                  </a:cubicBezTo>
                  <a:cubicBezTo>
                    <a:pt x="377" y="248"/>
                    <a:pt x="379" y="246"/>
                    <a:pt x="381" y="242"/>
                  </a:cubicBezTo>
                  <a:cubicBezTo>
                    <a:pt x="383" y="239"/>
                    <a:pt x="385" y="244"/>
                    <a:pt x="385" y="247"/>
                  </a:cubicBezTo>
                  <a:cubicBezTo>
                    <a:pt x="385" y="250"/>
                    <a:pt x="381" y="248"/>
                    <a:pt x="379" y="252"/>
                  </a:cubicBezTo>
                  <a:cubicBezTo>
                    <a:pt x="377" y="255"/>
                    <a:pt x="375" y="256"/>
                    <a:pt x="371" y="255"/>
                  </a:cubicBezTo>
                  <a:cubicBezTo>
                    <a:pt x="368" y="254"/>
                    <a:pt x="370" y="260"/>
                    <a:pt x="371" y="263"/>
                  </a:cubicBezTo>
                  <a:cubicBezTo>
                    <a:pt x="373" y="266"/>
                    <a:pt x="371" y="267"/>
                    <a:pt x="367" y="266"/>
                  </a:cubicBezTo>
                  <a:cubicBezTo>
                    <a:pt x="363" y="265"/>
                    <a:pt x="361" y="262"/>
                    <a:pt x="363" y="259"/>
                  </a:cubicBezTo>
                  <a:cubicBezTo>
                    <a:pt x="365" y="256"/>
                    <a:pt x="366" y="253"/>
                    <a:pt x="364" y="253"/>
                  </a:cubicBezTo>
                  <a:cubicBezTo>
                    <a:pt x="362" y="253"/>
                    <a:pt x="356" y="253"/>
                    <a:pt x="355" y="250"/>
                  </a:cubicBezTo>
                  <a:cubicBezTo>
                    <a:pt x="353" y="248"/>
                    <a:pt x="356" y="249"/>
                    <a:pt x="360" y="249"/>
                  </a:cubicBezTo>
                  <a:cubicBezTo>
                    <a:pt x="365" y="250"/>
                    <a:pt x="361" y="246"/>
                    <a:pt x="365" y="246"/>
                  </a:cubicBezTo>
                  <a:cubicBezTo>
                    <a:pt x="368" y="246"/>
                    <a:pt x="371" y="248"/>
                    <a:pt x="374" y="245"/>
                  </a:cubicBezTo>
                  <a:cubicBezTo>
                    <a:pt x="377" y="243"/>
                    <a:pt x="372" y="238"/>
                    <a:pt x="370" y="239"/>
                  </a:cubicBezTo>
                  <a:cubicBezTo>
                    <a:pt x="367" y="239"/>
                    <a:pt x="363" y="241"/>
                    <a:pt x="363" y="238"/>
                  </a:cubicBezTo>
                  <a:cubicBezTo>
                    <a:pt x="363" y="236"/>
                    <a:pt x="367" y="237"/>
                    <a:pt x="370" y="237"/>
                  </a:cubicBezTo>
                  <a:cubicBezTo>
                    <a:pt x="372" y="236"/>
                    <a:pt x="368" y="233"/>
                    <a:pt x="365" y="234"/>
                  </a:cubicBezTo>
                  <a:cubicBezTo>
                    <a:pt x="361" y="235"/>
                    <a:pt x="359" y="235"/>
                    <a:pt x="356" y="232"/>
                  </a:cubicBezTo>
                  <a:cubicBezTo>
                    <a:pt x="353" y="229"/>
                    <a:pt x="348" y="227"/>
                    <a:pt x="347" y="234"/>
                  </a:cubicBezTo>
                  <a:cubicBezTo>
                    <a:pt x="345" y="241"/>
                    <a:pt x="340" y="237"/>
                    <a:pt x="339" y="240"/>
                  </a:cubicBezTo>
                  <a:cubicBezTo>
                    <a:pt x="337" y="242"/>
                    <a:pt x="341" y="244"/>
                    <a:pt x="346" y="244"/>
                  </a:cubicBezTo>
                  <a:cubicBezTo>
                    <a:pt x="350" y="244"/>
                    <a:pt x="354" y="248"/>
                    <a:pt x="352" y="248"/>
                  </a:cubicBezTo>
                  <a:cubicBezTo>
                    <a:pt x="349" y="248"/>
                    <a:pt x="350" y="252"/>
                    <a:pt x="348" y="250"/>
                  </a:cubicBezTo>
                  <a:cubicBezTo>
                    <a:pt x="345" y="249"/>
                    <a:pt x="343" y="250"/>
                    <a:pt x="345" y="253"/>
                  </a:cubicBezTo>
                  <a:cubicBezTo>
                    <a:pt x="347" y="255"/>
                    <a:pt x="344" y="256"/>
                    <a:pt x="344" y="258"/>
                  </a:cubicBezTo>
                  <a:cubicBezTo>
                    <a:pt x="344" y="260"/>
                    <a:pt x="340" y="258"/>
                    <a:pt x="337" y="258"/>
                  </a:cubicBezTo>
                  <a:cubicBezTo>
                    <a:pt x="333" y="257"/>
                    <a:pt x="326" y="259"/>
                    <a:pt x="321" y="260"/>
                  </a:cubicBezTo>
                  <a:cubicBezTo>
                    <a:pt x="316" y="261"/>
                    <a:pt x="311" y="259"/>
                    <a:pt x="308" y="257"/>
                  </a:cubicBezTo>
                  <a:cubicBezTo>
                    <a:pt x="306" y="254"/>
                    <a:pt x="303" y="255"/>
                    <a:pt x="300" y="255"/>
                  </a:cubicBezTo>
                  <a:cubicBezTo>
                    <a:pt x="296" y="255"/>
                    <a:pt x="297" y="251"/>
                    <a:pt x="293" y="251"/>
                  </a:cubicBezTo>
                  <a:cubicBezTo>
                    <a:pt x="288" y="251"/>
                    <a:pt x="289" y="247"/>
                    <a:pt x="289" y="245"/>
                  </a:cubicBezTo>
                  <a:cubicBezTo>
                    <a:pt x="288" y="242"/>
                    <a:pt x="279" y="243"/>
                    <a:pt x="275" y="245"/>
                  </a:cubicBezTo>
                  <a:cubicBezTo>
                    <a:pt x="272" y="247"/>
                    <a:pt x="265" y="246"/>
                    <a:pt x="264" y="250"/>
                  </a:cubicBezTo>
                  <a:cubicBezTo>
                    <a:pt x="262" y="254"/>
                    <a:pt x="265" y="254"/>
                    <a:pt x="267" y="254"/>
                  </a:cubicBezTo>
                  <a:cubicBezTo>
                    <a:pt x="270" y="254"/>
                    <a:pt x="270" y="250"/>
                    <a:pt x="275" y="251"/>
                  </a:cubicBezTo>
                  <a:cubicBezTo>
                    <a:pt x="280" y="252"/>
                    <a:pt x="283" y="246"/>
                    <a:pt x="285" y="248"/>
                  </a:cubicBezTo>
                  <a:cubicBezTo>
                    <a:pt x="288" y="250"/>
                    <a:pt x="277" y="254"/>
                    <a:pt x="272" y="255"/>
                  </a:cubicBezTo>
                  <a:cubicBezTo>
                    <a:pt x="268" y="256"/>
                    <a:pt x="269" y="260"/>
                    <a:pt x="273" y="266"/>
                  </a:cubicBezTo>
                  <a:cubicBezTo>
                    <a:pt x="278" y="273"/>
                    <a:pt x="271" y="269"/>
                    <a:pt x="271" y="272"/>
                  </a:cubicBezTo>
                  <a:cubicBezTo>
                    <a:pt x="271" y="275"/>
                    <a:pt x="263" y="271"/>
                    <a:pt x="266" y="270"/>
                  </a:cubicBezTo>
                  <a:cubicBezTo>
                    <a:pt x="269" y="269"/>
                    <a:pt x="268" y="266"/>
                    <a:pt x="265" y="264"/>
                  </a:cubicBezTo>
                  <a:cubicBezTo>
                    <a:pt x="263" y="261"/>
                    <a:pt x="261" y="264"/>
                    <a:pt x="261" y="261"/>
                  </a:cubicBezTo>
                  <a:cubicBezTo>
                    <a:pt x="261" y="259"/>
                    <a:pt x="258" y="261"/>
                    <a:pt x="256" y="259"/>
                  </a:cubicBezTo>
                  <a:cubicBezTo>
                    <a:pt x="253" y="257"/>
                    <a:pt x="252" y="256"/>
                    <a:pt x="249" y="258"/>
                  </a:cubicBezTo>
                  <a:cubicBezTo>
                    <a:pt x="245" y="259"/>
                    <a:pt x="241" y="259"/>
                    <a:pt x="234" y="260"/>
                  </a:cubicBezTo>
                  <a:cubicBezTo>
                    <a:pt x="226" y="261"/>
                    <a:pt x="213" y="261"/>
                    <a:pt x="210" y="259"/>
                  </a:cubicBezTo>
                  <a:cubicBezTo>
                    <a:pt x="208" y="256"/>
                    <a:pt x="217" y="252"/>
                    <a:pt x="219" y="252"/>
                  </a:cubicBezTo>
                  <a:cubicBezTo>
                    <a:pt x="222" y="253"/>
                    <a:pt x="220" y="249"/>
                    <a:pt x="216" y="246"/>
                  </a:cubicBezTo>
                  <a:cubicBezTo>
                    <a:pt x="212" y="243"/>
                    <a:pt x="203" y="241"/>
                    <a:pt x="203" y="243"/>
                  </a:cubicBezTo>
                  <a:cubicBezTo>
                    <a:pt x="203" y="245"/>
                    <a:pt x="198" y="243"/>
                    <a:pt x="191" y="242"/>
                  </a:cubicBezTo>
                  <a:cubicBezTo>
                    <a:pt x="185" y="241"/>
                    <a:pt x="184" y="238"/>
                    <a:pt x="180" y="238"/>
                  </a:cubicBezTo>
                  <a:cubicBezTo>
                    <a:pt x="175" y="238"/>
                    <a:pt x="169" y="237"/>
                    <a:pt x="164" y="233"/>
                  </a:cubicBezTo>
                  <a:cubicBezTo>
                    <a:pt x="159" y="229"/>
                    <a:pt x="147" y="230"/>
                    <a:pt x="146" y="234"/>
                  </a:cubicBezTo>
                  <a:cubicBezTo>
                    <a:pt x="144" y="237"/>
                    <a:pt x="140" y="237"/>
                    <a:pt x="136" y="237"/>
                  </a:cubicBezTo>
                  <a:cubicBezTo>
                    <a:pt x="133" y="237"/>
                    <a:pt x="138" y="233"/>
                    <a:pt x="137" y="232"/>
                  </a:cubicBezTo>
                  <a:cubicBezTo>
                    <a:pt x="135" y="231"/>
                    <a:pt x="137" y="226"/>
                    <a:pt x="134" y="226"/>
                  </a:cubicBezTo>
                  <a:cubicBezTo>
                    <a:pt x="131" y="225"/>
                    <a:pt x="129" y="237"/>
                    <a:pt x="123" y="237"/>
                  </a:cubicBezTo>
                  <a:cubicBezTo>
                    <a:pt x="118" y="237"/>
                    <a:pt x="116" y="224"/>
                    <a:pt x="111" y="221"/>
                  </a:cubicBezTo>
                  <a:cubicBezTo>
                    <a:pt x="107" y="218"/>
                    <a:pt x="103" y="217"/>
                    <a:pt x="106" y="222"/>
                  </a:cubicBezTo>
                  <a:cubicBezTo>
                    <a:pt x="110" y="227"/>
                    <a:pt x="103" y="224"/>
                    <a:pt x="103" y="227"/>
                  </a:cubicBezTo>
                  <a:cubicBezTo>
                    <a:pt x="104" y="230"/>
                    <a:pt x="97" y="234"/>
                    <a:pt x="98" y="232"/>
                  </a:cubicBezTo>
                  <a:cubicBezTo>
                    <a:pt x="98" y="230"/>
                    <a:pt x="94" y="228"/>
                    <a:pt x="90" y="233"/>
                  </a:cubicBezTo>
                  <a:cubicBezTo>
                    <a:pt x="85" y="238"/>
                    <a:pt x="82" y="238"/>
                    <a:pt x="82" y="236"/>
                  </a:cubicBezTo>
                  <a:cubicBezTo>
                    <a:pt x="82" y="234"/>
                    <a:pt x="69" y="241"/>
                    <a:pt x="70" y="243"/>
                  </a:cubicBezTo>
                  <a:cubicBezTo>
                    <a:pt x="70" y="245"/>
                    <a:pt x="68" y="246"/>
                    <a:pt x="64" y="246"/>
                  </a:cubicBezTo>
                  <a:cubicBezTo>
                    <a:pt x="61" y="246"/>
                    <a:pt x="63" y="243"/>
                    <a:pt x="66" y="242"/>
                  </a:cubicBezTo>
                  <a:cubicBezTo>
                    <a:pt x="69" y="240"/>
                    <a:pt x="77" y="234"/>
                    <a:pt x="82" y="233"/>
                  </a:cubicBezTo>
                  <a:cubicBezTo>
                    <a:pt x="86" y="232"/>
                    <a:pt x="94" y="229"/>
                    <a:pt x="94" y="227"/>
                  </a:cubicBezTo>
                  <a:cubicBezTo>
                    <a:pt x="95" y="225"/>
                    <a:pt x="90" y="226"/>
                    <a:pt x="87" y="226"/>
                  </a:cubicBezTo>
                  <a:cubicBezTo>
                    <a:pt x="85" y="225"/>
                    <a:pt x="80" y="229"/>
                    <a:pt x="75" y="231"/>
                  </a:cubicBezTo>
                  <a:cubicBezTo>
                    <a:pt x="70" y="233"/>
                    <a:pt x="64" y="232"/>
                    <a:pt x="66" y="235"/>
                  </a:cubicBezTo>
                  <a:cubicBezTo>
                    <a:pt x="67" y="238"/>
                    <a:pt x="61" y="235"/>
                    <a:pt x="60" y="237"/>
                  </a:cubicBezTo>
                  <a:cubicBezTo>
                    <a:pt x="59" y="239"/>
                    <a:pt x="57" y="236"/>
                    <a:pt x="58" y="235"/>
                  </a:cubicBezTo>
                  <a:cubicBezTo>
                    <a:pt x="60" y="234"/>
                    <a:pt x="54" y="232"/>
                    <a:pt x="54" y="234"/>
                  </a:cubicBezTo>
                  <a:cubicBezTo>
                    <a:pt x="54" y="235"/>
                    <a:pt x="53" y="236"/>
                    <a:pt x="49" y="236"/>
                  </a:cubicBezTo>
                  <a:cubicBezTo>
                    <a:pt x="44" y="236"/>
                    <a:pt x="40" y="239"/>
                    <a:pt x="43" y="242"/>
                  </a:cubicBezTo>
                  <a:cubicBezTo>
                    <a:pt x="46" y="244"/>
                    <a:pt x="48" y="245"/>
                    <a:pt x="46" y="246"/>
                  </a:cubicBezTo>
                  <a:cubicBezTo>
                    <a:pt x="45" y="248"/>
                    <a:pt x="40" y="242"/>
                    <a:pt x="34" y="243"/>
                  </a:cubicBezTo>
                  <a:cubicBezTo>
                    <a:pt x="28" y="244"/>
                    <a:pt x="15" y="236"/>
                    <a:pt x="15" y="234"/>
                  </a:cubicBezTo>
                  <a:cubicBezTo>
                    <a:pt x="15" y="233"/>
                    <a:pt x="7" y="234"/>
                    <a:pt x="0" y="233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0" y="356"/>
                    <a:pt x="4" y="359"/>
                    <a:pt x="5" y="357"/>
                  </a:cubicBezTo>
                  <a:cubicBezTo>
                    <a:pt x="6" y="356"/>
                    <a:pt x="8" y="358"/>
                    <a:pt x="12" y="356"/>
                  </a:cubicBezTo>
                  <a:cubicBezTo>
                    <a:pt x="16" y="354"/>
                    <a:pt x="18" y="358"/>
                    <a:pt x="18" y="360"/>
                  </a:cubicBezTo>
                  <a:cubicBezTo>
                    <a:pt x="18" y="362"/>
                    <a:pt x="23" y="365"/>
                    <a:pt x="26" y="368"/>
                  </a:cubicBezTo>
                  <a:cubicBezTo>
                    <a:pt x="28" y="371"/>
                    <a:pt x="29" y="374"/>
                    <a:pt x="32" y="372"/>
                  </a:cubicBezTo>
                  <a:cubicBezTo>
                    <a:pt x="34" y="370"/>
                    <a:pt x="39" y="369"/>
                    <a:pt x="39" y="366"/>
                  </a:cubicBezTo>
                  <a:cubicBezTo>
                    <a:pt x="39" y="363"/>
                    <a:pt x="50" y="363"/>
                    <a:pt x="50" y="367"/>
                  </a:cubicBezTo>
                  <a:cubicBezTo>
                    <a:pt x="50" y="371"/>
                    <a:pt x="61" y="376"/>
                    <a:pt x="68" y="386"/>
                  </a:cubicBezTo>
                  <a:cubicBezTo>
                    <a:pt x="74" y="397"/>
                    <a:pt x="73" y="400"/>
                    <a:pt x="82" y="403"/>
                  </a:cubicBezTo>
                  <a:cubicBezTo>
                    <a:pt x="91" y="407"/>
                    <a:pt x="91" y="409"/>
                    <a:pt x="89" y="412"/>
                  </a:cubicBezTo>
                  <a:cubicBezTo>
                    <a:pt x="88" y="415"/>
                    <a:pt x="95" y="417"/>
                    <a:pt x="91" y="419"/>
                  </a:cubicBezTo>
                  <a:cubicBezTo>
                    <a:pt x="90" y="420"/>
                    <a:pt x="88" y="422"/>
                    <a:pt x="86" y="423"/>
                  </a:cubicBezTo>
                  <a:cubicBezTo>
                    <a:pt x="86" y="425"/>
                    <a:pt x="87" y="426"/>
                    <a:pt x="89" y="427"/>
                  </a:cubicBezTo>
                  <a:cubicBezTo>
                    <a:pt x="91" y="429"/>
                    <a:pt x="85" y="429"/>
                    <a:pt x="87" y="431"/>
                  </a:cubicBezTo>
                  <a:cubicBezTo>
                    <a:pt x="89" y="432"/>
                    <a:pt x="87" y="435"/>
                    <a:pt x="88" y="437"/>
                  </a:cubicBezTo>
                  <a:cubicBezTo>
                    <a:pt x="90" y="439"/>
                    <a:pt x="93" y="438"/>
                    <a:pt x="95" y="436"/>
                  </a:cubicBezTo>
                  <a:cubicBezTo>
                    <a:pt x="97" y="435"/>
                    <a:pt x="99" y="438"/>
                    <a:pt x="97" y="441"/>
                  </a:cubicBezTo>
                  <a:cubicBezTo>
                    <a:pt x="95" y="444"/>
                    <a:pt x="99" y="446"/>
                    <a:pt x="100" y="444"/>
                  </a:cubicBezTo>
                  <a:cubicBezTo>
                    <a:pt x="102" y="442"/>
                    <a:pt x="105" y="447"/>
                    <a:pt x="107" y="448"/>
                  </a:cubicBezTo>
                  <a:cubicBezTo>
                    <a:pt x="109" y="449"/>
                    <a:pt x="110" y="451"/>
                    <a:pt x="108" y="451"/>
                  </a:cubicBezTo>
                  <a:cubicBezTo>
                    <a:pt x="105" y="451"/>
                    <a:pt x="105" y="456"/>
                    <a:pt x="107" y="456"/>
                  </a:cubicBezTo>
                  <a:cubicBezTo>
                    <a:pt x="109" y="456"/>
                    <a:pt x="109" y="459"/>
                    <a:pt x="109" y="460"/>
                  </a:cubicBezTo>
                  <a:cubicBezTo>
                    <a:pt x="109" y="462"/>
                    <a:pt x="115" y="464"/>
                    <a:pt x="118" y="464"/>
                  </a:cubicBezTo>
                  <a:cubicBezTo>
                    <a:pt x="120" y="463"/>
                    <a:pt x="122" y="465"/>
                    <a:pt x="123" y="467"/>
                  </a:cubicBezTo>
                  <a:cubicBezTo>
                    <a:pt x="124" y="469"/>
                    <a:pt x="128" y="470"/>
                    <a:pt x="130" y="469"/>
                  </a:cubicBezTo>
                  <a:cubicBezTo>
                    <a:pt x="132" y="468"/>
                    <a:pt x="133" y="471"/>
                    <a:pt x="133" y="474"/>
                  </a:cubicBezTo>
                  <a:cubicBezTo>
                    <a:pt x="133" y="476"/>
                    <a:pt x="137" y="475"/>
                    <a:pt x="139" y="475"/>
                  </a:cubicBezTo>
                  <a:cubicBezTo>
                    <a:pt x="141" y="475"/>
                    <a:pt x="143" y="478"/>
                    <a:pt x="144" y="477"/>
                  </a:cubicBezTo>
                  <a:cubicBezTo>
                    <a:pt x="147" y="476"/>
                    <a:pt x="148" y="481"/>
                    <a:pt x="150" y="485"/>
                  </a:cubicBezTo>
                  <a:cubicBezTo>
                    <a:pt x="372" y="484"/>
                    <a:pt x="372" y="484"/>
                    <a:pt x="372" y="484"/>
                  </a:cubicBezTo>
                  <a:cubicBezTo>
                    <a:pt x="372" y="484"/>
                    <a:pt x="372" y="478"/>
                    <a:pt x="375" y="480"/>
                  </a:cubicBezTo>
                  <a:cubicBezTo>
                    <a:pt x="377" y="482"/>
                    <a:pt x="375" y="485"/>
                    <a:pt x="378" y="486"/>
                  </a:cubicBezTo>
                  <a:cubicBezTo>
                    <a:pt x="381" y="487"/>
                    <a:pt x="383" y="489"/>
                    <a:pt x="385" y="488"/>
                  </a:cubicBezTo>
                  <a:cubicBezTo>
                    <a:pt x="386" y="488"/>
                    <a:pt x="389" y="485"/>
                    <a:pt x="392" y="489"/>
                  </a:cubicBezTo>
                  <a:cubicBezTo>
                    <a:pt x="395" y="492"/>
                    <a:pt x="397" y="489"/>
                    <a:pt x="399" y="491"/>
                  </a:cubicBezTo>
                  <a:cubicBezTo>
                    <a:pt x="400" y="493"/>
                    <a:pt x="404" y="495"/>
                    <a:pt x="406" y="493"/>
                  </a:cubicBezTo>
                  <a:cubicBezTo>
                    <a:pt x="407" y="490"/>
                    <a:pt x="414" y="493"/>
                    <a:pt x="417" y="494"/>
                  </a:cubicBezTo>
                  <a:cubicBezTo>
                    <a:pt x="421" y="491"/>
                    <a:pt x="424" y="484"/>
                    <a:pt x="428" y="484"/>
                  </a:cubicBezTo>
                  <a:cubicBezTo>
                    <a:pt x="432" y="484"/>
                    <a:pt x="444" y="485"/>
                    <a:pt x="445" y="491"/>
                  </a:cubicBezTo>
                  <a:cubicBezTo>
                    <a:pt x="446" y="498"/>
                    <a:pt x="453" y="492"/>
                    <a:pt x="453" y="498"/>
                  </a:cubicBezTo>
                  <a:cubicBezTo>
                    <a:pt x="454" y="502"/>
                    <a:pt x="459" y="506"/>
                    <a:pt x="458" y="509"/>
                  </a:cubicBezTo>
                  <a:cubicBezTo>
                    <a:pt x="459" y="510"/>
                    <a:pt x="461" y="511"/>
                    <a:pt x="462" y="512"/>
                  </a:cubicBezTo>
                  <a:cubicBezTo>
                    <a:pt x="465" y="511"/>
                    <a:pt x="471" y="512"/>
                    <a:pt x="475" y="514"/>
                  </a:cubicBezTo>
                  <a:cubicBezTo>
                    <a:pt x="480" y="515"/>
                    <a:pt x="487" y="511"/>
                    <a:pt x="490" y="517"/>
                  </a:cubicBezTo>
                  <a:cubicBezTo>
                    <a:pt x="492" y="524"/>
                    <a:pt x="498" y="528"/>
                    <a:pt x="493" y="529"/>
                  </a:cubicBezTo>
                  <a:cubicBezTo>
                    <a:pt x="488" y="529"/>
                    <a:pt x="482" y="522"/>
                    <a:pt x="482" y="526"/>
                  </a:cubicBezTo>
                  <a:cubicBezTo>
                    <a:pt x="483" y="530"/>
                    <a:pt x="480" y="528"/>
                    <a:pt x="480" y="533"/>
                  </a:cubicBezTo>
                  <a:cubicBezTo>
                    <a:pt x="480" y="539"/>
                    <a:pt x="476" y="546"/>
                    <a:pt x="474" y="546"/>
                  </a:cubicBezTo>
                  <a:cubicBezTo>
                    <a:pt x="474" y="546"/>
                    <a:pt x="474" y="546"/>
                    <a:pt x="474" y="546"/>
                  </a:cubicBezTo>
                  <a:cubicBezTo>
                    <a:pt x="473" y="548"/>
                    <a:pt x="473" y="550"/>
                    <a:pt x="475" y="552"/>
                  </a:cubicBezTo>
                  <a:cubicBezTo>
                    <a:pt x="478" y="550"/>
                    <a:pt x="482" y="547"/>
                    <a:pt x="485" y="547"/>
                  </a:cubicBezTo>
                  <a:cubicBezTo>
                    <a:pt x="490" y="547"/>
                    <a:pt x="492" y="550"/>
                    <a:pt x="495" y="548"/>
                  </a:cubicBezTo>
                  <a:cubicBezTo>
                    <a:pt x="499" y="545"/>
                    <a:pt x="500" y="544"/>
                    <a:pt x="500" y="546"/>
                  </a:cubicBezTo>
                  <a:cubicBezTo>
                    <a:pt x="501" y="546"/>
                    <a:pt x="500" y="547"/>
                    <a:pt x="500" y="547"/>
                  </a:cubicBezTo>
                  <a:cubicBezTo>
                    <a:pt x="502" y="546"/>
                    <a:pt x="503" y="545"/>
                    <a:pt x="503" y="545"/>
                  </a:cubicBezTo>
                  <a:cubicBezTo>
                    <a:pt x="503" y="544"/>
                    <a:pt x="503" y="543"/>
                    <a:pt x="502" y="542"/>
                  </a:cubicBezTo>
                  <a:cubicBezTo>
                    <a:pt x="499" y="542"/>
                    <a:pt x="498" y="542"/>
                    <a:pt x="497" y="540"/>
                  </a:cubicBezTo>
                  <a:cubicBezTo>
                    <a:pt x="495" y="536"/>
                    <a:pt x="507" y="533"/>
                    <a:pt x="513" y="534"/>
                  </a:cubicBezTo>
                  <a:cubicBezTo>
                    <a:pt x="518" y="534"/>
                    <a:pt x="522" y="530"/>
                    <a:pt x="524" y="533"/>
                  </a:cubicBezTo>
                  <a:cubicBezTo>
                    <a:pt x="527" y="530"/>
                    <a:pt x="533" y="525"/>
                    <a:pt x="535" y="525"/>
                  </a:cubicBezTo>
                  <a:cubicBezTo>
                    <a:pt x="537" y="525"/>
                    <a:pt x="562" y="524"/>
                    <a:pt x="562" y="524"/>
                  </a:cubicBezTo>
                  <a:cubicBezTo>
                    <a:pt x="562" y="524"/>
                    <a:pt x="571" y="519"/>
                    <a:pt x="572" y="514"/>
                  </a:cubicBezTo>
                  <a:cubicBezTo>
                    <a:pt x="574" y="509"/>
                    <a:pt x="579" y="497"/>
                    <a:pt x="583" y="500"/>
                  </a:cubicBezTo>
                  <a:cubicBezTo>
                    <a:pt x="586" y="502"/>
                    <a:pt x="593" y="500"/>
                    <a:pt x="593" y="503"/>
                  </a:cubicBezTo>
                  <a:cubicBezTo>
                    <a:pt x="594" y="505"/>
                    <a:pt x="591" y="513"/>
                    <a:pt x="600" y="525"/>
                  </a:cubicBezTo>
                  <a:cubicBezTo>
                    <a:pt x="603" y="523"/>
                    <a:pt x="607" y="521"/>
                    <a:pt x="609" y="522"/>
                  </a:cubicBezTo>
                  <a:cubicBezTo>
                    <a:pt x="612" y="522"/>
                    <a:pt x="617" y="517"/>
                    <a:pt x="618" y="515"/>
                  </a:cubicBezTo>
                  <a:cubicBezTo>
                    <a:pt x="619" y="512"/>
                    <a:pt x="621" y="517"/>
                    <a:pt x="619" y="518"/>
                  </a:cubicBezTo>
                  <a:cubicBezTo>
                    <a:pt x="616" y="519"/>
                    <a:pt x="621" y="521"/>
                    <a:pt x="626" y="521"/>
                  </a:cubicBezTo>
                  <a:cubicBezTo>
                    <a:pt x="631" y="521"/>
                    <a:pt x="624" y="523"/>
                    <a:pt x="620" y="523"/>
                  </a:cubicBezTo>
                  <a:cubicBezTo>
                    <a:pt x="616" y="522"/>
                    <a:pt x="614" y="523"/>
                    <a:pt x="609" y="528"/>
                  </a:cubicBezTo>
                  <a:cubicBezTo>
                    <a:pt x="604" y="533"/>
                    <a:pt x="606" y="534"/>
                    <a:pt x="609" y="537"/>
                  </a:cubicBezTo>
                  <a:cubicBezTo>
                    <a:pt x="611" y="539"/>
                    <a:pt x="615" y="538"/>
                    <a:pt x="619" y="535"/>
                  </a:cubicBezTo>
                  <a:cubicBezTo>
                    <a:pt x="623" y="532"/>
                    <a:pt x="623" y="528"/>
                    <a:pt x="627" y="528"/>
                  </a:cubicBezTo>
                  <a:cubicBezTo>
                    <a:pt x="631" y="529"/>
                    <a:pt x="641" y="525"/>
                    <a:pt x="645" y="523"/>
                  </a:cubicBezTo>
                  <a:cubicBezTo>
                    <a:pt x="650" y="522"/>
                    <a:pt x="647" y="521"/>
                    <a:pt x="647" y="519"/>
                  </a:cubicBezTo>
                  <a:cubicBezTo>
                    <a:pt x="647" y="517"/>
                    <a:pt x="655" y="517"/>
                    <a:pt x="658" y="515"/>
                  </a:cubicBezTo>
                  <a:cubicBezTo>
                    <a:pt x="660" y="513"/>
                    <a:pt x="657" y="512"/>
                    <a:pt x="655" y="512"/>
                  </a:cubicBezTo>
                  <a:close/>
                  <a:moveTo>
                    <a:pt x="190" y="281"/>
                  </a:moveTo>
                  <a:cubicBezTo>
                    <a:pt x="186" y="287"/>
                    <a:pt x="184" y="288"/>
                    <a:pt x="179" y="287"/>
                  </a:cubicBezTo>
                  <a:cubicBezTo>
                    <a:pt x="174" y="286"/>
                    <a:pt x="171" y="288"/>
                    <a:pt x="174" y="290"/>
                  </a:cubicBezTo>
                  <a:cubicBezTo>
                    <a:pt x="176" y="292"/>
                    <a:pt x="176" y="293"/>
                    <a:pt x="171" y="294"/>
                  </a:cubicBezTo>
                  <a:cubicBezTo>
                    <a:pt x="167" y="295"/>
                    <a:pt x="163" y="299"/>
                    <a:pt x="161" y="299"/>
                  </a:cubicBezTo>
                  <a:cubicBezTo>
                    <a:pt x="159" y="298"/>
                    <a:pt x="170" y="291"/>
                    <a:pt x="167" y="289"/>
                  </a:cubicBezTo>
                  <a:cubicBezTo>
                    <a:pt x="164" y="287"/>
                    <a:pt x="158" y="292"/>
                    <a:pt x="158" y="295"/>
                  </a:cubicBezTo>
                  <a:cubicBezTo>
                    <a:pt x="157" y="297"/>
                    <a:pt x="153" y="297"/>
                    <a:pt x="150" y="297"/>
                  </a:cubicBezTo>
                  <a:cubicBezTo>
                    <a:pt x="148" y="297"/>
                    <a:pt x="144" y="294"/>
                    <a:pt x="147" y="294"/>
                  </a:cubicBezTo>
                  <a:cubicBezTo>
                    <a:pt x="150" y="294"/>
                    <a:pt x="148" y="291"/>
                    <a:pt x="151" y="289"/>
                  </a:cubicBezTo>
                  <a:cubicBezTo>
                    <a:pt x="155" y="288"/>
                    <a:pt x="151" y="286"/>
                    <a:pt x="152" y="284"/>
                  </a:cubicBezTo>
                  <a:cubicBezTo>
                    <a:pt x="153" y="283"/>
                    <a:pt x="160" y="286"/>
                    <a:pt x="161" y="283"/>
                  </a:cubicBezTo>
                  <a:cubicBezTo>
                    <a:pt x="161" y="280"/>
                    <a:pt x="153" y="278"/>
                    <a:pt x="150" y="280"/>
                  </a:cubicBezTo>
                  <a:cubicBezTo>
                    <a:pt x="148" y="281"/>
                    <a:pt x="142" y="285"/>
                    <a:pt x="135" y="282"/>
                  </a:cubicBezTo>
                  <a:cubicBezTo>
                    <a:pt x="133" y="281"/>
                    <a:pt x="153" y="279"/>
                    <a:pt x="156" y="276"/>
                  </a:cubicBezTo>
                  <a:cubicBezTo>
                    <a:pt x="160" y="273"/>
                    <a:pt x="175" y="269"/>
                    <a:pt x="176" y="272"/>
                  </a:cubicBezTo>
                  <a:cubicBezTo>
                    <a:pt x="177" y="275"/>
                    <a:pt x="168" y="277"/>
                    <a:pt x="172" y="279"/>
                  </a:cubicBezTo>
                  <a:cubicBezTo>
                    <a:pt x="177" y="282"/>
                    <a:pt x="184" y="280"/>
                    <a:pt x="186" y="277"/>
                  </a:cubicBezTo>
                  <a:cubicBezTo>
                    <a:pt x="188" y="275"/>
                    <a:pt x="195" y="275"/>
                    <a:pt x="190" y="281"/>
                  </a:cubicBezTo>
                  <a:close/>
                  <a:moveTo>
                    <a:pt x="235" y="338"/>
                  </a:moveTo>
                  <a:cubicBezTo>
                    <a:pt x="230" y="343"/>
                    <a:pt x="230" y="342"/>
                    <a:pt x="226" y="343"/>
                  </a:cubicBezTo>
                  <a:cubicBezTo>
                    <a:pt x="221" y="343"/>
                    <a:pt x="225" y="348"/>
                    <a:pt x="219" y="349"/>
                  </a:cubicBezTo>
                  <a:cubicBezTo>
                    <a:pt x="213" y="349"/>
                    <a:pt x="199" y="350"/>
                    <a:pt x="197" y="346"/>
                  </a:cubicBezTo>
                  <a:cubicBezTo>
                    <a:pt x="196" y="345"/>
                    <a:pt x="205" y="346"/>
                    <a:pt x="205" y="344"/>
                  </a:cubicBezTo>
                  <a:cubicBezTo>
                    <a:pt x="206" y="341"/>
                    <a:pt x="208" y="338"/>
                    <a:pt x="211" y="338"/>
                  </a:cubicBezTo>
                  <a:cubicBezTo>
                    <a:pt x="215" y="338"/>
                    <a:pt x="215" y="333"/>
                    <a:pt x="209" y="330"/>
                  </a:cubicBezTo>
                  <a:cubicBezTo>
                    <a:pt x="203" y="327"/>
                    <a:pt x="217" y="325"/>
                    <a:pt x="221" y="330"/>
                  </a:cubicBezTo>
                  <a:cubicBezTo>
                    <a:pt x="224" y="334"/>
                    <a:pt x="230" y="338"/>
                    <a:pt x="233" y="334"/>
                  </a:cubicBezTo>
                  <a:cubicBezTo>
                    <a:pt x="236" y="331"/>
                    <a:pt x="255" y="322"/>
                    <a:pt x="255" y="326"/>
                  </a:cubicBezTo>
                  <a:cubicBezTo>
                    <a:pt x="255" y="331"/>
                    <a:pt x="241" y="333"/>
                    <a:pt x="235" y="338"/>
                  </a:cubicBezTo>
                  <a:close/>
                  <a:moveTo>
                    <a:pt x="360" y="468"/>
                  </a:moveTo>
                  <a:cubicBezTo>
                    <a:pt x="356" y="468"/>
                    <a:pt x="360" y="458"/>
                    <a:pt x="353" y="454"/>
                  </a:cubicBezTo>
                  <a:cubicBezTo>
                    <a:pt x="344" y="449"/>
                    <a:pt x="341" y="440"/>
                    <a:pt x="341" y="436"/>
                  </a:cubicBezTo>
                  <a:cubicBezTo>
                    <a:pt x="341" y="431"/>
                    <a:pt x="348" y="429"/>
                    <a:pt x="351" y="433"/>
                  </a:cubicBezTo>
                  <a:cubicBezTo>
                    <a:pt x="353" y="436"/>
                    <a:pt x="358" y="451"/>
                    <a:pt x="360" y="455"/>
                  </a:cubicBezTo>
                  <a:cubicBezTo>
                    <a:pt x="363" y="460"/>
                    <a:pt x="363" y="468"/>
                    <a:pt x="360" y="46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1" name="Španělsko – podíl eCOM 7 %">
              <a:extLst>
                <a:ext uri="{FF2B5EF4-FFF2-40B4-BE49-F238E27FC236}">
                  <a16:creationId xmlns:a16="http://schemas.microsoft.com/office/drawing/2014/main" id="{DBB08C0F-825D-EB69-3493-C90249E0A7F2}"/>
                </a:ext>
              </a:extLst>
            </p:cNvPr>
            <p:cNvSpPr/>
            <p:nvPr/>
          </p:nvSpPr>
          <p:spPr>
            <a:xfrm>
              <a:off x="5301150" y="3148803"/>
              <a:ext cx="298388" cy="217348"/>
            </a:xfrm>
            <a:custGeom>
              <a:avLst/>
              <a:gdLst/>
              <a:ahLst/>
              <a:cxnLst/>
              <a:rect l="l" t="t" r="r" b="b"/>
              <a:pathLst>
                <a:path w="104" h="74" extrusionOk="0">
                  <a:moveTo>
                    <a:pt x="103" y="13"/>
                  </a:moveTo>
                  <a:cubicBezTo>
                    <a:pt x="100" y="13"/>
                    <a:pt x="97" y="13"/>
                    <a:pt x="95" y="13"/>
                  </a:cubicBezTo>
                  <a:cubicBezTo>
                    <a:pt x="92" y="12"/>
                    <a:pt x="86" y="12"/>
                    <a:pt x="85" y="10"/>
                  </a:cubicBezTo>
                  <a:cubicBezTo>
                    <a:pt x="84" y="9"/>
                    <a:pt x="81" y="8"/>
                    <a:pt x="81" y="10"/>
                  </a:cubicBezTo>
                  <a:cubicBezTo>
                    <a:pt x="81" y="11"/>
                    <a:pt x="77" y="12"/>
                    <a:pt x="75" y="10"/>
                  </a:cubicBezTo>
                  <a:cubicBezTo>
                    <a:pt x="73" y="9"/>
                    <a:pt x="69" y="8"/>
                    <a:pt x="67" y="6"/>
                  </a:cubicBezTo>
                  <a:cubicBezTo>
                    <a:pt x="66" y="6"/>
                    <a:pt x="64" y="5"/>
                    <a:pt x="63" y="4"/>
                  </a:cubicBezTo>
                  <a:cubicBezTo>
                    <a:pt x="60" y="5"/>
                    <a:pt x="53" y="2"/>
                    <a:pt x="49" y="3"/>
                  </a:cubicBezTo>
                  <a:cubicBezTo>
                    <a:pt x="44" y="3"/>
                    <a:pt x="28" y="2"/>
                    <a:pt x="22" y="2"/>
                  </a:cubicBezTo>
                  <a:cubicBezTo>
                    <a:pt x="16" y="3"/>
                    <a:pt x="16" y="0"/>
                    <a:pt x="12" y="0"/>
                  </a:cubicBezTo>
                  <a:cubicBezTo>
                    <a:pt x="9" y="0"/>
                    <a:pt x="10" y="4"/>
                    <a:pt x="6" y="4"/>
                  </a:cubicBezTo>
                  <a:cubicBezTo>
                    <a:pt x="1" y="4"/>
                    <a:pt x="0" y="7"/>
                    <a:pt x="4" y="10"/>
                  </a:cubicBezTo>
                  <a:cubicBezTo>
                    <a:pt x="6" y="11"/>
                    <a:pt x="6" y="15"/>
                    <a:pt x="5" y="18"/>
                  </a:cubicBezTo>
                  <a:cubicBezTo>
                    <a:pt x="6" y="18"/>
                    <a:pt x="7" y="17"/>
                    <a:pt x="8" y="17"/>
                  </a:cubicBezTo>
                  <a:cubicBezTo>
                    <a:pt x="9" y="15"/>
                    <a:pt x="10" y="15"/>
                    <a:pt x="10" y="17"/>
                  </a:cubicBezTo>
                  <a:cubicBezTo>
                    <a:pt x="10" y="19"/>
                    <a:pt x="14" y="18"/>
                    <a:pt x="15" y="18"/>
                  </a:cubicBezTo>
                  <a:cubicBezTo>
                    <a:pt x="17" y="18"/>
                    <a:pt x="16" y="20"/>
                    <a:pt x="19" y="18"/>
                  </a:cubicBezTo>
                  <a:cubicBezTo>
                    <a:pt x="21" y="17"/>
                    <a:pt x="23" y="17"/>
                    <a:pt x="23" y="19"/>
                  </a:cubicBezTo>
                  <a:cubicBezTo>
                    <a:pt x="23" y="21"/>
                    <a:pt x="28" y="20"/>
                    <a:pt x="25" y="22"/>
                  </a:cubicBezTo>
                  <a:cubicBezTo>
                    <a:pt x="23" y="25"/>
                    <a:pt x="20" y="25"/>
                    <a:pt x="20" y="27"/>
                  </a:cubicBezTo>
                  <a:cubicBezTo>
                    <a:pt x="20" y="29"/>
                    <a:pt x="23" y="32"/>
                    <a:pt x="21" y="34"/>
                  </a:cubicBezTo>
                  <a:cubicBezTo>
                    <a:pt x="19" y="36"/>
                    <a:pt x="21" y="40"/>
                    <a:pt x="19" y="40"/>
                  </a:cubicBezTo>
                  <a:cubicBezTo>
                    <a:pt x="17" y="40"/>
                    <a:pt x="15" y="41"/>
                    <a:pt x="17" y="43"/>
                  </a:cubicBezTo>
                  <a:cubicBezTo>
                    <a:pt x="20" y="45"/>
                    <a:pt x="21" y="47"/>
                    <a:pt x="20" y="47"/>
                  </a:cubicBezTo>
                  <a:cubicBezTo>
                    <a:pt x="18" y="47"/>
                    <a:pt x="17" y="51"/>
                    <a:pt x="18" y="52"/>
                  </a:cubicBezTo>
                  <a:cubicBezTo>
                    <a:pt x="19" y="53"/>
                    <a:pt x="23" y="55"/>
                    <a:pt x="19" y="56"/>
                  </a:cubicBezTo>
                  <a:cubicBezTo>
                    <a:pt x="16" y="56"/>
                    <a:pt x="16" y="59"/>
                    <a:pt x="16" y="61"/>
                  </a:cubicBezTo>
                  <a:cubicBezTo>
                    <a:pt x="16" y="61"/>
                    <a:pt x="17" y="62"/>
                    <a:pt x="17" y="63"/>
                  </a:cubicBezTo>
                  <a:cubicBezTo>
                    <a:pt x="19" y="63"/>
                    <a:pt x="20" y="63"/>
                    <a:pt x="22" y="64"/>
                  </a:cubicBezTo>
                  <a:cubicBezTo>
                    <a:pt x="25" y="65"/>
                    <a:pt x="27" y="74"/>
                    <a:pt x="31" y="73"/>
                  </a:cubicBezTo>
                  <a:cubicBezTo>
                    <a:pt x="33" y="73"/>
                    <a:pt x="32" y="71"/>
                    <a:pt x="33" y="70"/>
                  </a:cubicBezTo>
                  <a:cubicBezTo>
                    <a:pt x="34" y="69"/>
                    <a:pt x="36" y="70"/>
                    <a:pt x="38" y="70"/>
                  </a:cubicBezTo>
                  <a:cubicBezTo>
                    <a:pt x="40" y="70"/>
                    <a:pt x="41" y="67"/>
                    <a:pt x="45" y="67"/>
                  </a:cubicBezTo>
                  <a:cubicBezTo>
                    <a:pt x="50" y="67"/>
                    <a:pt x="53" y="67"/>
                    <a:pt x="56" y="67"/>
                  </a:cubicBezTo>
                  <a:cubicBezTo>
                    <a:pt x="58" y="67"/>
                    <a:pt x="61" y="66"/>
                    <a:pt x="61" y="64"/>
                  </a:cubicBezTo>
                  <a:cubicBezTo>
                    <a:pt x="62" y="62"/>
                    <a:pt x="64" y="60"/>
                    <a:pt x="68" y="60"/>
                  </a:cubicBezTo>
                  <a:cubicBezTo>
                    <a:pt x="71" y="59"/>
                    <a:pt x="70" y="56"/>
                    <a:pt x="71" y="54"/>
                  </a:cubicBezTo>
                  <a:cubicBezTo>
                    <a:pt x="71" y="52"/>
                    <a:pt x="76" y="49"/>
                    <a:pt x="77" y="48"/>
                  </a:cubicBezTo>
                  <a:cubicBezTo>
                    <a:pt x="77" y="46"/>
                    <a:pt x="73" y="41"/>
                    <a:pt x="77" y="36"/>
                  </a:cubicBezTo>
                  <a:cubicBezTo>
                    <a:pt x="80" y="31"/>
                    <a:pt x="83" y="31"/>
                    <a:pt x="83" y="28"/>
                  </a:cubicBezTo>
                  <a:cubicBezTo>
                    <a:pt x="83" y="26"/>
                    <a:pt x="87" y="25"/>
                    <a:pt x="91" y="24"/>
                  </a:cubicBezTo>
                  <a:cubicBezTo>
                    <a:pt x="95" y="24"/>
                    <a:pt x="96" y="21"/>
                    <a:pt x="100" y="20"/>
                  </a:cubicBezTo>
                  <a:cubicBezTo>
                    <a:pt x="102" y="19"/>
                    <a:pt x="103" y="16"/>
                    <a:pt x="103" y="13"/>
                  </a:cubicBezTo>
                  <a:close/>
                  <a:moveTo>
                    <a:pt x="104" y="39"/>
                  </a:moveTo>
                  <a:cubicBezTo>
                    <a:pt x="103" y="35"/>
                    <a:pt x="95" y="40"/>
                    <a:pt x="97" y="41"/>
                  </a:cubicBezTo>
                  <a:cubicBezTo>
                    <a:pt x="100" y="44"/>
                    <a:pt x="104" y="43"/>
                    <a:pt x="104" y="39"/>
                  </a:cubicBezTo>
                  <a:close/>
                </a:path>
              </a:pathLst>
            </a:custGeom>
            <a:solidFill>
              <a:srgbClr val="E50064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2" name="Google Shape;2002;p124">
              <a:extLst>
                <a:ext uri="{FF2B5EF4-FFF2-40B4-BE49-F238E27FC236}">
                  <a16:creationId xmlns:a16="http://schemas.microsoft.com/office/drawing/2014/main" id="{40BD3B37-2B5C-5EC8-E2D1-FE4B0DB670C9}"/>
                </a:ext>
              </a:extLst>
            </p:cNvPr>
            <p:cNvSpPr/>
            <p:nvPr/>
          </p:nvSpPr>
          <p:spPr>
            <a:xfrm>
              <a:off x="5816398" y="3053505"/>
              <a:ext cx="78265" cy="45143"/>
            </a:xfrm>
            <a:custGeom>
              <a:avLst/>
              <a:gdLst/>
              <a:ahLst/>
              <a:cxnLst/>
              <a:rect l="l" t="t" r="r" b="b"/>
              <a:pathLst>
                <a:path w="27" h="15" extrusionOk="0">
                  <a:moveTo>
                    <a:pt x="0" y="13"/>
                  </a:moveTo>
                  <a:cubicBezTo>
                    <a:pt x="2" y="12"/>
                    <a:pt x="5" y="12"/>
                    <a:pt x="6" y="13"/>
                  </a:cubicBezTo>
                  <a:cubicBezTo>
                    <a:pt x="7" y="13"/>
                    <a:pt x="7" y="14"/>
                    <a:pt x="7" y="15"/>
                  </a:cubicBezTo>
                  <a:cubicBezTo>
                    <a:pt x="9" y="15"/>
                    <a:pt x="12" y="14"/>
                    <a:pt x="13" y="14"/>
                  </a:cubicBezTo>
                  <a:cubicBezTo>
                    <a:pt x="14" y="13"/>
                    <a:pt x="17" y="15"/>
                    <a:pt x="18" y="14"/>
                  </a:cubicBezTo>
                  <a:cubicBezTo>
                    <a:pt x="18" y="13"/>
                    <a:pt x="19" y="11"/>
                    <a:pt x="21" y="11"/>
                  </a:cubicBezTo>
                  <a:cubicBezTo>
                    <a:pt x="22" y="11"/>
                    <a:pt x="21" y="7"/>
                    <a:pt x="22" y="7"/>
                  </a:cubicBezTo>
                  <a:cubicBezTo>
                    <a:pt x="24" y="6"/>
                    <a:pt x="27" y="3"/>
                    <a:pt x="27" y="3"/>
                  </a:cubicBezTo>
                  <a:cubicBezTo>
                    <a:pt x="27" y="3"/>
                    <a:pt x="26" y="0"/>
                    <a:pt x="26" y="0"/>
                  </a:cubicBezTo>
                  <a:cubicBezTo>
                    <a:pt x="25" y="0"/>
                    <a:pt x="23" y="2"/>
                    <a:pt x="20" y="2"/>
                  </a:cubicBezTo>
                  <a:cubicBezTo>
                    <a:pt x="17" y="2"/>
                    <a:pt x="14" y="4"/>
                    <a:pt x="13" y="4"/>
                  </a:cubicBezTo>
                  <a:cubicBezTo>
                    <a:pt x="12" y="4"/>
                    <a:pt x="7" y="3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1" y="5"/>
                    <a:pt x="0" y="9"/>
                    <a:pt x="0" y="1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3" name="Google Shape;2003;p124">
              <a:extLst>
                <a:ext uri="{FF2B5EF4-FFF2-40B4-BE49-F238E27FC236}">
                  <a16:creationId xmlns:a16="http://schemas.microsoft.com/office/drawing/2014/main" id="{A9D19153-12A5-E825-7B9A-755A16A522BB}"/>
                </a:ext>
              </a:extLst>
            </p:cNvPr>
            <p:cNvSpPr/>
            <p:nvPr/>
          </p:nvSpPr>
          <p:spPr>
            <a:xfrm>
              <a:off x="5977822" y="3203976"/>
              <a:ext cx="145119" cy="187253"/>
            </a:xfrm>
            <a:custGeom>
              <a:avLst/>
              <a:gdLst/>
              <a:ahLst/>
              <a:cxnLst/>
              <a:rect l="l" t="t" r="r" b="b"/>
              <a:pathLst>
                <a:path w="51" h="64" extrusionOk="0">
                  <a:moveTo>
                    <a:pt x="50" y="0"/>
                  </a:moveTo>
                  <a:cubicBezTo>
                    <a:pt x="49" y="0"/>
                    <a:pt x="46" y="1"/>
                    <a:pt x="46" y="2"/>
                  </a:cubicBezTo>
                  <a:cubicBezTo>
                    <a:pt x="47" y="3"/>
                    <a:pt x="45" y="4"/>
                    <a:pt x="43" y="4"/>
                  </a:cubicBezTo>
                  <a:cubicBezTo>
                    <a:pt x="43" y="4"/>
                    <a:pt x="37" y="3"/>
                    <a:pt x="35" y="2"/>
                  </a:cubicBezTo>
                  <a:cubicBezTo>
                    <a:pt x="33" y="2"/>
                    <a:pt x="27" y="2"/>
                    <a:pt x="24" y="2"/>
                  </a:cubicBezTo>
                  <a:cubicBezTo>
                    <a:pt x="24" y="2"/>
                    <a:pt x="24" y="2"/>
                    <a:pt x="24" y="3"/>
                  </a:cubicBezTo>
                  <a:cubicBezTo>
                    <a:pt x="23" y="4"/>
                    <a:pt x="17" y="7"/>
                    <a:pt x="16" y="6"/>
                  </a:cubicBezTo>
                  <a:cubicBezTo>
                    <a:pt x="15" y="6"/>
                    <a:pt x="15" y="8"/>
                    <a:pt x="13" y="8"/>
                  </a:cubicBezTo>
                  <a:cubicBezTo>
                    <a:pt x="11" y="9"/>
                    <a:pt x="7" y="8"/>
                    <a:pt x="7" y="9"/>
                  </a:cubicBezTo>
                  <a:cubicBezTo>
                    <a:pt x="7" y="10"/>
                    <a:pt x="6" y="12"/>
                    <a:pt x="4" y="14"/>
                  </a:cubicBezTo>
                  <a:cubicBezTo>
                    <a:pt x="3" y="15"/>
                    <a:pt x="4" y="16"/>
                    <a:pt x="2" y="17"/>
                  </a:cubicBezTo>
                  <a:cubicBezTo>
                    <a:pt x="1" y="17"/>
                    <a:pt x="1" y="19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3" y="22"/>
                    <a:pt x="5" y="25"/>
                    <a:pt x="5" y="28"/>
                  </a:cubicBezTo>
                  <a:cubicBezTo>
                    <a:pt x="4" y="31"/>
                    <a:pt x="8" y="32"/>
                    <a:pt x="10" y="30"/>
                  </a:cubicBezTo>
                  <a:cubicBezTo>
                    <a:pt x="12" y="28"/>
                    <a:pt x="18" y="31"/>
                    <a:pt x="18" y="33"/>
                  </a:cubicBezTo>
                  <a:cubicBezTo>
                    <a:pt x="18" y="34"/>
                    <a:pt x="12" y="31"/>
                    <a:pt x="9" y="33"/>
                  </a:cubicBezTo>
                  <a:cubicBezTo>
                    <a:pt x="6" y="36"/>
                    <a:pt x="11" y="38"/>
                    <a:pt x="11" y="40"/>
                  </a:cubicBezTo>
                  <a:cubicBezTo>
                    <a:pt x="10" y="43"/>
                    <a:pt x="12" y="46"/>
                    <a:pt x="15" y="46"/>
                  </a:cubicBezTo>
                  <a:cubicBezTo>
                    <a:pt x="18" y="46"/>
                    <a:pt x="21" y="50"/>
                    <a:pt x="22" y="49"/>
                  </a:cubicBezTo>
                  <a:cubicBezTo>
                    <a:pt x="24" y="49"/>
                    <a:pt x="20" y="42"/>
                    <a:pt x="21" y="41"/>
                  </a:cubicBezTo>
                  <a:cubicBezTo>
                    <a:pt x="22" y="40"/>
                    <a:pt x="25" y="43"/>
                    <a:pt x="27" y="41"/>
                  </a:cubicBezTo>
                  <a:cubicBezTo>
                    <a:pt x="28" y="39"/>
                    <a:pt x="25" y="38"/>
                    <a:pt x="23" y="38"/>
                  </a:cubicBezTo>
                  <a:cubicBezTo>
                    <a:pt x="20" y="38"/>
                    <a:pt x="23" y="34"/>
                    <a:pt x="26" y="36"/>
                  </a:cubicBezTo>
                  <a:cubicBezTo>
                    <a:pt x="29" y="38"/>
                    <a:pt x="30" y="36"/>
                    <a:pt x="32" y="36"/>
                  </a:cubicBezTo>
                  <a:cubicBezTo>
                    <a:pt x="33" y="35"/>
                    <a:pt x="33" y="30"/>
                    <a:pt x="29" y="29"/>
                  </a:cubicBezTo>
                  <a:cubicBezTo>
                    <a:pt x="24" y="28"/>
                    <a:pt x="25" y="32"/>
                    <a:pt x="22" y="29"/>
                  </a:cubicBezTo>
                  <a:cubicBezTo>
                    <a:pt x="19" y="26"/>
                    <a:pt x="25" y="27"/>
                    <a:pt x="25" y="25"/>
                  </a:cubicBezTo>
                  <a:cubicBezTo>
                    <a:pt x="25" y="22"/>
                    <a:pt x="20" y="19"/>
                    <a:pt x="18" y="16"/>
                  </a:cubicBezTo>
                  <a:cubicBezTo>
                    <a:pt x="16" y="13"/>
                    <a:pt x="21" y="12"/>
                    <a:pt x="22" y="14"/>
                  </a:cubicBezTo>
                  <a:cubicBezTo>
                    <a:pt x="24" y="16"/>
                    <a:pt x="27" y="15"/>
                    <a:pt x="29" y="15"/>
                  </a:cubicBezTo>
                  <a:cubicBezTo>
                    <a:pt x="31" y="14"/>
                    <a:pt x="27" y="10"/>
                    <a:pt x="30" y="9"/>
                  </a:cubicBezTo>
                  <a:cubicBezTo>
                    <a:pt x="34" y="7"/>
                    <a:pt x="34" y="10"/>
                    <a:pt x="35" y="10"/>
                  </a:cubicBezTo>
                  <a:cubicBezTo>
                    <a:pt x="37" y="11"/>
                    <a:pt x="38" y="7"/>
                    <a:pt x="41" y="7"/>
                  </a:cubicBezTo>
                  <a:cubicBezTo>
                    <a:pt x="43" y="7"/>
                    <a:pt x="45" y="8"/>
                    <a:pt x="47" y="10"/>
                  </a:cubicBezTo>
                  <a:cubicBezTo>
                    <a:pt x="48" y="9"/>
                    <a:pt x="49" y="8"/>
                    <a:pt x="49" y="7"/>
                  </a:cubicBezTo>
                  <a:cubicBezTo>
                    <a:pt x="49" y="6"/>
                    <a:pt x="51" y="5"/>
                    <a:pt x="51" y="3"/>
                  </a:cubicBezTo>
                  <a:cubicBezTo>
                    <a:pt x="51" y="2"/>
                    <a:pt x="51" y="1"/>
                    <a:pt x="50" y="0"/>
                  </a:cubicBezTo>
                  <a:close/>
                  <a:moveTo>
                    <a:pt x="44" y="60"/>
                  </a:moveTo>
                  <a:cubicBezTo>
                    <a:pt x="42" y="59"/>
                    <a:pt x="33" y="61"/>
                    <a:pt x="31" y="59"/>
                  </a:cubicBezTo>
                  <a:cubicBezTo>
                    <a:pt x="29" y="56"/>
                    <a:pt x="24" y="60"/>
                    <a:pt x="26" y="61"/>
                  </a:cubicBezTo>
                  <a:cubicBezTo>
                    <a:pt x="29" y="61"/>
                    <a:pt x="33" y="64"/>
                    <a:pt x="38" y="64"/>
                  </a:cubicBezTo>
                  <a:cubicBezTo>
                    <a:pt x="42" y="64"/>
                    <a:pt x="49" y="62"/>
                    <a:pt x="49" y="60"/>
                  </a:cubicBezTo>
                  <a:cubicBezTo>
                    <a:pt x="49" y="59"/>
                    <a:pt x="46" y="61"/>
                    <a:pt x="44" y="6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4" name="Google Shape;2004;p124">
              <a:extLst>
                <a:ext uri="{FF2B5EF4-FFF2-40B4-BE49-F238E27FC236}">
                  <a16:creationId xmlns:a16="http://schemas.microsoft.com/office/drawing/2014/main" id="{A7B16E82-D024-DE03-F43D-FA3F0EFED473}"/>
                </a:ext>
              </a:extLst>
            </p:cNvPr>
            <p:cNvSpPr/>
            <p:nvPr/>
          </p:nvSpPr>
          <p:spPr>
            <a:xfrm>
              <a:off x="6248489" y="3366151"/>
              <a:ext cx="60331" cy="36783"/>
            </a:xfrm>
            <a:custGeom>
              <a:avLst/>
              <a:gdLst/>
              <a:ahLst/>
              <a:cxnLst/>
              <a:rect l="l" t="t" r="r" b="b"/>
              <a:pathLst>
                <a:path w="21" h="13" extrusionOk="0">
                  <a:moveTo>
                    <a:pt x="14" y="8"/>
                  </a:moveTo>
                  <a:cubicBezTo>
                    <a:pt x="14" y="7"/>
                    <a:pt x="15" y="4"/>
                    <a:pt x="18" y="3"/>
                  </a:cubicBezTo>
                  <a:cubicBezTo>
                    <a:pt x="21" y="2"/>
                    <a:pt x="20" y="0"/>
                    <a:pt x="18" y="2"/>
                  </a:cubicBezTo>
                  <a:cubicBezTo>
                    <a:pt x="16" y="3"/>
                    <a:pt x="12" y="5"/>
                    <a:pt x="7" y="5"/>
                  </a:cubicBezTo>
                  <a:cubicBezTo>
                    <a:pt x="1" y="5"/>
                    <a:pt x="0" y="9"/>
                    <a:pt x="3" y="11"/>
                  </a:cubicBezTo>
                  <a:cubicBezTo>
                    <a:pt x="7" y="13"/>
                    <a:pt x="14" y="10"/>
                    <a:pt x="14" y="8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2005;p124">
              <a:extLst>
                <a:ext uri="{FF2B5EF4-FFF2-40B4-BE49-F238E27FC236}">
                  <a16:creationId xmlns:a16="http://schemas.microsoft.com/office/drawing/2014/main" id="{2CC4B005-6534-90DF-221D-FA1266679315}"/>
                </a:ext>
              </a:extLst>
            </p:cNvPr>
            <p:cNvSpPr/>
            <p:nvPr/>
          </p:nvSpPr>
          <p:spPr>
            <a:xfrm>
              <a:off x="4960368" y="2378054"/>
              <a:ext cx="246211" cy="130409"/>
            </a:xfrm>
            <a:custGeom>
              <a:avLst/>
              <a:gdLst/>
              <a:ahLst/>
              <a:cxnLst/>
              <a:rect l="l" t="t" r="r" b="b"/>
              <a:pathLst>
                <a:path w="86" h="44" extrusionOk="0">
                  <a:moveTo>
                    <a:pt x="73" y="31"/>
                  </a:moveTo>
                  <a:cubicBezTo>
                    <a:pt x="77" y="31"/>
                    <a:pt x="77" y="26"/>
                    <a:pt x="79" y="26"/>
                  </a:cubicBezTo>
                  <a:cubicBezTo>
                    <a:pt x="81" y="26"/>
                    <a:pt x="84" y="23"/>
                    <a:pt x="85" y="20"/>
                  </a:cubicBezTo>
                  <a:cubicBezTo>
                    <a:pt x="86" y="18"/>
                    <a:pt x="84" y="14"/>
                    <a:pt x="81" y="14"/>
                  </a:cubicBezTo>
                  <a:cubicBezTo>
                    <a:pt x="78" y="14"/>
                    <a:pt x="76" y="11"/>
                    <a:pt x="77" y="10"/>
                  </a:cubicBezTo>
                  <a:cubicBezTo>
                    <a:pt x="77" y="8"/>
                    <a:pt x="75" y="6"/>
                    <a:pt x="75" y="5"/>
                  </a:cubicBezTo>
                  <a:cubicBezTo>
                    <a:pt x="75" y="3"/>
                    <a:pt x="72" y="5"/>
                    <a:pt x="70" y="5"/>
                  </a:cubicBezTo>
                  <a:cubicBezTo>
                    <a:pt x="68" y="6"/>
                    <a:pt x="64" y="0"/>
                    <a:pt x="62" y="1"/>
                  </a:cubicBezTo>
                  <a:cubicBezTo>
                    <a:pt x="60" y="2"/>
                    <a:pt x="62" y="5"/>
                    <a:pt x="61" y="6"/>
                  </a:cubicBezTo>
                  <a:cubicBezTo>
                    <a:pt x="61" y="8"/>
                    <a:pt x="56" y="5"/>
                    <a:pt x="56" y="7"/>
                  </a:cubicBezTo>
                  <a:cubicBezTo>
                    <a:pt x="56" y="8"/>
                    <a:pt x="55" y="8"/>
                    <a:pt x="53" y="7"/>
                  </a:cubicBezTo>
                  <a:cubicBezTo>
                    <a:pt x="52" y="5"/>
                    <a:pt x="48" y="6"/>
                    <a:pt x="48" y="7"/>
                  </a:cubicBezTo>
                  <a:cubicBezTo>
                    <a:pt x="49" y="9"/>
                    <a:pt x="47" y="8"/>
                    <a:pt x="44" y="6"/>
                  </a:cubicBezTo>
                  <a:cubicBezTo>
                    <a:pt x="42" y="4"/>
                    <a:pt x="39" y="8"/>
                    <a:pt x="39" y="10"/>
                  </a:cubicBezTo>
                  <a:cubicBezTo>
                    <a:pt x="39" y="11"/>
                    <a:pt x="38" y="12"/>
                    <a:pt x="36" y="8"/>
                  </a:cubicBezTo>
                  <a:cubicBezTo>
                    <a:pt x="34" y="4"/>
                    <a:pt x="31" y="8"/>
                    <a:pt x="32" y="11"/>
                  </a:cubicBezTo>
                  <a:cubicBezTo>
                    <a:pt x="33" y="13"/>
                    <a:pt x="33" y="15"/>
                    <a:pt x="31" y="14"/>
                  </a:cubicBezTo>
                  <a:cubicBezTo>
                    <a:pt x="29" y="13"/>
                    <a:pt x="27" y="15"/>
                    <a:pt x="26" y="17"/>
                  </a:cubicBezTo>
                  <a:cubicBezTo>
                    <a:pt x="25" y="18"/>
                    <a:pt x="21" y="12"/>
                    <a:pt x="24" y="10"/>
                  </a:cubicBezTo>
                  <a:cubicBezTo>
                    <a:pt x="26" y="9"/>
                    <a:pt x="15" y="2"/>
                    <a:pt x="11" y="2"/>
                  </a:cubicBezTo>
                  <a:cubicBezTo>
                    <a:pt x="8" y="2"/>
                    <a:pt x="10" y="5"/>
                    <a:pt x="13" y="7"/>
                  </a:cubicBezTo>
                  <a:cubicBezTo>
                    <a:pt x="15" y="8"/>
                    <a:pt x="11" y="8"/>
                    <a:pt x="10" y="6"/>
                  </a:cubicBezTo>
                  <a:cubicBezTo>
                    <a:pt x="8" y="5"/>
                    <a:pt x="6" y="6"/>
                    <a:pt x="4" y="8"/>
                  </a:cubicBezTo>
                  <a:cubicBezTo>
                    <a:pt x="3" y="11"/>
                    <a:pt x="1" y="12"/>
                    <a:pt x="0" y="14"/>
                  </a:cubicBezTo>
                  <a:cubicBezTo>
                    <a:pt x="0" y="15"/>
                    <a:pt x="4" y="17"/>
                    <a:pt x="8" y="16"/>
                  </a:cubicBezTo>
                  <a:cubicBezTo>
                    <a:pt x="12" y="14"/>
                    <a:pt x="16" y="14"/>
                    <a:pt x="18" y="16"/>
                  </a:cubicBezTo>
                  <a:cubicBezTo>
                    <a:pt x="20" y="17"/>
                    <a:pt x="14" y="18"/>
                    <a:pt x="16" y="20"/>
                  </a:cubicBezTo>
                  <a:cubicBezTo>
                    <a:pt x="18" y="21"/>
                    <a:pt x="17" y="22"/>
                    <a:pt x="12" y="22"/>
                  </a:cubicBezTo>
                  <a:cubicBezTo>
                    <a:pt x="8" y="21"/>
                    <a:pt x="2" y="23"/>
                    <a:pt x="3" y="24"/>
                  </a:cubicBezTo>
                  <a:cubicBezTo>
                    <a:pt x="4" y="26"/>
                    <a:pt x="14" y="23"/>
                    <a:pt x="15" y="25"/>
                  </a:cubicBezTo>
                  <a:cubicBezTo>
                    <a:pt x="15" y="26"/>
                    <a:pt x="15" y="29"/>
                    <a:pt x="17" y="28"/>
                  </a:cubicBezTo>
                  <a:cubicBezTo>
                    <a:pt x="20" y="26"/>
                    <a:pt x="18" y="30"/>
                    <a:pt x="20" y="30"/>
                  </a:cubicBezTo>
                  <a:cubicBezTo>
                    <a:pt x="21" y="31"/>
                    <a:pt x="21" y="34"/>
                    <a:pt x="17" y="34"/>
                  </a:cubicBezTo>
                  <a:cubicBezTo>
                    <a:pt x="13" y="34"/>
                    <a:pt x="11" y="35"/>
                    <a:pt x="13" y="37"/>
                  </a:cubicBezTo>
                  <a:cubicBezTo>
                    <a:pt x="15" y="39"/>
                    <a:pt x="19" y="37"/>
                    <a:pt x="23" y="36"/>
                  </a:cubicBezTo>
                  <a:cubicBezTo>
                    <a:pt x="27" y="35"/>
                    <a:pt x="33" y="40"/>
                    <a:pt x="38" y="42"/>
                  </a:cubicBezTo>
                  <a:cubicBezTo>
                    <a:pt x="43" y="44"/>
                    <a:pt x="51" y="41"/>
                    <a:pt x="52" y="39"/>
                  </a:cubicBezTo>
                  <a:cubicBezTo>
                    <a:pt x="53" y="36"/>
                    <a:pt x="59" y="37"/>
                    <a:pt x="62" y="35"/>
                  </a:cubicBezTo>
                  <a:cubicBezTo>
                    <a:pt x="64" y="34"/>
                    <a:pt x="68" y="32"/>
                    <a:pt x="73" y="3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" name="Google Shape;2006;p124">
              <a:extLst>
                <a:ext uri="{FF2B5EF4-FFF2-40B4-BE49-F238E27FC236}">
                  <a16:creationId xmlns:a16="http://schemas.microsoft.com/office/drawing/2014/main" id="{0AC7E282-3B2E-F5BE-3C36-D7B9E4648DA0}"/>
                </a:ext>
              </a:extLst>
            </p:cNvPr>
            <p:cNvSpPr/>
            <p:nvPr/>
          </p:nvSpPr>
          <p:spPr>
            <a:xfrm>
              <a:off x="5278322" y="2792688"/>
              <a:ext cx="102724" cy="120377"/>
            </a:xfrm>
            <a:custGeom>
              <a:avLst/>
              <a:gdLst/>
              <a:ahLst/>
              <a:cxnLst/>
              <a:rect l="l" t="t" r="r" b="b"/>
              <a:pathLst>
                <a:path w="36" h="41" extrusionOk="0">
                  <a:moveTo>
                    <a:pt x="32" y="13"/>
                  </a:moveTo>
                  <a:cubicBezTo>
                    <a:pt x="31" y="12"/>
                    <a:pt x="31" y="11"/>
                    <a:pt x="30" y="11"/>
                  </a:cubicBezTo>
                  <a:cubicBezTo>
                    <a:pt x="27" y="7"/>
                    <a:pt x="25" y="10"/>
                    <a:pt x="25" y="12"/>
                  </a:cubicBezTo>
                  <a:cubicBezTo>
                    <a:pt x="25" y="14"/>
                    <a:pt x="22" y="11"/>
                    <a:pt x="20" y="11"/>
                  </a:cubicBezTo>
                  <a:cubicBezTo>
                    <a:pt x="18" y="11"/>
                    <a:pt x="21" y="7"/>
                    <a:pt x="22" y="6"/>
                  </a:cubicBezTo>
                  <a:cubicBezTo>
                    <a:pt x="23" y="6"/>
                    <a:pt x="24" y="4"/>
                    <a:pt x="24" y="2"/>
                  </a:cubicBezTo>
                  <a:cubicBezTo>
                    <a:pt x="24" y="2"/>
                    <a:pt x="23" y="2"/>
                    <a:pt x="23" y="1"/>
                  </a:cubicBezTo>
                  <a:cubicBezTo>
                    <a:pt x="20" y="0"/>
                    <a:pt x="15" y="0"/>
                    <a:pt x="15" y="3"/>
                  </a:cubicBezTo>
                  <a:cubicBezTo>
                    <a:pt x="15" y="6"/>
                    <a:pt x="19" y="5"/>
                    <a:pt x="19" y="7"/>
                  </a:cubicBezTo>
                  <a:cubicBezTo>
                    <a:pt x="19" y="9"/>
                    <a:pt x="15" y="8"/>
                    <a:pt x="12" y="10"/>
                  </a:cubicBezTo>
                  <a:cubicBezTo>
                    <a:pt x="10" y="12"/>
                    <a:pt x="7" y="9"/>
                    <a:pt x="4" y="10"/>
                  </a:cubicBezTo>
                  <a:cubicBezTo>
                    <a:pt x="1" y="12"/>
                    <a:pt x="7" y="13"/>
                    <a:pt x="5" y="16"/>
                  </a:cubicBezTo>
                  <a:cubicBezTo>
                    <a:pt x="3" y="19"/>
                    <a:pt x="5" y="19"/>
                    <a:pt x="8" y="22"/>
                  </a:cubicBezTo>
                  <a:cubicBezTo>
                    <a:pt x="12" y="25"/>
                    <a:pt x="6" y="26"/>
                    <a:pt x="6" y="29"/>
                  </a:cubicBezTo>
                  <a:cubicBezTo>
                    <a:pt x="6" y="32"/>
                    <a:pt x="2" y="32"/>
                    <a:pt x="1" y="34"/>
                  </a:cubicBezTo>
                  <a:cubicBezTo>
                    <a:pt x="0" y="36"/>
                    <a:pt x="5" y="41"/>
                    <a:pt x="9" y="41"/>
                  </a:cubicBezTo>
                  <a:cubicBezTo>
                    <a:pt x="12" y="41"/>
                    <a:pt x="19" y="39"/>
                    <a:pt x="23" y="35"/>
                  </a:cubicBezTo>
                  <a:cubicBezTo>
                    <a:pt x="27" y="31"/>
                    <a:pt x="29" y="35"/>
                    <a:pt x="33" y="33"/>
                  </a:cubicBezTo>
                  <a:cubicBezTo>
                    <a:pt x="36" y="31"/>
                    <a:pt x="34" y="17"/>
                    <a:pt x="33" y="14"/>
                  </a:cubicBezTo>
                  <a:cubicBezTo>
                    <a:pt x="32" y="14"/>
                    <a:pt x="32" y="13"/>
                    <a:pt x="32" y="1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" name="Británie – podíl eCOM 20 %">
              <a:extLst>
                <a:ext uri="{FF2B5EF4-FFF2-40B4-BE49-F238E27FC236}">
                  <a16:creationId xmlns:a16="http://schemas.microsoft.com/office/drawing/2014/main" id="{0F4DA7E4-4A50-7D66-F123-0A7BCCEF656B}"/>
                </a:ext>
              </a:extLst>
            </p:cNvPr>
            <p:cNvSpPr/>
            <p:nvPr/>
          </p:nvSpPr>
          <p:spPr>
            <a:xfrm>
              <a:off x="5328870" y="2598746"/>
              <a:ext cx="233167" cy="364476"/>
            </a:xfrm>
            <a:custGeom>
              <a:avLst/>
              <a:gdLst/>
              <a:ahLst/>
              <a:cxnLst/>
              <a:rect l="l" t="t" r="r" b="b"/>
              <a:pathLst>
                <a:path w="81" h="124" extrusionOk="0">
                  <a:moveTo>
                    <a:pt x="16" y="66"/>
                  </a:moveTo>
                  <a:cubicBezTo>
                    <a:pt x="13" y="63"/>
                    <a:pt x="9" y="68"/>
                    <a:pt x="6" y="68"/>
                  </a:cubicBezTo>
                  <a:cubicBezTo>
                    <a:pt x="6" y="70"/>
                    <a:pt x="5" y="72"/>
                    <a:pt x="4" y="72"/>
                  </a:cubicBezTo>
                  <a:cubicBezTo>
                    <a:pt x="3" y="73"/>
                    <a:pt x="0" y="77"/>
                    <a:pt x="2" y="77"/>
                  </a:cubicBezTo>
                  <a:cubicBezTo>
                    <a:pt x="4" y="77"/>
                    <a:pt x="7" y="80"/>
                    <a:pt x="7" y="78"/>
                  </a:cubicBezTo>
                  <a:cubicBezTo>
                    <a:pt x="7" y="76"/>
                    <a:pt x="9" y="73"/>
                    <a:pt x="12" y="77"/>
                  </a:cubicBezTo>
                  <a:cubicBezTo>
                    <a:pt x="13" y="77"/>
                    <a:pt x="13" y="78"/>
                    <a:pt x="14" y="79"/>
                  </a:cubicBezTo>
                  <a:cubicBezTo>
                    <a:pt x="15" y="77"/>
                    <a:pt x="19" y="77"/>
                    <a:pt x="21" y="75"/>
                  </a:cubicBezTo>
                  <a:cubicBezTo>
                    <a:pt x="23" y="73"/>
                    <a:pt x="19" y="69"/>
                    <a:pt x="16" y="66"/>
                  </a:cubicBezTo>
                  <a:close/>
                  <a:moveTo>
                    <a:pt x="81" y="96"/>
                  </a:moveTo>
                  <a:cubicBezTo>
                    <a:pt x="81" y="92"/>
                    <a:pt x="74" y="89"/>
                    <a:pt x="73" y="91"/>
                  </a:cubicBezTo>
                  <a:cubicBezTo>
                    <a:pt x="72" y="93"/>
                    <a:pt x="70" y="93"/>
                    <a:pt x="69" y="91"/>
                  </a:cubicBezTo>
                  <a:cubicBezTo>
                    <a:pt x="68" y="89"/>
                    <a:pt x="70" y="87"/>
                    <a:pt x="69" y="87"/>
                  </a:cubicBezTo>
                  <a:cubicBezTo>
                    <a:pt x="67" y="86"/>
                    <a:pt x="66" y="83"/>
                    <a:pt x="66" y="82"/>
                  </a:cubicBezTo>
                  <a:cubicBezTo>
                    <a:pt x="66" y="81"/>
                    <a:pt x="64" y="73"/>
                    <a:pt x="60" y="72"/>
                  </a:cubicBezTo>
                  <a:cubicBezTo>
                    <a:pt x="56" y="71"/>
                    <a:pt x="55" y="66"/>
                    <a:pt x="55" y="63"/>
                  </a:cubicBezTo>
                  <a:cubicBezTo>
                    <a:pt x="54" y="60"/>
                    <a:pt x="51" y="61"/>
                    <a:pt x="49" y="59"/>
                  </a:cubicBezTo>
                  <a:cubicBezTo>
                    <a:pt x="47" y="56"/>
                    <a:pt x="44" y="57"/>
                    <a:pt x="42" y="57"/>
                  </a:cubicBezTo>
                  <a:cubicBezTo>
                    <a:pt x="40" y="57"/>
                    <a:pt x="42" y="54"/>
                    <a:pt x="45" y="52"/>
                  </a:cubicBezTo>
                  <a:cubicBezTo>
                    <a:pt x="48" y="50"/>
                    <a:pt x="51" y="40"/>
                    <a:pt x="51" y="38"/>
                  </a:cubicBezTo>
                  <a:cubicBezTo>
                    <a:pt x="51" y="36"/>
                    <a:pt x="39" y="36"/>
                    <a:pt x="36" y="37"/>
                  </a:cubicBezTo>
                  <a:cubicBezTo>
                    <a:pt x="34" y="39"/>
                    <a:pt x="31" y="36"/>
                    <a:pt x="34" y="35"/>
                  </a:cubicBezTo>
                  <a:cubicBezTo>
                    <a:pt x="36" y="34"/>
                    <a:pt x="40" y="30"/>
                    <a:pt x="40" y="28"/>
                  </a:cubicBezTo>
                  <a:cubicBezTo>
                    <a:pt x="39" y="26"/>
                    <a:pt x="43" y="25"/>
                    <a:pt x="41" y="23"/>
                  </a:cubicBezTo>
                  <a:cubicBezTo>
                    <a:pt x="39" y="22"/>
                    <a:pt x="39" y="25"/>
                    <a:pt x="37" y="27"/>
                  </a:cubicBezTo>
                  <a:cubicBezTo>
                    <a:pt x="36" y="28"/>
                    <a:pt x="32" y="27"/>
                    <a:pt x="29" y="27"/>
                  </a:cubicBezTo>
                  <a:cubicBezTo>
                    <a:pt x="25" y="26"/>
                    <a:pt x="23" y="31"/>
                    <a:pt x="24" y="33"/>
                  </a:cubicBezTo>
                  <a:cubicBezTo>
                    <a:pt x="24" y="36"/>
                    <a:pt x="19" y="37"/>
                    <a:pt x="20" y="39"/>
                  </a:cubicBezTo>
                  <a:cubicBezTo>
                    <a:pt x="21" y="41"/>
                    <a:pt x="19" y="42"/>
                    <a:pt x="18" y="41"/>
                  </a:cubicBezTo>
                  <a:cubicBezTo>
                    <a:pt x="17" y="40"/>
                    <a:pt x="15" y="38"/>
                    <a:pt x="13" y="39"/>
                  </a:cubicBezTo>
                  <a:cubicBezTo>
                    <a:pt x="11" y="41"/>
                    <a:pt x="16" y="44"/>
                    <a:pt x="19" y="44"/>
                  </a:cubicBezTo>
                  <a:cubicBezTo>
                    <a:pt x="22" y="45"/>
                    <a:pt x="17" y="47"/>
                    <a:pt x="16" y="50"/>
                  </a:cubicBezTo>
                  <a:cubicBezTo>
                    <a:pt x="15" y="53"/>
                    <a:pt x="20" y="52"/>
                    <a:pt x="20" y="54"/>
                  </a:cubicBezTo>
                  <a:cubicBezTo>
                    <a:pt x="20" y="57"/>
                    <a:pt x="14" y="57"/>
                    <a:pt x="14" y="59"/>
                  </a:cubicBezTo>
                  <a:cubicBezTo>
                    <a:pt x="14" y="62"/>
                    <a:pt x="17" y="58"/>
                    <a:pt x="19" y="57"/>
                  </a:cubicBezTo>
                  <a:cubicBezTo>
                    <a:pt x="21" y="56"/>
                    <a:pt x="18" y="63"/>
                    <a:pt x="23" y="62"/>
                  </a:cubicBezTo>
                  <a:cubicBezTo>
                    <a:pt x="27" y="62"/>
                    <a:pt x="26" y="56"/>
                    <a:pt x="27" y="56"/>
                  </a:cubicBezTo>
                  <a:cubicBezTo>
                    <a:pt x="29" y="56"/>
                    <a:pt x="26" y="59"/>
                    <a:pt x="28" y="62"/>
                  </a:cubicBezTo>
                  <a:cubicBezTo>
                    <a:pt x="29" y="64"/>
                    <a:pt x="25" y="68"/>
                    <a:pt x="25" y="70"/>
                  </a:cubicBezTo>
                  <a:cubicBezTo>
                    <a:pt x="25" y="71"/>
                    <a:pt x="34" y="71"/>
                    <a:pt x="36" y="69"/>
                  </a:cubicBezTo>
                  <a:cubicBezTo>
                    <a:pt x="39" y="66"/>
                    <a:pt x="41" y="69"/>
                    <a:pt x="39" y="71"/>
                  </a:cubicBezTo>
                  <a:cubicBezTo>
                    <a:pt x="37" y="73"/>
                    <a:pt x="38" y="75"/>
                    <a:pt x="40" y="76"/>
                  </a:cubicBezTo>
                  <a:cubicBezTo>
                    <a:pt x="42" y="77"/>
                    <a:pt x="43" y="77"/>
                    <a:pt x="42" y="79"/>
                  </a:cubicBezTo>
                  <a:cubicBezTo>
                    <a:pt x="41" y="81"/>
                    <a:pt x="42" y="84"/>
                    <a:pt x="41" y="86"/>
                  </a:cubicBezTo>
                  <a:cubicBezTo>
                    <a:pt x="41" y="88"/>
                    <a:pt x="33" y="88"/>
                    <a:pt x="33" y="87"/>
                  </a:cubicBezTo>
                  <a:cubicBezTo>
                    <a:pt x="33" y="85"/>
                    <a:pt x="30" y="86"/>
                    <a:pt x="31" y="88"/>
                  </a:cubicBezTo>
                  <a:cubicBezTo>
                    <a:pt x="31" y="89"/>
                    <a:pt x="28" y="91"/>
                    <a:pt x="28" y="93"/>
                  </a:cubicBezTo>
                  <a:cubicBezTo>
                    <a:pt x="29" y="94"/>
                    <a:pt x="33" y="94"/>
                    <a:pt x="33" y="96"/>
                  </a:cubicBezTo>
                  <a:cubicBezTo>
                    <a:pt x="33" y="98"/>
                    <a:pt x="30" y="100"/>
                    <a:pt x="25" y="101"/>
                  </a:cubicBezTo>
                  <a:cubicBezTo>
                    <a:pt x="21" y="103"/>
                    <a:pt x="26" y="106"/>
                    <a:pt x="28" y="105"/>
                  </a:cubicBezTo>
                  <a:cubicBezTo>
                    <a:pt x="31" y="103"/>
                    <a:pt x="30" y="106"/>
                    <a:pt x="33" y="106"/>
                  </a:cubicBezTo>
                  <a:cubicBezTo>
                    <a:pt x="36" y="106"/>
                    <a:pt x="38" y="108"/>
                    <a:pt x="42" y="107"/>
                  </a:cubicBezTo>
                  <a:cubicBezTo>
                    <a:pt x="45" y="106"/>
                    <a:pt x="45" y="107"/>
                    <a:pt x="42" y="109"/>
                  </a:cubicBezTo>
                  <a:cubicBezTo>
                    <a:pt x="40" y="111"/>
                    <a:pt x="36" y="109"/>
                    <a:pt x="33" y="110"/>
                  </a:cubicBezTo>
                  <a:cubicBezTo>
                    <a:pt x="31" y="111"/>
                    <a:pt x="21" y="121"/>
                    <a:pt x="23" y="123"/>
                  </a:cubicBezTo>
                  <a:cubicBezTo>
                    <a:pt x="24" y="124"/>
                    <a:pt x="26" y="121"/>
                    <a:pt x="29" y="119"/>
                  </a:cubicBezTo>
                  <a:cubicBezTo>
                    <a:pt x="33" y="118"/>
                    <a:pt x="33" y="120"/>
                    <a:pt x="35" y="121"/>
                  </a:cubicBezTo>
                  <a:cubicBezTo>
                    <a:pt x="37" y="121"/>
                    <a:pt x="37" y="117"/>
                    <a:pt x="39" y="117"/>
                  </a:cubicBezTo>
                  <a:cubicBezTo>
                    <a:pt x="40" y="117"/>
                    <a:pt x="42" y="116"/>
                    <a:pt x="44" y="116"/>
                  </a:cubicBezTo>
                  <a:cubicBezTo>
                    <a:pt x="47" y="117"/>
                    <a:pt x="49" y="116"/>
                    <a:pt x="51" y="114"/>
                  </a:cubicBezTo>
                  <a:cubicBezTo>
                    <a:pt x="52" y="113"/>
                    <a:pt x="56" y="117"/>
                    <a:pt x="57" y="116"/>
                  </a:cubicBezTo>
                  <a:cubicBezTo>
                    <a:pt x="58" y="115"/>
                    <a:pt x="64" y="114"/>
                    <a:pt x="66" y="114"/>
                  </a:cubicBezTo>
                  <a:cubicBezTo>
                    <a:pt x="69" y="114"/>
                    <a:pt x="76" y="111"/>
                    <a:pt x="77" y="110"/>
                  </a:cubicBezTo>
                  <a:cubicBezTo>
                    <a:pt x="79" y="108"/>
                    <a:pt x="76" y="108"/>
                    <a:pt x="74" y="108"/>
                  </a:cubicBezTo>
                  <a:cubicBezTo>
                    <a:pt x="72" y="108"/>
                    <a:pt x="72" y="106"/>
                    <a:pt x="75" y="103"/>
                  </a:cubicBezTo>
                  <a:cubicBezTo>
                    <a:pt x="77" y="101"/>
                    <a:pt x="81" y="99"/>
                    <a:pt x="81" y="96"/>
                  </a:cubicBezTo>
                  <a:close/>
                  <a:moveTo>
                    <a:pt x="10" y="36"/>
                  </a:moveTo>
                  <a:cubicBezTo>
                    <a:pt x="13" y="36"/>
                    <a:pt x="17" y="30"/>
                    <a:pt x="15" y="29"/>
                  </a:cubicBezTo>
                  <a:cubicBezTo>
                    <a:pt x="14" y="27"/>
                    <a:pt x="7" y="36"/>
                    <a:pt x="10" y="36"/>
                  </a:cubicBezTo>
                  <a:close/>
                  <a:moveTo>
                    <a:pt x="56" y="10"/>
                  </a:moveTo>
                  <a:cubicBezTo>
                    <a:pt x="58" y="8"/>
                    <a:pt x="60" y="0"/>
                    <a:pt x="57" y="1"/>
                  </a:cubicBezTo>
                  <a:cubicBezTo>
                    <a:pt x="54" y="2"/>
                    <a:pt x="55" y="11"/>
                    <a:pt x="56" y="10"/>
                  </a:cubicBezTo>
                  <a:close/>
                </a:path>
              </a:pathLst>
            </a:custGeom>
            <a:solidFill>
              <a:srgbClr val="FFB600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" name="Británie – podíl eCOM 20 %">
              <a:extLst>
                <a:ext uri="{FF2B5EF4-FFF2-40B4-BE49-F238E27FC236}">
                  <a16:creationId xmlns:a16="http://schemas.microsoft.com/office/drawing/2014/main" id="{456CD84D-55B6-F8F8-1B01-5DAF4B5EA8D5}"/>
                </a:ext>
              </a:extLst>
            </p:cNvPr>
            <p:cNvSpPr/>
            <p:nvPr/>
          </p:nvSpPr>
          <p:spPr>
            <a:xfrm>
              <a:off x="5328870" y="2598746"/>
              <a:ext cx="233167" cy="364476"/>
            </a:xfrm>
            <a:custGeom>
              <a:avLst/>
              <a:gdLst/>
              <a:ahLst/>
              <a:cxnLst/>
              <a:rect l="l" t="t" r="r" b="b"/>
              <a:pathLst>
                <a:path w="81" h="124" extrusionOk="0">
                  <a:moveTo>
                    <a:pt x="16" y="66"/>
                  </a:moveTo>
                  <a:cubicBezTo>
                    <a:pt x="13" y="63"/>
                    <a:pt x="9" y="68"/>
                    <a:pt x="6" y="68"/>
                  </a:cubicBezTo>
                  <a:cubicBezTo>
                    <a:pt x="6" y="70"/>
                    <a:pt x="5" y="72"/>
                    <a:pt x="4" y="72"/>
                  </a:cubicBezTo>
                  <a:cubicBezTo>
                    <a:pt x="3" y="73"/>
                    <a:pt x="0" y="77"/>
                    <a:pt x="2" y="77"/>
                  </a:cubicBezTo>
                  <a:cubicBezTo>
                    <a:pt x="4" y="77"/>
                    <a:pt x="7" y="80"/>
                    <a:pt x="7" y="78"/>
                  </a:cubicBezTo>
                  <a:cubicBezTo>
                    <a:pt x="7" y="76"/>
                    <a:pt x="9" y="73"/>
                    <a:pt x="12" y="77"/>
                  </a:cubicBezTo>
                  <a:cubicBezTo>
                    <a:pt x="13" y="77"/>
                    <a:pt x="13" y="78"/>
                    <a:pt x="14" y="79"/>
                  </a:cubicBezTo>
                  <a:cubicBezTo>
                    <a:pt x="15" y="77"/>
                    <a:pt x="19" y="77"/>
                    <a:pt x="21" y="75"/>
                  </a:cubicBezTo>
                  <a:cubicBezTo>
                    <a:pt x="23" y="73"/>
                    <a:pt x="19" y="69"/>
                    <a:pt x="16" y="66"/>
                  </a:cubicBezTo>
                  <a:close/>
                  <a:moveTo>
                    <a:pt x="81" y="96"/>
                  </a:moveTo>
                  <a:cubicBezTo>
                    <a:pt x="81" y="92"/>
                    <a:pt x="74" y="89"/>
                    <a:pt x="73" y="91"/>
                  </a:cubicBezTo>
                  <a:cubicBezTo>
                    <a:pt x="72" y="93"/>
                    <a:pt x="70" y="93"/>
                    <a:pt x="69" y="91"/>
                  </a:cubicBezTo>
                  <a:cubicBezTo>
                    <a:pt x="68" y="89"/>
                    <a:pt x="70" y="87"/>
                    <a:pt x="69" y="87"/>
                  </a:cubicBezTo>
                  <a:cubicBezTo>
                    <a:pt x="67" y="86"/>
                    <a:pt x="66" y="83"/>
                    <a:pt x="66" y="82"/>
                  </a:cubicBezTo>
                  <a:cubicBezTo>
                    <a:pt x="66" y="81"/>
                    <a:pt x="64" y="73"/>
                    <a:pt x="60" y="72"/>
                  </a:cubicBezTo>
                  <a:cubicBezTo>
                    <a:pt x="56" y="71"/>
                    <a:pt x="55" y="66"/>
                    <a:pt x="55" y="63"/>
                  </a:cubicBezTo>
                  <a:cubicBezTo>
                    <a:pt x="54" y="60"/>
                    <a:pt x="51" y="61"/>
                    <a:pt x="49" y="59"/>
                  </a:cubicBezTo>
                  <a:cubicBezTo>
                    <a:pt x="47" y="56"/>
                    <a:pt x="44" y="57"/>
                    <a:pt x="42" y="57"/>
                  </a:cubicBezTo>
                  <a:cubicBezTo>
                    <a:pt x="40" y="57"/>
                    <a:pt x="42" y="54"/>
                    <a:pt x="45" y="52"/>
                  </a:cubicBezTo>
                  <a:cubicBezTo>
                    <a:pt x="48" y="50"/>
                    <a:pt x="51" y="40"/>
                    <a:pt x="51" y="38"/>
                  </a:cubicBezTo>
                  <a:cubicBezTo>
                    <a:pt x="51" y="36"/>
                    <a:pt x="39" y="36"/>
                    <a:pt x="36" y="37"/>
                  </a:cubicBezTo>
                  <a:cubicBezTo>
                    <a:pt x="34" y="39"/>
                    <a:pt x="31" y="36"/>
                    <a:pt x="34" y="35"/>
                  </a:cubicBezTo>
                  <a:cubicBezTo>
                    <a:pt x="36" y="34"/>
                    <a:pt x="40" y="30"/>
                    <a:pt x="40" y="28"/>
                  </a:cubicBezTo>
                  <a:cubicBezTo>
                    <a:pt x="39" y="26"/>
                    <a:pt x="43" y="25"/>
                    <a:pt x="41" y="23"/>
                  </a:cubicBezTo>
                  <a:cubicBezTo>
                    <a:pt x="39" y="22"/>
                    <a:pt x="39" y="25"/>
                    <a:pt x="37" y="27"/>
                  </a:cubicBezTo>
                  <a:cubicBezTo>
                    <a:pt x="36" y="28"/>
                    <a:pt x="32" y="27"/>
                    <a:pt x="29" y="27"/>
                  </a:cubicBezTo>
                  <a:cubicBezTo>
                    <a:pt x="25" y="26"/>
                    <a:pt x="23" y="31"/>
                    <a:pt x="24" y="33"/>
                  </a:cubicBezTo>
                  <a:cubicBezTo>
                    <a:pt x="24" y="36"/>
                    <a:pt x="19" y="37"/>
                    <a:pt x="20" y="39"/>
                  </a:cubicBezTo>
                  <a:cubicBezTo>
                    <a:pt x="21" y="41"/>
                    <a:pt x="19" y="42"/>
                    <a:pt x="18" y="41"/>
                  </a:cubicBezTo>
                  <a:cubicBezTo>
                    <a:pt x="17" y="40"/>
                    <a:pt x="15" y="38"/>
                    <a:pt x="13" y="39"/>
                  </a:cubicBezTo>
                  <a:cubicBezTo>
                    <a:pt x="11" y="41"/>
                    <a:pt x="16" y="44"/>
                    <a:pt x="19" y="44"/>
                  </a:cubicBezTo>
                  <a:cubicBezTo>
                    <a:pt x="22" y="45"/>
                    <a:pt x="17" y="47"/>
                    <a:pt x="16" y="50"/>
                  </a:cubicBezTo>
                  <a:cubicBezTo>
                    <a:pt x="15" y="53"/>
                    <a:pt x="20" y="52"/>
                    <a:pt x="20" y="54"/>
                  </a:cubicBezTo>
                  <a:cubicBezTo>
                    <a:pt x="20" y="57"/>
                    <a:pt x="14" y="57"/>
                    <a:pt x="14" y="59"/>
                  </a:cubicBezTo>
                  <a:cubicBezTo>
                    <a:pt x="14" y="62"/>
                    <a:pt x="17" y="58"/>
                    <a:pt x="19" y="57"/>
                  </a:cubicBezTo>
                  <a:cubicBezTo>
                    <a:pt x="21" y="56"/>
                    <a:pt x="18" y="63"/>
                    <a:pt x="23" y="62"/>
                  </a:cubicBezTo>
                  <a:cubicBezTo>
                    <a:pt x="27" y="62"/>
                    <a:pt x="26" y="56"/>
                    <a:pt x="27" y="56"/>
                  </a:cubicBezTo>
                  <a:cubicBezTo>
                    <a:pt x="29" y="56"/>
                    <a:pt x="26" y="59"/>
                    <a:pt x="28" y="62"/>
                  </a:cubicBezTo>
                  <a:cubicBezTo>
                    <a:pt x="29" y="64"/>
                    <a:pt x="25" y="68"/>
                    <a:pt x="25" y="70"/>
                  </a:cubicBezTo>
                  <a:cubicBezTo>
                    <a:pt x="25" y="71"/>
                    <a:pt x="34" y="71"/>
                    <a:pt x="36" y="69"/>
                  </a:cubicBezTo>
                  <a:cubicBezTo>
                    <a:pt x="39" y="66"/>
                    <a:pt x="41" y="69"/>
                    <a:pt x="39" y="71"/>
                  </a:cubicBezTo>
                  <a:cubicBezTo>
                    <a:pt x="37" y="73"/>
                    <a:pt x="38" y="75"/>
                    <a:pt x="40" y="76"/>
                  </a:cubicBezTo>
                  <a:cubicBezTo>
                    <a:pt x="42" y="77"/>
                    <a:pt x="43" y="77"/>
                    <a:pt x="42" y="79"/>
                  </a:cubicBezTo>
                  <a:cubicBezTo>
                    <a:pt x="41" y="81"/>
                    <a:pt x="42" y="84"/>
                    <a:pt x="41" y="86"/>
                  </a:cubicBezTo>
                  <a:cubicBezTo>
                    <a:pt x="41" y="88"/>
                    <a:pt x="33" y="88"/>
                    <a:pt x="33" y="87"/>
                  </a:cubicBezTo>
                  <a:cubicBezTo>
                    <a:pt x="33" y="85"/>
                    <a:pt x="30" y="86"/>
                    <a:pt x="31" y="88"/>
                  </a:cubicBezTo>
                  <a:cubicBezTo>
                    <a:pt x="31" y="89"/>
                    <a:pt x="28" y="91"/>
                    <a:pt x="28" y="93"/>
                  </a:cubicBezTo>
                  <a:cubicBezTo>
                    <a:pt x="29" y="94"/>
                    <a:pt x="33" y="94"/>
                    <a:pt x="33" y="96"/>
                  </a:cubicBezTo>
                  <a:cubicBezTo>
                    <a:pt x="33" y="98"/>
                    <a:pt x="30" y="100"/>
                    <a:pt x="25" y="101"/>
                  </a:cubicBezTo>
                  <a:cubicBezTo>
                    <a:pt x="21" y="103"/>
                    <a:pt x="26" y="106"/>
                    <a:pt x="28" y="105"/>
                  </a:cubicBezTo>
                  <a:cubicBezTo>
                    <a:pt x="31" y="103"/>
                    <a:pt x="30" y="106"/>
                    <a:pt x="33" y="106"/>
                  </a:cubicBezTo>
                  <a:cubicBezTo>
                    <a:pt x="36" y="106"/>
                    <a:pt x="38" y="108"/>
                    <a:pt x="42" y="107"/>
                  </a:cubicBezTo>
                  <a:cubicBezTo>
                    <a:pt x="45" y="106"/>
                    <a:pt x="45" y="107"/>
                    <a:pt x="42" y="109"/>
                  </a:cubicBezTo>
                  <a:cubicBezTo>
                    <a:pt x="40" y="111"/>
                    <a:pt x="36" y="109"/>
                    <a:pt x="33" y="110"/>
                  </a:cubicBezTo>
                  <a:cubicBezTo>
                    <a:pt x="31" y="111"/>
                    <a:pt x="21" y="121"/>
                    <a:pt x="23" y="123"/>
                  </a:cubicBezTo>
                  <a:cubicBezTo>
                    <a:pt x="24" y="124"/>
                    <a:pt x="26" y="121"/>
                    <a:pt x="29" y="119"/>
                  </a:cubicBezTo>
                  <a:cubicBezTo>
                    <a:pt x="33" y="118"/>
                    <a:pt x="33" y="120"/>
                    <a:pt x="35" y="121"/>
                  </a:cubicBezTo>
                  <a:cubicBezTo>
                    <a:pt x="37" y="121"/>
                    <a:pt x="37" y="117"/>
                    <a:pt x="39" y="117"/>
                  </a:cubicBezTo>
                  <a:cubicBezTo>
                    <a:pt x="40" y="117"/>
                    <a:pt x="42" y="116"/>
                    <a:pt x="44" y="116"/>
                  </a:cubicBezTo>
                  <a:cubicBezTo>
                    <a:pt x="47" y="117"/>
                    <a:pt x="49" y="116"/>
                    <a:pt x="51" y="114"/>
                  </a:cubicBezTo>
                  <a:cubicBezTo>
                    <a:pt x="52" y="113"/>
                    <a:pt x="56" y="117"/>
                    <a:pt x="57" y="116"/>
                  </a:cubicBezTo>
                  <a:cubicBezTo>
                    <a:pt x="58" y="115"/>
                    <a:pt x="64" y="114"/>
                    <a:pt x="66" y="114"/>
                  </a:cubicBezTo>
                  <a:cubicBezTo>
                    <a:pt x="69" y="114"/>
                    <a:pt x="76" y="111"/>
                    <a:pt x="77" y="110"/>
                  </a:cubicBezTo>
                  <a:cubicBezTo>
                    <a:pt x="79" y="108"/>
                    <a:pt x="76" y="108"/>
                    <a:pt x="74" y="108"/>
                  </a:cubicBezTo>
                  <a:cubicBezTo>
                    <a:pt x="72" y="108"/>
                    <a:pt x="72" y="106"/>
                    <a:pt x="75" y="103"/>
                  </a:cubicBezTo>
                  <a:cubicBezTo>
                    <a:pt x="77" y="101"/>
                    <a:pt x="81" y="99"/>
                    <a:pt x="81" y="96"/>
                  </a:cubicBezTo>
                  <a:close/>
                  <a:moveTo>
                    <a:pt x="10" y="36"/>
                  </a:moveTo>
                  <a:cubicBezTo>
                    <a:pt x="13" y="36"/>
                    <a:pt x="17" y="30"/>
                    <a:pt x="15" y="29"/>
                  </a:cubicBezTo>
                  <a:cubicBezTo>
                    <a:pt x="14" y="27"/>
                    <a:pt x="7" y="36"/>
                    <a:pt x="10" y="36"/>
                  </a:cubicBezTo>
                  <a:close/>
                  <a:moveTo>
                    <a:pt x="56" y="10"/>
                  </a:moveTo>
                  <a:cubicBezTo>
                    <a:pt x="58" y="8"/>
                    <a:pt x="60" y="0"/>
                    <a:pt x="57" y="1"/>
                  </a:cubicBezTo>
                  <a:cubicBezTo>
                    <a:pt x="54" y="2"/>
                    <a:pt x="55" y="11"/>
                    <a:pt x="56" y="10"/>
                  </a:cubicBezTo>
                  <a:close/>
                </a:path>
              </a:pathLst>
            </a:custGeom>
            <a:solidFill>
              <a:srgbClr val="FFB600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9" name="Google Shape;2009;p124">
              <a:extLst>
                <a:ext uri="{FF2B5EF4-FFF2-40B4-BE49-F238E27FC236}">
                  <a16:creationId xmlns:a16="http://schemas.microsoft.com/office/drawing/2014/main" id="{EC202AFC-CA76-C582-1292-F5B19320ECCB}"/>
                </a:ext>
              </a:extLst>
            </p:cNvPr>
            <p:cNvSpPr/>
            <p:nvPr/>
          </p:nvSpPr>
          <p:spPr>
            <a:xfrm>
              <a:off x="5705522" y="2704073"/>
              <a:ext cx="110876" cy="108675"/>
            </a:xfrm>
            <a:custGeom>
              <a:avLst/>
              <a:gdLst/>
              <a:ahLst/>
              <a:cxnLst/>
              <a:rect l="l" t="t" r="r" b="b"/>
              <a:pathLst>
                <a:path w="39" h="37" extrusionOk="0">
                  <a:moveTo>
                    <a:pt x="20" y="14"/>
                  </a:moveTo>
                  <a:cubicBezTo>
                    <a:pt x="19" y="13"/>
                    <a:pt x="18" y="9"/>
                    <a:pt x="20" y="8"/>
                  </a:cubicBezTo>
                  <a:cubicBezTo>
                    <a:pt x="21" y="7"/>
                    <a:pt x="22" y="2"/>
                    <a:pt x="20" y="1"/>
                  </a:cubicBezTo>
                  <a:cubicBezTo>
                    <a:pt x="19" y="0"/>
                    <a:pt x="15" y="1"/>
                    <a:pt x="15" y="4"/>
                  </a:cubicBezTo>
                  <a:cubicBezTo>
                    <a:pt x="14" y="8"/>
                    <a:pt x="11" y="6"/>
                    <a:pt x="10" y="7"/>
                  </a:cubicBezTo>
                  <a:cubicBezTo>
                    <a:pt x="9" y="8"/>
                    <a:pt x="12" y="9"/>
                    <a:pt x="10" y="11"/>
                  </a:cubicBezTo>
                  <a:cubicBezTo>
                    <a:pt x="9" y="12"/>
                    <a:pt x="8" y="8"/>
                    <a:pt x="5" y="8"/>
                  </a:cubicBezTo>
                  <a:cubicBezTo>
                    <a:pt x="3" y="8"/>
                    <a:pt x="3" y="12"/>
                    <a:pt x="1" y="14"/>
                  </a:cubicBezTo>
                  <a:cubicBezTo>
                    <a:pt x="0" y="16"/>
                    <a:pt x="1" y="20"/>
                    <a:pt x="1" y="23"/>
                  </a:cubicBezTo>
                  <a:cubicBezTo>
                    <a:pt x="2" y="26"/>
                    <a:pt x="5" y="28"/>
                    <a:pt x="5" y="30"/>
                  </a:cubicBezTo>
                  <a:cubicBezTo>
                    <a:pt x="4" y="31"/>
                    <a:pt x="5" y="33"/>
                    <a:pt x="6" y="34"/>
                  </a:cubicBezTo>
                  <a:cubicBezTo>
                    <a:pt x="9" y="34"/>
                    <a:pt x="12" y="34"/>
                    <a:pt x="13" y="34"/>
                  </a:cubicBezTo>
                  <a:cubicBezTo>
                    <a:pt x="14" y="35"/>
                    <a:pt x="15" y="35"/>
                    <a:pt x="16" y="34"/>
                  </a:cubicBezTo>
                  <a:cubicBezTo>
                    <a:pt x="15" y="33"/>
                    <a:pt x="13" y="31"/>
                    <a:pt x="13" y="30"/>
                  </a:cubicBezTo>
                  <a:cubicBezTo>
                    <a:pt x="13" y="28"/>
                    <a:pt x="15" y="29"/>
                    <a:pt x="17" y="31"/>
                  </a:cubicBezTo>
                  <a:cubicBezTo>
                    <a:pt x="19" y="32"/>
                    <a:pt x="22" y="33"/>
                    <a:pt x="23" y="31"/>
                  </a:cubicBezTo>
                  <a:cubicBezTo>
                    <a:pt x="23" y="30"/>
                    <a:pt x="22" y="25"/>
                    <a:pt x="20" y="26"/>
                  </a:cubicBezTo>
                  <a:cubicBezTo>
                    <a:pt x="18" y="27"/>
                    <a:pt x="17" y="26"/>
                    <a:pt x="16" y="25"/>
                  </a:cubicBezTo>
                  <a:cubicBezTo>
                    <a:pt x="15" y="24"/>
                    <a:pt x="18" y="22"/>
                    <a:pt x="18" y="20"/>
                  </a:cubicBezTo>
                  <a:cubicBezTo>
                    <a:pt x="19" y="18"/>
                    <a:pt x="23" y="19"/>
                    <a:pt x="24" y="18"/>
                  </a:cubicBezTo>
                  <a:cubicBezTo>
                    <a:pt x="24" y="16"/>
                    <a:pt x="21" y="14"/>
                    <a:pt x="20" y="14"/>
                  </a:cubicBezTo>
                  <a:close/>
                  <a:moveTo>
                    <a:pt x="38" y="21"/>
                  </a:moveTo>
                  <a:cubicBezTo>
                    <a:pt x="37" y="20"/>
                    <a:pt x="36" y="23"/>
                    <a:pt x="35" y="23"/>
                  </a:cubicBezTo>
                  <a:cubicBezTo>
                    <a:pt x="34" y="23"/>
                    <a:pt x="33" y="18"/>
                    <a:pt x="32" y="21"/>
                  </a:cubicBezTo>
                  <a:cubicBezTo>
                    <a:pt x="32" y="24"/>
                    <a:pt x="29" y="20"/>
                    <a:pt x="27" y="23"/>
                  </a:cubicBezTo>
                  <a:cubicBezTo>
                    <a:pt x="25" y="27"/>
                    <a:pt x="28" y="30"/>
                    <a:pt x="30" y="31"/>
                  </a:cubicBezTo>
                  <a:cubicBezTo>
                    <a:pt x="32" y="32"/>
                    <a:pt x="30" y="33"/>
                    <a:pt x="28" y="33"/>
                  </a:cubicBezTo>
                  <a:cubicBezTo>
                    <a:pt x="26" y="32"/>
                    <a:pt x="27" y="36"/>
                    <a:pt x="30" y="36"/>
                  </a:cubicBezTo>
                  <a:cubicBezTo>
                    <a:pt x="33" y="37"/>
                    <a:pt x="36" y="31"/>
                    <a:pt x="36" y="30"/>
                  </a:cubicBezTo>
                  <a:cubicBezTo>
                    <a:pt x="35" y="28"/>
                    <a:pt x="39" y="22"/>
                    <a:pt x="38" y="2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0" name="Google Shape;2010;p124">
              <a:extLst>
                <a:ext uri="{FF2B5EF4-FFF2-40B4-BE49-F238E27FC236}">
                  <a16:creationId xmlns:a16="http://schemas.microsoft.com/office/drawing/2014/main" id="{EFB8F45B-5EAE-2BA0-DEB6-41FA113771BB}"/>
                </a:ext>
              </a:extLst>
            </p:cNvPr>
            <p:cNvSpPr/>
            <p:nvPr/>
          </p:nvSpPr>
          <p:spPr>
            <a:xfrm>
              <a:off x="5778896" y="2272723"/>
              <a:ext cx="290235" cy="516620"/>
            </a:xfrm>
            <a:custGeom>
              <a:avLst/>
              <a:gdLst/>
              <a:ahLst/>
              <a:cxnLst/>
              <a:rect l="l" t="t" r="r" b="b"/>
              <a:pathLst>
                <a:path w="101" h="176" extrusionOk="0">
                  <a:moveTo>
                    <a:pt x="100" y="42"/>
                  </a:moveTo>
                  <a:cubicBezTo>
                    <a:pt x="99" y="40"/>
                    <a:pt x="96" y="37"/>
                    <a:pt x="98" y="37"/>
                  </a:cubicBezTo>
                  <a:cubicBezTo>
                    <a:pt x="100" y="37"/>
                    <a:pt x="101" y="32"/>
                    <a:pt x="99" y="30"/>
                  </a:cubicBezTo>
                  <a:cubicBezTo>
                    <a:pt x="96" y="29"/>
                    <a:pt x="99" y="24"/>
                    <a:pt x="97" y="23"/>
                  </a:cubicBezTo>
                  <a:cubicBezTo>
                    <a:pt x="95" y="22"/>
                    <a:pt x="96" y="18"/>
                    <a:pt x="96" y="16"/>
                  </a:cubicBezTo>
                  <a:cubicBezTo>
                    <a:pt x="97" y="13"/>
                    <a:pt x="89" y="11"/>
                    <a:pt x="85" y="9"/>
                  </a:cubicBezTo>
                  <a:cubicBezTo>
                    <a:pt x="81" y="7"/>
                    <a:pt x="79" y="4"/>
                    <a:pt x="75" y="2"/>
                  </a:cubicBezTo>
                  <a:cubicBezTo>
                    <a:pt x="72" y="0"/>
                    <a:pt x="71" y="5"/>
                    <a:pt x="71" y="8"/>
                  </a:cubicBezTo>
                  <a:cubicBezTo>
                    <a:pt x="71" y="11"/>
                    <a:pt x="68" y="11"/>
                    <a:pt x="65" y="9"/>
                  </a:cubicBezTo>
                  <a:cubicBezTo>
                    <a:pt x="63" y="8"/>
                    <a:pt x="60" y="9"/>
                    <a:pt x="57" y="8"/>
                  </a:cubicBezTo>
                  <a:cubicBezTo>
                    <a:pt x="53" y="6"/>
                    <a:pt x="55" y="11"/>
                    <a:pt x="55" y="14"/>
                  </a:cubicBezTo>
                  <a:cubicBezTo>
                    <a:pt x="55" y="16"/>
                    <a:pt x="51" y="16"/>
                    <a:pt x="49" y="16"/>
                  </a:cubicBezTo>
                  <a:cubicBezTo>
                    <a:pt x="47" y="16"/>
                    <a:pt x="43" y="18"/>
                    <a:pt x="43" y="21"/>
                  </a:cubicBezTo>
                  <a:cubicBezTo>
                    <a:pt x="43" y="23"/>
                    <a:pt x="39" y="25"/>
                    <a:pt x="40" y="26"/>
                  </a:cubicBezTo>
                  <a:cubicBezTo>
                    <a:pt x="42" y="28"/>
                    <a:pt x="40" y="29"/>
                    <a:pt x="39" y="30"/>
                  </a:cubicBezTo>
                  <a:cubicBezTo>
                    <a:pt x="37" y="32"/>
                    <a:pt x="36" y="35"/>
                    <a:pt x="34" y="37"/>
                  </a:cubicBezTo>
                  <a:cubicBezTo>
                    <a:pt x="33" y="38"/>
                    <a:pt x="35" y="40"/>
                    <a:pt x="33" y="41"/>
                  </a:cubicBezTo>
                  <a:cubicBezTo>
                    <a:pt x="31" y="43"/>
                    <a:pt x="28" y="42"/>
                    <a:pt x="27" y="43"/>
                  </a:cubicBezTo>
                  <a:cubicBezTo>
                    <a:pt x="26" y="44"/>
                    <a:pt x="27" y="47"/>
                    <a:pt x="26" y="50"/>
                  </a:cubicBezTo>
                  <a:cubicBezTo>
                    <a:pt x="26" y="53"/>
                    <a:pt x="23" y="57"/>
                    <a:pt x="21" y="60"/>
                  </a:cubicBezTo>
                  <a:cubicBezTo>
                    <a:pt x="19" y="63"/>
                    <a:pt x="22" y="64"/>
                    <a:pt x="23" y="64"/>
                  </a:cubicBezTo>
                  <a:cubicBezTo>
                    <a:pt x="24" y="65"/>
                    <a:pt x="24" y="67"/>
                    <a:pt x="23" y="69"/>
                  </a:cubicBezTo>
                  <a:cubicBezTo>
                    <a:pt x="22" y="71"/>
                    <a:pt x="19" y="70"/>
                    <a:pt x="18" y="69"/>
                  </a:cubicBezTo>
                  <a:cubicBezTo>
                    <a:pt x="16" y="69"/>
                    <a:pt x="12" y="71"/>
                    <a:pt x="10" y="75"/>
                  </a:cubicBezTo>
                  <a:cubicBezTo>
                    <a:pt x="7" y="79"/>
                    <a:pt x="8" y="81"/>
                    <a:pt x="9" y="83"/>
                  </a:cubicBezTo>
                  <a:cubicBezTo>
                    <a:pt x="10" y="85"/>
                    <a:pt x="7" y="87"/>
                    <a:pt x="9" y="91"/>
                  </a:cubicBezTo>
                  <a:cubicBezTo>
                    <a:pt x="11" y="95"/>
                    <a:pt x="8" y="95"/>
                    <a:pt x="8" y="98"/>
                  </a:cubicBezTo>
                  <a:cubicBezTo>
                    <a:pt x="9" y="102"/>
                    <a:pt x="13" y="101"/>
                    <a:pt x="14" y="104"/>
                  </a:cubicBezTo>
                  <a:cubicBezTo>
                    <a:pt x="14" y="107"/>
                    <a:pt x="12" y="108"/>
                    <a:pt x="11" y="108"/>
                  </a:cubicBezTo>
                  <a:cubicBezTo>
                    <a:pt x="9" y="108"/>
                    <a:pt x="10" y="111"/>
                    <a:pt x="11" y="112"/>
                  </a:cubicBezTo>
                  <a:cubicBezTo>
                    <a:pt x="13" y="113"/>
                    <a:pt x="12" y="118"/>
                    <a:pt x="11" y="120"/>
                  </a:cubicBezTo>
                  <a:cubicBezTo>
                    <a:pt x="11" y="121"/>
                    <a:pt x="6" y="120"/>
                    <a:pt x="6" y="122"/>
                  </a:cubicBezTo>
                  <a:cubicBezTo>
                    <a:pt x="6" y="124"/>
                    <a:pt x="5" y="127"/>
                    <a:pt x="5" y="128"/>
                  </a:cubicBezTo>
                  <a:cubicBezTo>
                    <a:pt x="5" y="130"/>
                    <a:pt x="5" y="135"/>
                    <a:pt x="3" y="134"/>
                  </a:cubicBezTo>
                  <a:cubicBezTo>
                    <a:pt x="2" y="133"/>
                    <a:pt x="1" y="133"/>
                    <a:pt x="1" y="133"/>
                  </a:cubicBezTo>
                  <a:cubicBezTo>
                    <a:pt x="1" y="133"/>
                    <a:pt x="1" y="134"/>
                    <a:pt x="1" y="134"/>
                  </a:cubicBezTo>
                  <a:cubicBezTo>
                    <a:pt x="0" y="137"/>
                    <a:pt x="1" y="140"/>
                    <a:pt x="4" y="142"/>
                  </a:cubicBezTo>
                  <a:cubicBezTo>
                    <a:pt x="7" y="144"/>
                    <a:pt x="5" y="147"/>
                    <a:pt x="7" y="150"/>
                  </a:cubicBezTo>
                  <a:cubicBezTo>
                    <a:pt x="9" y="153"/>
                    <a:pt x="8" y="156"/>
                    <a:pt x="11" y="158"/>
                  </a:cubicBezTo>
                  <a:cubicBezTo>
                    <a:pt x="13" y="160"/>
                    <a:pt x="14" y="161"/>
                    <a:pt x="13" y="164"/>
                  </a:cubicBezTo>
                  <a:cubicBezTo>
                    <a:pt x="12" y="166"/>
                    <a:pt x="15" y="166"/>
                    <a:pt x="15" y="167"/>
                  </a:cubicBezTo>
                  <a:cubicBezTo>
                    <a:pt x="15" y="169"/>
                    <a:pt x="14" y="173"/>
                    <a:pt x="15" y="174"/>
                  </a:cubicBezTo>
                  <a:cubicBezTo>
                    <a:pt x="16" y="176"/>
                    <a:pt x="18" y="174"/>
                    <a:pt x="21" y="174"/>
                  </a:cubicBezTo>
                  <a:cubicBezTo>
                    <a:pt x="25" y="174"/>
                    <a:pt x="24" y="172"/>
                    <a:pt x="24" y="169"/>
                  </a:cubicBezTo>
                  <a:cubicBezTo>
                    <a:pt x="24" y="167"/>
                    <a:pt x="26" y="168"/>
                    <a:pt x="27" y="167"/>
                  </a:cubicBezTo>
                  <a:cubicBezTo>
                    <a:pt x="27" y="165"/>
                    <a:pt x="31" y="165"/>
                    <a:pt x="33" y="166"/>
                  </a:cubicBezTo>
                  <a:cubicBezTo>
                    <a:pt x="36" y="167"/>
                    <a:pt x="38" y="165"/>
                    <a:pt x="38" y="162"/>
                  </a:cubicBezTo>
                  <a:cubicBezTo>
                    <a:pt x="39" y="160"/>
                    <a:pt x="40" y="163"/>
                    <a:pt x="41" y="164"/>
                  </a:cubicBezTo>
                  <a:cubicBezTo>
                    <a:pt x="42" y="164"/>
                    <a:pt x="44" y="159"/>
                    <a:pt x="45" y="156"/>
                  </a:cubicBezTo>
                  <a:cubicBezTo>
                    <a:pt x="47" y="153"/>
                    <a:pt x="45" y="153"/>
                    <a:pt x="43" y="156"/>
                  </a:cubicBezTo>
                  <a:cubicBezTo>
                    <a:pt x="40" y="160"/>
                    <a:pt x="41" y="153"/>
                    <a:pt x="42" y="151"/>
                  </a:cubicBezTo>
                  <a:cubicBezTo>
                    <a:pt x="44" y="148"/>
                    <a:pt x="43" y="141"/>
                    <a:pt x="44" y="139"/>
                  </a:cubicBezTo>
                  <a:cubicBezTo>
                    <a:pt x="44" y="138"/>
                    <a:pt x="45" y="135"/>
                    <a:pt x="48" y="135"/>
                  </a:cubicBezTo>
                  <a:cubicBezTo>
                    <a:pt x="52" y="134"/>
                    <a:pt x="56" y="130"/>
                    <a:pt x="56" y="128"/>
                  </a:cubicBezTo>
                  <a:cubicBezTo>
                    <a:pt x="55" y="126"/>
                    <a:pt x="60" y="123"/>
                    <a:pt x="60" y="121"/>
                  </a:cubicBezTo>
                  <a:cubicBezTo>
                    <a:pt x="60" y="120"/>
                    <a:pt x="55" y="114"/>
                    <a:pt x="53" y="113"/>
                  </a:cubicBezTo>
                  <a:cubicBezTo>
                    <a:pt x="51" y="112"/>
                    <a:pt x="47" y="113"/>
                    <a:pt x="47" y="111"/>
                  </a:cubicBezTo>
                  <a:cubicBezTo>
                    <a:pt x="47" y="110"/>
                    <a:pt x="47" y="105"/>
                    <a:pt x="46" y="102"/>
                  </a:cubicBezTo>
                  <a:cubicBezTo>
                    <a:pt x="46" y="100"/>
                    <a:pt x="49" y="97"/>
                    <a:pt x="49" y="94"/>
                  </a:cubicBezTo>
                  <a:cubicBezTo>
                    <a:pt x="49" y="92"/>
                    <a:pt x="49" y="89"/>
                    <a:pt x="51" y="88"/>
                  </a:cubicBezTo>
                  <a:cubicBezTo>
                    <a:pt x="53" y="87"/>
                    <a:pt x="52" y="85"/>
                    <a:pt x="55" y="85"/>
                  </a:cubicBezTo>
                  <a:cubicBezTo>
                    <a:pt x="58" y="84"/>
                    <a:pt x="57" y="80"/>
                    <a:pt x="61" y="78"/>
                  </a:cubicBezTo>
                  <a:cubicBezTo>
                    <a:pt x="64" y="77"/>
                    <a:pt x="64" y="76"/>
                    <a:pt x="68" y="74"/>
                  </a:cubicBezTo>
                  <a:cubicBezTo>
                    <a:pt x="72" y="72"/>
                    <a:pt x="79" y="67"/>
                    <a:pt x="81" y="65"/>
                  </a:cubicBezTo>
                  <a:cubicBezTo>
                    <a:pt x="82" y="62"/>
                    <a:pt x="76" y="59"/>
                    <a:pt x="80" y="57"/>
                  </a:cubicBezTo>
                  <a:cubicBezTo>
                    <a:pt x="83" y="54"/>
                    <a:pt x="80" y="51"/>
                    <a:pt x="83" y="50"/>
                  </a:cubicBezTo>
                  <a:cubicBezTo>
                    <a:pt x="85" y="49"/>
                    <a:pt x="86" y="48"/>
                    <a:pt x="88" y="46"/>
                  </a:cubicBezTo>
                  <a:cubicBezTo>
                    <a:pt x="90" y="44"/>
                    <a:pt x="92" y="46"/>
                    <a:pt x="96" y="45"/>
                  </a:cubicBezTo>
                  <a:cubicBezTo>
                    <a:pt x="98" y="45"/>
                    <a:pt x="99" y="45"/>
                    <a:pt x="101" y="46"/>
                  </a:cubicBezTo>
                  <a:cubicBezTo>
                    <a:pt x="101" y="44"/>
                    <a:pt x="100" y="42"/>
                    <a:pt x="100" y="42"/>
                  </a:cubicBezTo>
                  <a:close/>
                  <a:moveTo>
                    <a:pt x="59" y="146"/>
                  </a:moveTo>
                  <a:cubicBezTo>
                    <a:pt x="55" y="146"/>
                    <a:pt x="53" y="155"/>
                    <a:pt x="54" y="157"/>
                  </a:cubicBezTo>
                  <a:cubicBezTo>
                    <a:pt x="55" y="158"/>
                    <a:pt x="64" y="146"/>
                    <a:pt x="59" y="146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1" name="Google Shape;2011;p124">
              <a:extLst>
                <a:ext uri="{FF2B5EF4-FFF2-40B4-BE49-F238E27FC236}">
                  <a16:creationId xmlns:a16="http://schemas.microsoft.com/office/drawing/2014/main" id="{9D79749C-5DFF-CC04-143E-DE98579C10D2}"/>
                </a:ext>
              </a:extLst>
            </p:cNvPr>
            <p:cNvSpPr/>
            <p:nvPr/>
          </p:nvSpPr>
          <p:spPr>
            <a:xfrm>
              <a:off x="6016954" y="2637199"/>
              <a:ext cx="146748" cy="73564"/>
            </a:xfrm>
            <a:custGeom>
              <a:avLst/>
              <a:gdLst/>
              <a:ahLst/>
              <a:cxnLst/>
              <a:rect l="l" t="t" r="r" b="b"/>
              <a:pathLst>
                <a:path w="51" h="25" extrusionOk="0">
                  <a:moveTo>
                    <a:pt x="47" y="7"/>
                  </a:moveTo>
                  <a:cubicBezTo>
                    <a:pt x="48" y="5"/>
                    <a:pt x="51" y="4"/>
                    <a:pt x="49" y="2"/>
                  </a:cubicBezTo>
                  <a:cubicBezTo>
                    <a:pt x="48" y="2"/>
                    <a:pt x="48" y="2"/>
                    <a:pt x="47" y="3"/>
                  </a:cubicBezTo>
                  <a:cubicBezTo>
                    <a:pt x="43" y="3"/>
                    <a:pt x="36" y="0"/>
                    <a:pt x="32" y="1"/>
                  </a:cubicBezTo>
                  <a:cubicBezTo>
                    <a:pt x="27" y="2"/>
                    <a:pt x="19" y="2"/>
                    <a:pt x="17" y="4"/>
                  </a:cubicBezTo>
                  <a:cubicBezTo>
                    <a:pt x="15" y="6"/>
                    <a:pt x="10" y="7"/>
                    <a:pt x="12" y="9"/>
                  </a:cubicBezTo>
                  <a:cubicBezTo>
                    <a:pt x="14" y="10"/>
                    <a:pt x="12" y="11"/>
                    <a:pt x="13" y="14"/>
                  </a:cubicBezTo>
                  <a:cubicBezTo>
                    <a:pt x="15" y="16"/>
                    <a:pt x="16" y="17"/>
                    <a:pt x="18" y="16"/>
                  </a:cubicBezTo>
                  <a:cubicBezTo>
                    <a:pt x="20" y="16"/>
                    <a:pt x="22" y="17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4" y="19"/>
                    <a:pt x="28" y="19"/>
                    <a:pt x="28" y="20"/>
                  </a:cubicBezTo>
                  <a:cubicBezTo>
                    <a:pt x="29" y="20"/>
                    <a:pt x="35" y="25"/>
                    <a:pt x="37" y="24"/>
                  </a:cubicBezTo>
                  <a:cubicBezTo>
                    <a:pt x="37" y="24"/>
                    <a:pt x="41" y="25"/>
                    <a:pt x="44" y="25"/>
                  </a:cubicBezTo>
                  <a:cubicBezTo>
                    <a:pt x="44" y="24"/>
                    <a:pt x="44" y="23"/>
                    <a:pt x="44" y="23"/>
                  </a:cubicBezTo>
                  <a:cubicBezTo>
                    <a:pt x="46" y="22"/>
                    <a:pt x="48" y="22"/>
                    <a:pt x="47" y="20"/>
                  </a:cubicBezTo>
                  <a:cubicBezTo>
                    <a:pt x="45" y="18"/>
                    <a:pt x="45" y="18"/>
                    <a:pt x="45" y="16"/>
                  </a:cubicBezTo>
                  <a:cubicBezTo>
                    <a:pt x="45" y="14"/>
                    <a:pt x="44" y="13"/>
                    <a:pt x="44" y="11"/>
                  </a:cubicBezTo>
                  <a:cubicBezTo>
                    <a:pt x="44" y="10"/>
                    <a:pt x="46" y="9"/>
                    <a:pt x="47" y="7"/>
                  </a:cubicBezTo>
                  <a:close/>
                  <a:moveTo>
                    <a:pt x="5" y="13"/>
                  </a:moveTo>
                  <a:cubicBezTo>
                    <a:pt x="1" y="14"/>
                    <a:pt x="0" y="20"/>
                    <a:pt x="2" y="20"/>
                  </a:cubicBezTo>
                  <a:cubicBezTo>
                    <a:pt x="4" y="20"/>
                    <a:pt x="9" y="16"/>
                    <a:pt x="10" y="14"/>
                  </a:cubicBezTo>
                  <a:cubicBezTo>
                    <a:pt x="11" y="13"/>
                    <a:pt x="9" y="12"/>
                    <a:pt x="5" y="13"/>
                  </a:cubicBezTo>
                  <a:close/>
                  <a:moveTo>
                    <a:pt x="8" y="9"/>
                  </a:moveTo>
                  <a:cubicBezTo>
                    <a:pt x="9" y="8"/>
                    <a:pt x="2" y="8"/>
                    <a:pt x="3" y="10"/>
                  </a:cubicBezTo>
                  <a:cubicBezTo>
                    <a:pt x="5" y="11"/>
                    <a:pt x="8" y="11"/>
                    <a:pt x="8" y="9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2" name="Google Shape;2012;p124">
              <a:extLst>
                <a:ext uri="{FF2B5EF4-FFF2-40B4-BE49-F238E27FC236}">
                  <a16:creationId xmlns:a16="http://schemas.microsoft.com/office/drawing/2014/main" id="{72687546-E4CF-1C96-710F-C1027740A624}"/>
                </a:ext>
              </a:extLst>
            </p:cNvPr>
            <p:cNvSpPr/>
            <p:nvPr/>
          </p:nvSpPr>
          <p:spPr>
            <a:xfrm>
              <a:off x="6284362" y="4143590"/>
              <a:ext cx="185881" cy="229052"/>
            </a:xfrm>
            <a:custGeom>
              <a:avLst/>
              <a:gdLst/>
              <a:ahLst/>
              <a:cxnLst/>
              <a:rect l="l" t="t" r="r" b="b"/>
              <a:pathLst>
                <a:path w="65" h="78" extrusionOk="0">
                  <a:moveTo>
                    <a:pt x="57" y="18"/>
                  </a:moveTo>
                  <a:cubicBezTo>
                    <a:pt x="61" y="12"/>
                    <a:pt x="61" y="12"/>
                    <a:pt x="61" y="12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3" y="7"/>
                    <a:pt x="61" y="7"/>
                    <a:pt x="61" y="7"/>
                  </a:cubicBezTo>
                  <a:cubicBezTo>
                    <a:pt x="59" y="8"/>
                    <a:pt x="57" y="7"/>
                    <a:pt x="57" y="6"/>
                  </a:cubicBezTo>
                  <a:cubicBezTo>
                    <a:pt x="56" y="5"/>
                    <a:pt x="53" y="6"/>
                    <a:pt x="50" y="7"/>
                  </a:cubicBezTo>
                  <a:cubicBezTo>
                    <a:pt x="47" y="9"/>
                    <a:pt x="46" y="12"/>
                    <a:pt x="45" y="12"/>
                  </a:cubicBezTo>
                  <a:cubicBezTo>
                    <a:pt x="44" y="11"/>
                    <a:pt x="37" y="10"/>
                    <a:pt x="35" y="10"/>
                  </a:cubicBezTo>
                  <a:cubicBezTo>
                    <a:pt x="34" y="10"/>
                    <a:pt x="28" y="6"/>
                    <a:pt x="26" y="5"/>
                  </a:cubicBezTo>
                  <a:cubicBezTo>
                    <a:pt x="24" y="3"/>
                    <a:pt x="19" y="4"/>
                    <a:pt x="18" y="3"/>
                  </a:cubicBezTo>
                  <a:cubicBezTo>
                    <a:pt x="17" y="2"/>
                    <a:pt x="14" y="2"/>
                    <a:pt x="13" y="1"/>
                  </a:cubicBezTo>
                  <a:cubicBezTo>
                    <a:pt x="12" y="0"/>
                    <a:pt x="10" y="0"/>
                    <a:pt x="8" y="0"/>
                  </a:cubicBezTo>
                  <a:cubicBezTo>
                    <a:pt x="7" y="0"/>
                    <a:pt x="2" y="3"/>
                    <a:pt x="2" y="4"/>
                  </a:cubicBezTo>
                  <a:cubicBezTo>
                    <a:pt x="2" y="5"/>
                    <a:pt x="1" y="5"/>
                    <a:pt x="1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21"/>
                    <a:pt x="8" y="24"/>
                  </a:cubicBezTo>
                  <a:cubicBezTo>
                    <a:pt x="8" y="28"/>
                    <a:pt x="5" y="32"/>
                    <a:pt x="3" y="34"/>
                  </a:cubicBezTo>
                  <a:cubicBezTo>
                    <a:pt x="2" y="34"/>
                    <a:pt x="1" y="36"/>
                    <a:pt x="1" y="39"/>
                  </a:cubicBezTo>
                  <a:cubicBezTo>
                    <a:pt x="4" y="40"/>
                    <a:pt x="6" y="41"/>
                    <a:pt x="6" y="42"/>
                  </a:cubicBezTo>
                  <a:cubicBezTo>
                    <a:pt x="6" y="44"/>
                    <a:pt x="0" y="43"/>
                    <a:pt x="0" y="47"/>
                  </a:cubicBezTo>
                  <a:cubicBezTo>
                    <a:pt x="0" y="47"/>
                    <a:pt x="0" y="47"/>
                    <a:pt x="0" y="48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69"/>
                    <a:pt x="37" y="74"/>
                    <a:pt x="44" y="78"/>
                  </a:cubicBezTo>
                  <a:cubicBezTo>
                    <a:pt x="47" y="71"/>
                    <a:pt x="50" y="62"/>
                    <a:pt x="51" y="61"/>
                  </a:cubicBezTo>
                  <a:cubicBezTo>
                    <a:pt x="53" y="58"/>
                    <a:pt x="55" y="59"/>
                    <a:pt x="57" y="57"/>
                  </a:cubicBezTo>
                  <a:cubicBezTo>
                    <a:pt x="58" y="55"/>
                    <a:pt x="59" y="58"/>
                    <a:pt x="61" y="54"/>
                  </a:cubicBezTo>
                  <a:cubicBezTo>
                    <a:pt x="61" y="54"/>
                    <a:pt x="61" y="53"/>
                    <a:pt x="62" y="53"/>
                  </a:cubicBezTo>
                  <a:cubicBezTo>
                    <a:pt x="58" y="47"/>
                    <a:pt x="58" y="47"/>
                    <a:pt x="58" y="47"/>
                  </a:cubicBezTo>
                  <a:lnTo>
                    <a:pt x="57" y="18"/>
                  </a:ln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3" name="Google Shape;2013;p124">
              <a:extLst>
                <a:ext uri="{FF2B5EF4-FFF2-40B4-BE49-F238E27FC236}">
                  <a16:creationId xmlns:a16="http://schemas.microsoft.com/office/drawing/2014/main" id="{A4CF7F7B-2359-5186-8082-4C8D1F0A8098}"/>
                </a:ext>
              </a:extLst>
            </p:cNvPr>
            <p:cNvSpPr/>
            <p:nvPr/>
          </p:nvSpPr>
          <p:spPr>
            <a:xfrm>
              <a:off x="6183267" y="4161981"/>
              <a:ext cx="125552" cy="132081"/>
            </a:xfrm>
            <a:custGeom>
              <a:avLst/>
              <a:gdLst/>
              <a:ahLst/>
              <a:cxnLst/>
              <a:rect l="l" t="t" r="r" b="b"/>
              <a:pathLst>
                <a:path w="44" h="45" extrusionOk="0">
                  <a:moveTo>
                    <a:pt x="40" y="9"/>
                  </a:moveTo>
                  <a:cubicBezTo>
                    <a:pt x="40" y="3"/>
                    <a:pt x="40" y="3"/>
                    <a:pt x="40" y="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1"/>
                    <a:pt x="33" y="1"/>
                    <a:pt x="33" y="2"/>
                  </a:cubicBezTo>
                  <a:cubicBezTo>
                    <a:pt x="33" y="4"/>
                    <a:pt x="30" y="3"/>
                    <a:pt x="28" y="3"/>
                  </a:cubicBezTo>
                  <a:cubicBezTo>
                    <a:pt x="27" y="2"/>
                    <a:pt x="23" y="4"/>
                    <a:pt x="22" y="5"/>
                  </a:cubicBezTo>
                  <a:cubicBezTo>
                    <a:pt x="22" y="6"/>
                    <a:pt x="19" y="3"/>
                    <a:pt x="17" y="3"/>
                  </a:cubicBezTo>
                  <a:cubicBezTo>
                    <a:pt x="16" y="3"/>
                    <a:pt x="11" y="5"/>
                    <a:pt x="11" y="5"/>
                  </a:cubicBezTo>
                  <a:cubicBezTo>
                    <a:pt x="11" y="5"/>
                    <a:pt x="11" y="10"/>
                    <a:pt x="11" y="12"/>
                  </a:cubicBezTo>
                  <a:cubicBezTo>
                    <a:pt x="11" y="14"/>
                    <a:pt x="13" y="14"/>
                    <a:pt x="13" y="16"/>
                  </a:cubicBezTo>
                  <a:cubicBezTo>
                    <a:pt x="13" y="17"/>
                    <a:pt x="11" y="19"/>
                    <a:pt x="11" y="20"/>
                  </a:cubicBezTo>
                  <a:cubicBezTo>
                    <a:pt x="11" y="21"/>
                    <a:pt x="9" y="21"/>
                    <a:pt x="8" y="22"/>
                  </a:cubicBezTo>
                  <a:cubicBezTo>
                    <a:pt x="6" y="22"/>
                    <a:pt x="6" y="25"/>
                    <a:pt x="5" y="26"/>
                  </a:cubicBezTo>
                  <a:cubicBezTo>
                    <a:pt x="3" y="27"/>
                    <a:pt x="3" y="30"/>
                    <a:pt x="3" y="32"/>
                  </a:cubicBezTo>
                  <a:cubicBezTo>
                    <a:pt x="2" y="34"/>
                    <a:pt x="1" y="37"/>
                    <a:pt x="1" y="39"/>
                  </a:cubicBezTo>
                  <a:cubicBezTo>
                    <a:pt x="1" y="41"/>
                    <a:pt x="1" y="44"/>
                    <a:pt x="0" y="45"/>
                  </a:cubicBezTo>
                  <a:cubicBezTo>
                    <a:pt x="2" y="45"/>
                    <a:pt x="3" y="45"/>
                    <a:pt x="4" y="44"/>
                  </a:cubicBezTo>
                  <a:cubicBezTo>
                    <a:pt x="5" y="43"/>
                    <a:pt x="12" y="42"/>
                    <a:pt x="12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20" y="37"/>
                    <a:pt x="22" y="33"/>
                    <a:pt x="25" y="32"/>
                  </a:cubicBezTo>
                  <a:cubicBezTo>
                    <a:pt x="28" y="32"/>
                    <a:pt x="32" y="32"/>
                    <a:pt x="36" y="33"/>
                  </a:cubicBezTo>
                  <a:cubicBezTo>
                    <a:pt x="36" y="30"/>
                    <a:pt x="37" y="28"/>
                    <a:pt x="38" y="28"/>
                  </a:cubicBezTo>
                  <a:cubicBezTo>
                    <a:pt x="40" y="26"/>
                    <a:pt x="43" y="22"/>
                    <a:pt x="43" y="18"/>
                  </a:cubicBezTo>
                  <a:cubicBezTo>
                    <a:pt x="44" y="15"/>
                    <a:pt x="44" y="12"/>
                    <a:pt x="44" y="12"/>
                  </a:cubicBezTo>
                  <a:lnTo>
                    <a:pt x="40" y="9"/>
                  </a:ln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4" name="Google Shape;2014;p124">
              <a:extLst>
                <a:ext uri="{FF2B5EF4-FFF2-40B4-BE49-F238E27FC236}">
                  <a16:creationId xmlns:a16="http://schemas.microsoft.com/office/drawing/2014/main" id="{28C094A5-E4E2-F6E0-EB35-39AEA71B2CC2}"/>
                </a:ext>
              </a:extLst>
            </p:cNvPr>
            <p:cNvSpPr/>
            <p:nvPr/>
          </p:nvSpPr>
          <p:spPr>
            <a:xfrm>
              <a:off x="6802869" y="3095301"/>
              <a:ext cx="409264" cy="244099"/>
            </a:xfrm>
            <a:custGeom>
              <a:avLst/>
              <a:gdLst/>
              <a:ahLst/>
              <a:cxnLst/>
              <a:rect l="l" t="t" r="r" b="b"/>
              <a:pathLst>
                <a:path w="143" h="83" extrusionOk="0">
                  <a:moveTo>
                    <a:pt x="139" y="47"/>
                  </a:moveTo>
                  <a:cubicBezTo>
                    <a:pt x="135" y="44"/>
                    <a:pt x="128" y="40"/>
                    <a:pt x="128" y="42"/>
                  </a:cubicBezTo>
                  <a:cubicBezTo>
                    <a:pt x="127" y="44"/>
                    <a:pt x="123" y="44"/>
                    <a:pt x="121" y="42"/>
                  </a:cubicBezTo>
                  <a:cubicBezTo>
                    <a:pt x="120" y="40"/>
                    <a:pt x="119" y="38"/>
                    <a:pt x="114" y="40"/>
                  </a:cubicBezTo>
                  <a:cubicBezTo>
                    <a:pt x="109" y="42"/>
                    <a:pt x="106" y="44"/>
                    <a:pt x="106" y="46"/>
                  </a:cubicBezTo>
                  <a:cubicBezTo>
                    <a:pt x="105" y="48"/>
                    <a:pt x="102" y="50"/>
                    <a:pt x="102" y="47"/>
                  </a:cubicBezTo>
                  <a:cubicBezTo>
                    <a:pt x="101" y="45"/>
                    <a:pt x="98" y="44"/>
                    <a:pt x="95" y="43"/>
                  </a:cubicBezTo>
                  <a:cubicBezTo>
                    <a:pt x="93" y="43"/>
                    <a:pt x="88" y="44"/>
                    <a:pt x="88" y="41"/>
                  </a:cubicBezTo>
                  <a:cubicBezTo>
                    <a:pt x="88" y="39"/>
                    <a:pt x="84" y="36"/>
                    <a:pt x="84" y="33"/>
                  </a:cubicBezTo>
                  <a:cubicBezTo>
                    <a:pt x="83" y="30"/>
                    <a:pt x="84" y="26"/>
                    <a:pt x="82" y="25"/>
                  </a:cubicBezTo>
                  <a:cubicBezTo>
                    <a:pt x="79" y="25"/>
                    <a:pt x="78" y="21"/>
                    <a:pt x="75" y="21"/>
                  </a:cubicBezTo>
                  <a:cubicBezTo>
                    <a:pt x="73" y="21"/>
                    <a:pt x="61" y="21"/>
                    <a:pt x="59" y="20"/>
                  </a:cubicBezTo>
                  <a:cubicBezTo>
                    <a:pt x="58" y="19"/>
                    <a:pt x="49" y="23"/>
                    <a:pt x="49" y="21"/>
                  </a:cubicBezTo>
                  <a:cubicBezTo>
                    <a:pt x="48" y="19"/>
                    <a:pt x="42" y="13"/>
                    <a:pt x="39" y="10"/>
                  </a:cubicBezTo>
                  <a:cubicBezTo>
                    <a:pt x="39" y="12"/>
                    <a:pt x="38" y="13"/>
                    <a:pt x="37" y="14"/>
                  </a:cubicBezTo>
                  <a:cubicBezTo>
                    <a:pt x="31" y="18"/>
                    <a:pt x="25" y="17"/>
                    <a:pt x="27" y="12"/>
                  </a:cubicBezTo>
                  <a:cubicBezTo>
                    <a:pt x="29" y="7"/>
                    <a:pt x="29" y="1"/>
                    <a:pt x="26" y="1"/>
                  </a:cubicBezTo>
                  <a:cubicBezTo>
                    <a:pt x="23" y="1"/>
                    <a:pt x="25" y="12"/>
                    <a:pt x="23" y="13"/>
                  </a:cubicBezTo>
                  <a:cubicBezTo>
                    <a:pt x="21" y="13"/>
                    <a:pt x="20" y="5"/>
                    <a:pt x="22" y="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2" y="42"/>
                    <a:pt x="4" y="42"/>
                    <a:pt x="6" y="42"/>
                  </a:cubicBezTo>
                  <a:cubicBezTo>
                    <a:pt x="9" y="43"/>
                    <a:pt x="9" y="40"/>
                    <a:pt x="9" y="39"/>
                  </a:cubicBezTo>
                  <a:cubicBezTo>
                    <a:pt x="9" y="37"/>
                    <a:pt x="12" y="34"/>
                    <a:pt x="15" y="34"/>
                  </a:cubicBezTo>
                  <a:cubicBezTo>
                    <a:pt x="17" y="35"/>
                    <a:pt x="17" y="31"/>
                    <a:pt x="17" y="31"/>
                  </a:cubicBezTo>
                  <a:cubicBezTo>
                    <a:pt x="18" y="31"/>
                    <a:pt x="20" y="31"/>
                    <a:pt x="21" y="30"/>
                  </a:cubicBezTo>
                  <a:cubicBezTo>
                    <a:pt x="21" y="28"/>
                    <a:pt x="25" y="30"/>
                    <a:pt x="26" y="31"/>
                  </a:cubicBezTo>
                  <a:cubicBezTo>
                    <a:pt x="28" y="32"/>
                    <a:pt x="31" y="33"/>
                    <a:pt x="33" y="33"/>
                  </a:cubicBezTo>
                  <a:cubicBezTo>
                    <a:pt x="35" y="34"/>
                    <a:pt x="36" y="40"/>
                    <a:pt x="36" y="42"/>
                  </a:cubicBezTo>
                  <a:cubicBezTo>
                    <a:pt x="36" y="43"/>
                    <a:pt x="46" y="43"/>
                    <a:pt x="47" y="43"/>
                  </a:cubicBezTo>
                  <a:cubicBezTo>
                    <a:pt x="49" y="43"/>
                    <a:pt x="49" y="46"/>
                    <a:pt x="51" y="48"/>
                  </a:cubicBezTo>
                  <a:cubicBezTo>
                    <a:pt x="52" y="51"/>
                    <a:pt x="54" y="53"/>
                    <a:pt x="54" y="55"/>
                  </a:cubicBezTo>
                  <a:cubicBezTo>
                    <a:pt x="55" y="57"/>
                    <a:pt x="61" y="59"/>
                    <a:pt x="62" y="61"/>
                  </a:cubicBezTo>
                  <a:cubicBezTo>
                    <a:pt x="64" y="63"/>
                    <a:pt x="68" y="65"/>
                    <a:pt x="72" y="66"/>
                  </a:cubicBezTo>
                  <a:cubicBezTo>
                    <a:pt x="75" y="68"/>
                    <a:pt x="78" y="72"/>
                    <a:pt x="80" y="72"/>
                  </a:cubicBezTo>
                  <a:cubicBezTo>
                    <a:pt x="82" y="72"/>
                    <a:pt x="87" y="74"/>
                    <a:pt x="87" y="74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88" y="80"/>
                    <a:pt x="88" y="80"/>
                    <a:pt x="88" y="79"/>
                  </a:cubicBezTo>
                  <a:cubicBezTo>
                    <a:pt x="91" y="79"/>
                    <a:pt x="93" y="82"/>
                    <a:pt x="95" y="82"/>
                  </a:cubicBezTo>
                  <a:cubicBezTo>
                    <a:pt x="96" y="82"/>
                    <a:pt x="97" y="82"/>
                    <a:pt x="98" y="83"/>
                  </a:cubicBezTo>
                  <a:cubicBezTo>
                    <a:pt x="98" y="79"/>
                    <a:pt x="100" y="76"/>
                    <a:pt x="102" y="75"/>
                  </a:cubicBezTo>
                  <a:cubicBezTo>
                    <a:pt x="104" y="73"/>
                    <a:pt x="100" y="70"/>
                    <a:pt x="101" y="68"/>
                  </a:cubicBezTo>
                  <a:cubicBezTo>
                    <a:pt x="101" y="65"/>
                    <a:pt x="95" y="64"/>
                    <a:pt x="96" y="61"/>
                  </a:cubicBezTo>
                  <a:cubicBezTo>
                    <a:pt x="96" y="59"/>
                    <a:pt x="101" y="60"/>
                    <a:pt x="103" y="59"/>
                  </a:cubicBezTo>
                  <a:cubicBezTo>
                    <a:pt x="105" y="58"/>
                    <a:pt x="104" y="54"/>
                    <a:pt x="106" y="54"/>
                  </a:cubicBezTo>
                  <a:cubicBezTo>
                    <a:pt x="108" y="54"/>
                    <a:pt x="109" y="52"/>
                    <a:pt x="110" y="50"/>
                  </a:cubicBezTo>
                  <a:cubicBezTo>
                    <a:pt x="110" y="48"/>
                    <a:pt x="114" y="50"/>
                    <a:pt x="116" y="48"/>
                  </a:cubicBezTo>
                  <a:cubicBezTo>
                    <a:pt x="118" y="47"/>
                    <a:pt x="121" y="46"/>
                    <a:pt x="121" y="47"/>
                  </a:cubicBezTo>
                  <a:cubicBezTo>
                    <a:pt x="122" y="48"/>
                    <a:pt x="120" y="52"/>
                    <a:pt x="119" y="54"/>
                  </a:cubicBezTo>
                  <a:cubicBezTo>
                    <a:pt x="122" y="54"/>
                    <a:pt x="127" y="53"/>
                    <a:pt x="128" y="52"/>
                  </a:cubicBezTo>
                  <a:cubicBezTo>
                    <a:pt x="129" y="51"/>
                    <a:pt x="134" y="54"/>
                    <a:pt x="135" y="51"/>
                  </a:cubicBezTo>
                  <a:cubicBezTo>
                    <a:pt x="137" y="48"/>
                    <a:pt x="143" y="50"/>
                    <a:pt x="139" y="4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5" name="Google Shape;2015;p124">
              <a:extLst>
                <a:ext uri="{FF2B5EF4-FFF2-40B4-BE49-F238E27FC236}">
                  <a16:creationId xmlns:a16="http://schemas.microsoft.com/office/drawing/2014/main" id="{36E21AA9-2178-3D40-3B4C-5504FF9C9B6E}"/>
                </a:ext>
              </a:extLst>
            </p:cNvPr>
            <p:cNvSpPr/>
            <p:nvPr/>
          </p:nvSpPr>
          <p:spPr>
            <a:xfrm>
              <a:off x="5633778" y="1729351"/>
              <a:ext cx="595145" cy="966364"/>
            </a:xfrm>
            <a:custGeom>
              <a:avLst/>
              <a:gdLst/>
              <a:ahLst/>
              <a:cxnLst/>
              <a:rect l="l" t="t" r="r" b="b"/>
              <a:pathLst>
                <a:path w="208" h="329" extrusionOk="0">
                  <a:moveTo>
                    <a:pt x="202" y="176"/>
                  </a:moveTo>
                  <a:cubicBezTo>
                    <a:pt x="201" y="178"/>
                    <a:pt x="198" y="177"/>
                    <a:pt x="198" y="175"/>
                  </a:cubicBezTo>
                  <a:cubicBezTo>
                    <a:pt x="198" y="174"/>
                    <a:pt x="193" y="172"/>
                    <a:pt x="193" y="171"/>
                  </a:cubicBezTo>
                  <a:cubicBezTo>
                    <a:pt x="193" y="171"/>
                    <a:pt x="195" y="171"/>
                    <a:pt x="197" y="172"/>
                  </a:cubicBezTo>
                  <a:cubicBezTo>
                    <a:pt x="199" y="173"/>
                    <a:pt x="200" y="172"/>
                    <a:pt x="203" y="170"/>
                  </a:cubicBezTo>
                  <a:cubicBezTo>
                    <a:pt x="205" y="168"/>
                    <a:pt x="208" y="170"/>
                    <a:pt x="208" y="168"/>
                  </a:cubicBezTo>
                  <a:cubicBezTo>
                    <a:pt x="208" y="166"/>
                    <a:pt x="205" y="165"/>
                    <a:pt x="204" y="164"/>
                  </a:cubicBezTo>
                  <a:cubicBezTo>
                    <a:pt x="203" y="163"/>
                    <a:pt x="200" y="161"/>
                    <a:pt x="198" y="162"/>
                  </a:cubicBezTo>
                  <a:cubicBezTo>
                    <a:pt x="195" y="162"/>
                    <a:pt x="195" y="161"/>
                    <a:pt x="193" y="160"/>
                  </a:cubicBezTo>
                  <a:cubicBezTo>
                    <a:pt x="192" y="158"/>
                    <a:pt x="187" y="161"/>
                    <a:pt x="187" y="164"/>
                  </a:cubicBezTo>
                  <a:cubicBezTo>
                    <a:pt x="187" y="167"/>
                    <a:pt x="184" y="167"/>
                    <a:pt x="185" y="165"/>
                  </a:cubicBezTo>
                  <a:cubicBezTo>
                    <a:pt x="186" y="163"/>
                    <a:pt x="184" y="161"/>
                    <a:pt x="186" y="160"/>
                  </a:cubicBezTo>
                  <a:cubicBezTo>
                    <a:pt x="189" y="160"/>
                    <a:pt x="187" y="156"/>
                    <a:pt x="183" y="156"/>
                  </a:cubicBezTo>
                  <a:cubicBezTo>
                    <a:pt x="178" y="155"/>
                    <a:pt x="177" y="159"/>
                    <a:pt x="178" y="160"/>
                  </a:cubicBezTo>
                  <a:cubicBezTo>
                    <a:pt x="179" y="161"/>
                    <a:pt x="175" y="167"/>
                    <a:pt x="173" y="167"/>
                  </a:cubicBezTo>
                  <a:cubicBezTo>
                    <a:pt x="171" y="167"/>
                    <a:pt x="173" y="162"/>
                    <a:pt x="173" y="160"/>
                  </a:cubicBezTo>
                  <a:cubicBezTo>
                    <a:pt x="173" y="157"/>
                    <a:pt x="171" y="159"/>
                    <a:pt x="168" y="163"/>
                  </a:cubicBezTo>
                  <a:cubicBezTo>
                    <a:pt x="165" y="166"/>
                    <a:pt x="162" y="170"/>
                    <a:pt x="160" y="170"/>
                  </a:cubicBezTo>
                  <a:cubicBezTo>
                    <a:pt x="159" y="171"/>
                    <a:pt x="159" y="167"/>
                    <a:pt x="162" y="165"/>
                  </a:cubicBezTo>
                  <a:cubicBezTo>
                    <a:pt x="165" y="163"/>
                    <a:pt x="165" y="159"/>
                    <a:pt x="167" y="159"/>
                  </a:cubicBezTo>
                  <a:cubicBezTo>
                    <a:pt x="169" y="159"/>
                    <a:pt x="169" y="156"/>
                    <a:pt x="166" y="156"/>
                  </a:cubicBezTo>
                  <a:cubicBezTo>
                    <a:pt x="163" y="155"/>
                    <a:pt x="163" y="158"/>
                    <a:pt x="162" y="159"/>
                  </a:cubicBezTo>
                  <a:cubicBezTo>
                    <a:pt x="161" y="160"/>
                    <a:pt x="156" y="158"/>
                    <a:pt x="156" y="159"/>
                  </a:cubicBezTo>
                  <a:cubicBezTo>
                    <a:pt x="156" y="160"/>
                    <a:pt x="153" y="160"/>
                    <a:pt x="155" y="162"/>
                  </a:cubicBezTo>
                  <a:cubicBezTo>
                    <a:pt x="156" y="163"/>
                    <a:pt x="154" y="165"/>
                    <a:pt x="153" y="163"/>
                  </a:cubicBezTo>
                  <a:cubicBezTo>
                    <a:pt x="152" y="161"/>
                    <a:pt x="149" y="162"/>
                    <a:pt x="147" y="165"/>
                  </a:cubicBezTo>
                  <a:cubicBezTo>
                    <a:pt x="146" y="167"/>
                    <a:pt x="144" y="167"/>
                    <a:pt x="145" y="168"/>
                  </a:cubicBezTo>
                  <a:cubicBezTo>
                    <a:pt x="147" y="169"/>
                    <a:pt x="147" y="172"/>
                    <a:pt x="144" y="173"/>
                  </a:cubicBezTo>
                  <a:cubicBezTo>
                    <a:pt x="142" y="173"/>
                    <a:pt x="143" y="167"/>
                    <a:pt x="142" y="167"/>
                  </a:cubicBezTo>
                  <a:cubicBezTo>
                    <a:pt x="140" y="168"/>
                    <a:pt x="141" y="164"/>
                    <a:pt x="143" y="164"/>
                  </a:cubicBezTo>
                  <a:cubicBezTo>
                    <a:pt x="145" y="164"/>
                    <a:pt x="148" y="161"/>
                    <a:pt x="147" y="160"/>
                  </a:cubicBezTo>
                  <a:cubicBezTo>
                    <a:pt x="147" y="159"/>
                    <a:pt x="145" y="159"/>
                    <a:pt x="145" y="161"/>
                  </a:cubicBezTo>
                  <a:cubicBezTo>
                    <a:pt x="145" y="163"/>
                    <a:pt x="141" y="162"/>
                    <a:pt x="138" y="162"/>
                  </a:cubicBezTo>
                  <a:cubicBezTo>
                    <a:pt x="135" y="162"/>
                    <a:pt x="135" y="166"/>
                    <a:pt x="139" y="167"/>
                  </a:cubicBezTo>
                  <a:cubicBezTo>
                    <a:pt x="142" y="169"/>
                    <a:pt x="138" y="171"/>
                    <a:pt x="136" y="169"/>
                  </a:cubicBezTo>
                  <a:cubicBezTo>
                    <a:pt x="135" y="168"/>
                    <a:pt x="132" y="168"/>
                    <a:pt x="130" y="169"/>
                  </a:cubicBezTo>
                  <a:cubicBezTo>
                    <a:pt x="128" y="170"/>
                    <a:pt x="135" y="172"/>
                    <a:pt x="135" y="173"/>
                  </a:cubicBezTo>
                  <a:cubicBezTo>
                    <a:pt x="135" y="174"/>
                    <a:pt x="132" y="172"/>
                    <a:pt x="131" y="173"/>
                  </a:cubicBezTo>
                  <a:cubicBezTo>
                    <a:pt x="130" y="174"/>
                    <a:pt x="127" y="172"/>
                    <a:pt x="127" y="170"/>
                  </a:cubicBezTo>
                  <a:cubicBezTo>
                    <a:pt x="126" y="168"/>
                    <a:pt x="121" y="171"/>
                    <a:pt x="124" y="172"/>
                  </a:cubicBezTo>
                  <a:cubicBezTo>
                    <a:pt x="127" y="172"/>
                    <a:pt x="126" y="174"/>
                    <a:pt x="126" y="177"/>
                  </a:cubicBezTo>
                  <a:cubicBezTo>
                    <a:pt x="126" y="180"/>
                    <a:pt x="122" y="178"/>
                    <a:pt x="123" y="175"/>
                  </a:cubicBezTo>
                  <a:cubicBezTo>
                    <a:pt x="124" y="173"/>
                    <a:pt x="121" y="173"/>
                    <a:pt x="119" y="175"/>
                  </a:cubicBezTo>
                  <a:cubicBezTo>
                    <a:pt x="116" y="176"/>
                    <a:pt x="119" y="172"/>
                    <a:pt x="118" y="170"/>
                  </a:cubicBezTo>
                  <a:cubicBezTo>
                    <a:pt x="117" y="168"/>
                    <a:pt x="115" y="170"/>
                    <a:pt x="113" y="171"/>
                  </a:cubicBezTo>
                  <a:cubicBezTo>
                    <a:pt x="110" y="171"/>
                    <a:pt x="109" y="171"/>
                    <a:pt x="110" y="173"/>
                  </a:cubicBezTo>
                  <a:cubicBezTo>
                    <a:pt x="112" y="175"/>
                    <a:pt x="112" y="177"/>
                    <a:pt x="110" y="177"/>
                  </a:cubicBezTo>
                  <a:cubicBezTo>
                    <a:pt x="108" y="176"/>
                    <a:pt x="107" y="177"/>
                    <a:pt x="107" y="179"/>
                  </a:cubicBezTo>
                  <a:cubicBezTo>
                    <a:pt x="107" y="180"/>
                    <a:pt x="104" y="181"/>
                    <a:pt x="104" y="179"/>
                  </a:cubicBezTo>
                  <a:cubicBezTo>
                    <a:pt x="104" y="177"/>
                    <a:pt x="100" y="178"/>
                    <a:pt x="99" y="180"/>
                  </a:cubicBezTo>
                  <a:cubicBezTo>
                    <a:pt x="97" y="182"/>
                    <a:pt x="94" y="183"/>
                    <a:pt x="94" y="185"/>
                  </a:cubicBezTo>
                  <a:cubicBezTo>
                    <a:pt x="95" y="187"/>
                    <a:pt x="97" y="184"/>
                    <a:pt x="100" y="185"/>
                  </a:cubicBezTo>
                  <a:cubicBezTo>
                    <a:pt x="102" y="185"/>
                    <a:pt x="99" y="187"/>
                    <a:pt x="101" y="188"/>
                  </a:cubicBezTo>
                  <a:cubicBezTo>
                    <a:pt x="102" y="189"/>
                    <a:pt x="102" y="191"/>
                    <a:pt x="100" y="190"/>
                  </a:cubicBezTo>
                  <a:cubicBezTo>
                    <a:pt x="98" y="188"/>
                    <a:pt x="96" y="188"/>
                    <a:pt x="96" y="190"/>
                  </a:cubicBezTo>
                  <a:cubicBezTo>
                    <a:pt x="95" y="193"/>
                    <a:pt x="94" y="190"/>
                    <a:pt x="92" y="188"/>
                  </a:cubicBezTo>
                  <a:cubicBezTo>
                    <a:pt x="91" y="186"/>
                    <a:pt x="89" y="191"/>
                    <a:pt x="88" y="190"/>
                  </a:cubicBezTo>
                  <a:cubicBezTo>
                    <a:pt x="86" y="189"/>
                    <a:pt x="91" y="185"/>
                    <a:pt x="90" y="184"/>
                  </a:cubicBezTo>
                  <a:cubicBezTo>
                    <a:pt x="88" y="182"/>
                    <a:pt x="88" y="185"/>
                    <a:pt x="85" y="187"/>
                  </a:cubicBezTo>
                  <a:cubicBezTo>
                    <a:pt x="82" y="190"/>
                    <a:pt x="79" y="190"/>
                    <a:pt x="80" y="191"/>
                  </a:cubicBezTo>
                  <a:cubicBezTo>
                    <a:pt x="81" y="193"/>
                    <a:pt x="77" y="193"/>
                    <a:pt x="76" y="196"/>
                  </a:cubicBezTo>
                  <a:cubicBezTo>
                    <a:pt x="76" y="198"/>
                    <a:pt x="70" y="199"/>
                    <a:pt x="66" y="201"/>
                  </a:cubicBezTo>
                  <a:cubicBezTo>
                    <a:pt x="63" y="203"/>
                    <a:pt x="67" y="204"/>
                    <a:pt x="69" y="201"/>
                  </a:cubicBezTo>
                  <a:cubicBezTo>
                    <a:pt x="71" y="199"/>
                    <a:pt x="72" y="200"/>
                    <a:pt x="75" y="198"/>
                  </a:cubicBezTo>
                  <a:cubicBezTo>
                    <a:pt x="78" y="196"/>
                    <a:pt x="82" y="195"/>
                    <a:pt x="83" y="195"/>
                  </a:cubicBezTo>
                  <a:cubicBezTo>
                    <a:pt x="84" y="196"/>
                    <a:pt x="86" y="197"/>
                    <a:pt x="88" y="195"/>
                  </a:cubicBezTo>
                  <a:cubicBezTo>
                    <a:pt x="89" y="193"/>
                    <a:pt x="91" y="193"/>
                    <a:pt x="93" y="194"/>
                  </a:cubicBezTo>
                  <a:cubicBezTo>
                    <a:pt x="94" y="196"/>
                    <a:pt x="90" y="197"/>
                    <a:pt x="92" y="199"/>
                  </a:cubicBezTo>
                  <a:cubicBezTo>
                    <a:pt x="94" y="201"/>
                    <a:pt x="90" y="202"/>
                    <a:pt x="90" y="200"/>
                  </a:cubicBezTo>
                  <a:cubicBezTo>
                    <a:pt x="90" y="198"/>
                    <a:pt x="87" y="197"/>
                    <a:pt x="87" y="198"/>
                  </a:cubicBezTo>
                  <a:cubicBezTo>
                    <a:pt x="86" y="200"/>
                    <a:pt x="84" y="202"/>
                    <a:pt x="83" y="202"/>
                  </a:cubicBezTo>
                  <a:cubicBezTo>
                    <a:pt x="81" y="202"/>
                    <a:pt x="80" y="205"/>
                    <a:pt x="80" y="208"/>
                  </a:cubicBezTo>
                  <a:cubicBezTo>
                    <a:pt x="80" y="210"/>
                    <a:pt x="77" y="208"/>
                    <a:pt x="77" y="210"/>
                  </a:cubicBezTo>
                  <a:cubicBezTo>
                    <a:pt x="76" y="213"/>
                    <a:pt x="73" y="217"/>
                    <a:pt x="69" y="220"/>
                  </a:cubicBezTo>
                  <a:cubicBezTo>
                    <a:pt x="66" y="223"/>
                    <a:pt x="69" y="224"/>
                    <a:pt x="68" y="226"/>
                  </a:cubicBezTo>
                  <a:cubicBezTo>
                    <a:pt x="67" y="228"/>
                    <a:pt x="63" y="226"/>
                    <a:pt x="62" y="227"/>
                  </a:cubicBezTo>
                  <a:cubicBezTo>
                    <a:pt x="60" y="228"/>
                    <a:pt x="62" y="233"/>
                    <a:pt x="61" y="235"/>
                  </a:cubicBezTo>
                  <a:cubicBezTo>
                    <a:pt x="59" y="236"/>
                    <a:pt x="61" y="238"/>
                    <a:pt x="61" y="240"/>
                  </a:cubicBezTo>
                  <a:cubicBezTo>
                    <a:pt x="61" y="242"/>
                    <a:pt x="56" y="239"/>
                    <a:pt x="56" y="241"/>
                  </a:cubicBezTo>
                  <a:cubicBezTo>
                    <a:pt x="55" y="243"/>
                    <a:pt x="51" y="242"/>
                    <a:pt x="50" y="243"/>
                  </a:cubicBezTo>
                  <a:cubicBezTo>
                    <a:pt x="49" y="243"/>
                    <a:pt x="52" y="246"/>
                    <a:pt x="54" y="248"/>
                  </a:cubicBezTo>
                  <a:cubicBezTo>
                    <a:pt x="57" y="249"/>
                    <a:pt x="52" y="251"/>
                    <a:pt x="52" y="249"/>
                  </a:cubicBezTo>
                  <a:cubicBezTo>
                    <a:pt x="52" y="247"/>
                    <a:pt x="49" y="250"/>
                    <a:pt x="45" y="251"/>
                  </a:cubicBezTo>
                  <a:cubicBezTo>
                    <a:pt x="41" y="253"/>
                    <a:pt x="43" y="256"/>
                    <a:pt x="40" y="257"/>
                  </a:cubicBezTo>
                  <a:cubicBezTo>
                    <a:pt x="37" y="257"/>
                    <a:pt x="38" y="261"/>
                    <a:pt x="36" y="263"/>
                  </a:cubicBezTo>
                  <a:cubicBezTo>
                    <a:pt x="34" y="264"/>
                    <a:pt x="35" y="259"/>
                    <a:pt x="32" y="259"/>
                  </a:cubicBezTo>
                  <a:cubicBezTo>
                    <a:pt x="29" y="259"/>
                    <a:pt x="29" y="261"/>
                    <a:pt x="31" y="264"/>
                  </a:cubicBezTo>
                  <a:cubicBezTo>
                    <a:pt x="32" y="266"/>
                    <a:pt x="28" y="264"/>
                    <a:pt x="26" y="266"/>
                  </a:cubicBezTo>
                  <a:cubicBezTo>
                    <a:pt x="25" y="269"/>
                    <a:pt x="20" y="268"/>
                    <a:pt x="18" y="269"/>
                  </a:cubicBezTo>
                  <a:cubicBezTo>
                    <a:pt x="17" y="271"/>
                    <a:pt x="22" y="271"/>
                    <a:pt x="23" y="273"/>
                  </a:cubicBezTo>
                  <a:cubicBezTo>
                    <a:pt x="23" y="274"/>
                    <a:pt x="18" y="273"/>
                    <a:pt x="16" y="273"/>
                  </a:cubicBezTo>
                  <a:cubicBezTo>
                    <a:pt x="13" y="272"/>
                    <a:pt x="14" y="276"/>
                    <a:pt x="12" y="275"/>
                  </a:cubicBezTo>
                  <a:cubicBezTo>
                    <a:pt x="9" y="275"/>
                    <a:pt x="6" y="278"/>
                    <a:pt x="8" y="279"/>
                  </a:cubicBezTo>
                  <a:cubicBezTo>
                    <a:pt x="10" y="281"/>
                    <a:pt x="7" y="281"/>
                    <a:pt x="5" y="280"/>
                  </a:cubicBezTo>
                  <a:cubicBezTo>
                    <a:pt x="3" y="279"/>
                    <a:pt x="2" y="282"/>
                    <a:pt x="1" y="284"/>
                  </a:cubicBezTo>
                  <a:cubicBezTo>
                    <a:pt x="1" y="286"/>
                    <a:pt x="4" y="287"/>
                    <a:pt x="4" y="288"/>
                  </a:cubicBezTo>
                  <a:cubicBezTo>
                    <a:pt x="4" y="289"/>
                    <a:pt x="1" y="290"/>
                    <a:pt x="3" y="291"/>
                  </a:cubicBezTo>
                  <a:cubicBezTo>
                    <a:pt x="6" y="291"/>
                    <a:pt x="4" y="293"/>
                    <a:pt x="3" y="294"/>
                  </a:cubicBezTo>
                  <a:cubicBezTo>
                    <a:pt x="1" y="294"/>
                    <a:pt x="1" y="296"/>
                    <a:pt x="3" y="297"/>
                  </a:cubicBezTo>
                  <a:cubicBezTo>
                    <a:pt x="4" y="299"/>
                    <a:pt x="0" y="300"/>
                    <a:pt x="2" y="302"/>
                  </a:cubicBezTo>
                  <a:cubicBezTo>
                    <a:pt x="4" y="305"/>
                    <a:pt x="5" y="302"/>
                    <a:pt x="6" y="304"/>
                  </a:cubicBezTo>
                  <a:cubicBezTo>
                    <a:pt x="7" y="306"/>
                    <a:pt x="9" y="304"/>
                    <a:pt x="12" y="301"/>
                  </a:cubicBezTo>
                  <a:cubicBezTo>
                    <a:pt x="14" y="299"/>
                    <a:pt x="15" y="304"/>
                    <a:pt x="13" y="304"/>
                  </a:cubicBezTo>
                  <a:cubicBezTo>
                    <a:pt x="11" y="304"/>
                    <a:pt x="9" y="305"/>
                    <a:pt x="9" y="307"/>
                  </a:cubicBezTo>
                  <a:cubicBezTo>
                    <a:pt x="10" y="309"/>
                    <a:pt x="6" y="309"/>
                    <a:pt x="6" y="306"/>
                  </a:cubicBezTo>
                  <a:cubicBezTo>
                    <a:pt x="6" y="304"/>
                    <a:pt x="1" y="307"/>
                    <a:pt x="3" y="309"/>
                  </a:cubicBezTo>
                  <a:cubicBezTo>
                    <a:pt x="5" y="311"/>
                    <a:pt x="3" y="312"/>
                    <a:pt x="3" y="314"/>
                  </a:cubicBezTo>
                  <a:cubicBezTo>
                    <a:pt x="3" y="315"/>
                    <a:pt x="6" y="315"/>
                    <a:pt x="7" y="313"/>
                  </a:cubicBezTo>
                  <a:cubicBezTo>
                    <a:pt x="8" y="311"/>
                    <a:pt x="10" y="311"/>
                    <a:pt x="11" y="313"/>
                  </a:cubicBezTo>
                  <a:cubicBezTo>
                    <a:pt x="12" y="315"/>
                    <a:pt x="9" y="314"/>
                    <a:pt x="9" y="317"/>
                  </a:cubicBezTo>
                  <a:cubicBezTo>
                    <a:pt x="9" y="319"/>
                    <a:pt x="8" y="317"/>
                    <a:pt x="6" y="319"/>
                  </a:cubicBezTo>
                  <a:cubicBezTo>
                    <a:pt x="4" y="321"/>
                    <a:pt x="12" y="325"/>
                    <a:pt x="14" y="326"/>
                  </a:cubicBezTo>
                  <a:cubicBezTo>
                    <a:pt x="17" y="326"/>
                    <a:pt x="19" y="329"/>
                    <a:pt x="24" y="328"/>
                  </a:cubicBezTo>
                  <a:cubicBezTo>
                    <a:pt x="29" y="328"/>
                    <a:pt x="38" y="319"/>
                    <a:pt x="39" y="317"/>
                  </a:cubicBezTo>
                  <a:cubicBezTo>
                    <a:pt x="40" y="316"/>
                    <a:pt x="43" y="317"/>
                    <a:pt x="44" y="316"/>
                  </a:cubicBezTo>
                  <a:cubicBezTo>
                    <a:pt x="46" y="315"/>
                    <a:pt x="45" y="311"/>
                    <a:pt x="46" y="310"/>
                  </a:cubicBezTo>
                  <a:cubicBezTo>
                    <a:pt x="48" y="310"/>
                    <a:pt x="48" y="314"/>
                    <a:pt x="50" y="315"/>
                  </a:cubicBezTo>
                  <a:cubicBezTo>
                    <a:pt x="51" y="315"/>
                    <a:pt x="51" y="316"/>
                    <a:pt x="52" y="318"/>
                  </a:cubicBezTo>
                  <a:cubicBezTo>
                    <a:pt x="52" y="318"/>
                    <a:pt x="53" y="318"/>
                    <a:pt x="54" y="319"/>
                  </a:cubicBezTo>
                  <a:cubicBezTo>
                    <a:pt x="56" y="320"/>
                    <a:pt x="56" y="315"/>
                    <a:pt x="56" y="313"/>
                  </a:cubicBezTo>
                  <a:cubicBezTo>
                    <a:pt x="56" y="312"/>
                    <a:pt x="57" y="309"/>
                    <a:pt x="57" y="307"/>
                  </a:cubicBezTo>
                  <a:cubicBezTo>
                    <a:pt x="57" y="305"/>
                    <a:pt x="62" y="306"/>
                    <a:pt x="62" y="305"/>
                  </a:cubicBezTo>
                  <a:cubicBezTo>
                    <a:pt x="63" y="303"/>
                    <a:pt x="64" y="298"/>
                    <a:pt x="62" y="297"/>
                  </a:cubicBezTo>
                  <a:cubicBezTo>
                    <a:pt x="61" y="296"/>
                    <a:pt x="60" y="293"/>
                    <a:pt x="62" y="293"/>
                  </a:cubicBezTo>
                  <a:cubicBezTo>
                    <a:pt x="63" y="293"/>
                    <a:pt x="65" y="292"/>
                    <a:pt x="65" y="289"/>
                  </a:cubicBezTo>
                  <a:cubicBezTo>
                    <a:pt x="64" y="286"/>
                    <a:pt x="60" y="287"/>
                    <a:pt x="59" y="283"/>
                  </a:cubicBezTo>
                  <a:cubicBezTo>
                    <a:pt x="59" y="280"/>
                    <a:pt x="62" y="280"/>
                    <a:pt x="60" y="276"/>
                  </a:cubicBezTo>
                  <a:cubicBezTo>
                    <a:pt x="58" y="272"/>
                    <a:pt x="61" y="270"/>
                    <a:pt x="60" y="268"/>
                  </a:cubicBezTo>
                  <a:cubicBezTo>
                    <a:pt x="59" y="266"/>
                    <a:pt x="58" y="264"/>
                    <a:pt x="61" y="260"/>
                  </a:cubicBezTo>
                  <a:cubicBezTo>
                    <a:pt x="63" y="256"/>
                    <a:pt x="67" y="254"/>
                    <a:pt x="69" y="254"/>
                  </a:cubicBezTo>
                  <a:cubicBezTo>
                    <a:pt x="70" y="255"/>
                    <a:pt x="73" y="256"/>
                    <a:pt x="74" y="254"/>
                  </a:cubicBezTo>
                  <a:cubicBezTo>
                    <a:pt x="75" y="252"/>
                    <a:pt x="75" y="250"/>
                    <a:pt x="74" y="249"/>
                  </a:cubicBezTo>
                  <a:cubicBezTo>
                    <a:pt x="73" y="249"/>
                    <a:pt x="70" y="248"/>
                    <a:pt x="72" y="245"/>
                  </a:cubicBezTo>
                  <a:cubicBezTo>
                    <a:pt x="74" y="242"/>
                    <a:pt x="77" y="238"/>
                    <a:pt x="77" y="235"/>
                  </a:cubicBezTo>
                  <a:cubicBezTo>
                    <a:pt x="78" y="232"/>
                    <a:pt x="77" y="229"/>
                    <a:pt x="78" y="228"/>
                  </a:cubicBezTo>
                  <a:cubicBezTo>
                    <a:pt x="79" y="227"/>
                    <a:pt x="82" y="228"/>
                    <a:pt x="84" y="226"/>
                  </a:cubicBezTo>
                  <a:cubicBezTo>
                    <a:pt x="86" y="225"/>
                    <a:pt x="84" y="223"/>
                    <a:pt x="85" y="222"/>
                  </a:cubicBezTo>
                  <a:cubicBezTo>
                    <a:pt x="87" y="220"/>
                    <a:pt x="88" y="217"/>
                    <a:pt x="90" y="215"/>
                  </a:cubicBezTo>
                  <a:cubicBezTo>
                    <a:pt x="91" y="214"/>
                    <a:pt x="93" y="213"/>
                    <a:pt x="91" y="211"/>
                  </a:cubicBezTo>
                  <a:cubicBezTo>
                    <a:pt x="90" y="210"/>
                    <a:pt x="94" y="208"/>
                    <a:pt x="94" y="206"/>
                  </a:cubicBezTo>
                  <a:cubicBezTo>
                    <a:pt x="94" y="203"/>
                    <a:pt x="98" y="201"/>
                    <a:pt x="100" y="201"/>
                  </a:cubicBezTo>
                  <a:cubicBezTo>
                    <a:pt x="102" y="201"/>
                    <a:pt x="106" y="201"/>
                    <a:pt x="106" y="199"/>
                  </a:cubicBezTo>
                  <a:cubicBezTo>
                    <a:pt x="106" y="196"/>
                    <a:pt x="104" y="191"/>
                    <a:pt x="108" y="193"/>
                  </a:cubicBezTo>
                  <a:cubicBezTo>
                    <a:pt x="111" y="194"/>
                    <a:pt x="114" y="193"/>
                    <a:pt x="116" y="194"/>
                  </a:cubicBezTo>
                  <a:cubicBezTo>
                    <a:pt x="119" y="196"/>
                    <a:pt x="122" y="196"/>
                    <a:pt x="122" y="193"/>
                  </a:cubicBezTo>
                  <a:cubicBezTo>
                    <a:pt x="122" y="190"/>
                    <a:pt x="123" y="185"/>
                    <a:pt x="126" y="187"/>
                  </a:cubicBezTo>
                  <a:cubicBezTo>
                    <a:pt x="127" y="187"/>
                    <a:pt x="127" y="187"/>
                    <a:pt x="127" y="187"/>
                  </a:cubicBezTo>
                  <a:cubicBezTo>
                    <a:pt x="128" y="185"/>
                    <a:pt x="130" y="183"/>
                    <a:pt x="132" y="183"/>
                  </a:cubicBezTo>
                  <a:cubicBezTo>
                    <a:pt x="135" y="184"/>
                    <a:pt x="137" y="189"/>
                    <a:pt x="141" y="190"/>
                  </a:cubicBezTo>
                  <a:cubicBezTo>
                    <a:pt x="145" y="191"/>
                    <a:pt x="149" y="192"/>
                    <a:pt x="150" y="190"/>
                  </a:cubicBezTo>
                  <a:cubicBezTo>
                    <a:pt x="151" y="188"/>
                    <a:pt x="154" y="191"/>
                    <a:pt x="156" y="191"/>
                  </a:cubicBezTo>
                  <a:cubicBezTo>
                    <a:pt x="158" y="190"/>
                    <a:pt x="158" y="195"/>
                    <a:pt x="161" y="192"/>
                  </a:cubicBezTo>
                  <a:cubicBezTo>
                    <a:pt x="163" y="189"/>
                    <a:pt x="160" y="187"/>
                    <a:pt x="164" y="187"/>
                  </a:cubicBezTo>
                  <a:cubicBezTo>
                    <a:pt x="168" y="188"/>
                    <a:pt x="166" y="183"/>
                    <a:pt x="166" y="180"/>
                  </a:cubicBezTo>
                  <a:cubicBezTo>
                    <a:pt x="166" y="178"/>
                    <a:pt x="171" y="177"/>
                    <a:pt x="171" y="175"/>
                  </a:cubicBezTo>
                  <a:cubicBezTo>
                    <a:pt x="171" y="173"/>
                    <a:pt x="177" y="175"/>
                    <a:pt x="179" y="173"/>
                  </a:cubicBezTo>
                  <a:cubicBezTo>
                    <a:pt x="180" y="172"/>
                    <a:pt x="184" y="170"/>
                    <a:pt x="185" y="173"/>
                  </a:cubicBezTo>
                  <a:cubicBezTo>
                    <a:pt x="187" y="176"/>
                    <a:pt x="193" y="177"/>
                    <a:pt x="193" y="179"/>
                  </a:cubicBezTo>
                  <a:cubicBezTo>
                    <a:pt x="194" y="180"/>
                    <a:pt x="193" y="182"/>
                    <a:pt x="193" y="183"/>
                  </a:cubicBezTo>
                  <a:cubicBezTo>
                    <a:pt x="195" y="182"/>
                    <a:pt x="196" y="181"/>
                    <a:pt x="197" y="181"/>
                  </a:cubicBezTo>
                  <a:cubicBezTo>
                    <a:pt x="200" y="181"/>
                    <a:pt x="202" y="178"/>
                    <a:pt x="204" y="178"/>
                  </a:cubicBezTo>
                  <a:cubicBezTo>
                    <a:pt x="206" y="179"/>
                    <a:pt x="207" y="178"/>
                    <a:pt x="208" y="175"/>
                  </a:cubicBezTo>
                  <a:cubicBezTo>
                    <a:pt x="206" y="174"/>
                    <a:pt x="202" y="174"/>
                    <a:pt x="202" y="176"/>
                  </a:cubicBezTo>
                  <a:close/>
                  <a:moveTo>
                    <a:pt x="58" y="23"/>
                  </a:moveTo>
                  <a:cubicBezTo>
                    <a:pt x="62" y="24"/>
                    <a:pt x="55" y="28"/>
                    <a:pt x="53" y="31"/>
                  </a:cubicBezTo>
                  <a:cubicBezTo>
                    <a:pt x="52" y="35"/>
                    <a:pt x="59" y="38"/>
                    <a:pt x="62" y="40"/>
                  </a:cubicBezTo>
                  <a:cubicBezTo>
                    <a:pt x="64" y="43"/>
                    <a:pt x="71" y="42"/>
                    <a:pt x="73" y="41"/>
                  </a:cubicBezTo>
                  <a:cubicBezTo>
                    <a:pt x="75" y="39"/>
                    <a:pt x="75" y="34"/>
                    <a:pt x="78" y="35"/>
                  </a:cubicBezTo>
                  <a:cubicBezTo>
                    <a:pt x="81" y="35"/>
                    <a:pt x="79" y="32"/>
                    <a:pt x="81" y="31"/>
                  </a:cubicBezTo>
                  <a:cubicBezTo>
                    <a:pt x="84" y="30"/>
                    <a:pt x="84" y="33"/>
                    <a:pt x="82" y="36"/>
                  </a:cubicBezTo>
                  <a:cubicBezTo>
                    <a:pt x="80" y="38"/>
                    <a:pt x="86" y="38"/>
                    <a:pt x="89" y="35"/>
                  </a:cubicBezTo>
                  <a:cubicBezTo>
                    <a:pt x="92" y="32"/>
                    <a:pt x="93" y="35"/>
                    <a:pt x="92" y="38"/>
                  </a:cubicBezTo>
                  <a:cubicBezTo>
                    <a:pt x="92" y="41"/>
                    <a:pt x="85" y="39"/>
                    <a:pt x="83" y="42"/>
                  </a:cubicBezTo>
                  <a:cubicBezTo>
                    <a:pt x="80" y="45"/>
                    <a:pt x="73" y="43"/>
                    <a:pt x="70" y="46"/>
                  </a:cubicBezTo>
                  <a:cubicBezTo>
                    <a:pt x="67" y="50"/>
                    <a:pt x="73" y="50"/>
                    <a:pt x="77" y="49"/>
                  </a:cubicBezTo>
                  <a:cubicBezTo>
                    <a:pt x="82" y="48"/>
                    <a:pt x="90" y="48"/>
                    <a:pt x="93" y="49"/>
                  </a:cubicBezTo>
                  <a:cubicBezTo>
                    <a:pt x="97" y="49"/>
                    <a:pt x="91" y="50"/>
                    <a:pt x="86" y="50"/>
                  </a:cubicBezTo>
                  <a:cubicBezTo>
                    <a:pt x="81" y="50"/>
                    <a:pt x="79" y="52"/>
                    <a:pt x="79" y="53"/>
                  </a:cubicBezTo>
                  <a:cubicBezTo>
                    <a:pt x="79" y="55"/>
                    <a:pt x="72" y="52"/>
                    <a:pt x="71" y="55"/>
                  </a:cubicBezTo>
                  <a:cubicBezTo>
                    <a:pt x="71" y="58"/>
                    <a:pt x="78" y="60"/>
                    <a:pt x="79" y="61"/>
                  </a:cubicBezTo>
                  <a:cubicBezTo>
                    <a:pt x="80" y="63"/>
                    <a:pt x="85" y="62"/>
                    <a:pt x="87" y="62"/>
                  </a:cubicBezTo>
                  <a:cubicBezTo>
                    <a:pt x="89" y="63"/>
                    <a:pt x="84" y="65"/>
                    <a:pt x="83" y="65"/>
                  </a:cubicBezTo>
                  <a:cubicBezTo>
                    <a:pt x="83" y="66"/>
                    <a:pt x="89" y="68"/>
                    <a:pt x="90" y="69"/>
                  </a:cubicBezTo>
                  <a:cubicBezTo>
                    <a:pt x="91" y="71"/>
                    <a:pt x="95" y="70"/>
                    <a:pt x="95" y="68"/>
                  </a:cubicBezTo>
                  <a:cubicBezTo>
                    <a:pt x="95" y="65"/>
                    <a:pt x="99" y="55"/>
                    <a:pt x="104" y="53"/>
                  </a:cubicBezTo>
                  <a:cubicBezTo>
                    <a:pt x="110" y="51"/>
                    <a:pt x="107" y="50"/>
                    <a:pt x="108" y="46"/>
                  </a:cubicBezTo>
                  <a:cubicBezTo>
                    <a:pt x="108" y="43"/>
                    <a:pt x="113" y="46"/>
                    <a:pt x="111" y="43"/>
                  </a:cubicBezTo>
                  <a:cubicBezTo>
                    <a:pt x="110" y="41"/>
                    <a:pt x="111" y="40"/>
                    <a:pt x="114" y="37"/>
                  </a:cubicBezTo>
                  <a:cubicBezTo>
                    <a:pt x="118" y="33"/>
                    <a:pt x="120" y="36"/>
                    <a:pt x="124" y="34"/>
                  </a:cubicBezTo>
                  <a:cubicBezTo>
                    <a:pt x="128" y="32"/>
                    <a:pt x="130" y="35"/>
                    <a:pt x="125" y="36"/>
                  </a:cubicBezTo>
                  <a:cubicBezTo>
                    <a:pt x="121" y="36"/>
                    <a:pt x="123" y="40"/>
                    <a:pt x="127" y="42"/>
                  </a:cubicBezTo>
                  <a:cubicBezTo>
                    <a:pt x="130" y="43"/>
                    <a:pt x="127" y="44"/>
                    <a:pt x="129" y="45"/>
                  </a:cubicBezTo>
                  <a:cubicBezTo>
                    <a:pt x="132" y="45"/>
                    <a:pt x="131" y="49"/>
                    <a:pt x="128" y="52"/>
                  </a:cubicBezTo>
                  <a:cubicBezTo>
                    <a:pt x="125" y="56"/>
                    <a:pt x="129" y="56"/>
                    <a:pt x="136" y="54"/>
                  </a:cubicBezTo>
                  <a:cubicBezTo>
                    <a:pt x="142" y="51"/>
                    <a:pt x="138" y="56"/>
                    <a:pt x="140" y="58"/>
                  </a:cubicBezTo>
                  <a:cubicBezTo>
                    <a:pt x="142" y="60"/>
                    <a:pt x="147" y="56"/>
                    <a:pt x="150" y="53"/>
                  </a:cubicBezTo>
                  <a:cubicBezTo>
                    <a:pt x="153" y="50"/>
                    <a:pt x="157" y="50"/>
                    <a:pt x="157" y="48"/>
                  </a:cubicBezTo>
                  <a:cubicBezTo>
                    <a:pt x="157" y="46"/>
                    <a:pt x="154" y="46"/>
                    <a:pt x="152" y="47"/>
                  </a:cubicBezTo>
                  <a:cubicBezTo>
                    <a:pt x="149" y="48"/>
                    <a:pt x="143" y="47"/>
                    <a:pt x="145" y="45"/>
                  </a:cubicBezTo>
                  <a:cubicBezTo>
                    <a:pt x="147" y="43"/>
                    <a:pt x="147" y="42"/>
                    <a:pt x="144" y="42"/>
                  </a:cubicBezTo>
                  <a:cubicBezTo>
                    <a:pt x="140" y="43"/>
                    <a:pt x="135" y="41"/>
                    <a:pt x="137" y="40"/>
                  </a:cubicBezTo>
                  <a:cubicBezTo>
                    <a:pt x="140" y="39"/>
                    <a:pt x="135" y="35"/>
                    <a:pt x="133" y="35"/>
                  </a:cubicBezTo>
                  <a:cubicBezTo>
                    <a:pt x="130" y="36"/>
                    <a:pt x="131" y="33"/>
                    <a:pt x="131" y="31"/>
                  </a:cubicBezTo>
                  <a:cubicBezTo>
                    <a:pt x="131" y="29"/>
                    <a:pt x="124" y="28"/>
                    <a:pt x="126" y="27"/>
                  </a:cubicBezTo>
                  <a:cubicBezTo>
                    <a:pt x="127" y="27"/>
                    <a:pt x="122" y="25"/>
                    <a:pt x="121" y="26"/>
                  </a:cubicBezTo>
                  <a:cubicBezTo>
                    <a:pt x="120" y="28"/>
                    <a:pt x="118" y="27"/>
                    <a:pt x="118" y="25"/>
                  </a:cubicBezTo>
                  <a:cubicBezTo>
                    <a:pt x="118" y="23"/>
                    <a:pt x="113" y="24"/>
                    <a:pt x="111" y="24"/>
                  </a:cubicBezTo>
                  <a:cubicBezTo>
                    <a:pt x="109" y="24"/>
                    <a:pt x="110" y="19"/>
                    <a:pt x="108" y="18"/>
                  </a:cubicBezTo>
                  <a:cubicBezTo>
                    <a:pt x="105" y="16"/>
                    <a:pt x="103" y="21"/>
                    <a:pt x="101" y="20"/>
                  </a:cubicBezTo>
                  <a:cubicBezTo>
                    <a:pt x="99" y="20"/>
                    <a:pt x="102" y="17"/>
                    <a:pt x="103" y="15"/>
                  </a:cubicBezTo>
                  <a:cubicBezTo>
                    <a:pt x="104" y="13"/>
                    <a:pt x="96" y="10"/>
                    <a:pt x="95" y="12"/>
                  </a:cubicBezTo>
                  <a:cubicBezTo>
                    <a:pt x="94" y="14"/>
                    <a:pt x="92" y="9"/>
                    <a:pt x="90" y="8"/>
                  </a:cubicBezTo>
                  <a:cubicBezTo>
                    <a:pt x="89" y="8"/>
                    <a:pt x="90" y="12"/>
                    <a:pt x="88" y="12"/>
                  </a:cubicBezTo>
                  <a:cubicBezTo>
                    <a:pt x="87" y="12"/>
                    <a:pt x="85" y="14"/>
                    <a:pt x="87" y="16"/>
                  </a:cubicBezTo>
                  <a:cubicBezTo>
                    <a:pt x="90" y="18"/>
                    <a:pt x="93" y="27"/>
                    <a:pt x="92" y="28"/>
                  </a:cubicBezTo>
                  <a:cubicBezTo>
                    <a:pt x="92" y="29"/>
                    <a:pt x="84" y="22"/>
                    <a:pt x="83" y="18"/>
                  </a:cubicBezTo>
                  <a:cubicBezTo>
                    <a:pt x="83" y="14"/>
                    <a:pt x="79" y="11"/>
                    <a:pt x="78" y="14"/>
                  </a:cubicBezTo>
                  <a:cubicBezTo>
                    <a:pt x="77" y="16"/>
                    <a:pt x="74" y="17"/>
                    <a:pt x="75" y="20"/>
                  </a:cubicBezTo>
                  <a:cubicBezTo>
                    <a:pt x="76" y="23"/>
                    <a:pt x="73" y="24"/>
                    <a:pt x="73" y="22"/>
                  </a:cubicBezTo>
                  <a:cubicBezTo>
                    <a:pt x="73" y="19"/>
                    <a:pt x="68" y="17"/>
                    <a:pt x="66" y="17"/>
                  </a:cubicBezTo>
                  <a:cubicBezTo>
                    <a:pt x="65" y="17"/>
                    <a:pt x="71" y="15"/>
                    <a:pt x="73" y="14"/>
                  </a:cubicBezTo>
                  <a:cubicBezTo>
                    <a:pt x="76" y="13"/>
                    <a:pt x="71" y="11"/>
                    <a:pt x="69" y="13"/>
                  </a:cubicBezTo>
                  <a:cubicBezTo>
                    <a:pt x="66" y="14"/>
                    <a:pt x="63" y="12"/>
                    <a:pt x="62" y="14"/>
                  </a:cubicBezTo>
                  <a:cubicBezTo>
                    <a:pt x="60" y="16"/>
                    <a:pt x="59" y="14"/>
                    <a:pt x="56" y="13"/>
                  </a:cubicBezTo>
                  <a:cubicBezTo>
                    <a:pt x="54" y="13"/>
                    <a:pt x="52" y="17"/>
                    <a:pt x="50" y="16"/>
                  </a:cubicBezTo>
                  <a:cubicBezTo>
                    <a:pt x="48" y="15"/>
                    <a:pt x="47" y="20"/>
                    <a:pt x="50" y="24"/>
                  </a:cubicBezTo>
                  <a:cubicBezTo>
                    <a:pt x="53" y="28"/>
                    <a:pt x="55" y="23"/>
                    <a:pt x="58" y="23"/>
                  </a:cubicBezTo>
                  <a:close/>
                  <a:moveTo>
                    <a:pt x="51" y="38"/>
                  </a:moveTo>
                  <a:cubicBezTo>
                    <a:pt x="53" y="38"/>
                    <a:pt x="55" y="42"/>
                    <a:pt x="57" y="42"/>
                  </a:cubicBezTo>
                  <a:cubicBezTo>
                    <a:pt x="57" y="42"/>
                    <a:pt x="53" y="37"/>
                    <a:pt x="51" y="35"/>
                  </a:cubicBezTo>
                  <a:cubicBezTo>
                    <a:pt x="49" y="32"/>
                    <a:pt x="49" y="30"/>
                    <a:pt x="46" y="31"/>
                  </a:cubicBezTo>
                  <a:cubicBezTo>
                    <a:pt x="43" y="32"/>
                    <a:pt x="49" y="37"/>
                    <a:pt x="51" y="38"/>
                  </a:cubicBezTo>
                  <a:close/>
                  <a:moveTo>
                    <a:pt x="108" y="9"/>
                  </a:moveTo>
                  <a:cubicBezTo>
                    <a:pt x="109" y="10"/>
                    <a:pt x="105" y="10"/>
                    <a:pt x="107" y="12"/>
                  </a:cubicBezTo>
                  <a:cubicBezTo>
                    <a:pt x="112" y="17"/>
                    <a:pt x="133" y="11"/>
                    <a:pt x="136" y="13"/>
                  </a:cubicBezTo>
                  <a:cubicBezTo>
                    <a:pt x="139" y="14"/>
                    <a:pt x="118" y="16"/>
                    <a:pt x="119" y="18"/>
                  </a:cubicBezTo>
                  <a:cubicBezTo>
                    <a:pt x="120" y="21"/>
                    <a:pt x="137" y="22"/>
                    <a:pt x="138" y="21"/>
                  </a:cubicBezTo>
                  <a:cubicBezTo>
                    <a:pt x="139" y="20"/>
                    <a:pt x="142" y="24"/>
                    <a:pt x="148" y="24"/>
                  </a:cubicBezTo>
                  <a:cubicBezTo>
                    <a:pt x="153" y="25"/>
                    <a:pt x="153" y="22"/>
                    <a:pt x="157" y="22"/>
                  </a:cubicBezTo>
                  <a:cubicBezTo>
                    <a:pt x="161" y="22"/>
                    <a:pt x="167" y="20"/>
                    <a:pt x="167" y="17"/>
                  </a:cubicBezTo>
                  <a:cubicBezTo>
                    <a:pt x="167" y="15"/>
                    <a:pt x="179" y="12"/>
                    <a:pt x="178" y="8"/>
                  </a:cubicBezTo>
                  <a:cubicBezTo>
                    <a:pt x="177" y="4"/>
                    <a:pt x="165" y="7"/>
                    <a:pt x="162" y="5"/>
                  </a:cubicBezTo>
                  <a:cubicBezTo>
                    <a:pt x="159" y="4"/>
                    <a:pt x="152" y="2"/>
                    <a:pt x="150" y="4"/>
                  </a:cubicBezTo>
                  <a:cubicBezTo>
                    <a:pt x="149" y="7"/>
                    <a:pt x="147" y="7"/>
                    <a:pt x="146" y="6"/>
                  </a:cubicBezTo>
                  <a:cubicBezTo>
                    <a:pt x="145" y="5"/>
                    <a:pt x="146" y="0"/>
                    <a:pt x="141" y="1"/>
                  </a:cubicBezTo>
                  <a:cubicBezTo>
                    <a:pt x="136" y="3"/>
                    <a:pt x="141" y="8"/>
                    <a:pt x="140" y="9"/>
                  </a:cubicBezTo>
                  <a:cubicBezTo>
                    <a:pt x="139" y="10"/>
                    <a:pt x="134" y="8"/>
                    <a:pt x="133" y="5"/>
                  </a:cubicBezTo>
                  <a:cubicBezTo>
                    <a:pt x="133" y="3"/>
                    <a:pt x="127" y="8"/>
                    <a:pt x="127" y="5"/>
                  </a:cubicBezTo>
                  <a:cubicBezTo>
                    <a:pt x="126" y="2"/>
                    <a:pt x="119" y="0"/>
                    <a:pt x="118" y="0"/>
                  </a:cubicBezTo>
                  <a:cubicBezTo>
                    <a:pt x="117" y="0"/>
                    <a:pt x="119" y="2"/>
                    <a:pt x="119" y="4"/>
                  </a:cubicBezTo>
                  <a:cubicBezTo>
                    <a:pt x="118" y="5"/>
                    <a:pt x="114" y="2"/>
                    <a:pt x="113" y="2"/>
                  </a:cubicBezTo>
                  <a:cubicBezTo>
                    <a:pt x="111" y="2"/>
                    <a:pt x="114" y="5"/>
                    <a:pt x="113" y="7"/>
                  </a:cubicBezTo>
                  <a:cubicBezTo>
                    <a:pt x="112" y="8"/>
                    <a:pt x="109" y="2"/>
                    <a:pt x="107" y="2"/>
                  </a:cubicBezTo>
                  <a:cubicBezTo>
                    <a:pt x="104" y="2"/>
                    <a:pt x="105" y="5"/>
                    <a:pt x="103" y="5"/>
                  </a:cubicBezTo>
                  <a:cubicBezTo>
                    <a:pt x="102" y="5"/>
                    <a:pt x="106" y="8"/>
                    <a:pt x="108" y="9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6" name="Google Shape;2016;p124">
              <a:extLst>
                <a:ext uri="{FF2B5EF4-FFF2-40B4-BE49-F238E27FC236}">
                  <a16:creationId xmlns:a16="http://schemas.microsoft.com/office/drawing/2014/main" id="{AC63CCF6-6F1D-C707-E66E-75BC39905044}"/>
                </a:ext>
              </a:extLst>
            </p:cNvPr>
            <p:cNvSpPr/>
            <p:nvPr/>
          </p:nvSpPr>
          <p:spPr>
            <a:xfrm>
              <a:off x="9845447" y="2501775"/>
              <a:ext cx="76636" cy="30095"/>
            </a:xfrm>
            <a:custGeom>
              <a:avLst/>
              <a:gdLst/>
              <a:ahLst/>
              <a:cxnLst/>
              <a:rect l="l" t="t" r="r" b="b"/>
              <a:pathLst>
                <a:path w="27" h="10" extrusionOk="0">
                  <a:moveTo>
                    <a:pt x="13" y="1"/>
                  </a:moveTo>
                  <a:cubicBezTo>
                    <a:pt x="11" y="2"/>
                    <a:pt x="0" y="1"/>
                    <a:pt x="3" y="4"/>
                  </a:cubicBezTo>
                  <a:cubicBezTo>
                    <a:pt x="5" y="6"/>
                    <a:pt x="14" y="5"/>
                    <a:pt x="18" y="7"/>
                  </a:cubicBezTo>
                  <a:cubicBezTo>
                    <a:pt x="22" y="10"/>
                    <a:pt x="27" y="8"/>
                    <a:pt x="27" y="6"/>
                  </a:cubicBezTo>
                  <a:cubicBezTo>
                    <a:pt x="27" y="4"/>
                    <a:pt x="14" y="0"/>
                    <a:pt x="13" y="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7" name="Japonsko – podíl eCOM 9 %">
              <a:extLst>
                <a:ext uri="{FF2B5EF4-FFF2-40B4-BE49-F238E27FC236}">
                  <a16:creationId xmlns:a16="http://schemas.microsoft.com/office/drawing/2014/main" id="{2086BF7D-D4F2-E05F-54F6-D32891B9F616}"/>
                </a:ext>
              </a:extLst>
            </p:cNvPr>
            <p:cNvSpPr/>
            <p:nvPr/>
          </p:nvSpPr>
          <p:spPr>
            <a:xfrm>
              <a:off x="8480690" y="3098645"/>
              <a:ext cx="396220" cy="404603"/>
            </a:xfrm>
            <a:custGeom>
              <a:avLst/>
              <a:gdLst/>
              <a:ahLst/>
              <a:cxnLst/>
              <a:rect l="l" t="t" r="r" b="b"/>
              <a:pathLst>
                <a:path w="138" h="138" extrusionOk="0">
                  <a:moveTo>
                    <a:pt x="130" y="15"/>
                  </a:moveTo>
                  <a:cubicBezTo>
                    <a:pt x="128" y="13"/>
                    <a:pt x="126" y="16"/>
                    <a:pt x="122" y="17"/>
                  </a:cubicBezTo>
                  <a:cubicBezTo>
                    <a:pt x="118" y="17"/>
                    <a:pt x="107" y="8"/>
                    <a:pt x="104" y="4"/>
                  </a:cubicBezTo>
                  <a:cubicBezTo>
                    <a:pt x="102" y="0"/>
                    <a:pt x="97" y="3"/>
                    <a:pt x="99" y="6"/>
                  </a:cubicBezTo>
                  <a:cubicBezTo>
                    <a:pt x="102" y="9"/>
                    <a:pt x="99" y="10"/>
                    <a:pt x="99" y="15"/>
                  </a:cubicBezTo>
                  <a:cubicBezTo>
                    <a:pt x="99" y="19"/>
                    <a:pt x="96" y="19"/>
                    <a:pt x="96" y="22"/>
                  </a:cubicBezTo>
                  <a:cubicBezTo>
                    <a:pt x="97" y="25"/>
                    <a:pt x="93" y="24"/>
                    <a:pt x="90" y="25"/>
                  </a:cubicBezTo>
                  <a:cubicBezTo>
                    <a:pt x="87" y="25"/>
                    <a:pt x="90" y="28"/>
                    <a:pt x="87" y="29"/>
                  </a:cubicBezTo>
                  <a:cubicBezTo>
                    <a:pt x="83" y="31"/>
                    <a:pt x="83" y="33"/>
                    <a:pt x="85" y="34"/>
                  </a:cubicBezTo>
                  <a:cubicBezTo>
                    <a:pt x="87" y="35"/>
                    <a:pt x="86" y="38"/>
                    <a:pt x="85" y="40"/>
                  </a:cubicBezTo>
                  <a:cubicBezTo>
                    <a:pt x="85" y="42"/>
                    <a:pt x="87" y="41"/>
                    <a:pt x="89" y="39"/>
                  </a:cubicBezTo>
                  <a:cubicBezTo>
                    <a:pt x="91" y="36"/>
                    <a:pt x="93" y="40"/>
                    <a:pt x="93" y="38"/>
                  </a:cubicBezTo>
                  <a:cubicBezTo>
                    <a:pt x="94" y="35"/>
                    <a:pt x="88" y="34"/>
                    <a:pt x="89" y="32"/>
                  </a:cubicBezTo>
                  <a:cubicBezTo>
                    <a:pt x="89" y="29"/>
                    <a:pt x="93" y="32"/>
                    <a:pt x="95" y="31"/>
                  </a:cubicBezTo>
                  <a:cubicBezTo>
                    <a:pt x="98" y="30"/>
                    <a:pt x="104" y="31"/>
                    <a:pt x="107" y="34"/>
                  </a:cubicBezTo>
                  <a:cubicBezTo>
                    <a:pt x="111" y="37"/>
                    <a:pt x="112" y="36"/>
                    <a:pt x="113" y="32"/>
                  </a:cubicBezTo>
                  <a:cubicBezTo>
                    <a:pt x="113" y="28"/>
                    <a:pt x="119" y="26"/>
                    <a:pt x="124" y="26"/>
                  </a:cubicBezTo>
                  <a:cubicBezTo>
                    <a:pt x="130" y="26"/>
                    <a:pt x="130" y="24"/>
                    <a:pt x="129" y="23"/>
                  </a:cubicBezTo>
                  <a:cubicBezTo>
                    <a:pt x="127" y="21"/>
                    <a:pt x="138" y="15"/>
                    <a:pt x="137" y="13"/>
                  </a:cubicBezTo>
                  <a:cubicBezTo>
                    <a:pt x="137" y="11"/>
                    <a:pt x="132" y="17"/>
                    <a:pt x="130" y="15"/>
                  </a:cubicBezTo>
                  <a:close/>
                  <a:moveTo>
                    <a:pt x="86" y="47"/>
                  </a:moveTo>
                  <a:cubicBezTo>
                    <a:pt x="84" y="49"/>
                    <a:pt x="82" y="56"/>
                    <a:pt x="85" y="58"/>
                  </a:cubicBezTo>
                  <a:cubicBezTo>
                    <a:pt x="88" y="60"/>
                    <a:pt x="81" y="64"/>
                    <a:pt x="81" y="69"/>
                  </a:cubicBezTo>
                  <a:cubicBezTo>
                    <a:pt x="81" y="73"/>
                    <a:pt x="77" y="73"/>
                    <a:pt x="76" y="77"/>
                  </a:cubicBezTo>
                  <a:cubicBezTo>
                    <a:pt x="75" y="80"/>
                    <a:pt x="73" y="79"/>
                    <a:pt x="69" y="82"/>
                  </a:cubicBezTo>
                  <a:cubicBezTo>
                    <a:pt x="64" y="85"/>
                    <a:pt x="62" y="82"/>
                    <a:pt x="63" y="80"/>
                  </a:cubicBezTo>
                  <a:cubicBezTo>
                    <a:pt x="64" y="78"/>
                    <a:pt x="57" y="81"/>
                    <a:pt x="57" y="86"/>
                  </a:cubicBezTo>
                  <a:cubicBezTo>
                    <a:pt x="58" y="91"/>
                    <a:pt x="51" y="92"/>
                    <a:pt x="52" y="94"/>
                  </a:cubicBezTo>
                  <a:cubicBezTo>
                    <a:pt x="54" y="97"/>
                    <a:pt x="47" y="98"/>
                    <a:pt x="47" y="96"/>
                  </a:cubicBezTo>
                  <a:cubicBezTo>
                    <a:pt x="48" y="94"/>
                    <a:pt x="43" y="95"/>
                    <a:pt x="38" y="97"/>
                  </a:cubicBezTo>
                  <a:cubicBezTo>
                    <a:pt x="32" y="99"/>
                    <a:pt x="29" y="95"/>
                    <a:pt x="26" y="98"/>
                  </a:cubicBezTo>
                  <a:cubicBezTo>
                    <a:pt x="23" y="101"/>
                    <a:pt x="17" y="106"/>
                    <a:pt x="13" y="107"/>
                  </a:cubicBezTo>
                  <a:cubicBezTo>
                    <a:pt x="9" y="108"/>
                    <a:pt x="12" y="113"/>
                    <a:pt x="13" y="112"/>
                  </a:cubicBezTo>
                  <a:cubicBezTo>
                    <a:pt x="16" y="110"/>
                    <a:pt x="21" y="112"/>
                    <a:pt x="22" y="110"/>
                  </a:cubicBezTo>
                  <a:cubicBezTo>
                    <a:pt x="24" y="108"/>
                    <a:pt x="35" y="105"/>
                    <a:pt x="42" y="105"/>
                  </a:cubicBezTo>
                  <a:cubicBezTo>
                    <a:pt x="49" y="104"/>
                    <a:pt x="45" y="108"/>
                    <a:pt x="46" y="112"/>
                  </a:cubicBezTo>
                  <a:cubicBezTo>
                    <a:pt x="46" y="116"/>
                    <a:pt x="52" y="115"/>
                    <a:pt x="55" y="111"/>
                  </a:cubicBezTo>
                  <a:cubicBezTo>
                    <a:pt x="58" y="108"/>
                    <a:pt x="61" y="108"/>
                    <a:pt x="58" y="106"/>
                  </a:cubicBezTo>
                  <a:cubicBezTo>
                    <a:pt x="55" y="104"/>
                    <a:pt x="59" y="102"/>
                    <a:pt x="60" y="105"/>
                  </a:cubicBezTo>
                  <a:cubicBezTo>
                    <a:pt x="62" y="108"/>
                    <a:pt x="68" y="108"/>
                    <a:pt x="71" y="104"/>
                  </a:cubicBezTo>
                  <a:cubicBezTo>
                    <a:pt x="73" y="100"/>
                    <a:pt x="74" y="105"/>
                    <a:pt x="77" y="104"/>
                  </a:cubicBezTo>
                  <a:cubicBezTo>
                    <a:pt x="79" y="104"/>
                    <a:pt x="81" y="97"/>
                    <a:pt x="81" y="100"/>
                  </a:cubicBezTo>
                  <a:cubicBezTo>
                    <a:pt x="82" y="102"/>
                    <a:pt x="86" y="102"/>
                    <a:pt x="89" y="99"/>
                  </a:cubicBezTo>
                  <a:cubicBezTo>
                    <a:pt x="92" y="95"/>
                    <a:pt x="89" y="90"/>
                    <a:pt x="91" y="87"/>
                  </a:cubicBezTo>
                  <a:cubicBezTo>
                    <a:pt x="93" y="84"/>
                    <a:pt x="95" y="78"/>
                    <a:pt x="93" y="75"/>
                  </a:cubicBezTo>
                  <a:cubicBezTo>
                    <a:pt x="91" y="71"/>
                    <a:pt x="97" y="69"/>
                    <a:pt x="100" y="66"/>
                  </a:cubicBezTo>
                  <a:cubicBezTo>
                    <a:pt x="103" y="63"/>
                    <a:pt x="97" y="49"/>
                    <a:pt x="97" y="45"/>
                  </a:cubicBezTo>
                  <a:cubicBezTo>
                    <a:pt x="96" y="40"/>
                    <a:pt x="89" y="46"/>
                    <a:pt x="86" y="47"/>
                  </a:cubicBezTo>
                  <a:close/>
                  <a:moveTo>
                    <a:pt x="34" y="109"/>
                  </a:moveTo>
                  <a:cubicBezTo>
                    <a:pt x="33" y="112"/>
                    <a:pt x="30" y="111"/>
                    <a:pt x="26" y="111"/>
                  </a:cubicBezTo>
                  <a:cubicBezTo>
                    <a:pt x="23" y="112"/>
                    <a:pt x="22" y="121"/>
                    <a:pt x="25" y="122"/>
                  </a:cubicBezTo>
                  <a:cubicBezTo>
                    <a:pt x="27" y="123"/>
                    <a:pt x="29" y="123"/>
                    <a:pt x="30" y="120"/>
                  </a:cubicBezTo>
                  <a:cubicBezTo>
                    <a:pt x="30" y="117"/>
                    <a:pt x="34" y="116"/>
                    <a:pt x="37" y="117"/>
                  </a:cubicBezTo>
                  <a:cubicBezTo>
                    <a:pt x="39" y="119"/>
                    <a:pt x="42" y="114"/>
                    <a:pt x="42" y="110"/>
                  </a:cubicBezTo>
                  <a:cubicBezTo>
                    <a:pt x="42" y="107"/>
                    <a:pt x="35" y="107"/>
                    <a:pt x="34" y="109"/>
                  </a:cubicBezTo>
                  <a:close/>
                  <a:moveTo>
                    <a:pt x="18" y="119"/>
                  </a:moveTo>
                  <a:cubicBezTo>
                    <a:pt x="18" y="116"/>
                    <a:pt x="12" y="117"/>
                    <a:pt x="12" y="114"/>
                  </a:cubicBezTo>
                  <a:cubicBezTo>
                    <a:pt x="12" y="112"/>
                    <a:pt x="8" y="114"/>
                    <a:pt x="5" y="116"/>
                  </a:cubicBezTo>
                  <a:cubicBezTo>
                    <a:pt x="1" y="119"/>
                    <a:pt x="0" y="119"/>
                    <a:pt x="1" y="122"/>
                  </a:cubicBezTo>
                  <a:cubicBezTo>
                    <a:pt x="3" y="124"/>
                    <a:pt x="5" y="122"/>
                    <a:pt x="6" y="119"/>
                  </a:cubicBezTo>
                  <a:cubicBezTo>
                    <a:pt x="7" y="117"/>
                    <a:pt x="9" y="123"/>
                    <a:pt x="7" y="128"/>
                  </a:cubicBezTo>
                  <a:cubicBezTo>
                    <a:pt x="5" y="132"/>
                    <a:pt x="7" y="138"/>
                    <a:pt x="10" y="137"/>
                  </a:cubicBezTo>
                  <a:cubicBezTo>
                    <a:pt x="13" y="137"/>
                    <a:pt x="16" y="128"/>
                    <a:pt x="19" y="124"/>
                  </a:cubicBezTo>
                  <a:cubicBezTo>
                    <a:pt x="23" y="119"/>
                    <a:pt x="18" y="121"/>
                    <a:pt x="18" y="119"/>
                  </a:cubicBezTo>
                  <a:close/>
                </a:path>
              </a:pathLst>
            </a:custGeom>
            <a:solidFill>
              <a:srgbClr val="E50064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8" name="Čína – podíl eCOM 43 %">
              <a:extLst>
                <a:ext uri="{FF2B5EF4-FFF2-40B4-BE49-F238E27FC236}">
                  <a16:creationId xmlns:a16="http://schemas.microsoft.com/office/drawing/2014/main" id="{323FCD3A-CD7F-21CB-D724-BADECA05CBCE}"/>
                </a:ext>
              </a:extLst>
            </p:cNvPr>
            <p:cNvSpPr/>
            <p:nvPr/>
          </p:nvSpPr>
          <p:spPr>
            <a:xfrm>
              <a:off x="7220287" y="2851201"/>
              <a:ext cx="1384324" cy="984755"/>
            </a:xfrm>
            <a:custGeom>
              <a:avLst/>
              <a:gdLst/>
              <a:ahLst/>
              <a:cxnLst/>
              <a:rect l="l" t="t" r="r" b="b"/>
              <a:pathLst>
                <a:path w="483" h="335" extrusionOk="0">
                  <a:moveTo>
                    <a:pt x="481" y="60"/>
                  </a:moveTo>
                  <a:cubicBezTo>
                    <a:pt x="481" y="56"/>
                    <a:pt x="476" y="57"/>
                    <a:pt x="474" y="58"/>
                  </a:cubicBezTo>
                  <a:cubicBezTo>
                    <a:pt x="473" y="59"/>
                    <a:pt x="468" y="58"/>
                    <a:pt x="466" y="61"/>
                  </a:cubicBezTo>
                  <a:cubicBezTo>
                    <a:pt x="465" y="64"/>
                    <a:pt x="463" y="62"/>
                    <a:pt x="459" y="63"/>
                  </a:cubicBezTo>
                  <a:cubicBezTo>
                    <a:pt x="456" y="63"/>
                    <a:pt x="451" y="62"/>
                    <a:pt x="451" y="60"/>
                  </a:cubicBezTo>
                  <a:cubicBezTo>
                    <a:pt x="452" y="57"/>
                    <a:pt x="450" y="55"/>
                    <a:pt x="450" y="53"/>
                  </a:cubicBezTo>
                  <a:cubicBezTo>
                    <a:pt x="450" y="50"/>
                    <a:pt x="446" y="51"/>
                    <a:pt x="444" y="49"/>
                  </a:cubicBezTo>
                  <a:cubicBezTo>
                    <a:pt x="442" y="47"/>
                    <a:pt x="437" y="45"/>
                    <a:pt x="436" y="45"/>
                  </a:cubicBezTo>
                  <a:cubicBezTo>
                    <a:pt x="435" y="46"/>
                    <a:pt x="432" y="43"/>
                    <a:pt x="428" y="42"/>
                  </a:cubicBezTo>
                  <a:cubicBezTo>
                    <a:pt x="424" y="42"/>
                    <a:pt x="425" y="40"/>
                    <a:pt x="425" y="38"/>
                  </a:cubicBezTo>
                  <a:cubicBezTo>
                    <a:pt x="426" y="36"/>
                    <a:pt x="422" y="31"/>
                    <a:pt x="421" y="28"/>
                  </a:cubicBezTo>
                  <a:cubicBezTo>
                    <a:pt x="420" y="25"/>
                    <a:pt x="417" y="25"/>
                    <a:pt x="416" y="19"/>
                  </a:cubicBezTo>
                  <a:cubicBezTo>
                    <a:pt x="415" y="13"/>
                    <a:pt x="412" y="14"/>
                    <a:pt x="412" y="11"/>
                  </a:cubicBezTo>
                  <a:cubicBezTo>
                    <a:pt x="413" y="8"/>
                    <a:pt x="408" y="7"/>
                    <a:pt x="407" y="5"/>
                  </a:cubicBezTo>
                  <a:cubicBezTo>
                    <a:pt x="406" y="4"/>
                    <a:pt x="401" y="4"/>
                    <a:pt x="397" y="3"/>
                  </a:cubicBezTo>
                  <a:cubicBezTo>
                    <a:pt x="394" y="1"/>
                    <a:pt x="392" y="2"/>
                    <a:pt x="388" y="1"/>
                  </a:cubicBezTo>
                  <a:cubicBezTo>
                    <a:pt x="385" y="0"/>
                    <a:pt x="377" y="2"/>
                    <a:pt x="377" y="2"/>
                  </a:cubicBezTo>
                  <a:cubicBezTo>
                    <a:pt x="376" y="2"/>
                    <a:pt x="370" y="1"/>
                    <a:pt x="366" y="5"/>
                  </a:cubicBezTo>
                  <a:cubicBezTo>
                    <a:pt x="363" y="10"/>
                    <a:pt x="366" y="10"/>
                    <a:pt x="367" y="10"/>
                  </a:cubicBezTo>
                  <a:cubicBezTo>
                    <a:pt x="368" y="10"/>
                    <a:pt x="369" y="14"/>
                    <a:pt x="369" y="15"/>
                  </a:cubicBezTo>
                  <a:cubicBezTo>
                    <a:pt x="370" y="17"/>
                    <a:pt x="367" y="19"/>
                    <a:pt x="366" y="19"/>
                  </a:cubicBezTo>
                  <a:cubicBezTo>
                    <a:pt x="365" y="20"/>
                    <a:pt x="361" y="25"/>
                    <a:pt x="361" y="27"/>
                  </a:cubicBezTo>
                  <a:cubicBezTo>
                    <a:pt x="360" y="29"/>
                    <a:pt x="357" y="34"/>
                    <a:pt x="357" y="35"/>
                  </a:cubicBezTo>
                  <a:cubicBezTo>
                    <a:pt x="357" y="37"/>
                    <a:pt x="355" y="39"/>
                    <a:pt x="353" y="39"/>
                  </a:cubicBezTo>
                  <a:cubicBezTo>
                    <a:pt x="352" y="39"/>
                    <a:pt x="347" y="42"/>
                    <a:pt x="346" y="43"/>
                  </a:cubicBezTo>
                  <a:cubicBezTo>
                    <a:pt x="344" y="43"/>
                    <a:pt x="339" y="42"/>
                    <a:pt x="338" y="41"/>
                  </a:cubicBezTo>
                  <a:cubicBezTo>
                    <a:pt x="338" y="40"/>
                    <a:pt x="337" y="40"/>
                    <a:pt x="336" y="39"/>
                  </a:cubicBezTo>
                  <a:cubicBezTo>
                    <a:pt x="330" y="52"/>
                    <a:pt x="330" y="52"/>
                    <a:pt x="330" y="52"/>
                  </a:cubicBezTo>
                  <a:cubicBezTo>
                    <a:pt x="329" y="56"/>
                    <a:pt x="329" y="56"/>
                    <a:pt x="329" y="56"/>
                  </a:cubicBezTo>
                  <a:cubicBezTo>
                    <a:pt x="329" y="56"/>
                    <a:pt x="325" y="58"/>
                    <a:pt x="328" y="61"/>
                  </a:cubicBezTo>
                  <a:cubicBezTo>
                    <a:pt x="331" y="64"/>
                    <a:pt x="332" y="61"/>
                    <a:pt x="337" y="61"/>
                  </a:cubicBezTo>
                  <a:cubicBezTo>
                    <a:pt x="341" y="61"/>
                    <a:pt x="343" y="65"/>
                    <a:pt x="344" y="62"/>
                  </a:cubicBezTo>
                  <a:cubicBezTo>
                    <a:pt x="345" y="60"/>
                    <a:pt x="349" y="58"/>
                    <a:pt x="352" y="61"/>
                  </a:cubicBezTo>
                  <a:cubicBezTo>
                    <a:pt x="355" y="64"/>
                    <a:pt x="363" y="69"/>
                    <a:pt x="362" y="72"/>
                  </a:cubicBezTo>
                  <a:cubicBezTo>
                    <a:pt x="362" y="75"/>
                    <a:pt x="357" y="74"/>
                    <a:pt x="354" y="73"/>
                  </a:cubicBezTo>
                  <a:cubicBezTo>
                    <a:pt x="351" y="72"/>
                    <a:pt x="347" y="75"/>
                    <a:pt x="344" y="75"/>
                  </a:cubicBezTo>
                  <a:cubicBezTo>
                    <a:pt x="341" y="75"/>
                    <a:pt x="337" y="76"/>
                    <a:pt x="334" y="79"/>
                  </a:cubicBezTo>
                  <a:cubicBezTo>
                    <a:pt x="331" y="82"/>
                    <a:pt x="331" y="85"/>
                    <a:pt x="327" y="86"/>
                  </a:cubicBezTo>
                  <a:cubicBezTo>
                    <a:pt x="322" y="87"/>
                    <a:pt x="320" y="86"/>
                    <a:pt x="315" y="90"/>
                  </a:cubicBezTo>
                  <a:cubicBezTo>
                    <a:pt x="310" y="93"/>
                    <a:pt x="304" y="92"/>
                    <a:pt x="302" y="91"/>
                  </a:cubicBezTo>
                  <a:cubicBezTo>
                    <a:pt x="300" y="90"/>
                    <a:pt x="296" y="89"/>
                    <a:pt x="294" y="93"/>
                  </a:cubicBezTo>
                  <a:cubicBezTo>
                    <a:pt x="292" y="96"/>
                    <a:pt x="297" y="98"/>
                    <a:pt x="296" y="102"/>
                  </a:cubicBezTo>
                  <a:cubicBezTo>
                    <a:pt x="296" y="106"/>
                    <a:pt x="290" y="105"/>
                    <a:pt x="286" y="110"/>
                  </a:cubicBezTo>
                  <a:cubicBezTo>
                    <a:pt x="282" y="115"/>
                    <a:pt x="275" y="117"/>
                    <a:pt x="272" y="116"/>
                  </a:cubicBezTo>
                  <a:cubicBezTo>
                    <a:pt x="268" y="116"/>
                    <a:pt x="260" y="113"/>
                    <a:pt x="254" y="117"/>
                  </a:cubicBezTo>
                  <a:cubicBezTo>
                    <a:pt x="247" y="120"/>
                    <a:pt x="242" y="124"/>
                    <a:pt x="240" y="124"/>
                  </a:cubicBezTo>
                  <a:cubicBezTo>
                    <a:pt x="237" y="123"/>
                    <a:pt x="237" y="120"/>
                    <a:pt x="233" y="121"/>
                  </a:cubicBezTo>
                  <a:cubicBezTo>
                    <a:pt x="230" y="121"/>
                    <a:pt x="228" y="120"/>
                    <a:pt x="225" y="119"/>
                  </a:cubicBezTo>
                  <a:cubicBezTo>
                    <a:pt x="223" y="117"/>
                    <a:pt x="220" y="120"/>
                    <a:pt x="216" y="117"/>
                  </a:cubicBezTo>
                  <a:cubicBezTo>
                    <a:pt x="212" y="113"/>
                    <a:pt x="205" y="114"/>
                    <a:pt x="202" y="113"/>
                  </a:cubicBezTo>
                  <a:cubicBezTo>
                    <a:pt x="199" y="113"/>
                    <a:pt x="187" y="113"/>
                    <a:pt x="183" y="113"/>
                  </a:cubicBezTo>
                  <a:cubicBezTo>
                    <a:pt x="179" y="112"/>
                    <a:pt x="173" y="114"/>
                    <a:pt x="172" y="112"/>
                  </a:cubicBezTo>
                  <a:cubicBezTo>
                    <a:pt x="172" y="110"/>
                    <a:pt x="169" y="108"/>
                    <a:pt x="168" y="104"/>
                  </a:cubicBezTo>
                  <a:cubicBezTo>
                    <a:pt x="167" y="99"/>
                    <a:pt x="164" y="97"/>
                    <a:pt x="161" y="97"/>
                  </a:cubicBezTo>
                  <a:cubicBezTo>
                    <a:pt x="159" y="96"/>
                    <a:pt x="159" y="94"/>
                    <a:pt x="156" y="93"/>
                  </a:cubicBezTo>
                  <a:cubicBezTo>
                    <a:pt x="155" y="93"/>
                    <a:pt x="154" y="90"/>
                    <a:pt x="150" y="90"/>
                  </a:cubicBezTo>
                  <a:cubicBezTo>
                    <a:pt x="147" y="90"/>
                    <a:pt x="134" y="88"/>
                    <a:pt x="132" y="85"/>
                  </a:cubicBezTo>
                  <a:cubicBezTo>
                    <a:pt x="130" y="82"/>
                    <a:pt x="134" y="82"/>
                    <a:pt x="134" y="79"/>
                  </a:cubicBezTo>
                  <a:cubicBezTo>
                    <a:pt x="134" y="76"/>
                    <a:pt x="136" y="72"/>
                    <a:pt x="134" y="71"/>
                  </a:cubicBezTo>
                  <a:cubicBezTo>
                    <a:pt x="133" y="69"/>
                    <a:pt x="130" y="67"/>
                    <a:pt x="130" y="64"/>
                  </a:cubicBezTo>
                  <a:cubicBezTo>
                    <a:pt x="130" y="62"/>
                    <a:pt x="126" y="59"/>
                    <a:pt x="123" y="59"/>
                  </a:cubicBezTo>
                  <a:cubicBezTo>
                    <a:pt x="121" y="59"/>
                    <a:pt x="118" y="57"/>
                    <a:pt x="116" y="55"/>
                  </a:cubicBezTo>
                  <a:cubicBezTo>
                    <a:pt x="113" y="53"/>
                    <a:pt x="111" y="53"/>
                    <a:pt x="110" y="47"/>
                  </a:cubicBezTo>
                  <a:cubicBezTo>
                    <a:pt x="110" y="47"/>
                    <a:pt x="110" y="47"/>
                    <a:pt x="110" y="47"/>
                  </a:cubicBezTo>
                  <a:cubicBezTo>
                    <a:pt x="109" y="46"/>
                    <a:pt x="108" y="46"/>
                    <a:pt x="107" y="46"/>
                  </a:cubicBezTo>
                  <a:cubicBezTo>
                    <a:pt x="106" y="46"/>
                    <a:pt x="105" y="46"/>
                    <a:pt x="105" y="45"/>
                  </a:cubicBezTo>
                  <a:cubicBezTo>
                    <a:pt x="104" y="47"/>
                    <a:pt x="102" y="48"/>
                    <a:pt x="102" y="50"/>
                  </a:cubicBezTo>
                  <a:cubicBezTo>
                    <a:pt x="102" y="52"/>
                    <a:pt x="101" y="54"/>
                    <a:pt x="99" y="54"/>
                  </a:cubicBezTo>
                  <a:cubicBezTo>
                    <a:pt x="96" y="54"/>
                    <a:pt x="93" y="56"/>
                    <a:pt x="93" y="60"/>
                  </a:cubicBezTo>
                  <a:cubicBezTo>
                    <a:pt x="93" y="65"/>
                    <a:pt x="96" y="65"/>
                    <a:pt x="94" y="67"/>
                  </a:cubicBezTo>
                  <a:cubicBezTo>
                    <a:pt x="93" y="69"/>
                    <a:pt x="88" y="71"/>
                    <a:pt x="87" y="70"/>
                  </a:cubicBezTo>
                  <a:cubicBezTo>
                    <a:pt x="85" y="69"/>
                    <a:pt x="82" y="69"/>
                    <a:pt x="79" y="69"/>
                  </a:cubicBezTo>
                  <a:cubicBezTo>
                    <a:pt x="77" y="69"/>
                    <a:pt x="75" y="65"/>
                    <a:pt x="74" y="69"/>
                  </a:cubicBezTo>
                  <a:cubicBezTo>
                    <a:pt x="73" y="73"/>
                    <a:pt x="68" y="83"/>
                    <a:pt x="69" y="85"/>
                  </a:cubicBezTo>
                  <a:cubicBezTo>
                    <a:pt x="70" y="86"/>
                    <a:pt x="71" y="88"/>
                    <a:pt x="69" y="88"/>
                  </a:cubicBezTo>
                  <a:cubicBezTo>
                    <a:pt x="67" y="88"/>
                    <a:pt x="64" y="88"/>
                    <a:pt x="63" y="87"/>
                  </a:cubicBezTo>
                  <a:cubicBezTo>
                    <a:pt x="62" y="86"/>
                    <a:pt x="58" y="88"/>
                    <a:pt x="56" y="88"/>
                  </a:cubicBezTo>
                  <a:cubicBezTo>
                    <a:pt x="54" y="88"/>
                    <a:pt x="49" y="91"/>
                    <a:pt x="51" y="91"/>
                  </a:cubicBezTo>
                  <a:cubicBezTo>
                    <a:pt x="53" y="92"/>
                    <a:pt x="53" y="97"/>
                    <a:pt x="53" y="98"/>
                  </a:cubicBezTo>
                  <a:cubicBezTo>
                    <a:pt x="53" y="100"/>
                    <a:pt x="57" y="106"/>
                    <a:pt x="56" y="107"/>
                  </a:cubicBezTo>
                  <a:cubicBezTo>
                    <a:pt x="55" y="109"/>
                    <a:pt x="52" y="111"/>
                    <a:pt x="52" y="113"/>
                  </a:cubicBezTo>
                  <a:cubicBezTo>
                    <a:pt x="52" y="116"/>
                    <a:pt x="53" y="118"/>
                    <a:pt x="51" y="118"/>
                  </a:cubicBezTo>
                  <a:cubicBezTo>
                    <a:pt x="50" y="119"/>
                    <a:pt x="46" y="121"/>
                    <a:pt x="44" y="122"/>
                  </a:cubicBezTo>
                  <a:cubicBezTo>
                    <a:pt x="42" y="123"/>
                    <a:pt x="39" y="123"/>
                    <a:pt x="38" y="126"/>
                  </a:cubicBezTo>
                  <a:cubicBezTo>
                    <a:pt x="37" y="128"/>
                    <a:pt x="35" y="130"/>
                    <a:pt x="31" y="129"/>
                  </a:cubicBezTo>
                  <a:cubicBezTo>
                    <a:pt x="28" y="129"/>
                    <a:pt x="27" y="128"/>
                    <a:pt x="24" y="131"/>
                  </a:cubicBezTo>
                  <a:cubicBezTo>
                    <a:pt x="22" y="134"/>
                    <a:pt x="21" y="133"/>
                    <a:pt x="19" y="134"/>
                  </a:cubicBezTo>
                  <a:cubicBezTo>
                    <a:pt x="18" y="136"/>
                    <a:pt x="16" y="133"/>
                    <a:pt x="14" y="133"/>
                  </a:cubicBezTo>
                  <a:cubicBezTo>
                    <a:pt x="13" y="132"/>
                    <a:pt x="11" y="134"/>
                    <a:pt x="10" y="134"/>
                  </a:cubicBezTo>
                  <a:cubicBezTo>
                    <a:pt x="8" y="134"/>
                    <a:pt x="7" y="137"/>
                    <a:pt x="5" y="137"/>
                  </a:cubicBezTo>
                  <a:cubicBezTo>
                    <a:pt x="3" y="138"/>
                    <a:pt x="2" y="137"/>
                    <a:pt x="2" y="139"/>
                  </a:cubicBezTo>
                  <a:cubicBezTo>
                    <a:pt x="2" y="141"/>
                    <a:pt x="1" y="142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" y="150"/>
                    <a:pt x="1" y="150"/>
                    <a:pt x="1" y="150"/>
                  </a:cubicBezTo>
                  <a:cubicBezTo>
                    <a:pt x="1" y="150"/>
                    <a:pt x="9" y="153"/>
                    <a:pt x="9" y="155"/>
                  </a:cubicBezTo>
                  <a:cubicBezTo>
                    <a:pt x="10" y="158"/>
                    <a:pt x="11" y="166"/>
                    <a:pt x="11" y="166"/>
                  </a:cubicBezTo>
                  <a:cubicBezTo>
                    <a:pt x="11" y="166"/>
                    <a:pt x="11" y="166"/>
                    <a:pt x="11" y="166"/>
                  </a:cubicBezTo>
                  <a:cubicBezTo>
                    <a:pt x="14" y="169"/>
                    <a:pt x="18" y="171"/>
                    <a:pt x="18" y="172"/>
                  </a:cubicBezTo>
                  <a:cubicBezTo>
                    <a:pt x="18" y="173"/>
                    <a:pt x="18" y="177"/>
                    <a:pt x="22" y="178"/>
                  </a:cubicBezTo>
                  <a:cubicBezTo>
                    <a:pt x="25" y="179"/>
                    <a:pt x="27" y="181"/>
                    <a:pt x="28" y="182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3" y="181"/>
                    <a:pt x="34" y="182"/>
                  </a:cubicBezTo>
                  <a:cubicBezTo>
                    <a:pt x="35" y="180"/>
                    <a:pt x="40" y="177"/>
                    <a:pt x="43" y="177"/>
                  </a:cubicBezTo>
                  <a:cubicBezTo>
                    <a:pt x="46" y="177"/>
                    <a:pt x="53" y="183"/>
                    <a:pt x="52" y="185"/>
                  </a:cubicBezTo>
                  <a:cubicBezTo>
                    <a:pt x="51" y="187"/>
                    <a:pt x="46" y="194"/>
                    <a:pt x="44" y="194"/>
                  </a:cubicBezTo>
                  <a:cubicBezTo>
                    <a:pt x="43" y="194"/>
                    <a:pt x="42" y="194"/>
                    <a:pt x="41" y="195"/>
                  </a:cubicBezTo>
                  <a:cubicBezTo>
                    <a:pt x="41" y="196"/>
                    <a:pt x="40" y="197"/>
                    <a:pt x="40" y="197"/>
                  </a:cubicBezTo>
                  <a:cubicBezTo>
                    <a:pt x="40" y="199"/>
                    <a:pt x="43" y="202"/>
                    <a:pt x="45" y="204"/>
                  </a:cubicBezTo>
                  <a:cubicBezTo>
                    <a:pt x="46" y="207"/>
                    <a:pt x="42" y="209"/>
                    <a:pt x="40" y="207"/>
                  </a:cubicBezTo>
                  <a:cubicBezTo>
                    <a:pt x="38" y="205"/>
                    <a:pt x="37" y="209"/>
                    <a:pt x="38" y="211"/>
                  </a:cubicBezTo>
                  <a:cubicBezTo>
                    <a:pt x="39" y="212"/>
                    <a:pt x="39" y="217"/>
                    <a:pt x="41" y="217"/>
                  </a:cubicBezTo>
                  <a:cubicBezTo>
                    <a:pt x="43" y="217"/>
                    <a:pt x="45" y="222"/>
                    <a:pt x="48" y="222"/>
                  </a:cubicBezTo>
                  <a:cubicBezTo>
                    <a:pt x="50" y="222"/>
                    <a:pt x="52" y="226"/>
                    <a:pt x="52" y="226"/>
                  </a:cubicBezTo>
                  <a:cubicBezTo>
                    <a:pt x="52" y="226"/>
                    <a:pt x="56" y="228"/>
                    <a:pt x="56" y="229"/>
                  </a:cubicBezTo>
                  <a:cubicBezTo>
                    <a:pt x="56" y="230"/>
                    <a:pt x="56" y="230"/>
                    <a:pt x="56" y="230"/>
                  </a:cubicBezTo>
                  <a:cubicBezTo>
                    <a:pt x="58" y="230"/>
                    <a:pt x="60" y="230"/>
                    <a:pt x="61" y="228"/>
                  </a:cubicBezTo>
                  <a:cubicBezTo>
                    <a:pt x="61" y="227"/>
                    <a:pt x="64" y="227"/>
                    <a:pt x="67" y="230"/>
                  </a:cubicBezTo>
                  <a:cubicBezTo>
                    <a:pt x="69" y="232"/>
                    <a:pt x="80" y="239"/>
                    <a:pt x="83" y="242"/>
                  </a:cubicBezTo>
                  <a:cubicBezTo>
                    <a:pt x="87" y="245"/>
                    <a:pt x="96" y="248"/>
                    <a:pt x="99" y="248"/>
                  </a:cubicBezTo>
                  <a:cubicBezTo>
                    <a:pt x="102" y="248"/>
                    <a:pt x="105" y="250"/>
                    <a:pt x="109" y="250"/>
                  </a:cubicBezTo>
                  <a:cubicBezTo>
                    <a:pt x="110" y="250"/>
                    <a:pt x="111" y="250"/>
                    <a:pt x="111" y="250"/>
                  </a:cubicBezTo>
                  <a:cubicBezTo>
                    <a:pt x="112" y="249"/>
                    <a:pt x="113" y="249"/>
                    <a:pt x="114" y="248"/>
                  </a:cubicBezTo>
                  <a:cubicBezTo>
                    <a:pt x="115" y="246"/>
                    <a:pt x="117" y="249"/>
                    <a:pt x="116" y="252"/>
                  </a:cubicBezTo>
                  <a:cubicBezTo>
                    <a:pt x="116" y="253"/>
                    <a:pt x="116" y="255"/>
                    <a:pt x="117" y="256"/>
                  </a:cubicBezTo>
                  <a:cubicBezTo>
                    <a:pt x="118" y="255"/>
                    <a:pt x="118" y="253"/>
                    <a:pt x="119" y="252"/>
                  </a:cubicBezTo>
                  <a:cubicBezTo>
                    <a:pt x="120" y="248"/>
                    <a:pt x="123" y="248"/>
                    <a:pt x="124" y="247"/>
                  </a:cubicBezTo>
                  <a:cubicBezTo>
                    <a:pt x="126" y="246"/>
                    <a:pt x="128" y="246"/>
                    <a:pt x="131" y="248"/>
                  </a:cubicBezTo>
                  <a:cubicBezTo>
                    <a:pt x="134" y="250"/>
                    <a:pt x="135" y="246"/>
                    <a:pt x="140" y="251"/>
                  </a:cubicBezTo>
                  <a:cubicBezTo>
                    <a:pt x="141" y="250"/>
                    <a:pt x="143" y="250"/>
                    <a:pt x="143" y="250"/>
                  </a:cubicBezTo>
                  <a:cubicBezTo>
                    <a:pt x="144" y="250"/>
                    <a:pt x="145" y="248"/>
                    <a:pt x="147" y="246"/>
                  </a:cubicBezTo>
                  <a:cubicBezTo>
                    <a:pt x="148" y="245"/>
                    <a:pt x="148" y="243"/>
                    <a:pt x="150" y="243"/>
                  </a:cubicBezTo>
                  <a:cubicBezTo>
                    <a:pt x="152" y="243"/>
                    <a:pt x="153" y="241"/>
                    <a:pt x="157" y="239"/>
                  </a:cubicBezTo>
                  <a:cubicBezTo>
                    <a:pt x="161" y="236"/>
                    <a:pt x="165" y="240"/>
                    <a:pt x="167" y="238"/>
                  </a:cubicBezTo>
                  <a:cubicBezTo>
                    <a:pt x="168" y="237"/>
                    <a:pt x="171" y="236"/>
                    <a:pt x="171" y="238"/>
                  </a:cubicBezTo>
                  <a:cubicBezTo>
                    <a:pt x="171" y="239"/>
                    <a:pt x="173" y="241"/>
                    <a:pt x="174" y="243"/>
                  </a:cubicBezTo>
                  <a:cubicBezTo>
                    <a:pt x="174" y="245"/>
                    <a:pt x="178" y="246"/>
                    <a:pt x="179" y="246"/>
                  </a:cubicBezTo>
                  <a:cubicBezTo>
                    <a:pt x="179" y="245"/>
                    <a:pt x="180" y="245"/>
                    <a:pt x="180" y="245"/>
                  </a:cubicBezTo>
                  <a:cubicBezTo>
                    <a:pt x="182" y="243"/>
                    <a:pt x="185" y="245"/>
                    <a:pt x="185" y="247"/>
                  </a:cubicBezTo>
                  <a:cubicBezTo>
                    <a:pt x="185" y="249"/>
                    <a:pt x="185" y="252"/>
                    <a:pt x="187" y="252"/>
                  </a:cubicBezTo>
                  <a:cubicBezTo>
                    <a:pt x="189" y="252"/>
                    <a:pt x="190" y="252"/>
                    <a:pt x="190" y="256"/>
                  </a:cubicBezTo>
                  <a:cubicBezTo>
                    <a:pt x="190" y="259"/>
                    <a:pt x="192" y="264"/>
                    <a:pt x="188" y="267"/>
                  </a:cubicBezTo>
                  <a:cubicBezTo>
                    <a:pt x="185" y="271"/>
                    <a:pt x="181" y="277"/>
                    <a:pt x="182" y="279"/>
                  </a:cubicBezTo>
                  <a:cubicBezTo>
                    <a:pt x="182" y="280"/>
                    <a:pt x="181" y="284"/>
                    <a:pt x="183" y="282"/>
                  </a:cubicBezTo>
                  <a:cubicBezTo>
                    <a:pt x="186" y="281"/>
                    <a:pt x="191" y="282"/>
                    <a:pt x="190" y="284"/>
                  </a:cubicBezTo>
                  <a:cubicBezTo>
                    <a:pt x="189" y="285"/>
                    <a:pt x="191" y="290"/>
                    <a:pt x="193" y="290"/>
                  </a:cubicBezTo>
                  <a:cubicBezTo>
                    <a:pt x="195" y="291"/>
                    <a:pt x="197" y="292"/>
                    <a:pt x="196" y="294"/>
                  </a:cubicBezTo>
                  <a:cubicBezTo>
                    <a:pt x="195" y="296"/>
                    <a:pt x="194" y="299"/>
                    <a:pt x="196" y="299"/>
                  </a:cubicBezTo>
                  <a:cubicBezTo>
                    <a:pt x="198" y="299"/>
                    <a:pt x="201" y="299"/>
                    <a:pt x="200" y="302"/>
                  </a:cubicBezTo>
                  <a:cubicBezTo>
                    <a:pt x="200" y="304"/>
                    <a:pt x="202" y="306"/>
                    <a:pt x="205" y="304"/>
                  </a:cubicBezTo>
                  <a:cubicBezTo>
                    <a:pt x="207" y="303"/>
                    <a:pt x="209" y="303"/>
                    <a:pt x="209" y="303"/>
                  </a:cubicBezTo>
                  <a:cubicBezTo>
                    <a:pt x="210" y="303"/>
                    <a:pt x="211" y="307"/>
                    <a:pt x="213" y="307"/>
                  </a:cubicBezTo>
                  <a:cubicBezTo>
                    <a:pt x="215" y="308"/>
                    <a:pt x="214" y="302"/>
                    <a:pt x="213" y="301"/>
                  </a:cubicBezTo>
                  <a:cubicBezTo>
                    <a:pt x="212" y="300"/>
                    <a:pt x="214" y="296"/>
                    <a:pt x="215" y="297"/>
                  </a:cubicBezTo>
                  <a:cubicBezTo>
                    <a:pt x="215" y="298"/>
                    <a:pt x="218" y="297"/>
                    <a:pt x="220" y="295"/>
                  </a:cubicBezTo>
                  <a:cubicBezTo>
                    <a:pt x="222" y="293"/>
                    <a:pt x="225" y="296"/>
                    <a:pt x="226" y="294"/>
                  </a:cubicBezTo>
                  <a:cubicBezTo>
                    <a:pt x="227" y="292"/>
                    <a:pt x="230" y="296"/>
                    <a:pt x="233" y="294"/>
                  </a:cubicBezTo>
                  <a:cubicBezTo>
                    <a:pt x="236" y="293"/>
                    <a:pt x="237" y="296"/>
                    <a:pt x="238" y="293"/>
                  </a:cubicBezTo>
                  <a:cubicBezTo>
                    <a:pt x="240" y="291"/>
                    <a:pt x="244" y="288"/>
                    <a:pt x="245" y="289"/>
                  </a:cubicBezTo>
                  <a:cubicBezTo>
                    <a:pt x="246" y="290"/>
                    <a:pt x="246" y="292"/>
                    <a:pt x="251" y="293"/>
                  </a:cubicBezTo>
                  <a:cubicBezTo>
                    <a:pt x="256" y="293"/>
                    <a:pt x="254" y="296"/>
                    <a:pt x="254" y="297"/>
                  </a:cubicBezTo>
                  <a:cubicBezTo>
                    <a:pt x="254" y="299"/>
                    <a:pt x="259" y="303"/>
                    <a:pt x="262" y="303"/>
                  </a:cubicBezTo>
                  <a:cubicBezTo>
                    <a:pt x="262" y="304"/>
                    <a:pt x="263" y="304"/>
                    <a:pt x="263" y="305"/>
                  </a:cubicBezTo>
                  <a:cubicBezTo>
                    <a:pt x="265" y="304"/>
                    <a:pt x="267" y="305"/>
                    <a:pt x="268" y="303"/>
                  </a:cubicBezTo>
                  <a:cubicBezTo>
                    <a:pt x="269" y="301"/>
                    <a:pt x="271" y="302"/>
                    <a:pt x="272" y="304"/>
                  </a:cubicBezTo>
                  <a:cubicBezTo>
                    <a:pt x="274" y="305"/>
                    <a:pt x="275" y="306"/>
                    <a:pt x="277" y="304"/>
                  </a:cubicBezTo>
                  <a:cubicBezTo>
                    <a:pt x="280" y="302"/>
                    <a:pt x="281" y="306"/>
                    <a:pt x="279" y="307"/>
                  </a:cubicBezTo>
                  <a:cubicBezTo>
                    <a:pt x="278" y="308"/>
                    <a:pt x="279" y="312"/>
                    <a:pt x="281" y="314"/>
                  </a:cubicBezTo>
                  <a:cubicBezTo>
                    <a:pt x="283" y="316"/>
                    <a:pt x="284" y="313"/>
                    <a:pt x="283" y="311"/>
                  </a:cubicBezTo>
                  <a:cubicBezTo>
                    <a:pt x="283" y="308"/>
                    <a:pt x="287" y="306"/>
                    <a:pt x="294" y="304"/>
                  </a:cubicBezTo>
                  <a:cubicBezTo>
                    <a:pt x="302" y="301"/>
                    <a:pt x="310" y="296"/>
                    <a:pt x="310" y="295"/>
                  </a:cubicBezTo>
                  <a:cubicBezTo>
                    <a:pt x="310" y="293"/>
                    <a:pt x="316" y="297"/>
                    <a:pt x="318" y="295"/>
                  </a:cubicBezTo>
                  <a:cubicBezTo>
                    <a:pt x="321" y="293"/>
                    <a:pt x="330" y="293"/>
                    <a:pt x="332" y="293"/>
                  </a:cubicBezTo>
                  <a:cubicBezTo>
                    <a:pt x="334" y="293"/>
                    <a:pt x="334" y="290"/>
                    <a:pt x="337" y="288"/>
                  </a:cubicBezTo>
                  <a:cubicBezTo>
                    <a:pt x="339" y="286"/>
                    <a:pt x="339" y="285"/>
                    <a:pt x="341" y="285"/>
                  </a:cubicBezTo>
                  <a:cubicBezTo>
                    <a:pt x="344" y="284"/>
                    <a:pt x="346" y="281"/>
                    <a:pt x="346" y="280"/>
                  </a:cubicBezTo>
                  <a:cubicBezTo>
                    <a:pt x="346" y="278"/>
                    <a:pt x="351" y="278"/>
                    <a:pt x="352" y="276"/>
                  </a:cubicBezTo>
                  <a:cubicBezTo>
                    <a:pt x="352" y="275"/>
                    <a:pt x="356" y="274"/>
                    <a:pt x="356" y="272"/>
                  </a:cubicBezTo>
                  <a:cubicBezTo>
                    <a:pt x="356" y="271"/>
                    <a:pt x="358" y="271"/>
                    <a:pt x="359" y="269"/>
                  </a:cubicBezTo>
                  <a:cubicBezTo>
                    <a:pt x="360" y="268"/>
                    <a:pt x="358" y="264"/>
                    <a:pt x="360" y="263"/>
                  </a:cubicBezTo>
                  <a:cubicBezTo>
                    <a:pt x="362" y="263"/>
                    <a:pt x="359" y="260"/>
                    <a:pt x="359" y="259"/>
                  </a:cubicBezTo>
                  <a:cubicBezTo>
                    <a:pt x="359" y="258"/>
                    <a:pt x="363" y="258"/>
                    <a:pt x="365" y="257"/>
                  </a:cubicBezTo>
                  <a:cubicBezTo>
                    <a:pt x="367" y="255"/>
                    <a:pt x="368" y="253"/>
                    <a:pt x="368" y="251"/>
                  </a:cubicBezTo>
                  <a:cubicBezTo>
                    <a:pt x="369" y="249"/>
                    <a:pt x="372" y="247"/>
                    <a:pt x="374" y="246"/>
                  </a:cubicBezTo>
                  <a:cubicBezTo>
                    <a:pt x="375" y="246"/>
                    <a:pt x="376" y="242"/>
                    <a:pt x="375" y="240"/>
                  </a:cubicBezTo>
                  <a:cubicBezTo>
                    <a:pt x="375" y="237"/>
                    <a:pt x="378" y="238"/>
                    <a:pt x="377" y="237"/>
                  </a:cubicBezTo>
                  <a:cubicBezTo>
                    <a:pt x="375" y="236"/>
                    <a:pt x="377" y="233"/>
                    <a:pt x="380" y="232"/>
                  </a:cubicBezTo>
                  <a:cubicBezTo>
                    <a:pt x="383" y="231"/>
                    <a:pt x="378" y="230"/>
                    <a:pt x="377" y="231"/>
                  </a:cubicBezTo>
                  <a:cubicBezTo>
                    <a:pt x="375" y="232"/>
                    <a:pt x="373" y="227"/>
                    <a:pt x="372" y="229"/>
                  </a:cubicBezTo>
                  <a:cubicBezTo>
                    <a:pt x="371" y="231"/>
                    <a:pt x="367" y="228"/>
                    <a:pt x="369" y="227"/>
                  </a:cubicBezTo>
                  <a:cubicBezTo>
                    <a:pt x="372" y="227"/>
                    <a:pt x="376" y="224"/>
                    <a:pt x="378" y="223"/>
                  </a:cubicBezTo>
                  <a:cubicBezTo>
                    <a:pt x="379" y="223"/>
                    <a:pt x="375" y="219"/>
                    <a:pt x="373" y="219"/>
                  </a:cubicBezTo>
                  <a:cubicBezTo>
                    <a:pt x="370" y="219"/>
                    <a:pt x="368" y="214"/>
                    <a:pt x="366" y="214"/>
                  </a:cubicBezTo>
                  <a:cubicBezTo>
                    <a:pt x="363" y="214"/>
                    <a:pt x="367" y="212"/>
                    <a:pt x="370" y="213"/>
                  </a:cubicBezTo>
                  <a:cubicBezTo>
                    <a:pt x="373" y="215"/>
                    <a:pt x="376" y="216"/>
                    <a:pt x="377" y="215"/>
                  </a:cubicBezTo>
                  <a:cubicBezTo>
                    <a:pt x="378" y="214"/>
                    <a:pt x="373" y="209"/>
                    <a:pt x="370" y="207"/>
                  </a:cubicBezTo>
                  <a:cubicBezTo>
                    <a:pt x="368" y="206"/>
                    <a:pt x="370" y="203"/>
                    <a:pt x="369" y="202"/>
                  </a:cubicBezTo>
                  <a:cubicBezTo>
                    <a:pt x="368" y="201"/>
                    <a:pt x="365" y="195"/>
                    <a:pt x="364" y="193"/>
                  </a:cubicBezTo>
                  <a:cubicBezTo>
                    <a:pt x="363" y="190"/>
                    <a:pt x="358" y="189"/>
                    <a:pt x="357" y="188"/>
                  </a:cubicBezTo>
                  <a:cubicBezTo>
                    <a:pt x="356" y="186"/>
                    <a:pt x="357" y="182"/>
                    <a:pt x="361" y="180"/>
                  </a:cubicBezTo>
                  <a:cubicBezTo>
                    <a:pt x="364" y="179"/>
                    <a:pt x="363" y="176"/>
                    <a:pt x="364" y="176"/>
                  </a:cubicBezTo>
                  <a:cubicBezTo>
                    <a:pt x="366" y="176"/>
                    <a:pt x="367" y="176"/>
                    <a:pt x="369" y="173"/>
                  </a:cubicBezTo>
                  <a:cubicBezTo>
                    <a:pt x="370" y="170"/>
                    <a:pt x="372" y="172"/>
                    <a:pt x="374" y="170"/>
                  </a:cubicBezTo>
                  <a:cubicBezTo>
                    <a:pt x="375" y="169"/>
                    <a:pt x="381" y="169"/>
                    <a:pt x="383" y="168"/>
                  </a:cubicBezTo>
                  <a:cubicBezTo>
                    <a:pt x="385" y="166"/>
                    <a:pt x="381" y="162"/>
                    <a:pt x="378" y="162"/>
                  </a:cubicBezTo>
                  <a:cubicBezTo>
                    <a:pt x="375" y="163"/>
                    <a:pt x="372" y="162"/>
                    <a:pt x="370" y="159"/>
                  </a:cubicBezTo>
                  <a:cubicBezTo>
                    <a:pt x="368" y="156"/>
                    <a:pt x="363" y="164"/>
                    <a:pt x="360" y="166"/>
                  </a:cubicBezTo>
                  <a:cubicBezTo>
                    <a:pt x="356" y="168"/>
                    <a:pt x="353" y="163"/>
                    <a:pt x="355" y="160"/>
                  </a:cubicBezTo>
                  <a:cubicBezTo>
                    <a:pt x="356" y="157"/>
                    <a:pt x="352" y="157"/>
                    <a:pt x="346" y="157"/>
                  </a:cubicBezTo>
                  <a:cubicBezTo>
                    <a:pt x="341" y="157"/>
                    <a:pt x="343" y="147"/>
                    <a:pt x="346" y="147"/>
                  </a:cubicBezTo>
                  <a:cubicBezTo>
                    <a:pt x="349" y="147"/>
                    <a:pt x="354" y="150"/>
                    <a:pt x="356" y="144"/>
                  </a:cubicBezTo>
                  <a:cubicBezTo>
                    <a:pt x="358" y="138"/>
                    <a:pt x="361" y="143"/>
                    <a:pt x="366" y="137"/>
                  </a:cubicBezTo>
                  <a:cubicBezTo>
                    <a:pt x="370" y="132"/>
                    <a:pt x="375" y="129"/>
                    <a:pt x="379" y="132"/>
                  </a:cubicBezTo>
                  <a:cubicBezTo>
                    <a:pt x="383" y="135"/>
                    <a:pt x="375" y="140"/>
                    <a:pt x="374" y="143"/>
                  </a:cubicBezTo>
                  <a:cubicBezTo>
                    <a:pt x="372" y="146"/>
                    <a:pt x="375" y="147"/>
                    <a:pt x="373" y="149"/>
                  </a:cubicBezTo>
                  <a:cubicBezTo>
                    <a:pt x="370" y="152"/>
                    <a:pt x="374" y="152"/>
                    <a:pt x="378" y="149"/>
                  </a:cubicBezTo>
                  <a:cubicBezTo>
                    <a:pt x="383" y="146"/>
                    <a:pt x="389" y="143"/>
                    <a:pt x="393" y="141"/>
                  </a:cubicBezTo>
                  <a:cubicBezTo>
                    <a:pt x="394" y="140"/>
                    <a:pt x="396" y="140"/>
                    <a:pt x="397" y="140"/>
                  </a:cubicBezTo>
                  <a:cubicBezTo>
                    <a:pt x="398" y="139"/>
                    <a:pt x="398" y="137"/>
                    <a:pt x="399" y="137"/>
                  </a:cubicBezTo>
                  <a:cubicBezTo>
                    <a:pt x="402" y="135"/>
                    <a:pt x="413" y="131"/>
                    <a:pt x="414" y="128"/>
                  </a:cubicBezTo>
                  <a:cubicBezTo>
                    <a:pt x="416" y="126"/>
                    <a:pt x="417" y="123"/>
                    <a:pt x="419" y="123"/>
                  </a:cubicBezTo>
                  <a:cubicBezTo>
                    <a:pt x="421" y="123"/>
                    <a:pt x="421" y="125"/>
                    <a:pt x="425" y="125"/>
                  </a:cubicBezTo>
                  <a:cubicBezTo>
                    <a:pt x="428" y="125"/>
                    <a:pt x="431" y="126"/>
                    <a:pt x="430" y="123"/>
                  </a:cubicBezTo>
                  <a:cubicBezTo>
                    <a:pt x="428" y="121"/>
                    <a:pt x="429" y="121"/>
                    <a:pt x="433" y="120"/>
                  </a:cubicBezTo>
                  <a:cubicBezTo>
                    <a:pt x="436" y="120"/>
                    <a:pt x="436" y="116"/>
                    <a:pt x="439" y="116"/>
                  </a:cubicBezTo>
                  <a:cubicBezTo>
                    <a:pt x="441" y="116"/>
                    <a:pt x="441" y="110"/>
                    <a:pt x="443" y="110"/>
                  </a:cubicBezTo>
                  <a:cubicBezTo>
                    <a:pt x="446" y="110"/>
                    <a:pt x="447" y="113"/>
                    <a:pt x="450" y="112"/>
                  </a:cubicBezTo>
                  <a:cubicBezTo>
                    <a:pt x="451" y="112"/>
                    <a:pt x="451" y="112"/>
                    <a:pt x="452" y="113"/>
                  </a:cubicBezTo>
                  <a:cubicBezTo>
                    <a:pt x="453" y="112"/>
                    <a:pt x="453" y="112"/>
                    <a:pt x="454" y="111"/>
                  </a:cubicBezTo>
                  <a:cubicBezTo>
                    <a:pt x="454" y="108"/>
                    <a:pt x="454" y="105"/>
                    <a:pt x="454" y="104"/>
                  </a:cubicBezTo>
                  <a:cubicBezTo>
                    <a:pt x="452" y="101"/>
                    <a:pt x="454" y="99"/>
                    <a:pt x="453" y="97"/>
                  </a:cubicBezTo>
                  <a:cubicBezTo>
                    <a:pt x="453" y="95"/>
                    <a:pt x="452" y="91"/>
                    <a:pt x="454" y="91"/>
                  </a:cubicBezTo>
                  <a:cubicBezTo>
                    <a:pt x="456" y="91"/>
                    <a:pt x="459" y="86"/>
                    <a:pt x="461" y="88"/>
                  </a:cubicBezTo>
                  <a:cubicBezTo>
                    <a:pt x="463" y="90"/>
                    <a:pt x="468" y="90"/>
                    <a:pt x="468" y="88"/>
                  </a:cubicBezTo>
                  <a:cubicBezTo>
                    <a:pt x="468" y="86"/>
                    <a:pt x="471" y="86"/>
                    <a:pt x="472" y="83"/>
                  </a:cubicBezTo>
                  <a:cubicBezTo>
                    <a:pt x="472" y="80"/>
                    <a:pt x="476" y="79"/>
                    <a:pt x="477" y="77"/>
                  </a:cubicBezTo>
                  <a:cubicBezTo>
                    <a:pt x="477" y="74"/>
                    <a:pt x="479" y="68"/>
                    <a:pt x="481" y="66"/>
                  </a:cubicBezTo>
                  <a:cubicBezTo>
                    <a:pt x="483" y="65"/>
                    <a:pt x="480" y="64"/>
                    <a:pt x="481" y="60"/>
                  </a:cubicBezTo>
                  <a:close/>
                  <a:moveTo>
                    <a:pt x="364" y="285"/>
                  </a:moveTo>
                  <a:cubicBezTo>
                    <a:pt x="362" y="295"/>
                    <a:pt x="368" y="299"/>
                    <a:pt x="368" y="299"/>
                  </a:cubicBezTo>
                  <a:cubicBezTo>
                    <a:pt x="371" y="297"/>
                    <a:pt x="381" y="277"/>
                    <a:pt x="378" y="274"/>
                  </a:cubicBezTo>
                  <a:cubicBezTo>
                    <a:pt x="376" y="271"/>
                    <a:pt x="367" y="276"/>
                    <a:pt x="364" y="285"/>
                  </a:cubicBezTo>
                  <a:close/>
                  <a:moveTo>
                    <a:pt x="279" y="317"/>
                  </a:moveTo>
                  <a:cubicBezTo>
                    <a:pt x="276" y="317"/>
                    <a:pt x="268" y="322"/>
                    <a:pt x="271" y="328"/>
                  </a:cubicBezTo>
                  <a:cubicBezTo>
                    <a:pt x="275" y="335"/>
                    <a:pt x="285" y="330"/>
                    <a:pt x="285" y="328"/>
                  </a:cubicBezTo>
                  <a:cubicBezTo>
                    <a:pt x="285" y="325"/>
                    <a:pt x="290" y="320"/>
                    <a:pt x="289" y="318"/>
                  </a:cubicBezTo>
                  <a:cubicBezTo>
                    <a:pt x="289" y="316"/>
                    <a:pt x="282" y="317"/>
                    <a:pt x="279" y="317"/>
                  </a:cubicBezTo>
                  <a:close/>
                </a:path>
              </a:pathLst>
            </a:custGeom>
            <a:solidFill>
              <a:srgbClr val="59AD00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9" name="Google Shape;2019;p124">
              <a:extLst>
                <a:ext uri="{FF2B5EF4-FFF2-40B4-BE49-F238E27FC236}">
                  <a16:creationId xmlns:a16="http://schemas.microsoft.com/office/drawing/2014/main" id="{31CEFA3B-212D-3AD3-A663-B966F4A59F02}"/>
                </a:ext>
              </a:extLst>
            </p:cNvPr>
            <p:cNvSpPr/>
            <p:nvPr/>
          </p:nvSpPr>
          <p:spPr>
            <a:xfrm>
              <a:off x="8195345" y="3817567"/>
              <a:ext cx="220123" cy="317663"/>
            </a:xfrm>
            <a:custGeom>
              <a:avLst/>
              <a:gdLst/>
              <a:ahLst/>
              <a:cxnLst/>
              <a:rect l="l" t="t" r="r" b="b"/>
              <a:pathLst>
                <a:path w="77" h="108" extrusionOk="0">
                  <a:moveTo>
                    <a:pt x="41" y="42"/>
                  </a:moveTo>
                  <a:cubicBezTo>
                    <a:pt x="45" y="41"/>
                    <a:pt x="52" y="47"/>
                    <a:pt x="51" y="49"/>
                  </a:cubicBezTo>
                  <a:cubicBezTo>
                    <a:pt x="50" y="51"/>
                    <a:pt x="51" y="58"/>
                    <a:pt x="53" y="56"/>
                  </a:cubicBezTo>
                  <a:cubicBezTo>
                    <a:pt x="55" y="54"/>
                    <a:pt x="58" y="56"/>
                    <a:pt x="56" y="59"/>
                  </a:cubicBezTo>
                  <a:cubicBezTo>
                    <a:pt x="54" y="63"/>
                    <a:pt x="60" y="66"/>
                    <a:pt x="60" y="69"/>
                  </a:cubicBezTo>
                  <a:cubicBezTo>
                    <a:pt x="61" y="73"/>
                    <a:pt x="63" y="70"/>
                    <a:pt x="63" y="67"/>
                  </a:cubicBezTo>
                  <a:cubicBezTo>
                    <a:pt x="62" y="64"/>
                    <a:pt x="63" y="65"/>
                    <a:pt x="66" y="63"/>
                  </a:cubicBezTo>
                  <a:cubicBezTo>
                    <a:pt x="70" y="60"/>
                    <a:pt x="66" y="57"/>
                    <a:pt x="64" y="53"/>
                  </a:cubicBezTo>
                  <a:cubicBezTo>
                    <a:pt x="62" y="49"/>
                    <a:pt x="55" y="50"/>
                    <a:pt x="55" y="46"/>
                  </a:cubicBezTo>
                  <a:cubicBezTo>
                    <a:pt x="55" y="43"/>
                    <a:pt x="50" y="41"/>
                    <a:pt x="50" y="39"/>
                  </a:cubicBezTo>
                  <a:cubicBezTo>
                    <a:pt x="50" y="37"/>
                    <a:pt x="43" y="35"/>
                    <a:pt x="39" y="37"/>
                  </a:cubicBezTo>
                  <a:cubicBezTo>
                    <a:pt x="35" y="40"/>
                    <a:pt x="37" y="33"/>
                    <a:pt x="35" y="30"/>
                  </a:cubicBezTo>
                  <a:cubicBezTo>
                    <a:pt x="32" y="27"/>
                    <a:pt x="37" y="22"/>
                    <a:pt x="40" y="19"/>
                  </a:cubicBezTo>
                  <a:cubicBezTo>
                    <a:pt x="43" y="15"/>
                    <a:pt x="39" y="8"/>
                    <a:pt x="40" y="5"/>
                  </a:cubicBezTo>
                  <a:cubicBezTo>
                    <a:pt x="40" y="3"/>
                    <a:pt x="40" y="2"/>
                    <a:pt x="38" y="3"/>
                  </a:cubicBezTo>
                  <a:cubicBezTo>
                    <a:pt x="37" y="4"/>
                    <a:pt x="30" y="0"/>
                    <a:pt x="27" y="2"/>
                  </a:cubicBezTo>
                  <a:cubicBezTo>
                    <a:pt x="23" y="4"/>
                    <a:pt x="26" y="19"/>
                    <a:pt x="25" y="20"/>
                  </a:cubicBezTo>
                  <a:cubicBezTo>
                    <a:pt x="23" y="22"/>
                    <a:pt x="22" y="18"/>
                    <a:pt x="21" y="20"/>
                  </a:cubicBezTo>
                  <a:cubicBezTo>
                    <a:pt x="20" y="22"/>
                    <a:pt x="21" y="30"/>
                    <a:pt x="23" y="30"/>
                  </a:cubicBezTo>
                  <a:cubicBezTo>
                    <a:pt x="25" y="30"/>
                    <a:pt x="27" y="33"/>
                    <a:pt x="25" y="37"/>
                  </a:cubicBezTo>
                  <a:cubicBezTo>
                    <a:pt x="24" y="40"/>
                    <a:pt x="29" y="41"/>
                    <a:pt x="33" y="39"/>
                  </a:cubicBezTo>
                  <a:cubicBezTo>
                    <a:pt x="38" y="38"/>
                    <a:pt x="36" y="42"/>
                    <a:pt x="41" y="42"/>
                  </a:cubicBezTo>
                  <a:close/>
                  <a:moveTo>
                    <a:pt x="26" y="44"/>
                  </a:moveTo>
                  <a:cubicBezTo>
                    <a:pt x="26" y="47"/>
                    <a:pt x="28" y="54"/>
                    <a:pt x="33" y="52"/>
                  </a:cubicBezTo>
                  <a:cubicBezTo>
                    <a:pt x="38" y="51"/>
                    <a:pt x="25" y="41"/>
                    <a:pt x="26" y="44"/>
                  </a:cubicBezTo>
                  <a:close/>
                  <a:moveTo>
                    <a:pt x="39" y="67"/>
                  </a:moveTo>
                  <a:cubicBezTo>
                    <a:pt x="40" y="67"/>
                    <a:pt x="43" y="67"/>
                    <a:pt x="43" y="64"/>
                  </a:cubicBezTo>
                  <a:cubicBezTo>
                    <a:pt x="43" y="62"/>
                    <a:pt x="46" y="69"/>
                    <a:pt x="44" y="71"/>
                  </a:cubicBezTo>
                  <a:cubicBezTo>
                    <a:pt x="42" y="73"/>
                    <a:pt x="42" y="79"/>
                    <a:pt x="45" y="80"/>
                  </a:cubicBezTo>
                  <a:cubicBezTo>
                    <a:pt x="48" y="80"/>
                    <a:pt x="55" y="69"/>
                    <a:pt x="54" y="67"/>
                  </a:cubicBezTo>
                  <a:cubicBezTo>
                    <a:pt x="53" y="65"/>
                    <a:pt x="50" y="68"/>
                    <a:pt x="51" y="65"/>
                  </a:cubicBezTo>
                  <a:cubicBezTo>
                    <a:pt x="51" y="63"/>
                    <a:pt x="42" y="55"/>
                    <a:pt x="38" y="56"/>
                  </a:cubicBezTo>
                  <a:cubicBezTo>
                    <a:pt x="35" y="57"/>
                    <a:pt x="36" y="67"/>
                    <a:pt x="39" y="67"/>
                  </a:cubicBezTo>
                  <a:close/>
                  <a:moveTo>
                    <a:pt x="11" y="71"/>
                  </a:moveTo>
                  <a:cubicBezTo>
                    <a:pt x="8" y="76"/>
                    <a:pt x="0" y="83"/>
                    <a:pt x="1" y="85"/>
                  </a:cubicBezTo>
                  <a:cubicBezTo>
                    <a:pt x="2" y="87"/>
                    <a:pt x="11" y="74"/>
                    <a:pt x="15" y="71"/>
                  </a:cubicBezTo>
                  <a:cubicBezTo>
                    <a:pt x="19" y="68"/>
                    <a:pt x="19" y="65"/>
                    <a:pt x="17" y="63"/>
                  </a:cubicBezTo>
                  <a:cubicBezTo>
                    <a:pt x="16" y="60"/>
                    <a:pt x="14" y="67"/>
                    <a:pt x="11" y="71"/>
                  </a:cubicBezTo>
                  <a:close/>
                  <a:moveTo>
                    <a:pt x="53" y="76"/>
                  </a:moveTo>
                  <a:cubicBezTo>
                    <a:pt x="54" y="78"/>
                    <a:pt x="61" y="75"/>
                    <a:pt x="59" y="72"/>
                  </a:cubicBezTo>
                  <a:cubicBezTo>
                    <a:pt x="57" y="70"/>
                    <a:pt x="52" y="74"/>
                    <a:pt x="53" y="76"/>
                  </a:cubicBezTo>
                  <a:close/>
                  <a:moveTo>
                    <a:pt x="75" y="95"/>
                  </a:moveTo>
                  <a:cubicBezTo>
                    <a:pt x="77" y="91"/>
                    <a:pt x="73" y="83"/>
                    <a:pt x="73" y="77"/>
                  </a:cubicBezTo>
                  <a:cubicBezTo>
                    <a:pt x="73" y="71"/>
                    <a:pt x="65" y="73"/>
                    <a:pt x="67" y="76"/>
                  </a:cubicBezTo>
                  <a:cubicBezTo>
                    <a:pt x="69" y="80"/>
                    <a:pt x="63" y="77"/>
                    <a:pt x="62" y="81"/>
                  </a:cubicBezTo>
                  <a:cubicBezTo>
                    <a:pt x="62" y="84"/>
                    <a:pt x="57" y="81"/>
                    <a:pt x="58" y="84"/>
                  </a:cubicBezTo>
                  <a:cubicBezTo>
                    <a:pt x="58" y="87"/>
                    <a:pt x="53" y="84"/>
                    <a:pt x="51" y="83"/>
                  </a:cubicBezTo>
                  <a:cubicBezTo>
                    <a:pt x="48" y="81"/>
                    <a:pt x="45" y="87"/>
                    <a:pt x="41" y="88"/>
                  </a:cubicBezTo>
                  <a:cubicBezTo>
                    <a:pt x="38" y="89"/>
                    <a:pt x="36" y="97"/>
                    <a:pt x="38" y="96"/>
                  </a:cubicBezTo>
                  <a:cubicBezTo>
                    <a:pt x="41" y="96"/>
                    <a:pt x="42" y="92"/>
                    <a:pt x="45" y="93"/>
                  </a:cubicBezTo>
                  <a:cubicBezTo>
                    <a:pt x="48" y="93"/>
                    <a:pt x="47" y="90"/>
                    <a:pt x="51" y="90"/>
                  </a:cubicBezTo>
                  <a:cubicBezTo>
                    <a:pt x="55" y="91"/>
                    <a:pt x="52" y="103"/>
                    <a:pt x="58" y="104"/>
                  </a:cubicBezTo>
                  <a:cubicBezTo>
                    <a:pt x="63" y="105"/>
                    <a:pt x="64" y="108"/>
                    <a:pt x="66" y="108"/>
                  </a:cubicBezTo>
                  <a:cubicBezTo>
                    <a:pt x="69" y="108"/>
                    <a:pt x="66" y="101"/>
                    <a:pt x="66" y="98"/>
                  </a:cubicBezTo>
                  <a:cubicBezTo>
                    <a:pt x="66" y="96"/>
                    <a:pt x="72" y="98"/>
                    <a:pt x="75" y="95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0" name="Google Shape;2020;p124">
              <a:extLst>
                <a:ext uri="{FF2B5EF4-FFF2-40B4-BE49-F238E27FC236}">
                  <a16:creationId xmlns:a16="http://schemas.microsoft.com/office/drawing/2014/main" id="{B8060DC7-A78A-F00B-5AF6-701C0D48D28F}"/>
                </a:ext>
              </a:extLst>
            </p:cNvPr>
            <p:cNvSpPr/>
            <p:nvPr/>
          </p:nvSpPr>
          <p:spPr>
            <a:xfrm>
              <a:off x="8744836" y="4330843"/>
              <a:ext cx="291867" cy="192271"/>
            </a:xfrm>
            <a:custGeom>
              <a:avLst/>
              <a:gdLst/>
              <a:ahLst/>
              <a:cxnLst/>
              <a:rect l="l" t="t" r="r" b="b"/>
              <a:pathLst>
                <a:path w="102" h="65" extrusionOk="0">
                  <a:moveTo>
                    <a:pt x="73" y="60"/>
                  </a:moveTo>
                  <a:cubicBezTo>
                    <a:pt x="71" y="59"/>
                    <a:pt x="67" y="56"/>
                    <a:pt x="67" y="54"/>
                  </a:cubicBezTo>
                  <a:cubicBezTo>
                    <a:pt x="68" y="53"/>
                    <a:pt x="63" y="53"/>
                    <a:pt x="59" y="51"/>
                  </a:cubicBezTo>
                  <a:cubicBezTo>
                    <a:pt x="56" y="49"/>
                    <a:pt x="57" y="42"/>
                    <a:pt x="54" y="40"/>
                  </a:cubicBezTo>
                  <a:cubicBezTo>
                    <a:pt x="50" y="38"/>
                    <a:pt x="47" y="33"/>
                    <a:pt x="52" y="33"/>
                  </a:cubicBezTo>
                  <a:cubicBezTo>
                    <a:pt x="56" y="34"/>
                    <a:pt x="57" y="31"/>
                    <a:pt x="53" y="28"/>
                  </a:cubicBezTo>
                  <a:cubicBezTo>
                    <a:pt x="50" y="25"/>
                    <a:pt x="38" y="24"/>
                    <a:pt x="37" y="19"/>
                  </a:cubicBezTo>
                  <a:cubicBezTo>
                    <a:pt x="37" y="15"/>
                    <a:pt x="15" y="4"/>
                    <a:pt x="6" y="2"/>
                  </a:cubicBezTo>
                  <a:cubicBezTo>
                    <a:pt x="4" y="2"/>
                    <a:pt x="2" y="1"/>
                    <a:pt x="0" y="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2" y="52"/>
                    <a:pt x="5" y="54"/>
                    <a:pt x="8" y="54"/>
                  </a:cubicBezTo>
                  <a:cubicBezTo>
                    <a:pt x="19" y="54"/>
                    <a:pt x="16" y="48"/>
                    <a:pt x="18" y="48"/>
                  </a:cubicBezTo>
                  <a:cubicBezTo>
                    <a:pt x="20" y="48"/>
                    <a:pt x="21" y="45"/>
                    <a:pt x="23" y="42"/>
                  </a:cubicBezTo>
                  <a:cubicBezTo>
                    <a:pt x="25" y="40"/>
                    <a:pt x="34" y="42"/>
                    <a:pt x="40" y="46"/>
                  </a:cubicBezTo>
                  <a:cubicBezTo>
                    <a:pt x="45" y="50"/>
                    <a:pt x="52" y="63"/>
                    <a:pt x="57" y="62"/>
                  </a:cubicBezTo>
                  <a:cubicBezTo>
                    <a:pt x="63" y="61"/>
                    <a:pt x="69" y="65"/>
                    <a:pt x="74" y="65"/>
                  </a:cubicBezTo>
                  <a:cubicBezTo>
                    <a:pt x="79" y="65"/>
                    <a:pt x="75" y="61"/>
                    <a:pt x="73" y="60"/>
                  </a:cubicBezTo>
                  <a:close/>
                  <a:moveTo>
                    <a:pt x="87" y="18"/>
                  </a:moveTo>
                  <a:cubicBezTo>
                    <a:pt x="87" y="20"/>
                    <a:pt x="83" y="21"/>
                    <a:pt x="77" y="23"/>
                  </a:cubicBezTo>
                  <a:cubicBezTo>
                    <a:pt x="71" y="26"/>
                    <a:pt x="60" y="21"/>
                    <a:pt x="60" y="24"/>
                  </a:cubicBezTo>
                  <a:cubicBezTo>
                    <a:pt x="59" y="26"/>
                    <a:pt x="66" y="30"/>
                    <a:pt x="73" y="30"/>
                  </a:cubicBezTo>
                  <a:cubicBezTo>
                    <a:pt x="79" y="30"/>
                    <a:pt x="89" y="24"/>
                    <a:pt x="89" y="22"/>
                  </a:cubicBezTo>
                  <a:cubicBezTo>
                    <a:pt x="89" y="20"/>
                    <a:pt x="93" y="16"/>
                    <a:pt x="92" y="15"/>
                  </a:cubicBezTo>
                  <a:cubicBezTo>
                    <a:pt x="90" y="13"/>
                    <a:pt x="87" y="15"/>
                    <a:pt x="87" y="18"/>
                  </a:cubicBezTo>
                  <a:close/>
                  <a:moveTo>
                    <a:pt x="95" y="9"/>
                  </a:moveTo>
                  <a:cubicBezTo>
                    <a:pt x="91" y="6"/>
                    <a:pt x="88" y="5"/>
                    <a:pt x="92" y="9"/>
                  </a:cubicBezTo>
                  <a:cubicBezTo>
                    <a:pt x="97" y="14"/>
                    <a:pt x="95" y="17"/>
                    <a:pt x="97" y="17"/>
                  </a:cubicBezTo>
                  <a:cubicBezTo>
                    <a:pt x="102" y="15"/>
                    <a:pt x="98" y="11"/>
                    <a:pt x="95" y="9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1" name="Google Shape;2021;p124">
              <a:extLst>
                <a:ext uri="{FF2B5EF4-FFF2-40B4-BE49-F238E27FC236}">
                  <a16:creationId xmlns:a16="http://schemas.microsoft.com/office/drawing/2014/main" id="{6E2415EA-753E-6EEB-6C98-1C67F02C866B}"/>
                </a:ext>
              </a:extLst>
            </p:cNvPr>
            <p:cNvSpPr/>
            <p:nvPr/>
          </p:nvSpPr>
          <p:spPr>
            <a:xfrm>
              <a:off x="7352359" y="4034913"/>
              <a:ext cx="48916" cy="96971"/>
            </a:xfrm>
            <a:custGeom>
              <a:avLst/>
              <a:gdLst/>
              <a:ahLst/>
              <a:cxnLst/>
              <a:rect l="l" t="t" r="r" b="b"/>
              <a:pathLst>
                <a:path w="17" h="33" extrusionOk="0">
                  <a:moveTo>
                    <a:pt x="4" y="0"/>
                  </a:moveTo>
                  <a:cubicBezTo>
                    <a:pt x="2" y="0"/>
                    <a:pt x="2" y="4"/>
                    <a:pt x="1" y="8"/>
                  </a:cubicBezTo>
                  <a:cubicBezTo>
                    <a:pt x="0" y="11"/>
                    <a:pt x="0" y="14"/>
                    <a:pt x="1" y="18"/>
                  </a:cubicBezTo>
                  <a:cubicBezTo>
                    <a:pt x="1" y="23"/>
                    <a:pt x="1" y="28"/>
                    <a:pt x="5" y="30"/>
                  </a:cubicBezTo>
                  <a:cubicBezTo>
                    <a:pt x="9" y="33"/>
                    <a:pt x="17" y="25"/>
                    <a:pt x="17" y="19"/>
                  </a:cubicBezTo>
                  <a:cubicBezTo>
                    <a:pt x="17" y="12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2" name="Google Shape;2022;p124">
              <a:extLst>
                <a:ext uri="{FF2B5EF4-FFF2-40B4-BE49-F238E27FC236}">
                  <a16:creationId xmlns:a16="http://schemas.microsoft.com/office/drawing/2014/main" id="{3A566F74-71E1-A72E-88BC-766013B5A1AE}"/>
                </a:ext>
              </a:extLst>
            </p:cNvPr>
            <p:cNvSpPr/>
            <p:nvPr/>
          </p:nvSpPr>
          <p:spPr>
            <a:xfrm>
              <a:off x="6496331" y="4539831"/>
              <a:ext cx="171207" cy="346085"/>
            </a:xfrm>
            <a:custGeom>
              <a:avLst/>
              <a:gdLst/>
              <a:ahLst/>
              <a:cxnLst/>
              <a:rect l="l" t="t" r="r" b="b"/>
              <a:pathLst>
                <a:path w="60" h="118" extrusionOk="0">
                  <a:moveTo>
                    <a:pt x="50" y="3"/>
                  </a:moveTo>
                  <a:cubicBezTo>
                    <a:pt x="49" y="0"/>
                    <a:pt x="48" y="5"/>
                    <a:pt x="47" y="6"/>
                  </a:cubicBezTo>
                  <a:cubicBezTo>
                    <a:pt x="46" y="7"/>
                    <a:pt x="46" y="10"/>
                    <a:pt x="46" y="12"/>
                  </a:cubicBezTo>
                  <a:cubicBezTo>
                    <a:pt x="46" y="13"/>
                    <a:pt x="43" y="15"/>
                    <a:pt x="41" y="15"/>
                  </a:cubicBezTo>
                  <a:cubicBezTo>
                    <a:pt x="40" y="15"/>
                    <a:pt x="36" y="16"/>
                    <a:pt x="37" y="19"/>
                  </a:cubicBezTo>
                  <a:cubicBezTo>
                    <a:pt x="38" y="21"/>
                    <a:pt x="36" y="21"/>
                    <a:pt x="37" y="23"/>
                  </a:cubicBezTo>
                  <a:cubicBezTo>
                    <a:pt x="38" y="25"/>
                    <a:pt x="35" y="28"/>
                    <a:pt x="31" y="28"/>
                  </a:cubicBezTo>
                  <a:cubicBezTo>
                    <a:pt x="28" y="28"/>
                    <a:pt x="24" y="34"/>
                    <a:pt x="20" y="34"/>
                  </a:cubicBezTo>
                  <a:cubicBezTo>
                    <a:pt x="16" y="33"/>
                    <a:pt x="13" y="36"/>
                    <a:pt x="10" y="36"/>
                  </a:cubicBezTo>
                  <a:cubicBezTo>
                    <a:pt x="7" y="35"/>
                    <a:pt x="9" y="42"/>
                    <a:pt x="7" y="46"/>
                  </a:cubicBezTo>
                  <a:cubicBezTo>
                    <a:pt x="4" y="51"/>
                    <a:pt x="5" y="56"/>
                    <a:pt x="7" y="61"/>
                  </a:cubicBezTo>
                  <a:cubicBezTo>
                    <a:pt x="10" y="66"/>
                    <a:pt x="11" y="70"/>
                    <a:pt x="6" y="77"/>
                  </a:cubicBezTo>
                  <a:cubicBezTo>
                    <a:pt x="0" y="84"/>
                    <a:pt x="0" y="92"/>
                    <a:pt x="2" y="96"/>
                  </a:cubicBezTo>
                  <a:cubicBezTo>
                    <a:pt x="5" y="101"/>
                    <a:pt x="5" y="108"/>
                    <a:pt x="8" y="112"/>
                  </a:cubicBezTo>
                  <a:cubicBezTo>
                    <a:pt x="11" y="115"/>
                    <a:pt x="19" y="118"/>
                    <a:pt x="22" y="115"/>
                  </a:cubicBezTo>
                  <a:cubicBezTo>
                    <a:pt x="25" y="113"/>
                    <a:pt x="27" y="116"/>
                    <a:pt x="30" y="112"/>
                  </a:cubicBezTo>
                  <a:cubicBezTo>
                    <a:pt x="33" y="109"/>
                    <a:pt x="38" y="90"/>
                    <a:pt x="42" y="78"/>
                  </a:cubicBezTo>
                  <a:cubicBezTo>
                    <a:pt x="46" y="66"/>
                    <a:pt x="51" y="50"/>
                    <a:pt x="51" y="47"/>
                  </a:cubicBezTo>
                  <a:cubicBezTo>
                    <a:pt x="50" y="44"/>
                    <a:pt x="54" y="42"/>
                    <a:pt x="52" y="38"/>
                  </a:cubicBezTo>
                  <a:cubicBezTo>
                    <a:pt x="51" y="34"/>
                    <a:pt x="53" y="30"/>
                    <a:pt x="54" y="33"/>
                  </a:cubicBezTo>
                  <a:cubicBezTo>
                    <a:pt x="56" y="36"/>
                    <a:pt x="58" y="36"/>
                    <a:pt x="59" y="32"/>
                  </a:cubicBezTo>
                  <a:cubicBezTo>
                    <a:pt x="60" y="28"/>
                    <a:pt x="56" y="22"/>
                    <a:pt x="56" y="17"/>
                  </a:cubicBezTo>
                  <a:cubicBezTo>
                    <a:pt x="56" y="11"/>
                    <a:pt x="51" y="6"/>
                    <a:pt x="50" y="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3" name="Google Shape;2023;p124">
              <a:extLst>
                <a:ext uri="{FF2B5EF4-FFF2-40B4-BE49-F238E27FC236}">
                  <a16:creationId xmlns:a16="http://schemas.microsoft.com/office/drawing/2014/main" id="{81B4AEE5-3237-62FE-EF39-F81D5DE8EAEF}"/>
                </a:ext>
              </a:extLst>
            </p:cNvPr>
            <p:cNvSpPr/>
            <p:nvPr/>
          </p:nvSpPr>
          <p:spPr>
            <a:xfrm>
              <a:off x="6486548" y="3802521"/>
              <a:ext cx="278821" cy="173879"/>
            </a:xfrm>
            <a:custGeom>
              <a:avLst/>
              <a:gdLst/>
              <a:ahLst/>
              <a:cxnLst/>
              <a:rect l="l" t="t" r="r" b="b"/>
              <a:pathLst>
                <a:path w="97" h="59" extrusionOk="0">
                  <a:moveTo>
                    <a:pt x="69" y="3"/>
                  </a:moveTo>
                  <a:cubicBezTo>
                    <a:pt x="64" y="3"/>
                    <a:pt x="54" y="3"/>
                    <a:pt x="53" y="3"/>
                  </a:cubicBezTo>
                  <a:cubicBezTo>
                    <a:pt x="51" y="4"/>
                    <a:pt x="42" y="11"/>
                    <a:pt x="40" y="14"/>
                  </a:cubicBezTo>
                  <a:cubicBezTo>
                    <a:pt x="39" y="17"/>
                    <a:pt x="37" y="18"/>
                    <a:pt x="35" y="16"/>
                  </a:cubicBezTo>
                  <a:cubicBezTo>
                    <a:pt x="33" y="15"/>
                    <a:pt x="24" y="15"/>
                    <a:pt x="24" y="15"/>
                  </a:cubicBezTo>
                  <a:cubicBezTo>
                    <a:pt x="23" y="14"/>
                    <a:pt x="17" y="13"/>
                    <a:pt x="14" y="14"/>
                  </a:cubicBezTo>
                  <a:cubicBezTo>
                    <a:pt x="11" y="14"/>
                    <a:pt x="9" y="12"/>
                    <a:pt x="8" y="13"/>
                  </a:cubicBezTo>
                  <a:cubicBezTo>
                    <a:pt x="6" y="13"/>
                    <a:pt x="5" y="15"/>
                    <a:pt x="4" y="16"/>
                  </a:cubicBezTo>
                  <a:cubicBezTo>
                    <a:pt x="4" y="17"/>
                    <a:pt x="5" y="19"/>
                    <a:pt x="4" y="20"/>
                  </a:cubicBezTo>
                  <a:cubicBezTo>
                    <a:pt x="4" y="20"/>
                    <a:pt x="3" y="21"/>
                    <a:pt x="1" y="22"/>
                  </a:cubicBezTo>
                  <a:cubicBezTo>
                    <a:pt x="1" y="24"/>
                    <a:pt x="2" y="26"/>
                    <a:pt x="1" y="27"/>
                  </a:cubicBezTo>
                  <a:cubicBezTo>
                    <a:pt x="0" y="30"/>
                    <a:pt x="1" y="36"/>
                    <a:pt x="4" y="40"/>
                  </a:cubicBezTo>
                  <a:cubicBezTo>
                    <a:pt x="6" y="44"/>
                    <a:pt x="5" y="50"/>
                    <a:pt x="7" y="52"/>
                  </a:cubicBezTo>
                  <a:cubicBezTo>
                    <a:pt x="8" y="53"/>
                    <a:pt x="17" y="53"/>
                    <a:pt x="21" y="50"/>
                  </a:cubicBezTo>
                  <a:cubicBezTo>
                    <a:pt x="25" y="47"/>
                    <a:pt x="28" y="47"/>
                    <a:pt x="32" y="47"/>
                  </a:cubicBezTo>
                  <a:cubicBezTo>
                    <a:pt x="35" y="47"/>
                    <a:pt x="39" y="44"/>
                    <a:pt x="40" y="42"/>
                  </a:cubicBezTo>
                  <a:cubicBezTo>
                    <a:pt x="41" y="41"/>
                    <a:pt x="46" y="41"/>
                    <a:pt x="48" y="41"/>
                  </a:cubicBezTo>
                  <a:cubicBezTo>
                    <a:pt x="50" y="41"/>
                    <a:pt x="52" y="39"/>
                    <a:pt x="55" y="37"/>
                  </a:cubicBezTo>
                  <a:cubicBezTo>
                    <a:pt x="57" y="35"/>
                    <a:pt x="64" y="34"/>
                    <a:pt x="72" y="31"/>
                  </a:cubicBezTo>
                  <a:cubicBezTo>
                    <a:pt x="79" y="29"/>
                    <a:pt x="78" y="25"/>
                    <a:pt x="79" y="23"/>
                  </a:cubicBezTo>
                  <a:cubicBezTo>
                    <a:pt x="81" y="21"/>
                    <a:pt x="83" y="22"/>
                    <a:pt x="86" y="21"/>
                  </a:cubicBezTo>
                  <a:cubicBezTo>
                    <a:pt x="82" y="13"/>
                    <a:pt x="78" y="5"/>
                    <a:pt x="76" y="0"/>
                  </a:cubicBezTo>
                  <a:cubicBezTo>
                    <a:pt x="73" y="1"/>
                    <a:pt x="70" y="2"/>
                    <a:pt x="69" y="3"/>
                  </a:cubicBezTo>
                  <a:close/>
                  <a:moveTo>
                    <a:pt x="88" y="56"/>
                  </a:moveTo>
                  <a:cubicBezTo>
                    <a:pt x="91" y="59"/>
                    <a:pt x="96" y="55"/>
                    <a:pt x="96" y="54"/>
                  </a:cubicBezTo>
                  <a:cubicBezTo>
                    <a:pt x="97" y="53"/>
                    <a:pt x="85" y="53"/>
                    <a:pt x="88" y="56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" name="Google Shape;2024;p124">
              <a:extLst>
                <a:ext uri="{FF2B5EF4-FFF2-40B4-BE49-F238E27FC236}">
                  <a16:creationId xmlns:a16="http://schemas.microsoft.com/office/drawing/2014/main" id="{CA4116DB-F852-0542-E421-DA8CDCA7272F}"/>
                </a:ext>
              </a:extLst>
            </p:cNvPr>
            <p:cNvSpPr/>
            <p:nvPr/>
          </p:nvSpPr>
          <p:spPr>
            <a:xfrm>
              <a:off x="7540257" y="5522914"/>
              <a:ext cx="61960" cy="41799"/>
            </a:xfrm>
            <a:custGeom>
              <a:avLst/>
              <a:gdLst/>
              <a:ahLst/>
              <a:cxnLst/>
              <a:rect l="l" t="t" r="r" b="b"/>
              <a:pathLst>
                <a:path w="22" h="14" extrusionOk="0">
                  <a:moveTo>
                    <a:pt x="10" y="3"/>
                  </a:moveTo>
                  <a:cubicBezTo>
                    <a:pt x="9" y="0"/>
                    <a:pt x="0" y="9"/>
                    <a:pt x="7" y="12"/>
                  </a:cubicBezTo>
                  <a:cubicBezTo>
                    <a:pt x="10" y="13"/>
                    <a:pt x="12" y="10"/>
                    <a:pt x="14" y="12"/>
                  </a:cubicBezTo>
                  <a:cubicBezTo>
                    <a:pt x="16" y="14"/>
                    <a:pt x="20" y="13"/>
                    <a:pt x="21" y="9"/>
                  </a:cubicBezTo>
                  <a:cubicBezTo>
                    <a:pt x="22" y="4"/>
                    <a:pt x="11" y="5"/>
                    <a:pt x="10" y="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" name="Google Shape;2025;p124">
              <a:extLst>
                <a:ext uri="{FF2B5EF4-FFF2-40B4-BE49-F238E27FC236}">
                  <a16:creationId xmlns:a16="http://schemas.microsoft.com/office/drawing/2014/main" id="{3EB40E24-EF64-0D9D-2379-8B0ACF9695CD}"/>
                </a:ext>
              </a:extLst>
            </p:cNvPr>
            <p:cNvSpPr/>
            <p:nvPr/>
          </p:nvSpPr>
          <p:spPr>
            <a:xfrm>
              <a:off x="9062792" y="4392704"/>
              <a:ext cx="185881" cy="138769"/>
            </a:xfrm>
            <a:custGeom>
              <a:avLst/>
              <a:gdLst/>
              <a:ahLst/>
              <a:cxnLst/>
              <a:rect l="l" t="t" r="r" b="b"/>
              <a:pathLst>
                <a:path w="65" h="47" extrusionOk="0">
                  <a:moveTo>
                    <a:pt x="0" y="2"/>
                  </a:moveTo>
                  <a:cubicBezTo>
                    <a:pt x="0" y="4"/>
                    <a:pt x="7" y="16"/>
                    <a:pt x="10" y="14"/>
                  </a:cubicBezTo>
                  <a:cubicBezTo>
                    <a:pt x="16" y="11"/>
                    <a:pt x="1" y="0"/>
                    <a:pt x="0" y="2"/>
                  </a:cubicBezTo>
                  <a:close/>
                  <a:moveTo>
                    <a:pt x="16" y="12"/>
                  </a:moveTo>
                  <a:cubicBezTo>
                    <a:pt x="15" y="13"/>
                    <a:pt x="21" y="19"/>
                    <a:pt x="22" y="18"/>
                  </a:cubicBezTo>
                  <a:cubicBezTo>
                    <a:pt x="24" y="17"/>
                    <a:pt x="16" y="11"/>
                    <a:pt x="16" y="12"/>
                  </a:cubicBezTo>
                  <a:close/>
                  <a:moveTo>
                    <a:pt x="42" y="27"/>
                  </a:moveTo>
                  <a:cubicBezTo>
                    <a:pt x="44" y="25"/>
                    <a:pt x="31" y="18"/>
                    <a:pt x="31" y="21"/>
                  </a:cubicBezTo>
                  <a:cubicBezTo>
                    <a:pt x="31" y="23"/>
                    <a:pt x="40" y="28"/>
                    <a:pt x="42" y="27"/>
                  </a:cubicBezTo>
                  <a:close/>
                  <a:moveTo>
                    <a:pt x="41" y="34"/>
                  </a:moveTo>
                  <a:cubicBezTo>
                    <a:pt x="42" y="38"/>
                    <a:pt x="47" y="40"/>
                    <a:pt x="49" y="39"/>
                  </a:cubicBezTo>
                  <a:cubicBezTo>
                    <a:pt x="51" y="37"/>
                    <a:pt x="40" y="31"/>
                    <a:pt x="41" y="34"/>
                  </a:cubicBezTo>
                  <a:close/>
                  <a:moveTo>
                    <a:pt x="55" y="42"/>
                  </a:moveTo>
                  <a:cubicBezTo>
                    <a:pt x="56" y="43"/>
                    <a:pt x="60" y="47"/>
                    <a:pt x="63" y="46"/>
                  </a:cubicBezTo>
                  <a:cubicBezTo>
                    <a:pt x="65" y="44"/>
                    <a:pt x="55" y="41"/>
                    <a:pt x="55" y="42"/>
                  </a:cubicBezTo>
                  <a:close/>
                  <a:moveTo>
                    <a:pt x="49" y="26"/>
                  </a:moveTo>
                  <a:cubicBezTo>
                    <a:pt x="47" y="30"/>
                    <a:pt x="55" y="37"/>
                    <a:pt x="56" y="37"/>
                  </a:cubicBezTo>
                  <a:cubicBezTo>
                    <a:pt x="57" y="37"/>
                    <a:pt x="51" y="23"/>
                    <a:pt x="49" y="26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" name="Google Shape;2026;p124">
              <a:extLst>
                <a:ext uri="{FF2B5EF4-FFF2-40B4-BE49-F238E27FC236}">
                  <a16:creationId xmlns:a16="http://schemas.microsoft.com/office/drawing/2014/main" id="{334D2EA2-0FA5-B3E3-1E17-70B34A749D4D}"/>
                </a:ext>
              </a:extLst>
            </p:cNvPr>
            <p:cNvSpPr/>
            <p:nvPr/>
          </p:nvSpPr>
          <p:spPr>
            <a:xfrm>
              <a:off x="9062792" y="4392704"/>
              <a:ext cx="185881" cy="138769"/>
            </a:xfrm>
            <a:custGeom>
              <a:avLst/>
              <a:gdLst/>
              <a:ahLst/>
              <a:cxnLst/>
              <a:rect l="l" t="t" r="r" b="b"/>
              <a:pathLst>
                <a:path w="65" h="47" extrusionOk="0">
                  <a:moveTo>
                    <a:pt x="0" y="2"/>
                  </a:moveTo>
                  <a:cubicBezTo>
                    <a:pt x="0" y="4"/>
                    <a:pt x="7" y="16"/>
                    <a:pt x="10" y="14"/>
                  </a:cubicBezTo>
                  <a:cubicBezTo>
                    <a:pt x="16" y="11"/>
                    <a:pt x="1" y="0"/>
                    <a:pt x="0" y="2"/>
                  </a:cubicBezTo>
                  <a:close/>
                  <a:moveTo>
                    <a:pt x="16" y="12"/>
                  </a:moveTo>
                  <a:cubicBezTo>
                    <a:pt x="15" y="13"/>
                    <a:pt x="21" y="19"/>
                    <a:pt x="22" y="18"/>
                  </a:cubicBezTo>
                  <a:cubicBezTo>
                    <a:pt x="24" y="17"/>
                    <a:pt x="16" y="11"/>
                    <a:pt x="16" y="12"/>
                  </a:cubicBezTo>
                  <a:close/>
                  <a:moveTo>
                    <a:pt x="42" y="27"/>
                  </a:moveTo>
                  <a:cubicBezTo>
                    <a:pt x="44" y="25"/>
                    <a:pt x="31" y="18"/>
                    <a:pt x="31" y="21"/>
                  </a:cubicBezTo>
                  <a:cubicBezTo>
                    <a:pt x="31" y="23"/>
                    <a:pt x="40" y="28"/>
                    <a:pt x="42" y="27"/>
                  </a:cubicBezTo>
                  <a:close/>
                  <a:moveTo>
                    <a:pt x="41" y="34"/>
                  </a:moveTo>
                  <a:cubicBezTo>
                    <a:pt x="42" y="38"/>
                    <a:pt x="47" y="40"/>
                    <a:pt x="49" y="39"/>
                  </a:cubicBezTo>
                  <a:cubicBezTo>
                    <a:pt x="51" y="37"/>
                    <a:pt x="40" y="31"/>
                    <a:pt x="41" y="34"/>
                  </a:cubicBezTo>
                  <a:close/>
                  <a:moveTo>
                    <a:pt x="55" y="42"/>
                  </a:moveTo>
                  <a:cubicBezTo>
                    <a:pt x="56" y="43"/>
                    <a:pt x="60" y="47"/>
                    <a:pt x="63" y="46"/>
                  </a:cubicBezTo>
                  <a:cubicBezTo>
                    <a:pt x="65" y="44"/>
                    <a:pt x="55" y="41"/>
                    <a:pt x="55" y="42"/>
                  </a:cubicBezTo>
                  <a:close/>
                  <a:moveTo>
                    <a:pt x="49" y="26"/>
                  </a:moveTo>
                  <a:cubicBezTo>
                    <a:pt x="47" y="30"/>
                    <a:pt x="55" y="37"/>
                    <a:pt x="56" y="37"/>
                  </a:cubicBezTo>
                  <a:cubicBezTo>
                    <a:pt x="57" y="37"/>
                    <a:pt x="51" y="23"/>
                    <a:pt x="49" y="26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" name="Austrálie – podíl eCOM 13 %">
              <a:extLst>
                <a:ext uri="{FF2B5EF4-FFF2-40B4-BE49-F238E27FC236}">
                  <a16:creationId xmlns:a16="http://schemas.microsoft.com/office/drawing/2014/main" id="{CB251345-5E41-6DE9-8EF2-4B52FEE3EE50}"/>
                </a:ext>
              </a:extLst>
            </p:cNvPr>
            <p:cNvSpPr/>
            <p:nvPr/>
          </p:nvSpPr>
          <p:spPr>
            <a:xfrm>
              <a:off x="8090993" y="4519769"/>
              <a:ext cx="948971" cy="862705"/>
            </a:xfrm>
            <a:custGeom>
              <a:avLst/>
              <a:gdLst/>
              <a:ahLst/>
              <a:cxnLst/>
              <a:rect l="l" t="t" r="r" b="b"/>
              <a:pathLst>
                <a:path w="331" h="294" extrusionOk="0">
                  <a:moveTo>
                    <a:pt x="329" y="148"/>
                  </a:moveTo>
                  <a:cubicBezTo>
                    <a:pt x="330" y="147"/>
                    <a:pt x="328" y="141"/>
                    <a:pt x="327" y="142"/>
                  </a:cubicBezTo>
                  <a:cubicBezTo>
                    <a:pt x="325" y="143"/>
                    <a:pt x="325" y="133"/>
                    <a:pt x="326" y="128"/>
                  </a:cubicBezTo>
                  <a:cubicBezTo>
                    <a:pt x="327" y="124"/>
                    <a:pt x="327" y="124"/>
                    <a:pt x="324" y="127"/>
                  </a:cubicBezTo>
                  <a:cubicBezTo>
                    <a:pt x="322" y="129"/>
                    <a:pt x="320" y="122"/>
                    <a:pt x="319" y="121"/>
                  </a:cubicBezTo>
                  <a:cubicBezTo>
                    <a:pt x="319" y="119"/>
                    <a:pt x="316" y="114"/>
                    <a:pt x="313" y="114"/>
                  </a:cubicBezTo>
                  <a:cubicBezTo>
                    <a:pt x="310" y="115"/>
                    <a:pt x="312" y="110"/>
                    <a:pt x="309" y="111"/>
                  </a:cubicBezTo>
                  <a:cubicBezTo>
                    <a:pt x="306" y="111"/>
                    <a:pt x="306" y="107"/>
                    <a:pt x="306" y="102"/>
                  </a:cubicBezTo>
                  <a:cubicBezTo>
                    <a:pt x="307" y="98"/>
                    <a:pt x="304" y="101"/>
                    <a:pt x="303" y="100"/>
                  </a:cubicBezTo>
                  <a:cubicBezTo>
                    <a:pt x="302" y="98"/>
                    <a:pt x="300" y="99"/>
                    <a:pt x="298" y="100"/>
                  </a:cubicBezTo>
                  <a:cubicBezTo>
                    <a:pt x="296" y="101"/>
                    <a:pt x="296" y="96"/>
                    <a:pt x="296" y="95"/>
                  </a:cubicBezTo>
                  <a:cubicBezTo>
                    <a:pt x="297" y="93"/>
                    <a:pt x="296" y="91"/>
                    <a:pt x="293" y="89"/>
                  </a:cubicBezTo>
                  <a:cubicBezTo>
                    <a:pt x="291" y="87"/>
                    <a:pt x="290" y="85"/>
                    <a:pt x="291" y="83"/>
                  </a:cubicBezTo>
                  <a:cubicBezTo>
                    <a:pt x="291" y="80"/>
                    <a:pt x="275" y="73"/>
                    <a:pt x="272" y="72"/>
                  </a:cubicBezTo>
                  <a:cubicBezTo>
                    <a:pt x="269" y="71"/>
                    <a:pt x="271" y="68"/>
                    <a:pt x="270" y="66"/>
                  </a:cubicBezTo>
                  <a:cubicBezTo>
                    <a:pt x="269" y="65"/>
                    <a:pt x="268" y="60"/>
                    <a:pt x="268" y="57"/>
                  </a:cubicBezTo>
                  <a:cubicBezTo>
                    <a:pt x="268" y="53"/>
                    <a:pt x="263" y="51"/>
                    <a:pt x="263" y="48"/>
                  </a:cubicBezTo>
                  <a:cubicBezTo>
                    <a:pt x="263" y="45"/>
                    <a:pt x="262" y="42"/>
                    <a:pt x="262" y="38"/>
                  </a:cubicBezTo>
                  <a:cubicBezTo>
                    <a:pt x="263" y="35"/>
                    <a:pt x="257" y="34"/>
                    <a:pt x="257" y="32"/>
                  </a:cubicBezTo>
                  <a:cubicBezTo>
                    <a:pt x="257" y="30"/>
                    <a:pt x="254" y="32"/>
                    <a:pt x="251" y="32"/>
                  </a:cubicBezTo>
                  <a:cubicBezTo>
                    <a:pt x="248" y="32"/>
                    <a:pt x="248" y="28"/>
                    <a:pt x="248" y="24"/>
                  </a:cubicBezTo>
                  <a:cubicBezTo>
                    <a:pt x="248" y="20"/>
                    <a:pt x="247" y="13"/>
                    <a:pt x="244" y="11"/>
                  </a:cubicBezTo>
                  <a:cubicBezTo>
                    <a:pt x="242" y="9"/>
                    <a:pt x="242" y="2"/>
                    <a:pt x="240" y="1"/>
                  </a:cubicBezTo>
                  <a:cubicBezTo>
                    <a:pt x="239" y="0"/>
                    <a:pt x="235" y="5"/>
                    <a:pt x="235" y="7"/>
                  </a:cubicBezTo>
                  <a:cubicBezTo>
                    <a:pt x="235" y="10"/>
                    <a:pt x="235" y="12"/>
                    <a:pt x="233" y="14"/>
                  </a:cubicBezTo>
                  <a:cubicBezTo>
                    <a:pt x="232" y="15"/>
                    <a:pt x="234" y="21"/>
                    <a:pt x="232" y="23"/>
                  </a:cubicBezTo>
                  <a:cubicBezTo>
                    <a:pt x="230" y="25"/>
                    <a:pt x="232" y="32"/>
                    <a:pt x="231" y="37"/>
                  </a:cubicBezTo>
                  <a:cubicBezTo>
                    <a:pt x="231" y="41"/>
                    <a:pt x="231" y="46"/>
                    <a:pt x="229" y="49"/>
                  </a:cubicBezTo>
                  <a:cubicBezTo>
                    <a:pt x="227" y="52"/>
                    <a:pt x="226" y="57"/>
                    <a:pt x="222" y="59"/>
                  </a:cubicBezTo>
                  <a:cubicBezTo>
                    <a:pt x="218" y="60"/>
                    <a:pt x="212" y="57"/>
                    <a:pt x="212" y="55"/>
                  </a:cubicBezTo>
                  <a:cubicBezTo>
                    <a:pt x="213" y="52"/>
                    <a:pt x="208" y="51"/>
                    <a:pt x="205" y="51"/>
                  </a:cubicBezTo>
                  <a:cubicBezTo>
                    <a:pt x="203" y="52"/>
                    <a:pt x="201" y="48"/>
                    <a:pt x="197" y="45"/>
                  </a:cubicBezTo>
                  <a:cubicBezTo>
                    <a:pt x="193" y="42"/>
                    <a:pt x="190" y="46"/>
                    <a:pt x="189" y="42"/>
                  </a:cubicBezTo>
                  <a:cubicBezTo>
                    <a:pt x="188" y="39"/>
                    <a:pt x="187" y="38"/>
                    <a:pt x="184" y="36"/>
                  </a:cubicBezTo>
                  <a:cubicBezTo>
                    <a:pt x="181" y="34"/>
                    <a:pt x="182" y="34"/>
                    <a:pt x="185" y="32"/>
                  </a:cubicBezTo>
                  <a:cubicBezTo>
                    <a:pt x="187" y="30"/>
                    <a:pt x="187" y="28"/>
                    <a:pt x="185" y="25"/>
                  </a:cubicBezTo>
                  <a:cubicBezTo>
                    <a:pt x="184" y="23"/>
                    <a:pt x="187" y="24"/>
                    <a:pt x="190" y="22"/>
                  </a:cubicBezTo>
                  <a:cubicBezTo>
                    <a:pt x="194" y="20"/>
                    <a:pt x="190" y="17"/>
                    <a:pt x="193" y="16"/>
                  </a:cubicBezTo>
                  <a:cubicBezTo>
                    <a:pt x="196" y="15"/>
                    <a:pt x="194" y="13"/>
                    <a:pt x="191" y="12"/>
                  </a:cubicBezTo>
                  <a:cubicBezTo>
                    <a:pt x="189" y="12"/>
                    <a:pt x="189" y="15"/>
                    <a:pt x="188" y="16"/>
                  </a:cubicBezTo>
                  <a:cubicBezTo>
                    <a:pt x="187" y="16"/>
                    <a:pt x="186" y="11"/>
                    <a:pt x="185" y="11"/>
                  </a:cubicBezTo>
                  <a:cubicBezTo>
                    <a:pt x="184" y="11"/>
                    <a:pt x="181" y="16"/>
                    <a:pt x="179" y="14"/>
                  </a:cubicBezTo>
                  <a:cubicBezTo>
                    <a:pt x="177" y="11"/>
                    <a:pt x="167" y="9"/>
                    <a:pt x="164" y="9"/>
                  </a:cubicBezTo>
                  <a:cubicBezTo>
                    <a:pt x="160" y="8"/>
                    <a:pt x="158" y="3"/>
                    <a:pt x="156" y="4"/>
                  </a:cubicBezTo>
                  <a:cubicBezTo>
                    <a:pt x="154" y="5"/>
                    <a:pt x="156" y="7"/>
                    <a:pt x="159" y="10"/>
                  </a:cubicBezTo>
                  <a:cubicBezTo>
                    <a:pt x="162" y="12"/>
                    <a:pt x="150" y="14"/>
                    <a:pt x="147" y="13"/>
                  </a:cubicBezTo>
                  <a:cubicBezTo>
                    <a:pt x="143" y="12"/>
                    <a:pt x="147" y="16"/>
                    <a:pt x="144" y="16"/>
                  </a:cubicBezTo>
                  <a:cubicBezTo>
                    <a:pt x="142" y="16"/>
                    <a:pt x="141" y="21"/>
                    <a:pt x="139" y="23"/>
                  </a:cubicBezTo>
                  <a:cubicBezTo>
                    <a:pt x="136" y="26"/>
                    <a:pt x="138" y="27"/>
                    <a:pt x="136" y="29"/>
                  </a:cubicBezTo>
                  <a:cubicBezTo>
                    <a:pt x="133" y="30"/>
                    <a:pt x="133" y="32"/>
                    <a:pt x="136" y="36"/>
                  </a:cubicBezTo>
                  <a:cubicBezTo>
                    <a:pt x="139" y="39"/>
                    <a:pt x="134" y="39"/>
                    <a:pt x="132" y="37"/>
                  </a:cubicBezTo>
                  <a:cubicBezTo>
                    <a:pt x="129" y="34"/>
                    <a:pt x="126" y="34"/>
                    <a:pt x="127" y="37"/>
                  </a:cubicBezTo>
                  <a:cubicBezTo>
                    <a:pt x="127" y="40"/>
                    <a:pt x="123" y="39"/>
                    <a:pt x="124" y="35"/>
                  </a:cubicBezTo>
                  <a:cubicBezTo>
                    <a:pt x="124" y="32"/>
                    <a:pt x="120" y="33"/>
                    <a:pt x="119" y="31"/>
                  </a:cubicBezTo>
                  <a:cubicBezTo>
                    <a:pt x="119" y="29"/>
                    <a:pt x="115" y="26"/>
                    <a:pt x="113" y="26"/>
                  </a:cubicBezTo>
                  <a:cubicBezTo>
                    <a:pt x="110" y="27"/>
                    <a:pt x="110" y="29"/>
                    <a:pt x="108" y="29"/>
                  </a:cubicBezTo>
                  <a:cubicBezTo>
                    <a:pt x="106" y="29"/>
                    <a:pt x="105" y="30"/>
                    <a:pt x="106" y="33"/>
                  </a:cubicBezTo>
                  <a:cubicBezTo>
                    <a:pt x="106" y="35"/>
                    <a:pt x="102" y="33"/>
                    <a:pt x="99" y="33"/>
                  </a:cubicBezTo>
                  <a:cubicBezTo>
                    <a:pt x="97" y="33"/>
                    <a:pt x="99" y="36"/>
                    <a:pt x="98" y="37"/>
                  </a:cubicBezTo>
                  <a:cubicBezTo>
                    <a:pt x="96" y="37"/>
                    <a:pt x="96" y="39"/>
                    <a:pt x="94" y="39"/>
                  </a:cubicBezTo>
                  <a:cubicBezTo>
                    <a:pt x="92" y="39"/>
                    <a:pt x="92" y="44"/>
                    <a:pt x="93" y="47"/>
                  </a:cubicBezTo>
                  <a:cubicBezTo>
                    <a:pt x="93" y="50"/>
                    <a:pt x="89" y="46"/>
                    <a:pt x="87" y="47"/>
                  </a:cubicBezTo>
                  <a:cubicBezTo>
                    <a:pt x="84" y="47"/>
                    <a:pt x="87" y="50"/>
                    <a:pt x="88" y="53"/>
                  </a:cubicBezTo>
                  <a:cubicBezTo>
                    <a:pt x="89" y="56"/>
                    <a:pt x="87" y="55"/>
                    <a:pt x="85" y="57"/>
                  </a:cubicBezTo>
                  <a:cubicBezTo>
                    <a:pt x="84" y="58"/>
                    <a:pt x="82" y="53"/>
                    <a:pt x="82" y="51"/>
                  </a:cubicBezTo>
                  <a:cubicBezTo>
                    <a:pt x="82" y="48"/>
                    <a:pt x="79" y="50"/>
                    <a:pt x="76" y="54"/>
                  </a:cubicBezTo>
                  <a:cubicBezTo>
                    <a:pt x="73" y="57"/>
                    <a:pt x="77" y="62"/>
                    <a:pt x="76" y="63"/>
                  </a:cubicBezTo>
                  <a:cubicBezTo>
                    <a:pt x="74" y="64"/>
                    <a:pt x="68" y="70"/>
                    <a:pt x="64" y="75"/>
                  </a:cubicBezTo>
                  <a:cubicBezTo>
                    <a:pt x="60" y="79"/>
                    <a:pt x="52" y="77"/>
                    <a:pt x="50" y="79"/>
                  </a:cubicBezTo>
                  <a:cubicBezTo>
                    <a:pt x="47" y="81"/>
                    <a:pt x="45" y="79"/>
                    <a:pt x="42" y="81"/>
                  </a:cubicBezTo>
                  <a:cubicBezTo>
                    <a:pt x="40" y="83"/>
                    <a:pt x="35" y="87"/>
                    <a:pt x="34" y="85"/>
                  </a:cubicBezTo>
                  <a:cubicBezTo>
                    <a:pt x="34" y="82"/>
                    <a:pt x="27" y="84"/>
                    <a:pt x="25" y="87"/>
                  </a:cubicBezTo>
                  <a:cubicBezTo>
                    <a:pt x="22" y="90"/>
                    <a:pt x="18" y="92"/>
                    <a:pt x="15" y="92"/>
                  </a:cubicBezTo>
                  <a:cubicBezTo>
                    <a:pt x="12" y="93"/>
                    <a:pt x="12" y="97"/>
                    <a:pt x="11" y="98"/>
                  </a:cubicBezTo>
                  <a:cubicBezTo>
                    <a:pt x="9" y="99"/>
                    <a:pt x="10" y="95"/>
                    <a:pt x="10" y="93"/>
                  </a:cubicBezTo>
                  <a:cubicBezTo>
                    <a:pt x="10" y="92"/>
                    <a:pt x="7" y="95"/>
                    <a:pt x="6" y="99"/>
                  </a:cubicBezTo>
                  <a:cubicBezTo>
                    <a:pt x="4" y="103"/>
                    <a:pt x="9" y="104"/>
                    <a:pt x="6" y="108"/>
                  </a:cubicBezTo>
                  <a:cubicBezTo>
                    <a:pt x="3" y="112"/>
                    <a:pt x="1" y="116"/>
                    <a:pt x="4" y="121"/>
                  </a:cubicBezTo>
                  <a:cubicBezTo>
                    <a:pt x="8" y="126"/>
                    <a:pt x="10" y="129"/>
                    <a:pt x="9" y="132"/>
                  </a:cubicBezTo>
                  <a:cubicBezTo>
                    <a:pt x="8" y="134"/>
                    <a:pt x="5" y="127"/>
                    <a:pt x="4" y="128"/>
                  </a:cubicBezTo>
                  <a:cubicBezTo>
                    <a:pt x="3" y="129"/>
                    <a:pt x="8" y="132"/>
                    <a:pt x="7" y="133"/>
                  </a:cubicBezTo>
                  <a:cubicBezTo>
                    <a:pt x="6" y="135"/>
                    <a:pt x="2" y="127"/>
                    <a:pt x="1" y="129"/>
                  </a:cubicBezTo>
                  <a:cubicBezTo>
                    <a:pt x="0" y="131"/>
                    <a:pt x="9" y="143"/>
                    <a:pt x="9" y="147"/>
                  </a:cubicBezTo>
                  <a:cubicBezTo>
                    <a:pt x="9" y="152"/>
                    <a:pt x="16" y="156"/>
                    <a:pt x="16" y="162"/>
                  </a:cubicBezTo>
                  <a:cubicBezTo>
                    <a:pt x="16" y="169"/>
                    <a:pt x="22" y="179"/>
                    <a:pt x="23" y="181"/>
                  </a:cubicBezTo>
                  <a:cubicBezTo>
                    <a:pt x="24" y="182"/>
                    <a:pt x="21" y="187"/>
                    <a:pt x="21" y="192"/>
                  </a:cubicBezTo>
                  <a:cubicBezTo>
                    <a:pt x="22" y="196"/>
                    <a:pt x="20" y="198"/>
                    <a:pt x="17" y="198"/>
                  </a:cubicBezTo>
                  <a:cubicBezTo>
                    <a:pt x="14" y="198"/>
                    <a:pt x="15" y="203"/>
                    <a:pt x="19" y="203"/>
                  </a:cubicBezTo>
                  <a:cubicBezTo>
                    <a:pt x="22" y="204"/>
                    <a:pt x="21" y="206"/>
                    <a:pt x="25" y="209"/>
                  </a:cubicBezTo>
                  <a:cubicBezTo>
                    <a:pt x="28" y="211"/>
                    <a:pt x="37" y="210"/>
                    <a:pt x="40" y="210"/>
                  </a:cubicBezTo>
                  <a:cubicBezTo>
                    <a:pt x="43" y="210"/>
                    <a:pt x="44" y="206"/>
                    <a:pt x="48" y="205"/>
                  </a:cubicBezTo>
                  <a:cubicBezTo>
                    <a:pt x="52" y="205"/>
                    <a:pt x="52" y="204"/>
                    <a:pt x="54" y="202"/>
                  </a:cubicBezTo>
                  <a:cubicBezTo>
                    <a:pt x="56" y="199"/>
                    <a:pt x="65" y="200"/>
                    <a:pt x="75" y="200"/>
                  </a:cubicBezTo>
                  <a:cubicBezTo>
                    <a:pt x="84" y="201"/>
                    <a:pt x="88" y="198"/>
                    <a:pt x="90" y="194"/>
                  </a:cubicBezTo>
                  <a:cubicBezTo>
                    <a:pt x="91" y="191"/>
                    <a:pt x="98" y="190"/>
                    <a:pt x="100" y="188"/>
                  </a:cubicBezTo>
                  <a:cubicBezTo>
                    <a:pt x="103" y="185"/>
                    <a:pt x="105" y="185"/>
                    <a:pt x="112" y="186"/>
                  </a:cubicBezTo>
                  <a:cubicBezTo>
                    <a:pt x="119" y="186"/>
                    <a:pt x="126" y="182"/>
                    <a:pt x="130" y="180"/>
                  </a:cubicBezTo>
                  <a:cubicBezTo>
                    <a:pt x="135" y="179"/>
                    <a:pt x="143" y="179"/>
                    <a:pt x="147" y="178"/>
                  </a:cubicBezTo>
                  <a:cubicBezTo>
                    <a:pt x="151" y="177"/>
                    <a:pt x="152" y="184"/>
                    <a:pt x="157" y="183"/>
                  </a:cubicBezTo>
                  <a:cubicBezTo>
                    <a:pt x="162" y="183"/>
                    <a:pt x="164" y="185"/>
                    <a:pt x="166" y="184"/>
                  </a:cubicBezTo>
                  <a:cubicBezTo>
                    <a:pt x="169" y="184"/>
                    <a:pt x="169" y="186"/>
                    <a:pt x="171" y="187"/>
                  </a:cubicBezTo>
                  <a:cubicBezTo>
                    <a:pt x="174" y="187"/>
                    <a:pt x="173" y="189"/>
                    <a:pt x="172" y="192"/>
                  </a:cubicBezTo>
                  <a:cubicBezTo>
                    <a:pt x="170" y="194"/>
                    <a:pt x="175" y="194"/>
                    <a:pt x="179" y="198"/>
                  </a:cubicBezTo>
                  <a:cubicBezTo>
                    <a:pt x="182" y="203"/>
                    <a:pt x="179" y="204"/>
                    <a:pt x="181" y="207"/>
                  </a:cubicBezTo>
                  <a:cubicBezTo>
                    <a:pt x="182" y="211"/>
                    <a:pt x="184" y="210"/>
                    <a:pt x="187" y="205"/>
                  </a:cubicBezTo>
                  <a:cubicBezTo>
                    <a:pt x="191" y="200"/>
                    <a:pt x="195" y="203"/>
                    <a:pt x="195" y="199"/>
                  </a:cubicBezTo>
                  <a:cubicBezTo>
                    <a:pt x="196" y="195"/>
                    <a:pt x="200" y="190"/>
                    <a:pt x="202" y="192"/>
                  </a:cubicBezTo>
                  <a:cubicBezTo>
                    <a:pt x="205" y="194"/>
                    <a:pt x="200" y="195"/>
                    <a:pt x="199" y="203"/>
                  </a:cubicBezTo>
                  <a:cubicBezTo>
                    <a:pt x="197" y="212"/>
                    <a:pt x="194" y="207"/>
                    <a:pt x="194" y="210"/>
                  </a:cubicBezTo>
                  <a:cubicBezTo>
                    <a:pt x="193" y="212"/>
                    <a:pt x="201" y="213"/>
                    <a:pt x="201" y="209"/>
                  </a:cubicBezTo>
                  <a:cubicBezTo>
                    <a:pt x="201" y="205"/>
                    <a:pt x="203" y="203"/>
                    <a:pt x="206" y="207"/>
                  </a:cubicBezTo>
                  <a:cubicBezTo>
                    <a:pt x="209" y="210"/>
                    <a:pt x="204" y="214"/>
                    <a:pt x="205" y="215"/>
                  </a:cubicBezTo>
                  <a:cubicBezTo>
                    <a:pt x="205" y="217"/>
                    <a:pt x="209" y="215"/>
                    <a:pt x="210" y="215"/>
                  </a:cubicBezTo>
                  <a:cubicBezTo>
                    <a:pt x="214" y="215"/>
                    <a:pt x="218" y="222"/>
                    <a:pt x="217" y="226"/>
                  </a:cubicBezTo>
                  <a:cubicBezTo>
                    <a:pt x="217" y="230"/>
                    <a:pt x="215" y="233"/>
                    <a:pt x="222" y="236"/>
                  </a:cubicBezTo>
                  <a:cubicBezTo>
                    <a:pt x="228" y="240"/>
                    <a:pt x="225" y="240"/>
                    <a:pt x="230" y="240"/>
                  </a:cubicBezTo>
                  <a:cubicBezTo>
                    <a:pt x="234" y="240"/>
                    <a:pt x="243" y="244"/>
                    <a:pt x="246" y="246"/>
                  </a:cubicBezTo>
                  <a:cubicBezTo>
                    <a:pt x="248" y="248"/>
                    <a:pt x="255" y="244"/>
                    <a:pt x="256" y="240"/>
                  </a:cubicBezTo>
                  <a:cubicBezTo>
                    <a:pt x="257" y="236"/>
                    <a:pt x="262" y="240"/>
                    <a:pt x="259" y="241"/>
                  </a:cubicBezTo>
                  <a:cubicBezTo>
                    <a:pt x="257" y="243"/>
                    <a:pt x="261" y="246"/>
                    <a:pt x="261" y="244"/>
                  </a:cubicBezTo>
                  <a:cubicBezTo>
                    <a:pt x="261" y="241"/>
                    <a:pt x="262" y="239"/>
                    <a:pt x="263" y="242"/>
                  </a:cubicBezTo>
                  <a:cubicBezTo>
                    <a:pt x="264" y="245"/>
                    <a:pt x="267" y="245"/>
                    <a:pt x="268" y="247"/>
                  </a:cubicBezTo>
                  <a:cubicBezTo>
                    <a:pt x="270" y="249"/>
                    <a:pt x="271" y="251"/>
                    <a:pt x="271" y="249"/>
                  </a:cubicBezTo>
                  <a:cubicBezTo>
                    <a:pt x="271" y="247"/>
                    <a:pt x="272" y="245"/>
                    <a:pt x="275" y="244"/>
                  </a:cubicBezTo>
                  <a:cubicBezTo>
                    <a:pt x="278" y="243"/>
                    <a:pt x="279" y="241"/>
                    <a:pt x="282" y="239"/>
                  </a:cubicBezTo>
                  <a:cubicBezTo>
                    <a:pt x="285" y="236"/>
                    <a:pt x="298" y="236"/>
                    <a:pt x="299" y="236"/>
                  </a:cubicBezTo>
                  <a:cubicBezTo>
                    <a:pt x="300" y="236"/>
                    <a:pt x="301" y="225"/>
                    <a:pt x="302" y="220"/>
                  </a:cubicBezTo>
                  <a:cubicBezTo>
                    <a:pt x="302" y="214"/>
                    <a:pt x="307" y="213"/>
                    <a:pt x="308" y="207"/>
                  </a:cubicBezTo>
                  <a:cubicBezTo>
                    <a:pt x="309" y="201"/>
                    <a:pt x="315" y="190"/>
                    <a:pt x="316" y="190"/>
                  </a:cubicBezTo>
                  <a:cubicBezTo>
                    <a:pt x="318" y="189"/>
                    <a:pt x="321" y="188"/>
                    <a:pt x="321" y="184"/>
                  </a:cubicBezTo>
                  <a:cubicBezTo>
                    <a:pt x="321" y="181"/>
                    <a:pt x="325" y="177"/>
                    <a:pt x="325" y="173"/>
                  </a:cubicBezTo>
                  <a:cubicBezTo>
                    <a:pt x="325" y="169"/>
                    <a:pt x="328" y="164"/>
                    <a:pt x="327" y="163"/>
                  </a:cubicBezTo>
                  <a:cubicBezTo>
                    <a:pt x="327" y="162"/>
                    <a:pt x="326" y="158"/>
                    <a:pt x="328" y="155"/>
                  </a:cubicBezTo>
                  <a:cubicBezTo>
                    <a:pt x="331" y="152"/>
                    <a:pt x="327" y="149"/>
                    <a:pt x="329" y="148"/>
                  </a:cubicBezTo>
                  <a:close/>
                  <a:moveTo>
                    <a:pt x="150" y="8"/>
                  </a:moveTo>
                  <a:cubicBezTo>
                    <a:pt x="150" y="6"/>
                    <a:pt x="137" y="8"/>
                    <a:pt x="140" y="11"/>
                  </a:cubicBezTo>
                  <a:cubicBezTo>
                    <a:pt x="141" y="12"/>
                    <a:pt x="150" y="10"/>
                    <a:pt x="150" y="8"/>
                  </a:cubicBezTo>
                  <a:close/>
                  <a:moveTo>
                    <a:pt x="190" y="219"/>
                  </a:moveTo>
                  <a:cubicBezTo>
                    <a:pt x="192" y="221"/>
                    <a:pt x="199" y="220"/>
                    <a:pt x="200" y="218"/>
                  </a:cubicBezTo>
                  <a:cubicBezTo>
                    <a:pt x="201" y="215"/>
                    <a:pt x="188" y="218"/>
                    <a:pt x="190" y="219"/>
                  </a:cubicBezTo>
                  <a:close/>
                  <a:moveTo>
                    <a:pt x="271" y="269"/>
                  </a:moveTo>
                  <a:cubicBezTo>
                    <a:pt x="266" y="269"/>
                    <a:pt x="259" y="264"/>
                    <a:pt x="257" y="265"/>
                  </a:cubicBezTo>
                  <a:cubicBezTo>
                    <a:pt x="255" y="265"/>
                    <a:pt x="263" y="278"/>
                    <a:pt x="261" y="281"/>
                  </a:cubicBezTo>
                  <a:cubicBezTo>
                    <a:pt x="258" y="284"/>
                    <a:pt x="268" y="293"/>
                    <a:pt x="271" y="293"/>
                  </a:cubicBezTo>
                  <a:cubicBezTo>
                    <a:pt x="275" y="294"/>
                    <a:pt x="274" y="290"/>
                    <a:pt x="276" y="290"/>
                  </a:cubicBezTo>
                  <a:cubicBezTo>
                    <a:pt x="278" y="290"/>
                    <a:pt x="277" y="288"/>
                    <a:pt x="278" y="286"/>
                  </a:cubicBezTo>
                  <a:cubicBezTo>
                    <a:pt x="278" y="284"/>
                    <a:pt x="280" y="288"/>
                    <a:pt x="282" y="287"/>
                  </a:cubicBezTo>
                  <a:cubicBezTo>
                    <a:pt x="284" y="286"/>
                    <a:pt x="282" y="278"/>
                    <a:pt x="285" y="278"/>
                  </a:cubicBezTo>
                  <a:cubicBezTo>
                    <a:pt x="287" y="278"/>
                    <a:pt x="285" y="269"/>
                    <a:pt x="284" y="266"/>
                  </a:cubicBezTo>
                  <a:cubicBezTo>
                    <a:pt x="283" y="263"/>
                    <a:pt x="276" y="268"/>
                    <a:pt x="271" y="269"/>
                  </a:cubicBezTo>
                  <a:close/>
                </a:path>
              </a:pathLst>
            </a:custGeom>
            <a:solidFill>
              <a:srgbClr val="F5630B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" name="Google Shape;2028;p124">
              <a:extLst>
                <a:ext uri="{FF2B5EF4-FFF2-40B4-BE49-F238E27FC236}">
                  <a16:creationId xmlns:a16="http://schemas.microsoft.com/office/drawing/2014/main" id="{B0F98C7B-C2DF-6AA8-AA9D-602D9A50FC08}"/>
                </a:ext>
              </a:extLst>
            </p:cNvPr>
            <p:cNvSpPr/>
            <p:nvPr/>
          </p:nvSpPr>
          <p:spPr>
            <a:xfrm>
              <a:off x="9331828" y="5133360"/>
              <a:ext cx="286973" cy="352773"/>
            </a:xfrm>
            <a:custGeom>
              <a:avLst/>
              <a:gdLst/>
              <a:ahLst/>
              <a:cxnLst/>
              <a:rect l="l" t="t" r="r" b="b"/>
              <a:pathLst>
                <a:path w="100" h="120" extrusionOk="0">
                  <a:moveTo>
                    <a:pt x="62" y="58"/>
                  </a:moveTo>
                  <a:cubicBezTo>
                    <a:pt x="59" y="56"/>
                    <a:pt x="58" y="59"/>
                    <a:pt x="55" y="60"/>
                  </a:cubicBezTo>
                  <a:cubicBezTo>
                    <a:pt x="53" y="61"/>
                    <a:pt x="51" y="54"/>
                    <a:pt x="48" y="57"/>
                  </a:cubicBezTo>
                  <a:cubicBezTo>
                    <a:pt x="44" y="60"/>
                    <a:pt x="47" y="61"/>
                    <a:pt x="44" y="64"/>
                  </a:cubicBezTo>
                  <a:cubicBezTo>
                    <a:pt x="40" y="67"/>
                    <a:pt x="41" y="68"/>
                    <a:pt x="37" y="75"/>
                  </a:cubicBezTo>
                  <a:cubicBezTo>
                    <a:pt x="32" y="82"/>
                    <a:pt x="17" y="86"/>
                    <a:pt x="15" y="90"/>
                  </a:cubicBezTo>
                  <a:cubicBezTo>
                    <a:pt x="13" y="93"/>
                    <a:pt x="5" y="97"/>
                    <a:pt x="5" y="99"/>
                  </a:cubicBezTo>
                  <a:cubicBezTo>
                    <a:pt x="4" y="102"/>
                    <a:pt x="0" y="104"/>
                    <a:pt x="3" y="108"/>
                  </a:cubicBezTo>
                  <a:cubicBezTo>
                    <a:pt x="5" y="111"/>
                    <a:pt x="8" y="109"/>
                    <a:pt x="10" y="111"/>
                  </a:cubicBezTo>
                  <a:cubicBezTo>
                    <a:pt x="12" y="114"/>
                    <a:pt x="14" y="112"/>
                    <a:pt x="16" y="114"/>
                  </a:cubicBezTo>
                  <a:cubicBezTo>
                    <a:pt x="17" y="116"/>
                    <a:pt x="24" y="116"/>
                    <a:pt x="30" y="110"/>
                  </a:cubicBezTo>
                  <a:cubicBezTo>
                    <a:pt x="36" y="105"/>
                    <a:pt x="33" y="102"/>
                    <a:pt x="36" y="101"/>
                  </a:cubicBezTo>
                  <a:cubicBezTo>
                    <a:pt x="38" y="100"/>
                    <a:pt x="38" y="95"/>
                    <a:pt x="40" y="93"/>
                  </a:cubicBezTo>
                  <a:cubicBezTo>
                    <a:pt x="41" y="90"/>
                    <a:pt x="42" y="87"/>
                    <a:pt x="49" y="87"/>
                  </a:cubicBezTo>
                  <a:cubicBezTo>
                    <a:pt x="55" y="87"/>
                    <a:pt x="52" y="86"/>
                    <a:pt x="51" y="83"/>
                  </a:cubicBezTo>
                  <a:cubicBezTo>
                    <a:pt x="51" y="80"/>
                    <a:pt x="57" y="79"/>
                    <a:pt x="57" y="75"/>
                  </a:cubicBezTo>
                  <a:cubicBezTo>
                    <a:pt x="57" y="71"/>
                    <a:pt x="65" y="68"/>
                    <a:pt x="63" y="65"/>
                  </a:cubicBezTo>
                  <a:cubicBezTo>
                    <a:pt x="61" y="62"/>
                    <a:pt x="64" y="60"/>
                    <a:pt x="62" y="58"/>
                  </a:cubicBezTo>
                  <a:close/>
                  <a:moveTo>
                    <a:pt x="10" y="120"/>
                  </a:moveTo>
                  <a:cubicBezTo>
                    <a:pt x="12" y="120"/>
                    <a:pt x="16" y="119"/>
                    <a:pt x="13" y="116"/>
                  </a:cubicBezTo>
                  <a:cubicBezTo>
                    <a:pt x="11" y="113"/>
                    <a:pt x="7" y="119"/>
                    <a:pt x="10" y="120"/>
                  </a:cubicBezTo>
                  <a:close/>
                  <a:moveTo>
                    <a:pt x="91" y="29"/>
                  </a:moveTo>
                  <a:cubicBezTo>
                    <a:pt x="89" y="32"/>
                    <a:pt x="86" y="29"/>
                    <a:pt x="83" y="29"/>
                  </a:cubicBezTo>
                  <a:cubicBezTo>
                    <a:pt x="80" y="29"/>
                    <a:pt x="78" y="27"/>
                    <a:pt x="78" y="24"/>
                  </a:cubicBezTo>
                  <a:cubicBezTo>
                    <a:pt x="78" y="21"/>
                    <a:pt x="78" y="17"/>
                    <a:pt x="75" y="17"/>
                  </a:cubicBezTo>
                  <a:cubicBezTo>
                    <a:pt x="72" y="18"/>
                    <a:pt x="76" y="21"/>
                    <a:pt x="75" y="22"/>
                  </a:cubicBezTo>
                  <a:cubicBezTo>
                    <a:pt x="73" y="23"/>
                    <a:pt x="73" y="20"/>
                    <a:pt x="71" y="20"/>
                  </a:cubicBezTo>
                  <a:cubicBezTo>
                    <a:pt x="70" y="20"/>
                    <a:pt x="68" y="18"/>
                    <a:pt x="68" y="15"/>
                  </a:cubicBezTo>
                  <a:cubicBezTo>
                    <a:pt x="68" y="11"/>
                    <a:pt x="65" y="12"/>
                    <a:pt x="65" y="8"/>
                  </a:cubicBezTo>
                  <a:cubicBezTo>
                    <a:pt x="65" y="3"/>
                    <a:pt x="59" y="0"/>
                    <a:pt x="55" y="0"/>
                  </a:cubicBezTo>
                  <a:cubicBezTo>
                    <a:pt x="52" y="0"/>
                    <a:pt x="56" y="7"/>
                    <a:pt x="58" y="9"/>
                  </a:cubicBezTo>
                  <a:cubicBezTo>
                    <a:pt x="60" y="11"/>
                    <a:pt x="64" y="13"/>
                    <a:pt x="63" y="14"/>
                  </a:cubicBezTo>
                  <a:cubicBezTo>
                    <a:pt x="63" y="16"/>
                    <a:pt x="66" y="20"/>
                    <a:pt x="68" y="21"/>
                  </a:cubicBezTo>
                  <a:cubicBezTo>
                    <a:pt x="70" y="22"/>
                    <a:pt x="67" y="28"/>
                    <a:pt x="67" y="33"/>
                  </a:cubicBezTo>
                  <a:cubicBezTo>
                    <a:pt x="67" y="38"/>
                    <a:pt x="63" y="37"/>
                    <a:pt x="60" y="40"/>
                  </a:cubicBezTo>
                  <a:cubicBezTo>
                    <a:pt x="58" y="43"/>
                    <a:pt x="67" y="47"/>
                    <a:pt x="71" y="50"/>
                  </a:cubicBezTo>
                  <a:cubicBezTo>
                    <a:pt x="75" y="53"/>
                    <a:pt x="68" y="61"/>
                    <a:pt x="69" y="63"/>
                  </a:cubicBezTo>
                  <a:cubicBezTo>
                    <a:pt x="69" y="64"/>
                    <a:pt x="72" y="65"/>
                    <a:pt x="76" y="64"/>
                  </a:cubicBezTo>
                  <a:cubicBezTo>
                    <a:pt x="80" y="63"/>
                    <a:pt x="82" y="54"/>
                    <a:pt x="85" y="51"/>
                  </a:cubicBezTo>
                  <a:cubicBezTo>
                    <a:pt x="88" y="49"/>
                    <a:pt x="86" y="45"/>
                    <a:pt x="87" y="43"/>
                  </a:cubicBezTo>
                  <a:cubicBezTo>
                    <a:pt x="89" y="41"/>
                    <a:pt x="91" y="41"/>
                    <a:pt x="93" y="41"/>
                  </a:cubicBezTo>
                  <a:cubicBezTo>
                    <a:pt x="95" y="41"/>
                    <a:pt x="94" y="36"/>
                    <a:pt x="96" y="36"/>
                  </a:cubicBezTo>
                  <a:cubicBezTo>
                    <a:pt x="99" y="36"/>
                    <a:pt x="97" y="33"/>
                    <a:pt x="99" y="29"/>
                  </a:cubicBezTo>
                  <a:cubicBezTo>
                    <a:pt x="100" y="25"/>
                    <a:pt x="93" y="27"/>
                    <a:pt x="91" y="29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" name="Google Shape;2029;p124">
              <a:extLst>
                <a:ext uri="{FF2B5EF4-FFF2-40B4-BE49-F238E27FC236}">
                  <a16:creationId xmlns:a16="http://schemas.microsoft.com/office/drawing/2014/main" id="{73E2EADC-4479-26A5-5710-576A84AA4384}"/>
                </a:ext>
              </a:extLst>
            </p:cNvPr>
            <p:cNvSpPr/>
            <p:nvPr/>
          </p:nvSpPr>
          <p:spPr>
            <a:xfrm>
              <a:off x="9584560" y="4656864"/>
              <a:ext cx="61960" cy="56845"/>
            </a:xfrm>
            <a:custGeom>
              <a:avLst/>
              <a:gdLst/>
              <a:ahLst/>
              <a:cxnLst/>
              <a:rect l="l" t="t" r="r" b="b"/>
              <a:pathLst>
                <a:path w="22" h="19" extrusionOk="0">
                  <a:moveTo>
                    <a:pt x="2" y="16"/>
                  </a:moveTo>
                  <a:cubicBezTo>
                    <a:pt x="5" y="19"/>
                    <a:pt x="12" y="19"/>
                    <a:pt x="12" y="14"/>
                  </a:cubicBezTo>
                  <a:cubicBezTo>
                    <a:pt x="12" y="9"/>
                    <a:pt x="0" y="14"/>
                    <a:pt x="2" y="16"/>
                  </a:cubicBezTo>
                  <a:close/>
                  <a:moveTo>
                    <a:pt x="13" y="7"/>
                  </a:moveTo>
                  <a:cubicBezTo>
                    <a:pt x="15" y="8"/>
                    <a:pt x="22" y="6"/>
                    <a:pt x="22" y="3"/>
                  </a:cubicBezTo>
                  <a:cubicBezTo>
                    <a:pt x="22" y="0"/>
                    <a:pt x="11" y="6"/>
                    <a:pt x="13" y="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" name="Google Shape;2030;p124">
              <a:extLst>
                <a:ext uri="{FF2B5EF4-FFF2-40B4-BE49-F238E27FC236}">
                  <a16:creationId xmlns:a16="http://schemas.microsoft.com/office/drawing/2014/main" id="{7B8F02EC-ADA8-E13A-3C20-2D293EECE4E4}"/>
                </a:ext>
              </a:extLst>
            </p:cNvPr>
            <p:cNvSpPr/>
            <p:nvPr/>
          </p:nvSpPr>
          <p:spPr>
            <a:xfrm>
              <a:off x="6724604" y="3177226"/>
              <a:ext cx="329368" cy="214004"/>
            </a:xfrm>
            <a:custGeom>
              <a:avLst/>
              <a:gdLst/>
              <a:ahLst/>
              <a:cxnLst/>
              <a:rect l="l" t="t" r="r" b="b"/>
              <a:pathLst>
                <a:path w="115" h="73" extrusionOk="0">
                  <a:moveTo>
                    <a:pt x="114" y="46"/>
                  </a:moveTo>
                  <a:cubicBezTo>
                    <a:pt x="114" y="46"/>
                    <a:pt x="109" y="44"/>
                    <a:pt x="107" y="44"/>
                  </a:cubicBezTo>
                  <a:cubicBezTo>
                    <a:pt x="105" y="44"/>
                    <a:pt x="102" y="40"/>
                    <a:pt x="99" y="38"/>
                  </a:cubicBezTo>
                  <a:cubicBezTo>
                    <a:pt x="95" y="37"/>
                    <a:pt x="91" y="35"/>
                    <a:pt x="89" y="33"/>
                  </a:cubicBezTo>
                  <a:cubicBezTo>
                    <a:pt x="88" y="31"/>
                    <a:pt x="82" y="29"/>
                    <a:pt x="81" y="27"/>
                  </a:cubicBezTo>
                  <a:cubicBezTo>
                    <a:pt x="81" y="25"/>
                    <a:pt x="79" y="23"/>
                    <a:pt x="78" y="20"/>
                  </a:cubicBezTo>
                  <a:cubicBezTo>
                    <a:pt x="76" y="18"/>
                    <a:pt x="76" y="15"/>
                    <a:pt x="74" y="15"/>
                  </a:cubicBezTo>
                  <a:cubicBezTo>
                    <a:pt x="73" y="15"/>
                    <a:pt x="63" y="15"/>
                    <a:pt x="63" y="14"/>
                  </a:cubicBezTo>
                  <a:cubicBezTo>
                    <a:pt x="63" y="12"/>
                    <a:pt x="62" y="6"/>
                    <a:pt x="60" y="5"/>
                  </a:cubicBezTo>
                  <a:cubicBezTo>
                    <a:pt x="58" y="5"/>
                    <a:pt x="55" y="4"/>
                    <a:pt x="53" y="3"/>
                  </a:cubicBezTo>
                  <a:cubicBezTo>
                    <a:pt x="52" y="2"/>
                    <a:pt x="48" y="0"/>
                    <a:pt x="48" y="2"/>
                  </a:cubicBezTo>
                  <a:cubicBezTo>
                    <a:pt x="47" y="3"/>
                    <a:pt x="45" y="3"/>
                    <a:pt x="44" y="3"/>
                  </a:cubicBezTo>
                  <a:cubicBezTo>
                    <a:pt x="44" y="3"/>
                    <a:pt x="44" y="7"/>
                    <a:pt x="42" y="6"/>
                  </a:cubicBezTo>
                  <a:cubicBezTo>
                    <a:pt x="39" y="6"/>
                    <a:pt x="36" y="9"/>
                    <a:pt x="36" y="11"/>
                  </a:cubicBezTo>
                  <a:cubicBezTo>
                    <a:pt x="36" y="12"/>
                    <a:pt x="36" y="15"/>
                    <a:pt x="33" y="14"/>
                  </a:cubicBezTo>
                  <a:cubicBezTo>
                    <a:pt x="31" y="14"/>
                    <a:pt x="29" y="14"/>
                    <a:pt x="27" y="13"/>
                  </a:cubicBezTo>
                  <a:cubicBezTo>
                    <a:pt x="27" y="13"/>
                    <a:pt x="24" y="15"/>
                    <a:pt x="22" y="12"/>
                  </a:cubicBezTo>
                  <a:cubicBezTo>
                    <a:pt x="19" y="8"/>
                    <a:pt x="14" y="4"/>
                    <a:pt x="12" y="4"/>
                  </a:cubicBezTo>
                  <a:cubicBezTo>
                    <a:pt x="10" y="4"/>
                    <a:pt x="2" y="4"/>
                    <a:pt x="4" y="9"/>
                  </a:cubicBezTo>
                  <a:cubicBezTo>
                    <a:pt x="4" y="8"/>
                    <a:pt x="5" y="7"/>
                    <a:pt x="7" y="7"/>
                  </a:cubicBezTo>
                  <a:cubicBezTo>
                    <a:pt x="13" y="8"/>
                    <a:pt x="10" y="14"/>
                    <a:pt x="14" y="14"/>
                  </a:cubicBezTo>
                  <a:cubicBezTo>
                    <a:pt x="17" y="15"/>
                    <a:pt x="20" y="19"/>
                    <a:pt x="17" y="19"/>
                  </a:cubicBezTo>
                  <a:cubicBezTo>
                    <a:pt x="14" y="19"/>
                    <a:pt x="12" y="22"/>
                    <a:pt x="9" y="21"/>
                  </a:cubicBezTo>
                  <a:cubicBezTo>
                    <a:pt x="6" y="20"/>
                    <a:pt x="3" y="18"/>
                    <a:pt x="2" y="21"/>
                  </a:cubicBezTo>
                  <a:cubicBezTo>
                    <a:pt x="1" y="24"/>
                    <a:pt x="0" y="28"/>
                    <a:pt x="4" y="28"/>
                  </a:cubicBezTo>
                  <a:cubicBezTo>
                    <a:pt x="7" y="27"/>
                    <a:pt x="7" y="30"/>
                    <a:pt x="4" y="33"/>
                  </a:cubicBezTo>
                  <a:cubicBezTo>
                    <a:pt x="1" y="35"/>
                    <a:pt x="8" y="32"/>
                    <a:pt x="9" y="34"/>
                  </a:cubicBezTo>
                  <a:cubicBezTo>
                    <a:pt x="9" y="37"/>
                    <a:pt x="11" y="37"/>
                    <a:pt x="10" y="41"/>
                  </a:cubicBezTo>
                  <a:cubicBezTo>
                    <a:pt x="10" y="43"/>
                    <a:pt x="10" y="48"/>
                    <a:pt x="10" y="52"/>
                  </a:cubicBezTo>
                  <a:cubicBezTo>
                    <a:pt x="13" y="52"/>
                    <a:pt x="16" y="51"/>
                    <a:pt x="17" y="50"/>
                  </a:cubicBezTo>
                  <a:cubicBezTo>
                    <a:pt x="18" y="49"/>
                    <a:pt x="22" y="45"/>
                    <a:pt x="24" y="45"/>
                  </a:cubicBezTo>
                  <a:cubicBezTo>
                    <a:pt x="26" y="45"/>
                    <a:pt x="29" y="46"/>
                    <a:pt x="30" y="45"/>
                  </a:cubicBezTo>
                  <a:cubicBezTo>
                    <a:pt x="31" y="43"/>
                    <a:pt x="38" y="43"/>
                    <a:pt x="39" y="45"/>
                  </a:cubicBezTo>
                  <a:cubicBezTo>
                    <a:pt x="40" y="46"/>
                    <a:pt x="44" y="48"/>
                    <a:pt x="45" y="48"/>
                  </a:cubicBezTo>
                  <a:cubicBezTo>
                    <a:pt x="46" y="48"/>
                    <a:pt x="46" y="50"/>
                    <a:pt x="49" y="49"/>
                  </a:cubicBezTo>
                  <a:cubicBezTo>
                    <a:pt x="51" y="49"/>
                    <a:pt x="56" y="50"/>
                    <a:pt x="56" y="52"/>
                  </a:cubicBezTo>
                  <a:cubicBezTo>
                    <a:pt x="56" y="53"/>
                    <a:pt x="57" y="54"/>
                    <a:pt x="59" y="54"/>
                  </a:cubicBezTo>
                  <a:cubicBezTo>
                    <a:pt x="61" y="54"/>
                    <a:pt x="63" y="59"/>
                    <a:pt x="65" y="59"/>
                  </a:cubicBezTo>
                  <a:cubicBezTo>
                    <a:pt x="67" y="59"/>
                    <a:pt x="70" y="59"/>
                    <a:pt x="70" y="60"/>
                  </a:cubicBezTo>
                  <a:cubicBezTo>
                    <a:pt x="70" y="61"/>
                    <a:pt x="71" y="67"/>
                    <a:pt x="72" y="70"/>
                  </a:cubicBezTo>
                  <a:cubicBezTo>
                    <a:pt x="72" y="69"/>
                    <a:pt x="73" y="69"/>
                    <a:pt x="74" y="70"/>
                  </a:cubicBezTo>
                  <a:cubicBezTo>
                    <a:pt x="74" y="70"/>
                    <a:pt x="79" y="69"/>
                    <a:pt x="79" y="71"/>
                  </a:cubicBezTo>
                  <a:cubicBezTo>
                    <a:pt x="80" y="73"/>
                    <a:pt x="87" y="72"/>
                    <a:pt x="86" y="69"/>
                  </a:cubicBezTo>
                  <a:cubicBezTo>
                    <a:pt x="86" y="65"/>
                    <a:pt x="97" y="65"/>
                    <a:pt x="98" y="62"/>
                  </a:cubicBezTo>
                  <a:cubicBezTo>
                    <a:pt x="99" y="59"/>
                    <a:pt x="100" y="53"/>
                    <a:pt x="102" y="54"/>
                  </a:cubicBezTo>
                  <a:cubicBezTo>
                    <a:pt x="105" y="55"/>
                    <a:pt x="107" y="50"/>
                    <a:pt x="109" y="50"/>
                  </a:cubicBezTo>
                  <a:cubicBezTo>
                    <a:pt x="111" y="50"/>
                    <a:pt x="112" y="52"/>
                    <a:pt x="115" y="52"/>
                  </a:cubicBezTo>
                  <a:lnTo>
                    <a:pt x="114" y="46"/>
                  </a:ln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1" name="Google Shape;2031;p124">
              <a:extLst>
                <a:ext uri="{FF2B5EF4-FFF2-40B4-BE49-F238E27FC236}">
                  <a16:creationId xmlns:a16="http://schemas.microsoft.com/office/drawing/2014/main" id="{89DBA4D1-6374-4580-B530-4254A19DE759}"/>
                </a:ext>
              </a:extLst>
            </p:cNvPr>
            <p:cNvSpPr/>
            <p:nvPr/>
          </p:nvSpPr>
          <p:spPr>
            <a:xfrm>
              <a:off x="6524048" y="3257477"/>
              <a:ext cx="456549" cy="392899"/>
            </a:xfrm>
            <a:custGeom>
              <a:avLst/>
              <a:gdLst/>
              <a:ahLst/>
              <a:cxnLst/>
              <a:rect l="l" t="t" r="r" b="b"/>
              <a:pathLst>
                <a:path w="159" h="134" extrusionOk="0">
                  <a:moveTo>
                    <a:pt x="154" y="116"/>
                  </a:moveTo>
                  <a:cubicBezTo>
                    <a:pt x="152" y="115"/>
                    <a:pt x="154" y="109"/>
                    <a:pt x="151" y="107"/>
                  </a:cubicBezTo>
                  <a:cubicBezTo>
                    <a:pt x="147" y="105"/>
                    <a:pt x="143" y="103"/>
                    <a:pt x="142" y="100"/>
                  </a:cubicBezTo>
                  <a:cubicBezTo>
                    <a:pt x="141" y="98"/>
                    <a:pt x="137" y="95"/>
                    <a:pt x="137" y="93"/>
                  </a:cubicBezTo>
                  <a:cubicBezTo>
                    <a:pt x="137" y="91"/>
                    <a:pt x="146" y="85"/>
                    <a:pt x="145" y="82"/>
                  </a:cubicBezTo>
                  <a:cubicBezTo>
                    <a:pt x="144" y="78"/>
                    <a:pt x="138" y="79"/>
                    <a:pt x="137" y="77"/>
                  </a:cubicBezTo>
                  <a:cubicBezTo>
                    <a:pt x="137" y="76"/>
                    <a:pt x="137" y="72"/>
                    <a:pt x="136" y="68"/>
                  </a:cubicBezTo>
                  <a:cubicBezTo>
                    <a:pt x="134" y="65"/>
                    <a:pt x="137" y="62"/>
                    <a:pt x="136" y="60"/>
                  </a:cubicBezTo>
                  <a:cubicBezTo>
                    <a:pt x="135" y="58"/>
                    <a:pt x="137" y="54"/>
                    <a:pt x="137" y="53"/>
                  </a:cubicBezTo>
                  <a:cubicBezTo>
                    <a:pt x="137" y="51"/>
                    <a:pt x="140" y="50"/>
                    <a:pt x="140" y="46"/>
                  </a:cubicBezTo>
                  <a:cubicBezTo>
                    <a:pt x="140" y="44"/>
                    <a:pt x="141" y="43"/>
                    <a:pt x="142" y="43"/>
                  </a:cubicBezTo>
                  <a:cubicBezTo>
                    <a:pt x="141" y="40"/>
                    <a:pt x="140" y="34"/>
                    <a:pt x="140" y="33"/>
                  </a:cubicBezTo>
                  <a:cubicBezTo>
                    <a:pt x="140" y="32"/>
                    <a:pt x="137" y="32"/>
                    <a:pt x="135" y="32"/>
                  </a:cubicBezTo>
                  <a:cubicBezTo>
                    <a:pt x="133" y="32"/>
                    <a:pt x="131" y="27"/>
                    <a:pt x="129" y="27"/>
                  </a:cubicBezTo>
                  <a:cubicBezTo>
                    <a:pt x="127" y="27"/>
                    <a:pt x="126" y="26"/>
                    <a:pt x="126" y="25"/>
                  </a:cubicBezTo>
                  <a:cubicBezTo>
                    <a:pt x="126" y="23"/>
                    <a:pt x="121" y="22"/>
                    <a:pt x="119" y="22"/>
                  </a:cubicBezTo>
                  <a:cubicBezTo>
                    <a:pt x="116" y="23"/>
                    <a:pt x="116" y="21"/>
                    <a:pt x="115" y="21"/>
                  </a:cubicBezTo>
                  <a:cubicBezTo>
                    <a:pt x="114" y="21"/>
                    <a:pt x="110" y="19"/>
                    <a:pt x="109" y="18"/>
                  </a:cubicBezTo>
                  <a:cubicBezTo>
                    <a:pt x="108" y="16"/>
                    <a:pt x="101" y="16"/>
                    <a:pt x="100" y="18"/>
                  </a:cubicBezTo>
                  <a:cubicBezTo>
                    <a:pt x="99" y="19"/>
                    <a:pt x="96" y="18"/>
                    <a:pt x="94" y="18"/>
                  </a:cubicBezTo>
                  <a:cubicBezTo>
                    <a:pt x="92" y="18"/>
                    <a:pt x="88" y="22"/>
                    <a:pt x="87" y="23"/>
                  </a:cubicBezTo>
                  <a:cubicBezTo>
                    <a:pt x="86" y="24"/>
                    <a:pt x="83" y="25"/>
                    <a:pt x="80" y="25"/>
                  </a:cubicBezTo>
                  <a:cubicBezTo>
                    <a:pt x="80" y="27"/>
                    <a:pt x="80" y="28"/>
                    <a:pt x="80" y="29"/>
                  </a:cubicBezTo>
                  <a:cubicBezTo>
                    <a:pt x="79" y="31"/>
                    <a:pt x="70" y="32"/>
                    <a:pt x="63" y="33"/>
                  </a:cubicBezTo>
                  <a:cubicBezTo>
                    <a:pt x="56" y="33"/>
                    <a:pt x="55" y="24"/>
                    <a:pt x="48" y="24"/>
                  </a:cubicBezTo>
                  <a:cubicBezTo>
                    <a:pt x="43" y="24"/>
                    <a:pt x="38" y="19"/>
                    <a:pt x="38" y="14"/>
                  </a:cubicBezTo>
                  <a:cubicBezTo>
                    <a:pt x="35" y="13"/>
                    <a:pt x="32" y="11"/>
                    <a:pt x="32" y="10"/>
                  </a:cubicBezTo>
                  <a:cubicBezTo>
                    <a:pt x="33" y="9"/>
                    <a:pt x="35" y="1"/>
                    <a:pt x="31" y="3"/>
                  </a:cubicBezTo>
                  <a:cubicBezTo>
                    <a:pt x="27" y="5"/>
                    <a:pt x="22" y="11"/>
                    <a:pt x="15" y="10"/>
                  </a:cubicBezTo>
                  <a:cubicBezTo>
                    <a:pt x="8" y="9"/>
                    <a:pt x="13" y="8"/>
                    <a:pt x="9" y="7"/>
                  </a:cubicBezTo>
                  <a:cubicBezTo>
                    <a:pt x="6" y="5"/>
                    <a:pt x="8" y="1"/>
                    <a:pt x="4" y="1"/>
                  </a:cubicBezTo>
                  <a:cubicBezTo>
                    <a:pt x="1" y="0"/>
                    <a:pt x="3" y="5"/>
                    <a:pt x="2" y="5"/>
                  </a:cubicBezTo>
                  <a:cubicBezTo>
                    <a:pt x="0" y="5"/>
                    <a:pt x="1" y="10"/>
                    <a:pt x="2" y="11"/>
                  </a:cubicBezTo>
                  <a:cubicBezTo>
                    <a:pt x="3" y="13"/>
                    <a:pt x="1" y="20"/>
                    <a:pt x="2" y="20"/>
                  </a:cubicBezTo>
                  <a:cubicBezTo>
                    <a:pt x="3" y="20"/>
                    <a:pt x="6" y="25"/>
                    <a:pt x="6" y="26"/>
                  </a:cubicBezTo>
                  <a:cubicBezTo>
                    <a:pt x="5" y="27"/>
                    <a:pt x="9" y="31"/>
                    <a:pt x="9" y="33"/>
                  </a:cubicBezTo>
                  <a:cubicBezTo>
                    <a:pt x="9" y="35"/>
                    <a:pt x="11" y="37"/>
                    <a:pt x="13" y="37"/>
                  </a:cubicBezTo>
                  <a:cubicBezTo>
                    <a:pt x="15" y="37"/>
                    <a:pt x="17" y="38"/>
                    <a:pt x="16" y="40"/>
                  </a:cubicBezTo>
                  <a:cubicBezTo>
                    <a:pt x="16" y="42"/>
                    <a:pt x="17" y="45"/>
                    <a:pt x="15" y="45"/>
                  </a:cubicBezTo>
                  <a:cubicBezTo>
                    <a:pt x="13" y="45"/>
                    <a:pt x="14" y="51"/>
                    <a:pt x="12" y="51"/>
                  </a:cubicBezTo>
                  <a:cubicBezTo>
                    <a:pt x="10" y="52"/>
                    <a:pt x="12" y="58"/>
                    <a:pt x="13" y="59"/>
                  </a:cubicBezTo>
                  <a:cubicBezTo>
                    <a:pt x="14" y="59"/>
                    <a:pt x="17" y="61"/>
                    <a:pt x="17" y="63"/>
                  </a:cubicBezTo>
                  <a:cubicBezTo>
                    <a:pt x="16" y="65"/>
                    <a:pt x="23" y="69"/>
                    <a:pt x="26" y="69"/>
                  </a:cubicBezTo>
                  <a:cubicBezTo>
                    <a:pt x="28" y="70"/>
                    <a:pt x="28" y="73"/>
                    <a:pt x="30" y="74"/>
                  </a:cubicBezTo>
                  <a:cubicBezTo>
                    <a:pt x="31" y="75"/>
                    <a:pt x="29" y="78"/>
                    <a:pt x="29" y="79"/>
                  </a:cubicBezTo>
                  <a:cubicBezTo>
                    <a:pt x="29" y="81"/>
                    <a:pt x="32" y="82"/>
                    <a:pt x="32" y="85"/>
                  </a:cubicBezTo>
                  <a:cubicBezTo>
                    <a:pt x="32" y="86"/>
                    <a:pt x="34" y="89"/>
                    <a:pt x="36" y="91"/>
                  </a:cubicBezTo>
                  <a:cubicBezTo>
                    <a:pt x="37" y="91"/>
                    <a:pt x="38" y="91"/>
                    <a:pt x="38" y="91"/>
                  </a:cubicBezTo>
                  <a:cubicBezTo>
                    <a:pt x="40" y="91"/>
                    <a:pt x="40" y="88"/>
                    <a:pt x="42" y="90"/>
                  </a:cubicBezTo>
                  <a:cubicBezTo>
                    <a:pt x="44" y="91"/>
                    <a:pt x="46" y="90"/>
                    <a:pt x="48" y="90"/>
                  </a:cubicBezTo>
                  <a:cubicBezTo>
                    <a:pt x="49" y="89"/>
                    <a:pt x="54" y="98"/>
                    <a:pt x="56" y="102"/>
                  </a:cubicBezTo>
                  <a:cubicBezTo>
                    <a:pt x="58" y="106"/>
                    <a:pt x="58" y="108"/>
                    <a:pt x="60" y="110"/>
                  </a:cubicBezTo>
                  <a:cubicBezTo>
                    <a:pt x="63" y="111"/>
                    <a:pt x="66" y="110"/>
                    <a:pt x="70" y="114"/>
                  </a:cubicBezTo>
                  <a:cubicBezTo>
                    <a:pt x="74" y="118"/>
                    <a:pt x="84" y="121"/>
                    <a:pt x="88" y="121"/>
                  </a:cubicBezTo>
                  <a:cubicBezTo>
                    <a:pt x="93" y="122"/>
                    <a:pt x="96" y="117"/>
                    <a:pt x="101" y="118"/>
                  </a:cubicBezTo>
                  <a:cubicBezTo>
                    <a:pt x="107" y="119"/>
                    <a:pt x="106" y="126"/>
                    <a:pt x="108" y="128"/>
                  </a:cubicBezTo>
                  <a:cubicBezTo>
                    <a:pt x="110" y="131"/>
                    <a:pt x="132" y="133"/>
                    <a:pt x="136" y="134"/>
                  </a:cubicBezTo>
                  <a:cubicBezTo>
                    <a:pt x="137" y="134"/>
                    <a:pt x="140" y="134"/>
                    <a:pt x="144" y="134"/>
                  </a:cubicBezTo>
                  <a:cubicBezTo>
                    <a:pt x="144" y="134"/>
                    <a:pt x="144" y="133"/>
                    <a:pt x="144" y="132"/>
                  </a:cubicBezTo>
                  <a:cubicBezTo>
                    <a:pt x="144" y="129"/>
                    <a:pt x="146" y="125"/>
                    <a:pt x="149" y="124"/>
                  </a:cubicBezTo>
                  <a:cubicBezTo>
                    <a:pt x="151" y="123"/>
                    <a:pt x="154" y="122"/>
                    <a:pt x="156" y="122"/>
                  </a:cubicBezTo>
                  <a:cubicBezTo>
                    <a:pt x="159" y="122"/>
                    <a:pt x="156" y="117"/>
                    <a:pt x="154" y="116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2" name="Google Shape;2032;p124">
              <a:extLst>
                <a:ext uri="{FF2B5EF4-FFF2-40B4-BE49-F238E27FC236}">
                  <a16:creationId xmlns:a16="http://schemas.microsoft.com/office/drawing/2014/main" id="{FD5BE18A-FD3A-B962-AD8C-E5D6FB30023F}"/>
                </a:ext>
              </a:extLst>
            </p:cNvPr>
            <p:cNvSpPr/>
            <p:nvPr/>
          </p:nvSpPr>
          <p:spPr>
            <a:xfrm>
              <a:off x="6581117" y="2789341"/>
              <a:ext cx="940819" cy="453088"/>
            </a:xfrm>
            <a:custGeom>
              <a:avLst/>
              <a:gdLst/>
              <a:ahLst/>
              <a:cxnLst/>
              <a:rect l="l" t="t" r="r" b="b"/>
              <a:pathLst>
                <a:path w="328" h="154" extrusionOk="0">
                  <a:moveTo>
                    <a:pt x="326" y="63"/>
                  </a:moveTo>
                  <a:cubicBezTo>
                    <a:pt x="326" y="61"/>
                    <a:pt x="324" y="62"/>
                    <a:pt x="323" y="63"/>
                  </a:cubicBezTo>
                  <a:cubicBezTo>
                    <a:pt x="322" y="63"/>
                    <a:pt x="318" y="64"/>
                    <a:pt x="317" y="64"/>
                  </a:cubicBezTo>
                  <a:cubicBezTo>
                    <a:pt x="315" y="64"/>
                    <a:pt x="313" y="62"/>
                    <a:pt x="313" y="60"/>
                  </a:cubicBezTo>
                  <a:cubicBezTo>
                    <a:pt x="313" y="59"/>
                    <a:pt x="312" y="57"/>
                    <a:pt x="311" y="57"/>
                  </a:cubicBezTo>
                  <a:cubicBezTo>
                    <a:pt x="310" y="57"/>
                    <a:pt x="307" y="57"/>
                    <a:pt x="306" y="53"/>
                  </a:cubicBezTo>
                  <a:cubicBezTo>
                    <a:pt x="305" y="50"/>
                    <a:pt x="302" y="50"/>
                    <a:pt x="301" y="49"/>
                  </a:cubicBezTo>
                  <a:cubicBezTo>
                    <a:pt x="299" y="48"/>
                    <a:pt x="295" y="51"/>
                    <a:pt x="293" y="51"/>
                  </a:cubicBezTo>
                  <a:cubicBezTo>
                    <a:pt x="291" y="52"/>
                    <a:pt x="287" y="51"/>
                    <a:pt x="285" y="50"/>
                  </a:cubicBezTo>
                  <a:cubicBezTo>
                    <a:pt x="282" y="50"/>
                    <a:pt x="281" y="45"/>
                    <a:pt x="279" y="46"/>
                  </a:cubicBezTo>
                  <a:cubicBezTo>
                    <a:pt x="276" y="46"/>
                    <a:pt x="276" y="51"/>
                    <a:pt x="274" y="51"/>
                  </a:cubicBezTo>
                  <a:cubicBezTo>
                    <a:pt x="272" y="51"/>
                    <a:pt x="269" y="41"/>
                    <a:pt x="266" y="36"/>
                  </a:cubicBezTo>
                  <a:cubicBezTo>
                    <a:pt x="262" y="31"/>
                    <a:pt x="256" y="21"/>
                    <a:pt x="251" y="19"/>
                  </a:cubicBezTo>
                  <a:cubicBezTo>
                    <a:pt x="246" y="17"/>
                    <a:pt x="247" y="14"/>
                    <a:pt x="249" y="13"/>
                  </a:cubicBezTo>
                  <a:cubicBezTo>
                    <a:pt x="250" y="11"/>
                    <a:pt x="245" y="11"/>
                    <a:pt x="243" y="12"/>
                  </a:cubicBezTo>
                  <a:cubicBezTo>
                    <a:pt x="241" y="13"/>
                    <a:pt x="238" y="16"/>
                    <a:pt x="236" y="16"/>
                  </a:cubicBezTo>
                  <a:cubicBezTo>
                    <a:pt x="233" y="17"/>
                    <a:pt x="230" y="21"/>
                    <a:pt x="227" y="20"/>
                  </a:cubicBezTo>
                  <a:cubicBezTo>
                    <a:pt x="225" y="19"/>
                    <a:pt x="223" y="23"/>
                    <a:pt x="221" y="21"/>
                  </a:cubicBezTo>
                  <a:cubicBezTo>
                    <a:pt x="219" y="19"/>
                    <a:pt x="224" y="18"/>
                    <a:pt x="224" y="16"/>
                  </a:cubicBezTo>
                  <a:cubicBezTo>
                    <a:pt x="224" y="14"/>
                    <a:pt x="221" y="17"/>
                    <a:pt x="220" y="16"/>
                  </a:cubicBezTo>
                  <a:cubicBezTo>
                    <a:pt x="219" y="15"/>
                    <a:pt x="216" y="13"/>
                    <a:pt x="216" y="15"/>
                  </a:cubicBezTo>
                  <a:cubicBezTo>
                    <a:pt x="216" y="17"/>
                    <a:pt x="214" y="16"/>
                    <a:pt x="214" y="15"/>
                  </a:cubicBezTo>
                  <a:cubicBezTo>
                    <a:pt x="214" y="13"/>
                    <a:pt x="212" y="11"/>
                    <a:pt x="211" y="13"/>
                  </a:cubicBezTo>
                  <a:cubicBezTo>
                    <a:pt x="209" y="14"/>
                    <a:pt x="204" y="15"/>
                    <a:pt x="203" y="14"/>
                  </a:cubicBezTo>
                  <a:cubicBezTo>
                    <a:pt x="202" y="13"/>
                    <a:pt x="204" y="12"/>
                    <a:pt x="204" y="10"/>
                  </a:cubicBezTo>
                  <a:cubicBezTo>
                    <a:pt x="204" y="9"/>
                    <a:pt x="202" y="7"/>
                    <a:pt x="203" y="5"/>
                  </a:cubicBezTo>
                  <a:cubicBezTo>
                    <a:pt x="203" y="3"/>
                    <a:pt x="199" y="1"/>
                    <a:pt x="198" y="2"/>
                  </a:cubicBezTo>
                  <a:cubicBezTo>
                    <a:pt x="196" y="2"/>
                    <a:pt x="193" y="2"/>
                    <a:pt x="191" y="1"/>
                  </a:cubicBezTo>
                  <a:cubicBezTo>
                    <a:pt x="189" y="0"/>
                    <a:pt x="182" y="1"/>
                    <a:pt x="181" y="3"/>
                  </a:cubicBezTo>
                  <a:cubicBezTo>
                    <a:pt x="181" y="5"/>
                    <a:pt x="171" y="6"/>
                    <a:pt x="170" y="7"/>
                  </a:cubicBezTo>
                  <a:cubicBezTo>
                    <a:pt x="168" y="8"/>
                    <a:pt x="161" y="9"/>
                    <a:pt x="158" y="9"/>
                  </a:cubicBezTo>
                  <a:cubicBezTo>
                    <a:pt x="156" y="9"/>
                    <a:pt x="153" y="12"/>
                    <a:pt x="150" y="12"/>
                  </a:cubicBezTo>
                  <a:cubicBezTo>
                    <a:pt x="147" y="12"/>
                    <a:pt x="141" y="12"/>
                    <a:pt x="138" y="14"/>
                  </a:cubicBezTo>
                  <a:cubicBezTo>
                    <a:pt x="135" y="16"/>
                    <a:pt x="130" y="14"/>
                    <a:pt x="128" y="15"/>
                  </a:cubicBezTo>
                  <a:cubicBezTo>
                    <a:pt x="126" y="16"/>
                    <a:pt x="123" y="15"/>
                    <a:pt x="121" y="15"/>
                  </a:cubicBezTo>
                  <a:cubicBezTo>
                    <a:pt x="120" y="16"/>
                    <a:pt x="121" y="20"/>
                    <a:pt x="122" y="22"/>
                  </a:cubicBezTo>
                  <a:cubicBezTo>
                    <a:pt x="123" y="24"/>
                    <a:pt x="129" y="25"/>
                    <a:pt x="129" y="26"/>
                  </a:cubicBezTo>
                  <a:cubicBezTo>
                    <a:pt x="129" y="27"/>
                    <a:pt x="123" y="27"/>
                    <a:pt x="120" y="27"/>
                  </a:cubicBezTo>
                  <a:cubicBezTo>
                    <a:pt x="118" y="28"/>
                    <a:pt x="118" y="31"/>
                    <a:pt x="119" y="33"/>
                  </a:cubicBezTo>
                  <a:cubicBezTo>
                    <a:pt x="120" y="35"/>
                    <a:pt x="116" y="36"/>
                    <a:pt x="114" y="37"/>
                  </a:cubicBezTo>
                  <a:cubicBezTo>
                    <a:pt x="112" y="38"/>
                    <a:pt x="114" y="41"/>
                    <a:pt x="116" y="41"/>
                  </a:cubicBezTo>
                  <a:cubicBezTo>
                    <a:pt x="118" y="41"/>
                    <a:pt x="120" y="43"/>
                    <a:pt x="122" y="43"/>
                  </a:cubicBezTo>
                  <a:cubicBezTo>
                    <a:pt x="124" y="43"/>
                    <a:pt x="124" y="47"/>
                    <a:pt x="124" y="49"/>
                  </a:cubicBezTo>
                  <a:cubicBezTo>
                    <a:pt x="124" y="51"/>
                    <a:pt x="122" y="52"/>
                    <a:pt x="119" y="52"/>
                  </a:cubicBezTo>
                  <a:cubicBezTo>
                    <a:pt x="116" y="52"/>
                    <a:pt x="115" y="50"/>
                    <a:pt x="113" y="49"/>
                  </a:cubicBezTo>
                  <a:cubicBezTo>
                    <a:pt x="111" y="49"/>
                    <a:pt x="111" y="53"/>
                    <a:pt x="110" y="53"/>
                  </a:cubicBezTo>
                  <a:cubicBezTo>
                    <a:pt x="109" y="54"/>
                    <a:pt x="108" y="51"/>
                    <a:pt x="106" y="51"/>
                  </a:cubicBezTo>
                  <a:cubicBezTo>
                    <a:pt x="104" y="51"/>
                    <a:pt x="101" y="50"/>
                    <a:pt x="101" y="48"/>
                  </a:cubicBezTo>
                  <a:cubicBezTo>
                    <a:pt x="100" y="46"/>
                    <a:pt x="95" y="46"/>
                    <a:pt x="93" y="48"/>
                  </a:cubicBezTo>
                  <a:cubicBezTo>
                    <a:pt x="91" y="50"/>
                    <a:pt x="90" y="49"/>
                    <a:pt x="88" y="48"/>
                  </a:cubicBezTo>
                  <a:cubicBezTo>
                    <a:pt x="86" y="46"/>
                    <a:pt x="81" y="48"/>
                    <a:pt x="80" y="50"/>
                  </a:cubicBezTo>
                  <a:cubicBezTo>
                    <a:pt x="80" y="52"/>
                    <a:pt x="76" y="53"/>
                    <a:pt x="73" y="51"/>
                  </a:cubicBezTo>
                  <a:cubicBezTo>
                    <a:pt x="70" y="49"/>
                    <a:pt x="68" y="48"/>
                    <a:pt x="68" y="51"/>
                  </a:cubicBezTo>
                  <a:cubicBezTo>
                    <a:pt x="68" y="53"/>
                    <a:pt x="66" y="51"/>
                    <a:pt x="66" y="50"/>
                  </a:cubicBezTo>
                  <a:cubicBezTo>
                    <a:pt x="66" y="48"/>
                    <a:pt x="62" y="45"/>
                    <a:pt x="59" y="44"/>
                  </a:cubicBezTo>
                  <a:cubicBezTo>
                    <a:pt x="57" y="43"/>
                    <a:pt x="50" y="43"/>
                    <a:pt x="50" y="41"/>
                  </a:cubicBezTo>
                  <a:cubicBezTo>
                    <a:pt x="50" y="40"/>
                    <a:pt x="45" y="39"/>
                    <a:pt x="44" y="41"/>
                  </a:cubicBezTo>
                  <a:cubicBezTo>
                    <a:pt x="43" y="44"/>
                    <a:pt x="42" y="42"/>
                    <a:pt x="40" y="41"/>
                  </a:cubicBezTo>
                  <a:cubicBezTo>
                    <a:pt x="39" y="40"/>
                    <a:pt x="35" y="42"/>
                    <a:pt x="34" y="43"/>
                  </a:cubicBezTo>
                  <a:cubicBezTo>
                    <a:pt x="33" y="44"/>
                    <a:pt x="28" y="47"/>
                    <a:pt x="25" y="47"/>
                  </a:cubicBezTo>
                  <a:cubicBezTo>
                    <a:pt x="23" y="47"/>
                    <a:pt x="24" y="50"/>
                    <a:pt x="21" y="51"/>
                  </a:cubicBezTo>
                  <a:cubicBezTo>
                    <a:pt x="18" y="51"/>
                    <a:pt x="19" y="54"/>
                    <a:pt x="19" y="55"/>
                  </a:cubicBezTo>
                  <a:cubicBezTo>
                    <a:pt x="19" y="56"/>
                    <a:pt x="21" y="59"/>
                    <a:pt x="18" y="60"/>
                  </a:cubicBezTo>
                  <a:cubicBezTo>
                    <a:pt x="16" y="61"/>
                    <a:pt x="14" y="56"/>
                    <a:pt x="12" y="55"/>
                  </a:cubicBezTo>
                  <a:cubicBezTo>
                    <a:pt x="9" y="53"/>
                    <a:pt x="7" y="55"/>
                    <a:pt x="7" y="58"/>
                  </a:cubicBezTo>
                  <a:cubicBezTo>
                    <a:pt x="7" y="60"/>
                    <a:pt x="4" y="60"/>
                    <a:pt x="3" y="63"/>
                  </a:cubicBezTo>
                  <a:cubicBezTo>
                    <a:pt x="2" y="65"/>
                    <a:pt x="6" y="65"/>
                    <a:pt x="6" y="66"/>
                  </a:cubicBezTo>
                  <a:cubicBezTo>
                    <a:pt x="6" y="68"/>
                    <a:pt x="3" y="69"/>
                    <a:pt x="3" y="69"/>
                  </a:cubicBezTo>
                  <a:cubicBezTo>
                    <a:pt x="2" y="69"/>
                    <a:pt x="0" y="73"/>
                    <a:pt x="1" y="74"/>
                  </a:cubicBezTo>
                  <a:cubicBezTo>
                    <a:pt x="2" y="75"/>
                    <a:pt x="6" y="75"/>
                    <a:pt x="6" y="77"/>
                  </a:cubicBezTo>
                  <a:cubicBezTo>
                    <a:pt x="5" y="80"/>
                    <a:pt x="5" y="82"/>
                    <a:pt x="7" y="81"/>
                  </a:cubicBezTo>
                  <a:cubicBezTo>
                    <a:pt x="9" y="81"/>
                    <a:pt x="11" y="81"/>
                    <a:pt x="13" y="81"/>
                  </a:cubicBezTo>
                  <a:cubicBezTo>
                    <a:pt x="14" y="81"/>
                    <a:pt x="15" y="84"/>
                    <a:pt x="18" y="87"/>
                  </a:cubicBezTo>
                  <a:cubicBezTo>
                    <a:pt x="20" y="90"/>
                    <a:pt x="21" y="91"/>
                    <a:pt x="19" y="92"/>
                  </a:cubicBezTo>
                  <a:cubicBezTo>
                    <a:pt x="16" y="92"/>
                    <a:pt x="17" y="94"/>
                    <a:pt x="20" y="95"/>
                  </a:cubicBezTo>
                  <a:cubicBezTo>
                    <a:pt x="21" y="96"/>
                    <a:pt x="22" y="96"/>
                    <a:pt x="23" y="97"/>
                  </a:cubicBezTo>
                  <a:cubicBezTo>
                    <a:pt x="24" y="97"/>
                    <a:pt x="24" y="96"/>
                    <a:pt x="25" y="96"/>
                  </a:cubicBezTo>
                  <a:cubicBezTo>
                    <a:pt x="29" y="92"/>
                    <a:pt x="36" y="89"/>
                    <a:pt x="41" y="90"/>
                  </a:cubicBezTo>
                  <a:cubicBezTo>
                    <a:pt x="47" y="92"/>
                    <a:pt x="51" y="89"/>
                    <a:pt x="54" y="93"/>
                  </a:cubicBezTo>
                  <a:cubicBezTo>
                    <a:pt x="56" y="96"/>
                    <a:pt x="54" y="102"/>
                    <a:pt x="55" y="105"/>
                  </a:cubicBezTo>
                  <a:cubicBezTo>
                    <a:pt x="56" y="107"/>
                    <a:pt x="50" y="107"/>
                    <a:pt x="47" y="107"/>
                  </a:cubicBezTo>
                  <a:cubicBezTo>
                    <a:pt x="43" y="106"/>
                    <a:pt x="36" y="108"/>
                    <a:pt x="37" y="110"/>
                  </a:cubicBezTo>
                  <a:cubicBezTo>
                    <a:pt x="38" y="112"/>
                    <a:pt x="40" y="117"/>
                    <a:pt x="36" y="115"/>
                  </a:cubicBezTo>
                  <a:cubicBezTo>
                    <a:pt x="31" y="112"/>
                    <a:pt x="29" y="117"/>
                    <a:pt x="32" y="117"/>
                  </a:cubicBezTo>
                  <a:cubicBezTo>
                    <a:pt x="34" y="117"/>
                    <a:pt x="38" y="121"/>
                    <a:pt x="38" y="123"/>
                  </a:cubicBezTo>
                  <a:cubicBezTo>
                    <a:pt x="38" y="125"/>
                    <a:pt x="38" y="130"/>
                    <a:pt x="40" y="129"/>
                  </a:cubicBezTo>
                  <a:cubicBezTo>
                    <a:pt x="43" y="128"/>
                    <a:pt x="43" y="132"/>
                    <a:pt x="46" y="132"/>
                  </a:cubicBezTo>
                  <a:cubicBezTo>
                    <a:pt x="50" y="132"/>
                    <a:pt x="53" y="133"/>
                    <a:pt x="50" y="136"/>
                  </a:cubicBezTo>
                  <a:cubicBezTo>
                    <a:pt x="47" y="139"/>
                    <a:pt x="52" y="148"/>
                    <a:pt x="53" y="146"/>
                  </a:cubicBezTo>
                  <a:cubicBezTo>
                    <a:pt x="53" y="145"/>
                    <a:pt x="53" y="142"/>
                    <a:pt x="54" y="141"/>
                  </a:cubicBezTo>
                  <a:cubicBezTo>
                    <a:pt x="52" y="136"/>
                    <a:pt x="60" y="136"/>
                    <a:pt x="62" y="136"/>
                  </a:cubicBezTo>
                  <a:cubicBezTo>
                    <a:pt x="64" y="136"/>
                    <a:pt x="69" y="140"/>
                    <a:pt x="72" y="144"/>
                  </a:cubicBezTo>
                  <a:cubicBezTo>
                    <a:pt x="75" y="148"/>
                    <a:pt x="77" y="145"/>
                    <a:pt x="77" y="145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104"/>
                    <a:pt x="99" y="103"/>
                    <a:pt x="99" y="103"/>
                  </a:cubicBezTo>
                  <a:cubicBezTo>
                    <a:pt x="102" y="99"/>
                    <a:pt x="106" y="102"/>
                    <a:pt x="107" y="103"/>
                  </a:cubicBezTo>
                  <a:cubicBezTo>
                    <a:pt x="108" y="104"/>
                    <a:pt x="107" y="99"/>
                    <a:pt x="110" y="99"/>
                  </a:cubicBezTo>
                  <a:cubicBezTo>
                    <a:pt x="113" y="99"/>
                    <a:pt x="110" y="104"/>
                    <a:pt x="112" y="104"/>
                  </a:cubicBezTo>
                  <a:cubicBezTo>
                    <a:pt x="114" y="104"/>
                    <a:pt x="118" y="110"/>
                    <a:pt x="116" y="114"/>
                  </a:cubicBezTo>
                  <a:cubicBezTo>
                    <a:pt x="119" y="117"/>
                    <a:pt x="125" y="123"/>
                    <a:pt x="126" y="125"/>
                  </a:cubicBezTo>
                  <a:cubicBezTo>
                    <a:pt x="126" y="127"/>
                    <a:pt x="135" y="123"/>
                    <a:pt x="136" y="124"/>
                  </a:cubicBezTo>
                  <a:cubicBezTo>
                    <a:pt x="138" y="125"/>
                    <a:pt x="150" y="125"/>
                    <a:pt x="152" y="125"/>
                  </a:cubicBezTo>
                  <a:cubicBezTo>
                    <a:pt x="155" y="125"/>
                    <a:pt x="156" y="129"/>
                    <a:pt x="159" y="129"/>
                  </a:cubicBezTo>
                  <a:cubicBezTo>
                    <a:pt x="161" y="130"/>
                    <a:pt x="160" y="134"/>
                    <a:pt x="161" y="137"/>
                  </a:cubicBezTo>
                  <a:cubicBezTo>
                    <a:pt x="161" y="140"/>
                    <a:pt x="165" y="143"/>
                    <a:pt x="165" y="145"/>
                  </a:cubicBezTo>
                  <a:cubicBezTo>
                    <a:pt x="165" y="148"/>
                    <a:pt x="170" y="147"/>
                    <a:pt x="172" y="147"/>
                  </a:cubicBezTo>
                  <a:cubicBezTo>
                    <a:pt x="175" y="148"/>
                    <a:pt x="178" y="149"/>
                    <a:pt x="179" y="151"/>
                  </a:cubicBezTo>
                  <a:cubicBezTo>
                    <a:pt x="179" y="154"/>
                    <a:pt x="182" y="152"/>
                    <a:pt x="183" y="150"/>
                  </a:cubicBezTo>
                  <a:cubicBezTo>
                    <a:pt x="183" y="148"/>
                    <a:pt x="186" y="146"/>
                    <a:pt x="191" y="144"/>
                  </a:cubicBezTo>
                  <a:cubicBezTo>
                    <a:pt x="193" y="143"/>
                    <a:pt x="194" y="143"/>
                    <a:pt x="195" y="143"/>
                  </a:cubicBezTo>
                  <a:cubicBezTo>
                    <a:pt x="196" y="141"/>
                    <a:pt x="197" y="139"/>
                    <a:pt x="198" y="139"/>
                  </a:cubicBezTo>
                  <a:cubicBezTo>
                    <a:pt x="200" y="138"/>
                    <a:pt x="203" y="136"/>
                    <a:pt x="203" y="133"/>
                  </a:cubicBezTo>
                  <a:cubicBezTo>
                    <a:pt x="203" y="131"/>
                    <a:pt x="210" y="131"/>
                    <a:pt x="214" y="133"/>
                  </a:cubicBezTo>
                  <a:cubicBezTo>
                    <a:pt x="218" y="135"/>
                    <a:pt x="221" y="135"/>
                    <a:pt x="221" y="132"/>
                  </a:cubicBezTo>
                  <a:cubicBezTo>
                    <a:pt x="221" y="129"/>
                    <a:pt x="227" y="128"/>
                    <a:pt x="229" y="129"/>
                  </a:cubicBezTo>
                  <a:cubicBezTo>
                    <a:pt x="231" y="130"/>
                    <a:pt x="237" y="133"/>
                    <a:pt x="240" y="132"/>
                  </a:cubicBezTo>
                  <a:cubicBezTo>
                    <a:pt x="243" y="131"/>
                    <a:pt x="257" y="132"/>
                    <a:pt x="261" y="133"/>
                  </a:cubicBezTo>
                  <a:cubicBezTo>
                    <a:pt x="264" y="134"/>
                    <a:pt x="265" y="131"/>
                    <a:pt x="268" y="135"/>
                  </a:cubicBezTo>
                  <a:cubicBezTo>
                    <a:pt x="271" y="138"/>
                    <a:pt x="272" y="135"/>
                    <a:pt x="275" y="138"/>
                  </a:cubicBezTo>
                  <a:cubicBezTo>
                    <a:pt x="275" y="137"/>
                    <a:pt x="275" y="136"/>
                    <a:pt x="275" y="134"/>
                  </a:cubicBezTo>
                  <a:cubicBezTo>
                    <a:pt x="275" y="132"/>
                    <a:pt x="278" y="130"/>
                    <a:pt x="279" y="128"/>
                  </a:cubicBezTo>
                  <a:cubicBezTo>
                    <a:pt x="280" y="127"/>
                    <a:pt x="276" y="121"/>
                    <a:pt x="276" y="119"/>
                  </a:cubicBezTo>
                  <a:cubicBezTo>
                    <a:pt x="276" y="118"/>
                    <a:pt x="276" y="113"/>
                    <a:pt x="274" y="112"/>
                  </a:cubicBezTo>
                  <a:cubicBezTo>
                    <a:pt x="272" y="112"/>
                    <a:pt x="277" y="109"/>
                    <a:pt x="279" y="109"/>
                  </a:cubicBezTo>
                  <a:cubicBezTo>
                    <a:pt x="281" y="109"/>
                    <a:pt x="285" y="107"/>
                    <a:pt x="286" y="108"/>
                  </a:cubicBezTo>
                  <a:cubicBezTo>
                    <a:pt x="287" y="109"/>
                    <a:pt x="290" y="109"/>
                    <a:pt x="292" y="109"/>
                  </a:cubicBezTo>
                  <a:cubicBezTo>
                    <a:pt x="294" y="109"/>
                    <a:pt x="293" y="107"/>
                    <a:pt x="292" y="106"/>
                  </a:cubicBezTo>
                  <a:cubicBezTo>
                    <a:pt x="291" y="104"/>
                    <a:pt x="296" y="94"/>
                    <a:pt x="297" y="90"/>
                  </a:cubicBezTo>
                  <a:cubicBezTo>
                    <a:pt x="298" y="86"/>
                    <a:pt x="300" y="90"/>
                    <a:pt x="302" y="90"/>
                  </a:cubicBezTo>
                  <a:cubicBezTo>
                    <a:pt x="305" y="90"/>
                    <a:pt x="308" y="90"/>
                    <a:pt x="310" y="91"/>
                  </a:cubicBezTo>
                  <a:cubicBezTo>
                    <a:pt x="311" y="92"/>
                    <a:pt x="316" y="90"/>
                    <a:pt x="317" y="88"/>
                  </a:cubicBezTo>
                  <a:cubicBezTo>
                    <a:pt x="319" y="86"/>
                    <a:pt x="316" y="86"/>
                    <a:pt x="316" y="81"/>
                  </a:cubicBezTo>
                  <a:cubicBezTo>
                    <a:pt x="316" y="77"/>
                    <a:pt x="319" y="75"/>
                    <a:pt x="322" y="75"/>
                  </a:cubicBezTo>
                  <a:cubicBezTo>
                    <a:pt x="324" y="75"/>
                    <a:pt x="325" y="73"/>
                    <a:pt x="325" y="71"/>
                  </a:cubicBezTo>
                  <a:cubicBezTo>
                    <a:pt x="325" y="69"/>
                    <a:pt x="327" y="68"/>
                    <a:pt x="328" y="66"/>
                  </a:cubicBezTo>
                  <a:cubicBezTo>
                    <a:pt x="327" y="65"/>
                    <a:pt x="326" y="64"/>
                    <a:pt x="326" y="63"/>
                  </a:cubicBezTo>
                  <a:close/>
                  <a:moveTo>
                    <a:pt x="123" y="98"/>
                  </a:moveTo>
                  <a:cubicBezTo>
                    <a:pt x="122" y="99"/>
                    <a:pt x="112" y="96"/>
                    <a:pt x="111" y="95"/>
                  </a:cubicBezTo>
                  <a:cubicBezTo>
                    <a:pt x="111" y="93"/>
                    <a:pt x="125" y="95"/>
                    <a:pt x="123" y="98"/>
                  </a:cubicBezTo>
                  <a:close/>
                  <a:moveTo>
                    <a:pt x="258" y="97"/>
                  </a:moveTo>
                  <a:cubicBezTo>
                    <a:pt x="251" y="97"/>
                    <a:pt x="236" y="93"/>
                    <a:pt x="230" y="100"/>
                  </a:cubicBezTo>
                  <a:cubicBezTo>
                    <a:pt x="224" y="106"/>
                    <a:pt x="229" y="110"/>
                    <a:pt x="226" y="110"/>
                  </a:cubicBezTo>
                  <a:cubicBezTo>
                    <a:pt x="223" y="111"/>
                    <a:pt x="222" y="100"/>
                    <a:pt x="225" y="97"/>
                  </a:cubicBezTo>
                  <a:cubicBezTo>
                    <a:pt x="228" y="94"/>
                    <a:pt x="239" y="92"/>
                    <a:pt x="246" y="94"/>
                  </a:cubicBezTo>
                  <a:cubicBezTo>
                    <a:pt x="252" y="96"/>
                    <a:pt x="264" y="92"/>
                    <a:pt x="266" y="93"/>
                  </a:cubicBezTo>
                  <a:cubicBezTo>
                    <a:pt x="268" y="93"/>
                    <a:pt x="264" y="97"/>
                    <a:pt x="258" y="9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3" name="Google Shape;2033;p124">
              <a:extLst>
                <a:ext uri="{FF2B5EF4-FFF2-40B4-BE49-F238E27FC236}">
                  <a16:creationId xmlns:a16="http://schemas.microsoft.com/office/drawing/2014/main" id="{EE0F5EB0-72BF-DF20-20F7-C7F6EE5B1DF8}"/>
                </a:ext>
              </a:extLst>
            </p:cNvPr>
            <p:cNvSpPr/>
            <p:nvPr/>
          </p:nvSpPr>
          <p:spPr>
            <a:xfrm>
              <a:off x="5966405" y="1677523"/>
              <a:ext cx="3936107" cy="1546516"/>
            </a:xfrm>
            <a:custGeom>
              <a:avLst/>
              <a:gdLst/>
              <a:ahLst/>
              <a:cxnLst/>
              <a:rect l="l" t="t" r="r" b="b"/>
              <a:pathLst>
                <a:path w="1374" h="527" extrusionOk="0">
                  <a:moveTo>
                    <a:pt x="21" y="381"/>
                  </a:moveTo>
                  <a:cubicBezTo>
                    <a:pt x="20" y="381"/>
                    <a:pt x="17" y="380"/>
                    <a:pt x="16" y="379"/>
                  </a:cubicBezTo>
                  <a:cubicBezTo>
                    <a:pt x="15" y="378"/>
                    <a:pt x="13" y="378"/>
                    <a:pt x="11" y="378"/>
                  </a:cubicBezTo>
                  <a:cubicBezTo>
                    <a:pt x="12" y="379"/>
                    <a:pt x="12" y="379"/>
                    <a:pt x="12" y="380"/>
                  </a:cubicBezTo>
                  <a:cubicBezTo>
                    <a:pt x="13" y="382"/>
                    <a:pt x="8" y="382"/>
                    <a:pt x="10" y="384"/>
                  </a:cubicBezTo>
                  <a:cubicBezTo>
                    <a:pt x="11" y="386"/>
                    <a:pt x="6" y="386"/>
                    <a:pt x="6" y="384"/>
                  </a:cubicBezTo>
                  <a:cubicBezTo>
                    <a:pt x="6" y="382"/>
                    <a:pt x="0" y="383"/>
                    <a:pt x="0" y="384"/>
                  </a:cubicBezTo>
                  <a:cubicBezTo>
                    <a:pt x="1" y="385"/>
                    <a:pt x="0" y="386"/>
                    <a:pt x="0" y="386"/>
                  </a:cubicBezTo>
                  <a:cubicBezTo>
                    <a:pt x="2" y="387"/>
                    <a:pt x="3" y="388"/>
                    <a:pt x="4" y="388"/>
                  </a:cubicBezTo>
                  <a:cubicBezTo>
                    <a:pt x="5" y="388"/>
                    <a:pt x="19" y="390"/>
                    <a:pt x="25" y="389"/>
                  </a:cubicBezTo>
                  <a:cubicBezTo>
                    <a:pt x="25" y="388"/>
                    <a:pt x="25" y="385"/>
                    <a:pt x="25" y="383"/>
                  </a:cubicBezTo>
                  <a:cubicBezTo>
                    <a:pt x="25" y="382"/>
                    <a:pt x="22" y="380"/>
                    <a:pt x="21" y="381"/>
                  </a:cubicBezTo>
                  <a:close/>
                  <a:moveTo>
                    <a:pt x="365" y="14"/>
                  </a:moveTo>
                  <a:cubicBezTo>
                    <a:pt x="374" y="13"/>
                    <a:pt x="374" y="8"/>
                    <a:pt x="369" y="8"/>
                  </a:cubicBezTo>
                  <a:cubicBezTo>
                    <a:pt x="364" y="7"/>
                    <a:pt x="363" y="10"/>
                    <a:pt x="361" y="10"/>
                  </a:cubicBezTo>
                  <a:cubicBezTo>
                    <a:pt x="359" y="10"/>
                    <a:pt x="350" y="12"/>
                    <a:pt x="352" y="14"/>
                  </a:cubicBezTo>
                  <a:cubicBezTo>
                    <a:pt x="354" y="16"/>
                    <a:pt x="360" y="15"/>
                    <a:pt x="365" y="14"/>
                  </a:cubicBezTo>
                  <a:close/>
                  <a:moveTo>
                    <a:pt x="411" y="147"/>
                  </a:moveTo>
                  <a:cubicBezTo>
                    <a:pt x="414" y="147"/>
                    <a:pt x="422" y="145"/>
                    <a:pt x="423" y="144"/>
                  </a:cubicBezTo>
                  <a:cubicBezTo>
                    <a:pt x="424" y="142"/>
                    <a:pt x="420" y="140"/>
                    <a:pt x="414" y="140"/>
                  </a:cubicBezTo>
                  <a:cubicBezTo>
                    <a:pt x="409" y="140"/>
                    <a:pt x="408" y="146"/>
                    <a:pt x="411" y="147"/>
                  </a:cubicBezTo>
                  <a:close/>
                  <a:moveTo>
                    <a:pt x="586" y="25"/>
                  </a:moveTo>
                  <a:cubicBezTo>
                    <a:pt x="591" y="27"/>
                    <a:pt x="589" y="28"/>
                    <a:pt x="585" y="28"/>
                  </a:cubicBezTo>
                  <a:cubicBezTo>
                    <a:pt x="580" y="28"/>
                    <a:pt x="576" y="30"/>
                    <a:pt x="579" y="31"/>
                  </a:cubicBezTo>
                  <a:cubicBezTo>
                    <a:pt x="581" y="32"/>
                    <a:pt x="581" y="35"/>
                    <a:pt x="586" y="36"/>
                  </a:cubicBezTo>
                  <a:cubicBezTo>
                    <a:pt x="591" y="37"/>
                    <a:pt x="596" y="33"/>
                    <a:pt x="596" y="30"/>
                  </a:cubicBezTo>
                  <a:cubicBezTo>
                    <a:pt x="595" y="27"/>
                    <a:pt x="613" y="25"/>
                    <a:pt x="618" y="23"/>
                  </a:cubicBezTo>
                  <a:cubicBezTo>
                    <a:pt x="622" y="22"/>
                    <a:pt x="615" y="17"/>
                    <a:pt x="620" y="17"/>
                  </a:cubicBezTo>
                  <a:cubicBezTo>
                    <a:pt x="625" y="16"/>
                    <a:pt x="623" y="14"/>
                    <a:pt x="616" y="13"/>
                  </a:cubicBezTo>
                  <a:cubicBezTo>
                    <a:pt x="610" y="12"/>
                    <a:pt x="613" y="7"/>
                    <a:pt x="611" y="5"/>
                  </a:cubicBezTo>
                  <a:cubicBezTo>
                    <a:pt x="608" y="3"/>
                    <a:pt x="607" y="7"/>
                    <a:pt x="599" y="9"/>
                  </a:cubicBezTo>
                  <a:cubicBezTo>
                    <a:pt x="591" y="10"/>
                    <a:pt x="586" y="13"/>
                    <a:pt x="590" y="14"/>
                  </a:cubicBezTo>
                  <a:cubicBezTo>
                    <a:pt x="593" y="16"/>
                    <a:pt x="590" y="20"/>
                    <a:pt x="586" y="20"/>
                  </a:cubicBezTo>
                  <a:cubicBezTo>
                    <a:pt x="583" y="19"/>
                    <a:pt x="582" y="23"/>
                    <a:pt x="586" y="25"/>
                  </a:cubicBezTo>
                  <a:close/>
                  <a:moveTo>
                    <a:pt x="599" y="32"/>
                  </a:moveTo>
                  <a:cubicBezTo>
                    <a:pt x="599" y="34"/>
                    <a:pt x="591" y="37"/>
                    <a:pt x="594" y="39"/>
                  </a:cubicBezTo>
                  <a:cubicBezTo>
                    <a:pt x="596" y="41"/>
                    <a:pt x="597" y="40"/>
                    <a:pt x="600" y="41"/>
                  </a:cubicBezTo>
                  <a:cubicBezTo>
                    <a:pt x="602" y="41"/>
                    <a:pt x="603" y="47"/>
                    <a:pt x="607" y="46"/>
                  </a:cubicBezTo>
                  <a:cubicBezTo>
                    <a:pt x="612" y="45"/>
                    <a:pt x="623" y="51"/>
                    <a:pt x="630" y="51"/>
                  </a:cubicBezTo>
                  <a:cubicBezTo>
                    <a:pt x="637" y="51"/>
                    <a:pt x="638" y="45"/>
                    <a:pt x="636" y="45"/>
                  </a:cubicBezTo>
                  <a:cubicBezTo>
                    <a:pt x="634" y="45"/>
                    <a:pt x="635" y="41"/>
                    <a:pt x="639" y="36"/>
                  </a:cubicBezTo>
                  <a:cubicBezTo>
                    <a:pt x="643" y="30"/>
                    <a:pt x="627" y="26"/>
                    <a:pt x="627" y="31"/>
                  </a:cubicBezTo>
                  <a:cubicBezTo>
                    <a:pt x="627" y="35"/>
                    <a:pt x="623" y="30"/>
                    <a:pt x="621" y="27"/>
                  </a:cubicBezTo>
                  <a:cubicBezTo>
                    <a:pt x="620" y="24"/>
                    <a:pt x="599" y="29"/>
                    <a:pt x="599" y="32"/>
                  </a:cubicBezTo>
                  <a:close/>
                  <a:moveTo>
                    <a:pt x="480" y="150"/>
                  </a:moveTo>
                  <a:cubicBezTo>
                    <a:pt x="484" y="152"/>
                    <a:pt x="487" y="151"/>
                    <a:pt x="486" y="148"/>
                  </a:cubicBezTo>
                  <a:cubicBezTo>
                    <a:pt x="486" y="144"/>
                    <a:pt x="477" y="149"/>
                    <a:pt x="480" y="150"/>
                  </a:cubicBezTo>
                  <a:close/>
                  <a:moveTo>
                    <a:pt x="580" y="8"/>
                  </a:moveTo>
                  <a:cubicBezTo>
                    <a:pt x="581" y="5"/>
                    <a:pt x="565" y="6"/>
                    <a:pt x="570" y="10"/>
                  </a:cubicBezTo>
                  <a:cubicBezTo>
                    <a:pt x="571" y="11"/>
                    <a:pt x="579" y="12"/>
                    <a:pt x="580" y="8"/>
                  </a:cubicBezTo>
                  <a:close/>
                  <a:moveTo>
                    <a:pt x="1280" y="181"/>
                  </a:moveTo>
                  <a:cubicBezTo>
                    <a:pt x="1285" y="183"/>
                    <a:pt x="1288" y="178"/>
                    <a:pt x="1292" y="180"/>
                  </a:cubicBezTo>
                  <a:cubicBezTo>
                    <a:pt x="1295" y="183"/>
                    <a:pt x="1305" y="179"/>
                    <a:pt x="1308" y="179"/>
                  </a:cubicBezTo>
                  <a:cubicBezTo>
                    <a:pt x="1312" y="178"/>
                    <a:pt x="1310" y="173"/>
                    <a:pt x="1300" y="172"/>
                  </a:cubicBezTo>
                  <a:cubicBezTo>
                    <a:pt x="1289" y="170"/>
                    <a:pt x="1275" y="178"/>
                    <a:pt x="1280" y="181"/>
                  </a:cubicBezTo>
                  <a:close/>
                  <a:moveTo>
                    <a:pt x="636" y="65"/>
                  </a:moveTo>
                  <a:cubicBezTo>
                    <a:pt x="639" y="67"/>
                    <a:pt x="650" y="63"/>
                    <a:pt x="657" y="63"/>
                  </a:cubicBezTo>
                  <a:cubicBezTo>
                    <a:pt x="664" y="63"/>
                    <a:pt x="684" y="58"/>
                    <a:pt x="685" y="54"/>
                  </a:cubicBezTo>
                  <a:cubicBezTo>
                    <a:pt x="686" y="50"/>
                    <a:pt x="678" y="50"/>
                    <a:pt x="674" y="47"/>
                  </a:cubicBezTo>
                  <a:cubicBezTo>
                    <a:pt x="671" y="44"/>
                    <a:pt x="664" y="47"/>
                    <a:pt x="663" y="49"/>
                  </a:cubicBezTo>
                  <a:cubicBezTo>
                    <a:pt x="661" y="52"/>
                    <a:pt x="659" y="50"/>
                    <a:pt x="664" y="45"/>
                  </a:cubicBezTo>
                  <a:cubicBezTo>
                    <a:pt x="668" y="41"/>
                    <a:pt x="659" y="37"/>
                    <a:pt x="659" y="40"/>
                  </a:cubicBezTo>
                  <a:cubicBezTo>
                    <a:pt x="659" y="43"/>
                    <a:pt x="650" y="40"/>
                    <a:pt x="650" y="43"/>
                  </a:cubicBezTo>
                  <a:cubicBezTo>
                    <a:pt x="650" y="46"/>
                    <a:pt x="647" y="47"/>
                    <a:pt x="648" y="49"/>
                  </a:cubicBezTo>
                  <a:cubicBezTo>
                    <a:pt x="648" y="52"/>
                    <a:pt x="642" y="48"/>
                    <a:pt x="642" y="54"/>
                  </a:cubicBezTo>
                  <a:cubicBezTo>
                    <a:pt x="641" y="60"/>
                    <a:pt x="632" y="63"/>
                    <a:pt x="636" y="65"/>
                  </a:cubicBezTo>
                  <a:close/>
                  <a:moveTo>
                    <a:pt x="943" y="114"/>
                  </a:moveTo>
                  <a:cubicBezTo>
                    <a:pt x="946" y="116"/>
                    <a:pt x="947" y="118"/>
                    <a:pt x="949" y="120"/>
                  </a:cubicBezTo>
                  <a:cubicBezTo>
                    <a:pt x="951" y="121"/>
                    <a:pt x="958" y="119"/>
                    <a:pt x="961" y="118"/>
                  </a:cubicBezTo>
                  <a:cubicBezTo>
                    <a:pt x="964" y="117"/>
                    <a:pt x="964" y="122"/>
                    <a:pt x="969" y="119"/>
                  </a:cubicBezTo>
                  <a:cubicBezTo>
                    <a:pt x="973" y="116"/>
                    <a:pt x="978" y="118"/>
                    <a:pt x="983" y="118"/>
                  </a:cubicBezTo>
                  <a:cubicBezTo>
                    <a:pt x="988" y="118"/>
                    <a:pt x="982" y="111"/>
                    <a:pt x="982" y="108"/>
                  </a:cubicBezTo>
                  <a:cubicBezTo>
                    <a:pt x="982" y="106"/>
                    <a:pt x="988" y="107"/>
                    <a:pt x="986" y="110"/>
                  </a:cubicBezTo>
                  <a:cubicBezTo>
                    <a:pt x="985" y="112"/>
                    <a:pt x="989" y="118"/>
                    <a:pt x="997" y="117"/>
                  </a:cubicBezTo>
                  <a:cubicBezTo>
                    <a:pt x="1005" y="117"/>
                    <a:pt x="999" y="112"/>
                    <a:pt x="1003" y="110"/>
                  </a:cubicBezTo>
                  <a:cubicBezTo>
                    <a:pt x="1006" y="109"/>
                    <a:pt x="1006" y="107"/>
                    <a:pt x="1000" y="103"/>
                  </a:cubicBezTo>
                  <a:cubicBezTo>
                    <a:pt x="995" y="100"/>
                    <a:pt x="988" y="102"/>
                    <a:pt x="983" y="100"/>
                  </a:cubicBezTo>
                  <a:cubicBezTo>
                    <a:pt x="978" y="98"/>
                    <a:pt x="972" y="98"/>
                    <a:pt x="972" y="103"/>
                  </a:cubicBezTo>
                  <a:cubicBezTo>
                    <a:pt x="971" y="108"/>
                    <a:pt x="961" y="97"/>
                    <a:pt x="956" y="96"/>
                  </a:cubicBezTo>
                  <a:cubicBezTo>
                    <a:pt x="951" y="94"/>
                    <a:pt x="935" y="110"/>
                    <a:pt x="943" y="114"/>
                  </a:cubicBezTo>
                  <a:close/>
                  <a:moveTo>
                    <a:pt x="992" y="145"/>
                  </a:moveTo>
                  <a:cubicBezTo>
                    <a:pt x="997" y="144"/>
                    <a:pt x="989" y="136"/>
                    <a:pt x="982" y="135"/>
                  </a:cubicBezTo>
                  <a:cubicBezTo>
                    <a:pt x="975" y="134"/>
                    <a:pt x="968" y="140"/>
                    <a:pt x="969" y="141"/>
                  </a:cubicBezTo>
                  <a:cubicBezTo>
                    <a:pt x="971" y="144"/>
                    <a:pt x="988" y="146"/>
                    <a:pt x="992" y="145"/>
                  </a:cubicBezTo>
                  <a:close/>
                  <a:moveTo>
                    <a:pt x="973" y="129"/>
                  </a:moveTo>
                  <a:cubicBezTo>
                    <a:pt x="973" y="125"/>
                    <a:pt x="960" y="130"/>
                    <a:pt x="966" y="132"/>
                  </a:cubicBezTo>
                  <a:cubicBezTo>
                    <a:pt x="969" y="133"/>
                    <a:pt x="973" y="133"/>
                    <a:pt x="973" y="129"/>
                  </a:cubicBezTo>
                  <a:close/>
                  <a:moveTo>
                    <a:pt x="1015" y="114"/>
                  </a:moveTo>
                  <a:cubicBezTo>
                    <a:pt x="1020" y="115"/>
                    <a:pt x="1023" y="120"/>
                    <a:pt x="1034" y="121"/>
                  </a:cubicBezTo>
                  <a:cubicBezTo>
                    <a:pt x="1045" y="121"/>
                    <a:pt x="1053" y="119"/>
                    <a:pt x="1054" y="117"/>
                  </a:cubicBezTo>
                  <a:cubicBezTo>
                    <a:pt x="1054" y="115"/>
                    <a:pt x="1044" y="111"/>
                    <a:pt x="1040" y="113"/>
                  </a:cubicBezTo>
                  <a:cubicBezTo>
                    <a:pt x="1037" y="115"/>
                    <a:pt x="1035" y="110"/>
                    <a:pt x="1031" y="111"/>
                  </a:cubicBezTo>
                  <a:cubicBezTo>
                    <a:pt x="1027" y="112"/>
                    <a:pt x="1022" y="112"/>
                    <a:pt x="1020" y="109"/>
                  </a:cubicBezTo>
                  <a:cubicBezTo>
                    <a:pt x="1018" y="105"/>
                    <a:pt x="1012" y="114"/>
                    <a:pt x="1015" y="114"/>
                  </a:cubicBezTo>
                  <a:close/>
                  <a:moveTo>
                    <a:pt x="220" y="18"/>
                  </a:moveTo>
                  <a:cubicBezTo>
                    <a:pt x="226" y="13"/>
                    <a:pt x="233" y="17"/>
                    <a:pt x="234" y="15"/>
                  </a:cubicBezTo>
                  <a:cubicBezTo>
                    <a:pt x="235" y="13"/>
                    <a:pt x="224" y="12"/>
                    <a:pt x="220" y="14"/>
                  </a:cubicBezTo>
                  <a:cubicBezTo>
                    <a:pt x="216" y="16"/>
                    <a:pt x="206" y="14"/>
                    <a:pt x="207" y="17"/>
                  </a:cubicBezTo>
                  <a:cubicBezTo>
                    <a:pt x="208" y="19"/>
                    <a:pt x="215" y="23"/>
                    <a:pt x="220" y="18"/>
                  </a:cubicBezTo>
                  <a:close/>
                  <a:moveTo>
                    <a:pt x="990" y="419"/>
                  </a:moveTo>
                  <a:cubicBezTo>
                    <a:pt x="988" y="413"/>
                    <a:pt x="994" y="406"/>
                    <a:pt x="990" y="402"/>
                  </a:cubicBezTo>
                  <a:cubicBezTo>
                    <a:pt x="985" y="399"/>
                    <a:pt x="987" y="391"/>
                    <a:pt x="984" y="393"/>
                  </a:cubicBezTo>
                  <a:cubicBezTo>
                    <a:pt x="982" y="394"/>
                    <a:pt x="984" y="401"/>
                    <a:pt x="981" y="401"/>
                  </a:cubicBezTo>
                  <a:cubicBezTo>
                    <a:pt x="977" y="402"/>
                    <a:pt x="980" y="405"/>
                    <a:pt x="979" y="410"/>
                  </a:cubicBezTo>
                  <a:cubicBezTo>
                    <a:pt x="977" y="415"/>
                    <a:pt x="980" y="422"/>
                    <a:pt x="981" y="426"/>
                  </a:cubicBezTo>
                  <a:cubicBezTo>
                    <a:pt x="983" y="430"/>
                    <a:pt x="979" y="453"/>
                    <a:pt x="981" y="457"/>
                  </a:cubicBezTo>
                  <a:cubicBezTo>
                    <a:pt x="983" y="461"/>
                    <a:pt x="978" y="477"/>
                    <a:pt x="979" y="479"/>
                  </a:cubicBezTo>
                  <a:cubicBezTo>
                    <a:pt x="982" y="483"/>
                    <a:pt x="980" y="475"/>
                    <a:pt x="985" y="474"/>
                  </a:cubicBezTo>
                  <a:cubicBezTo>
                    <a:pt x="989" y="473"/>
                    <a:pt x="989" y="479"/>
                    <a:pt x="991" y="480"/>
                  </a:cubicBezTo>
                  <a:cubicBezTo>
                    <a:pt x="994" y="481"/>
                    <a:pt x="992" y="472"/>
                    <a:pt x="990" y="473"/>
                  </a:cubicBezTo>
                  <a:cubicBezTo>
                    <a:pt x="988" y="473"/>
                    <a:pt x="986" y="467"/>
                    <a:pt x="985" y="463"/>
                  </a:cubicBezTo>
                  <a:cubicBezTo>
                    <a:pt x="983" y="460"/>
                    <a:pt x="987" y="455"/>
                    <a:pt x="987" y="450"/>
                  </a:cubicBezTo>
                  <a:cubicBezTo>
                    <a:pt x="987" y="446"/>
                    <a:pt x="993" y="446"/>
                    <a:pt x="996" y="449"/>
                  </a:cubicBezTo>
                  <a:cubicBezTo>
                    <a:pt x="1000" y="453"/>
                    <a:pt x="1000" y="451"/>
                    <a:pt x="999" y="448"/>
                  </a:cubicBezTo>
                  <a:cubicBezTo>
                    <a:pt x="998" y="445"/>
                    <a:pt x="993" y="426"/>
                    <a:pt x="990" y="419"/>
                  </a:cubicBezTo>
                  <a:close/>
                  <a:moveTo>
                    <a:pt x="243" y="15"/>
                  </a:moveTo>
                  <a:cubicBezTo>
                    <a:pt x="246" y="18"/>
                    <a:pt x="233" y="17"/>
                    <a:pt x="232" y="19"/>
                  </a:cubicBezTo>
                  <a:cubicBezTo>
                    <a:pt x="230" y="22"/>
                    <a:pt x="223" y="21"/>
                    <a:pt x="224" y="24"/>
                  </a:cubicBezTo>
                  <a:cubicBezTo>
                    <a:pt x="226" y="27"/>
                    <a:pt x="237" y="27"/>
                    <a:pt x="237" y="24"/>
                  </a:cubicBezTo>
                  <a:cubicBezTo>
                    <a:pt x="237" y="22"/>
                    <a:pt x="244" y="24"/>
                    <a:pt x="244" y="22"/>
                  </a:cubicBezTo>
                  <a:cubicBezTo>
                    <a:pt x="244" y="20"/>
                    <a:pt x="247" y="18"/>
                    <a:pt x="253" y="17"/>
                  </a:cubicBezTo>
                  <a:cubicBezTo>
                    <a:pt x="260" y="17"/>
                    <a:pt x="260" y="14"/>
                    <a:pt x="254" y="11"/>
                  </a:cubicBezTo>
                  <a:cubicBezTo>
                    <a:pt x="248" y="8"/>
                    <a:pt x="239" y="13"/>
                    <a:pt x="243" y="15"/>
                  </a:cubicBezTo>
                  <a:close/>
                  <a:moveTo>
                    <a:pt x="232" y="208"/>
                  </a:moveTo>
                  <a:cubicBezTo>
                    <a:pt x="239" y="213"/>
                    <a:pt x="244" y="205"/>
                    <a:pt x="247" y="204"/>
                  </a:cubicBezTo>
                  <a:cubicBezTo>
                    <a:pt x="250" y="204"/>
                    <a:pt x="245" y="201"/>
                    <a:pt x="240" y="199"/>
                  </a:cubicBezTo>
                  <a:cubicBezTo>
                    <a:pt x="235" y="198"/>
                    <a:pt x="228" y="203"/>
                    <a:pt x="232" y="208"/>
                  </a:cubicBezTo>
                  <a:close/>
                  <a:moveTo>
                    <a:pt x="1372" y="248"/>
                  </a:moveTo>
                  <a:cubicBezTo>
                    <a:pt x="1369" y="247"/>
                    <a:pt x="1362" y="242"/>
                    <a:pt x="1360" y="240"/>
                  </a:cubicBezTo>
                  <a:cubicBezTo>
                    <a:pt x="1358" y="237"/>
                    <a:pt x="1349" y="236"/>
                    <a:pt x="1349" y="237"/>
                  </a:cubicBezTo>
                  <a:cubicBezTo>
                    <a:pt x="1349" y="238"/>
                    <a:pt x="1346" y="237"/>
                    <a:pt x="1345" y="235"/>
                  </a:cubicBezTo>
                  <a:cubicBezTo>
                    <a:pt x="1344" y="234"/>
                    <a:pt x="1335" y="233"/>
                    <a:pt x="1334" y="235"/>
                  </a:cubicBezTo>
                  <a:cubicBezTo>
                    <a:pt x="1334" y="237"/>
                    <a:pt x="1337" y="237"/>
                    <a:pt x="1338" y="239"/>
                  </a:cubicBezTo>
                  <a:cubicBezTo>
                    <a:pt x="1340" y="241"/>
                    <a:pt x="1336" y="242"/>
                    <a:pt x="1337" y="244"/>
                  </a:cubicBezTo>
                  <a:cubicBezTo>
                    <a:pt x="1338" y="246"/>
                    <a:pt x="1333" y="243"/>
                    <a:pt x="1332" y="242"/>
                  </a:cubicBezTo>
                  <a:cubicBezTo>
                    <a:pt x="1330" y="240"/>
                    <a:pt x="1331" y="236"/>
                    <a:pt x="1331" y="233"/>
                  </a:cubicBezTo>
                  <a:cubicBezTo>
                    <a:pt x="1332" y="231"/>
                    <a:pt x="1329" y="231"/>
                    <a:pt x="1328" y="229"/>
                  </a:cubicBezTo>
                  <a:cubicBezTo>
                    <a:pt x="1328" y="227"/>
                    <a:pt x="1317" y="222"/>
                    <a:pt x="1313" y="220"/>
                  </a:cubicBezTo>
                  <a:cubicBezTo>
                    <a:pt x="1308" y="218"/>
                    <a:pt x="1302" y="216"/>
                    <a:pt x="1301" y="214"/>
                  </a:cubicBezTo>
                  <a:cubicBezTo>
                    <a:pt x="1299" y="212"/>
                    <a:pt x="1291" y="211"/>
                    <a:pt x="1288" y="208"/>
                  </a:cubicBezTo>
                  <a:cubicBezTo>
                    <a:pt x="1285" y="205"/>
                    <a:pt x="1272" y="199"/>
                    <a:pt x="1266" y="199"/>
                  </a:cubicBezTo>
                  <a:cubicBezTo>
                    <a:pt x="1260" y="198"/>
                    <a:pt x="1261" y="195"/>
                    <a:pt x="1258" y="196"/>
                  </a:cubicBezTo>
                  <a:cubicBezTo>
                    <a:pt x="1256" y="196"/>
                    <a:pt x="1243" y="196"/>
                    <a:pt x="1239" y="195"/>
                  </a:cubicBezTo>
                  <a:cubicBezTo>
                    <a:pt x="1236" y="194"/>
                    <a:pt x="1235" y="197"/>
                    <a:pt x="1232" y="196"/>
                  </a:cubicBezTo>
                  <a:cubicBezTo>
                    <a:pt x="1229" y="195"/>
                    <a:pt x="1215" y="190"/>
                    <a:pt x="1214" y="192"/>
                  </a:cubicBezTo>
                  <a:cubicBezTo>
                    <a:pt x="1212" y="194"/>
                    <a:pt x="1213" y="197"/>
                    <a:pt x="1211" y="197"/>
                  </a:cubicBezTo>
                  <a:cubicBezTo>
                    <a:pt x="1209" y="198"/>
                    <a:pt x="1211" y="200"/>
                    <a:pt x="1215" y="203"/>
                  </a:cubicBezTo>
                  <a:cubicBezTo>
                    <a:pt x="1219" y="207"/>
                    <a:pt x="1216" y="210"/>
                    <a:pt x="1213" y="211"/>
                  </a:cubicBezTo>
                  <a:cubicBezTo>
                    <a:pt x="1209" y="213"/>
                    <a:pt x="1204" y="210"/>
                    <a:pt x="1202" y="207"/>
                  </a:cubicBezTo>
                  <a:cubicBezTo>
                    <a:pt x="1200" y="204"/>
                    <a:pt x="1195" y="206"/>
                    <a:pt x="1194" y="202"/>
                  </a:cubicBezTo>
                  <a:cubicBezTo>
                    <a:pt x="1193" y="198"/>
                    <a:pt x="1195" y="198"/>
                    <a:pt x="1198" y="200"/>
                  </a:cubicBezTo>
                  <a:cubicBezTo>
                    <a:pt x="1200" y="202"/>
                    <a:pt x="1203" y="200"/>
                    <a:pt x="1204" y="198"/>
                  </a:cubicBezTo>
                  <a:cubicBezTo>
                    <a:pt x="1204" y="195"/>
                    <a:pt x="1197" y="193"/>
                    <a:pt x="1194" y="194"/>
                  </a:cubicBezTo>
                  <a:cubicBezTo>
                    <a:pt x="1190" y="194"/>
                    <a:pt x="1188" y="199"/>
                    <a:pt x="1184" y="201"/>
                  </a:cubicBezTo>
                  <a:cubicBezTo>
                    <a:pt x="1180" y="203"/>
                    <a:pt x="1166" y="200"/>
                    <a:pt x="1164" y="199"/>
                  </a:cubicBezTo>
                  <a:cubicBezTo>
                    <a:pt x="1162" y="197"/>
                    <a:pt x="1142" y="199"/>
                    <a:pt x="1140" y="200"/>
                  </a:cubicBezTo>
                  <a:cubicBezTo>
                    <a:pt x="1138" y="202"/>
                    <a:pt x="1139" y="207"/>
                    <a:pt x="1138" y="208"/>
                  </a:cubicBezTo>
                  <a:cubicBezTo>
                    <a:pt x="1137" y="208"/>
                    <a:pt x="1136" y="201"/>
                    <a:pt x="1136" y="200"/>
                  </a:cubicBezTo>
                  <a:cubicBezTo>
                    <a:pt x="1136" y="199"/>
                    <a:pt x="1133" y="198"/>
                    <a:pt x="1130" y="198"/>
                  </a:cubicBezTo>
                  <a:cubicBezTo>
                    <a:pt x="1126" y="198"/>
                    <a:pt x="1124" y="198"/>
                    <a:pt x="1125" y="196"/>
                  </a:cubicBezTo>
                  <a:cubicBezTo>
                    <a:pt x="1127" y="194"/>
                    <a:pt x="1124" y="193"/>
                    <a:pt x="1127" y="191"/>
                  </a:cubicBezTo>
                  <a:cubicBezTo>
                    <a:pt x="1130" y="189"/>
                    <a:pt x="1122" y="183"/>
                    <a:pt x="1114" y="179"/>
                  </a:cubicBezTo>
                  <a:cubicBezTo>
                    <a:pt x="1106" y="176"/>
                    <a:pt x="1088" y="178"/>
                    <a:pt x="1083" y="180"/>
                  </a:cubicBezTo>
                  <a:cubicBezTo>
                    <a:pt x="1079" y="181"/>
                    <a:pt x="1069" y="181"/>
                    <a:pt x="1065" y="181"/>
                  </a:cubicBezTo>
                  <a:cubicBezTo>
                    <a:pt x="1060" y="181"/>
                    <a:pt x="1064" y="179"/>
                    <a:pt x="1062" y="177"/>
                  </a:cubicBezTo>
                  <a:cubicBezTo>
                    <a:pt x="1061" y="175"/>
                    <a:pt x="1053" y="172"/>
                    <a:pt x="1052" y="174"/>
                  </a:cubicBezTo>
                  <a:cubicBezTo>
                    <a:pt x="1051" y="176"/>
                    <a:pt x="1049" y="174"/>
                    <a:pt x="1049" y="172"/>
                  </a:cubicBezTo>
                  <a:cubicBezTo>
                    <a:pt x="1049" y="171"/>
                    <a:pt x="1042" y="169"/>
                    <a:pt x="1039" y="169"/>
                  </a:cubicBezTo>
                  <a:cubicBezTo>
                    <a:pt x="1036" y="170"/>
                    <a:pt x="1035" y="167"/>
                    <a:pt x="1038" y="167"/>
                  </a:cubicBezTo>
                  <a:cubicBezTo>
                    <a:pt x="1042" y="167"/>
                    <a:pt x="1047" y="167"/>
                    <a:pt x="1045" y="163"/>
                  </a:cubicBezTo>
                  <a:cubicBezTo>
                    <a:pt x="1042" y="160"/>
                    <a:pt x="1021" y="158"/>
                    <a:pt x="1019" y="159"/>
                  </a:cubicBezTo>
                  <a:cubicBezTo>
                    <a:pt x="1017" y="160"/>
                    <a:pt x="1019" y="163"/>
                    <a:pt x="1014" y="167"/>
                  </a:cubicBezTo>
                  <a:cubicBezTo>
                    <a:pt x="1010" y="171"/>
                    <a:pt x="1005" y="168"/>
                    <a:pt x="1006" y="166"/>
                  </a:cubicBezTo>
                  <a:cubicBezTo>
                    <a:pt x="1006" y="164"/>
                    <a:pt x="1012" y="164"/>
                    <a:pt x="1012" y="162"/>
                  </a:cubicBezTo>
                  <a:cubicBezTo>
                    <a:pt x="1012" y="160"/>
                    <a:pt x="1004" y="161"/>
                    <a:pt x="1003" y="160"/>
                  </a:cubicBezTo>
                  <a:cubicBezTo>
                    <a:pt x="1002" y="158"/>
                    <a:pt x="1005" y="157"/>
                    <a:pt x="1007" y="157"/>
                  </a:cubicBezTo>
                  <a:cubicBezTo>
                    <a:pt x="1010" y="158"/>
                    <a:pt x="1015" y="159"/>
                    <a:pt x="1015" y="157"/>
                  </a:cubicBezTo>
                  <a:cubicBezTo>
                    <a:pt x="1016" y="156"/>
                    <a:pt x="1012" y="156"/>
                    <a:pt x="1008" y="155"/>
                  </a:cubicBezTo>
                  <a:cubicBezTo>
                    <a:pt x="1003" y="154"/>
                    <a:pt x="991" y="152"/>
                    <a:pt x="985" y="152"/>
                  </a:cubicBezTo>
                  <a:cubicBezTo>
                    <a:pt x="979" y="153"/>
                    <a:pt x="977" y="150"/>
                    <a:pt x="973" y="150"/>
                  </a:cubicBezTo>
                  <a:cubicBezTo>
                    <a:pt x="970" y="149"/>
                    <a:pt x="970" y="151"/>
                    <a:pt x="971" y="153"/>
                  </a:cubicBezTo>
                  <a:cubicBezTo>
                    <a:pt x="973" y="155"/>
                    <a:pt x="968" y="156"/>
                    <a:pt x="964" y="156"/>
                  </a:cubicBezTo>
                  <a:cubicBezTo>
                    <a:pt x="960" y="155"/>
                    <a:pt x="955" y="158"/>
                    <a:pt x="957" y="161"/>
                  </a:cubicBezTo>
                  <a:cubicBezTo>
                    <a:pt x="959" y="164"/>
                    <a:pt x="961" y="160"/>
                    <a:pt x="963" y="161"/>
                  </a:cubicBezTo>
                  <a:cubicBezTo>
                    <a:pt x="965" y="162"/>
                    <a:pt x="958" y="164"/>
                    <a:pt x="961" y="165"/>
                  </a:cubicBezTo>
                  <a:cubicBezTo>
                    <a:pt x="964" y="167"/>
                    <a:pt x="964" y="169"/>
                    <a:pt x="964" y="171"/>
                  </a:cubicBezTo>
                  <a:cubicBezTo>
                    <a:pt x="964" y="172"/>
                    <a:pt x="959" y="173"/>
                    <a:pt x="957" y="171"/>
                  </a:cubicBezTo>
                  <a:cubicBezTo>
                    <a:pt x="955" y="169"/>
                    <a:pt x="953" y="170"/>
                    <a:pt x="950" y="170"/>
                  </a:cubicBezTo>
                  <a:cubicBezTo>
                    <a:pt x="946" y="170"/>
                    <a:pt x="944" y="172"/>
                    <a:pt x="947" y="172"/>
                  </a:cubicBezTo>
                  <a:cubicBezTo>
                    <a:pt x="951" y="172"/>
                    <a:pt x="952" y="175"/>
                    <a:pt x="947" y="175"/>
                  </a:cubicBezTo>
                  <a:cubicBezTo>
                    <a:pt x="943" y="176"/>
                    <a:pt x="944" y="171"/>
                    <a:pt x="941" y="171"/>
                  </a:cubicBezTo>
                  <a:cubicBezTo>
                    <a:pt x="938" y="172"/>
                    <a:pt x="932" y="169"/>
                    <a:pt x="929" y="169"/>
                  </a:cubicBezTo>
                  <a:cubicBezTo>
                    <a:pt x="925" y="169"/>
                    <a:pt x="924" y="172"/>
                    <a:pt x="919" y="172"/>
                  </a:cubicBezTo>
                  <a:cubicBezTo>
                    <a:pt x="915" y="173"/>
                    <a:pt x="909" y="170"/>
                    <a:pt x="907" y="168"/>
                  </a:cubicBezTo>
                  <a:cubicBezTo>
                    <a:pt x="905" y="165"/>
                    <a:pt x="905" y="165"/>
                    <a:pt x="903" y="167"/>
                  </a:cubicBezTo>
                  <a:cubicBezTo>
                    <a:pt x="900" y="170"/>
                    <a:pt x="900" y="175"/>
                    <a:pt x="898" y="176"/>
                  </a:cubicBezTo>
                  <a:cubicBezTo>
                    <a:pt x="896" y="176"/>
                    <a:pt x="895" y="181"/>
                    <a:pt x="893" y="182"/>
                  </a:cubicBezTo>
                  <a:cubicBezTo>
                    <a:pt x="891" y="183"/>
                    <a:pt x="891" y="180"/>
                    <a:pt x="888" y="180"/>
                  </a:cubicBezTo>
                  <a:cubicBezTo>
                    <a:pt x="885" y="181"/>
                    <a:pt x="877" y="172"/>
                    <a:pt x="876" y="169"/>
                  </a:cubicBezTo>
                  <a:cubicBezTo>
                    <a:pt x="876" y="167"/>
                    <a:pt x="870" y="162"/>
                    <a:pt x="869" y="161"/>
                  </a:cubicBezTo>
                  <a:cubicBezTo>
                    <a:pt x="867" y="160"/>
                    <a:pt x="870" y="160"/>
                    <a:pt x="872" y="161"/>
                  </a:cubicBezTo>
                  <a:cubicBezTo>
                    <a:pt x="874" y="163"/>
                    <a:pt x="876" y="163"/>
                    <a:pt x="878" y="162"/>
                  </a:cubicBezTo>
                  <a:cubicBezTo>
                    <a:pt x="880" y="161"/>
                    <a:pt x="879" y="157"/>
                    <a:pt x="876" y="157"/>
                  </a:cubicBezTo>
                  <a:cubicBezTo>
                    <a:pt x="873" y="156"/>
                    <a:pt x="874" y="154"/>
                    <a:pt x="876" y="153"/>
                  </a:cubicBezTo>
                  <a:cubicBezTo>
                    <a:pt x="877" y="153"/>
                    <a:pt x="872" y="148"/>
                    <a:pt x="874" y="148"/>
                  </a:cubicBezTo>
                  <a:cubicBezTo>
                    <a:pt x="876" y="147"/>
                    <a:pt x="875" y="145"/>
                    <a:pt x="873" y="145"/>
                  </a:cubicBezTo>
                  <a:cubicBezTo>
                    <a:pt x="870" y="145"/>
                    <a:pt x="867" y="142"/>
                    <a:pt x="867" y="141"/>
                  </a:cubicBezTo>
                  <a:cubicBezTo>
                    <a:pt x="867" y="140"/>
                    <a:pt x="856" y="139"/>
                    <a:pt x="856" y="141"/>
                  </a:cubicBezTo>
                  <a:cubicBezTo>
                    <a:pt x="857" y="143"/>
                    <a:pt x="853" y="142"/>
                    <a:pt x="854" y="141"/>
                  </a:cubicBezTo>
                  <a:cubicBezTo>
                    <a:pt x="854" y="139"/>
                    <a:pt x="850" y="140"/>
                    <a:pt x="844" y="138"/>
                  </a:cubicBezTo>
                  <a:cubicBezTo>
                    <a:pt x="839" y="137"/>
                    <a:pt x="839" y="133"/>
                    <a:pt x="837" y="133"/>
                  </a:cubicBezTo>
                  <a:cubicBezTo>
                    <a:pt x="835" y="133"/>
                    <a:pt x="836" y="138"/>
                    <a:pt x="833" y="137"/>
                  </a:cubicBezTo>
                  <a:cubicBezTo>
                    <a:pt x="831" y="136"/>
                    <a:pt x="828" y="138"/>
                    <a:pt x="829" y="141"/>
                  </a:cubicBezTo>
                  <a:cubicBezTo>
                    <a:pt x="831" y="144"/>
                    <a:pt x="830" y="145"/>
                    <a:pt x="829" y="147"/>
                  </a:cubicBezTo>
                  <a:cubicBezTo>
                    <a:pt x="829" y="150"/>
                    <a:pt x="828" y="149"/>
                    <a:pt x="825" y="148"/>
                  </a:cubicBezTo>
                  <a:cubicBezTo>
                    <a:pt x="821" y="147"/>
                    <a:pt x="821" y="150"/>
                    <a:pt x="815" y="149"/>
                  </a:cubicBezTo>
                  <a:cubicBezTo>
                    <a:pt x="808" y="147"/>
                    <a:pt x="805" y="149"/>
                    <a:pt x="804" y="147"/>
                  </a:cubicBezTo>
                  <a:cubicBezTo>
                    <a:pt x="803" y="144"/>
                    <a:pt x="801" y="144"/>
                    <a:pt x="800" y="146"/>
                  </a:cubicBezTo>
                  <a:cubicBezTo>
                    <a:pt x="800" y="148"/>
                    <a:pt x="790" y="147"/>
                    <a:pt x="789" y="144"/>
                  </a:cubicBezTo>
                  <a:cubicBezTo>
                    <a:pt x="788" y="142"/>
                    <a:pt x="791" y="141"/>
                    <a:pt x="793" y="141"/>
                  </a:cubicBezTo>
                  <a:cubicBezTo>
                    <a:pt x="794" y="140"/>
                    <a:pt x="791" y="139"/>
                    <a:pt x="785" y="139"/>
                  </a:cubicBezTo>
                  <a:cubicBezTo>
                    <a:pt x="780" y="140"/>
                    <a:pt x="776" y="136"/>
                    <a:pt x="770" y="137"/>
                  </a:cubicBezTo>
                  <a:cubicBezTo>
                    <a:pt x="765" y="138"/>
                    <a:pt x="752" y="139"/>
                    <a:pt x="750" y="140"/>
                  </a:cubicBezTo>
                  <a:cubicBezTo>
                    <a:pt x="748" y="140"/>
                    <a:pt x="752" y="144"/>
                    <a:pt x="749" y="144"/>
                  </a:cubicBezTo>
                  <a:cubicBezTo>
                    <a:pt x="746" y="144"/>
                    <a:pt x="748" y="139"/>
                    <a:pt x="748" y="136"/>
                  </a:cubicBezTo>
                  <a:cubicBezTo>
                    <a:pt x="747" y="133"/>
                    <a:pt x="743" y="133"/>
                    <a:pt x="744" y="135"/>
                  </a:cubicBezTo>
                  <a:cubicBezTo>
                    <a:pt x="744" y="137"/>
                    <a:pt x="737" y="138"/>
                    <a:pt x="735" y="136"/>
                  </a:cubicBezTo>
                  <a:cubicBezTo>
                    <a:pt x="734" y="135"/>
                    <a:pt x="731" y="133"/>
                    <a:pt x="726" y="131"/>
                  </a:cubicBezTo>
                  <a:cubicBezTo>
                    <a:pt x="722" y="130"/>
                    <a:pt x="716" y="135"/>
                    <a:pt x="717" y="137"/>
                  </a:cubicBezTo>
                  <a:cubicBezTo>
                    <a:pt x="718" y="138"/>
                    <a:pt x="722" y="137"/>
                    <a:pt x="722" y="138"/>
                  </a:cubicBezTo>
                  <a:cubicBezTo>
                    <a:pt x="722" y="140"/>
                    <a:pt x="712" y="139"/>
                    <a:pt x="712" y="141"/>
                  </a:cubicBezTo>
                  <a:cubicBezTo>
                    <a:pt x="712" y="142"/>
                    <a:pt x="703" y="145"/>
                    <a:pt x="700" y="145"/>
                  </a:cubicBezTo>
                  <a:cubicBezTo>
                    <a:pt x="692" y="146"/>
                    <a:pt x="690" y="146"/>
                    <a:pt x="687" y="149"/>
                  </a:cubicBezTo>
                  <a:cubicBezTo>
                    <a:pt x="683" y="152"/>
                    <a:pt x="686" y="146"/>
                    <a:pt x="689" y="144"/>
                  </a:cubicBezTo>
                  <a:cubicBezTo>
                    <a:pt x="692" y="141"/>
                    <a:pt x="695" y="142"/>
                    <a:pt x="696" y="140"/>
                  </a:cubicBezTo>
                  <a:cubicBezTo>
                    <a:pt x="698" y="137"/>
                    <a:pt x="701" y="138"/>
                    <a:pt x="705" y="137"/>
                  </a:cubicBezTo>
                  <a:cubicBezTo>
                    <a:pt x="710" y="136"/>
                    <a:pt x="709" y="134"/>
                    <a:pt x="711" y="133"/>
                  </a:cubicBezTo>
                  <a:cubicBezTo>
                    <a:pt x="714" y="132"/>
                    <a:pt x="719" y="130"/>
                    <a:pt x="720" y="128"/>
                  </a:cubicBezTo>
                  <a:cubicBezTo>
                    <a:pt x="721" y="125"/>
                    <a:pt x="731" y="122"/>
                    <a:pt x="734" y="122"/>
                  </a:cubicBezTo>
                  <a:cubicBezTo>
                    <a:pt x="736" y="122"/>
                    <a:pt x="736" y="118"/>
                    <a:pt x="737" y="118"/>
                  </a:cubicBezTo>
                  <a:cubicBezTo>
                    <a:pt x="739" y="118"/>
                    <a:pt x="745" y="115"/>
                    <a:pt x="747" y="114"/>
                  </a:cubicBezTo>
                  <a:cubicBezTo>
                    <a:pt x="749" y="113"/>
                    <a:pt x="751" y="111"/>
                    <a:pt x="751" y="109"/>
                  </a:cubicBezTo>
                  <a:cubicBezTo>
                    <a:pt x="751" y="107"/>
                    <a:pt x="748" y="108"/>
                    <a:pt x="747" y="106"/>
                  </a:cubicBezTo>
                  <a:cubicBezTo>
                    <a:pt x="747" y="105"/>
                    <a:pt x="749" y="106"/>
                    <a:pt x="751" y="105"/>
                  </a:cubicBezTo>
                  <a:cubicBezTo>
                    <a:pt x="754" y="104"/>
                    <a:pt x="751" y="101"/>
                    <a:pt x="749" y="101"/>
                  </a:cubicBezTo>
                  <a:cubicBezTo>
                    <a:pt x="747" y="102"/>
                    <a:pt x="750" y="99"/>
                    <a:pt x="749" y="97"/>
                  </a:cubicBezTo>
                  <a:cubicBezTo>
                    <a:pt x="747" y="95"/>
                    <a:pt x="743" y="99"/>
                    <a:pt x="743" y="96"/>
                  </a:cubicBezTo>
                  <a:cubicBezTo>
                    <a:pt x="743" y="94"/>
                    <a:pt x="743" y="91"/>
                    <a:pt x="742" y="90"/>
                  </a:cubicBezTo>
                  <a:cubicBezTo>
                    <a:pt x="740" y="88"/>
                    <a:pt x="738" y="92"/>
                    <a:pt x="735" y="90"/>
                  </a:cubicBezTo>
                  <a:cubicBezTo>
                    <a:pt x="732" y="88"/>
                    <a:pt x="723" y="86"/>
                    <a:pt x="723" y="87"/>
                  </a:cubicBezTo>
                  <a:cubicBezTo>
                    <a:pt x="723" y="88"/>
                    <a:pt x="719" y="86"/>
                    <a:pt x="718" y="87"/>
                  </a:cubicBezTo>
                  <a:cubicBezTo>
                    <a:pt x="717" y="88"/>
                    <a:pt x="710" y="88"/>
                    <a:pt x="708" y="87"/>
                  </a:cubicBezTo>
                  <a:cubicBezTo>
                    <a:pt x="706" y="86"/>
                    <a:pt x="703" y="88"/>
                    <a:pt x="703" y="90"/>
                  </a:cubicBezTo>
                  <a:cubicBezTo>
                    <a:pt x="703" y="92"/>
                    <a:pt x="694" y="91"/>
                    <a:pt x="693" y="91"/>
                  </a:cubicBezTo>
                  <a:cubicBezTo>
                    <a:pt x="691" y="91"/>
                    <a:pt x="699" y="84"/>
                    <a:pt x="699" y="83"/>
                  </a:cubicBezTo>
                  <a:cubicBezTo>
                    <a:pt x="699" y="82"/>
                    <a:pt x="686" y="84"/>
                    <a:pt x="685" y="82"/>
                  </a:cubicBezTo>
                  <a:cubicBezTo>
                    <a:pt x="685" y="81"/>
                    <a:pt x="679" y="81"/>
                    <a:pt x="676" y="81"/>
                  </a:cubicBezTo>
                  <a:cubicBezTo>
                    <a:pt x="673" y="81"/>
                    <a:pt x="676" y="80"/>
                    <a:pt x="678" y="80"/>
                  </a:cubicBezTo>
                  <a:cubicBezTo>
                    <a:pt x="681" y="80"/>
                    <a:pt x="683" y="78"/>
                    <a:pt x="686" y="77"/>
                  </a:cubicBezTo>
                  <a:cubicBezTo>
                    <a:pt x="688" y="77"/>
                    <a:pt x="688" y="76"/>
                    <a:pt x="687" y="74"/>
                  </a:cubicBezTo>
                  <a:cubicBezTo>
                    <a:pt x="686" y="72"/>
                    <a:pt x="683" y="73"/>
                    <a:pt x="680" y="72"/>
                  </a:cubicBezTo>
                  <a:cubicBezTo>
                    <a:pt x="677" y="72"/>
                    <a:pt x="674" y="70"/>
                    <a:pt x="671" y="70"/>
                  </a:cubicBezTo>
                  <a:cubicBezTo>
                    <a:pt x="669" y="70"/>
                    <a:pt x="666" y="72"/>
                    <a:pt x="661" y="73"/>
                  </a:cubicBezTo>
                  <a:cubicBezTo>
                    <a:pt x="655" y="74"/>
                    <a:pt x="655" y="78"/>
                    <a:pt x="652" y="79"/>
                  </a:cubicBezTo>
                  <a:cubicBezTo>
                    <a:pt x="649" y="81"/>
                    <a:pt x="644" y="86"/>
                    <a:pt x="647" y="86"/>
                  </a:cubicBezTo>
                  <a:cubicBezTo>
                    <a:pt x="649" y="87"/>
                    <a:pt x="648" y="88"/>
                    <a:pt x="648" y="90"/>
                  </a:cubicBezTo>
                  <a:cubicBezTo>
                    <a:pt x="648" y="91"/>
                    <a:pt x="646" y="92"/>
                    <a:pt x="644" y="91"/>
                  </a:cubicBezTo>
                  <a:cubicBezTo>
                    <a:pt x="641" y="91"/>
                    <a:pt x="631" y="91"/>
                    <a:pt x="631" y="93"/>
                  </a:cubicBezTo>
                  <a:cubicBezTo>
                    <a:pt x="631" y="95"/>
                    <a:pt x="637" y="96"/>
                    <a:pt x="637" y="97"/>
                  </a:cubicBezTo>
                  <a:cubicBezTo>
                    <a:pt x="636" y="98"/>
                    <a:pt x="632" y="97"/>
                    <a:pt x="630" y="96"/>
                  </a:cubicBezTo>
                  <a:cubicBezTo>
                    <a:pt x="629" y="95"/>
                    <a:pt x="624" y="95"/>
                    <a:pt x="623" y="97"/>
                  </a:cubicBezTo>
                  <a:cubicBezTo>
                    <a:pt x="623" y="99"/>
                    <a:pt x="619" y="99"/>
                    <a:pt x="618" y="98"/>
                  </a:cubicBezTo>
                  <a:cubicBezTo>
                    <a:pt x="617" y="98"/>
                    <a:pt x="615" y="99"/>
                    <a:pt x="613" y="99"/>
                  </a:cubicBezTo>
                  <a:cubicBezTo>
                    <a:pt x="611" y="98"/>
                    <a:pt x="617" y="95"/>
                    <a:pt x="615" y="94"/>
                  </a:cubicBezTo>
                  <a:cubicBezTo>
                    <a:pt x="614" y="93"/>
                    <a:pt x="608" y="94"/>
                    <a:pt x="608" y="96"/>
                  </a:cubicBezTo>
                  <a:cubicBezTo>
                    <a:pt x="607" y="98"/>
                    <a:pt x="604" y="95"/>
                    <a:pt x="602" y="95"/>
                  </a:cubicBezTo>
                  <a:cubicBezTo>
                    <a:pt x="601" y="96"/>
                    <a:pt x="600" y="97"/>
                    <a:pt x="597" y="98"/>
                  </a:cubicBezTo>
                  <a:cubicBezTo>
                    <a:pt x="595" y="99"/>
                    <a:pt x="590" y="97"/>
                    <a:pt x="589" y="99"/>
                  </a:cubicBezTo>
                  <a:cubicBezTo>
                    <a:pt x="588" y="101"/>
                    <a:pt x="594" y="101"/>
                    <a:pt x="594" y="102"/>
                  </a:cubicBezTo>
                  <a:cubicBezTo>
                    <a:pt x="594" y="103"/>
                    <a:pt x="581" y="103"/>
                    <a:pt x="581" y="104"/>
                  </a:cubicBezTo>
                  <a:cubicBezTo>
                    <a:pt x="581" y="105"/>
                    <a:pt x="576" y="105"/>
                    <a:pt x="571" y="105"/>
                  </a:cubicBezTo>
                  <a:cubicBezTo>
                    <a:pt x="565" y="106"/>
                    <a:pt x="568" y="108"/>
                    <a:pt x="563" y="109"/>
                  </a:cubicBezTo>
                  <a:cubicBezTo>
                    <a:pt x="559" y="110"/>
                    <a:pt x="557" y="110"/>
                    <a:pt x="556" y="112"/>
                  </a:cubicBezTo>
                  <a:cubicBezTo>
                    <a:pt x="554" y="114"/>
                    <a:pt x="551" y="115"/>
                    <a:pt x="550" y="113"/>
                  </a:cubicBezTo>
                  <a:cubicBezTo>
                    <a:pt x="548" y="111"/>
                    <a:pt x="544" y="114"/>
                    <a:pt x="546" y="114"/>
                  </a:cubicBezTo>
                  <a:cubicBezTo>
                    <a:pt x="548" y="114"/>
                    <a:pt x="546" y="116"/>
                    <a:pt x="545" y="116"/>
                  </a:cubicBezTo>
                  <a:cubicBezTo>
                    <a:pt x="544" y="115"/>
                    <a:pt x="540" y="118"/>
                    <a:pt x="542" y="118"/>
                  </a:cubicBezTo>
                  <a:cubicBezTo>
                    <a:pt x="544" y="118"/>
                    <a:pt x="545" y="119"/>
                    <a:pt x="544" y="121"/>
                  </a:cubicBezTo>
                  <a:cubicBezTo>
                    <a:pt x="543" y="122"/>
                    <a:pt x="539" y="119"/>
                    <a:pt x="537" y="120"/>
                  </a:cubicBezTo>
                  <a:cubicBezTo>
                    <a:pt x="536" y="122"/>
                    <a:pt x="540" y="123"/>
                    <a:pt x="542" y="123"/>
                  </a:cubicBezTo>
                  <a:cubicBezTo>
                    <a:pt x="544" y="123"/>
                    <a:pt x="545" y="124"/>
                    <a:pt x="545" y="126"/>
                  </a:cubicBezTo>
                  <a:cubicBezTo>
                    <a:pt x="546" y="127"/>
                    <a:pt x="540" y="125"/>
                    <a:pt x="539" y="126"/>
                  </a:cubicBezTo>
                  <a:cubicBezTo>
                    <a:pt x="538" y="127"/>
                    <a:pt x="540" y="128"/>
                    <a:pt x="542" y="128"/>
                  </a:cubicBezTo>
                  <a:cubicBezTo>
                    <a:pt x="545" y="128"/>
                    <a:pt x="543" y="129"/>
                    <a:pt x="545" y="131"/>
                  </a:cubicBezTo>
                  <a:cubicBezTo>
                    <a:pt x="545" y="131"/>
                    <a:pt x="545" y="131"/>
                    <a:pt x="545" y="131"/>
                  </a:cubicBezTo>
                  <a:cubicBezTo>
                    <a:pt x="547" y="133"/>
                    <a:pt x="544" y="133"/>
                    <a:pt x="545" y="135"/>
                  </a:cubicBezTo>
                  <a:cubicBezTo>
                    <a:pt x="545" y="136"/>
                    <a:pt x="542" y="137"/>
                    <a:pt x="542" y="135"/>
                  </a:cubicBezTo>
                  <a:cubicBezTo>
                    <a:pt x="542" y="134"/>
                    <a:pt x="536" y="134"/>
                    <a:pt x="535" y="135"/>
                  </a:cubicBezTo>
                  <a:cubicBezTo>
                    <a:pt x="533" y="137"/>
                    <a:pt x="532" y="138"/>
                    <a:pt x="531" y="136"/>
                  </a:cubicBezTo>
                  <a:cubicBezTo>
                    <a:pt x="529" y="135"/>
                    <a:pt x="525" y="137"/>
                    <a:pt x="519" y="137"/>
                  </a:cubicBezTo>
                  <a:cubicBezTo>
                    <a:pt x="513" y="137"/>
                    <a:pt x="501" y="138"/>
                    <a:pt x="498" y="139"/>
                  </a:cubicBezTo>
                  <a:cubicBezTo>
                    <a:pt x="495" y="140"/>
                    <a:pt x="493" y="144"/>
                    <a:pt x="495" y="147"/>
                  </a:cubicBezTo>
                  <a:cubicBezTo>
                    <a:pt x="498" y="150"/>
                    <a:pt x="496" y="151"/>
                    <a:pt x="496" y="152"/>
                  </a:cubicBezTo>
                  <a:cubicBezTo>
                    <a:pt x="496" y="154"/>
                    <a:pt x="503" y="158"/>
                    <a:pt x="506" y="158"/>
                  </a:cubicBezTo>
                  <a:cubicBezTo>
                    <a:pt x="510" y="159"/>
                    <a:pt x="513" y="163"/>
                    <a:pt x="511" y="166"/>
                  </a:cubicBezTo>
                  <a:cubicBezTo>
                    <a:pt x="509" y="169"/>
                    <a:pt x="502" y="165"/>
                    <a:pt x="497" y="162"/>
                  </a:cubicBezTo>
                  <a:cubicBezTo>
                    <a:pt x="493" y="158"/>
                    <a:pt x="482" y="157"/>
                    <a:pt x="479" y="157"/>
                  </a:cubicBezTo>
                  <a:cubicBezTo>
                    <a:pt x="476" y="157"/>
                    <a:pt x="478" y="154"/>
                    <a:pt x="473" y="154"/>
                  </a:cubicBezTo>
                  <a:cubicBezTo>
                    <a:pt x="469" y="154"/>
                    <a:pt x="465" y="158"/>
                    <a:pt x="468" y="158"/>
                  </a:cubicBezTo>
                  <a:cubicBezTo>
                    <a:pt x="471" y="158"/>
                    <a:pt x="473" y="158"/>
                    <a:pt x="471" y="159"/>
                  </a:cubicBezTo>
                  <a:cubicBezTo>
                    <a:pt x="470" y="161"/>
                    <a:pt x="472" y="160"/>
                    <a:pt x="476" y="162"/>
                  </a:cubicBezTo>
                  <a:cubicBezTo>
                    <a:pt x="479" y="163"/>
                    <a:pt x="473" y="166"/>
                    <a:pt x="469" y="163"/>
                  </a:cubicBezTo>
                  <a:cubicBezTo>
                    <a:pt x="465" y="161"/>
                    <a:pt x="462" y="163"/>
                    <a:pt x="460" y="165"/>
                  </a:cubicBezTo>
                  <a:cubicBezTo>
                    <a:pt x="459" y="167"/>
                    <a:pt x="465" y="172"/>
                    <a:pt x="471" y="173"/>
                  </a:cubicBezTo>
                  <a:cubicBezTo>
                    <a:pt x="478" y="174"/>
                    <a:pt x="475" y="176"/>
                    <a:pt x="478" y="177"/>
                  </a:cubicBezTo>
                  <a:cubicBezTo>
                    <a:pt x="481" y="178"/>
                    <a:pt x="479" y="179"/>
                    <a:pt x="477" y="180"/>
                  </a:cubicBezTo>
                  <a:cubicBezTo>
                    <a:pt x="475" y="180"/>
                    <a:pt x="471" y="177"/>
                    <a:pt x="468" y="175"/>
                  </a:cubicBezTo>
                  <a:cubicBezTo>
                    <a:pt x="465" y="173"/>
                    <a:pt x="456" y="176"/>
                    <a:pt x="454" y="174"/>
                  </a:cubicBezTo>
                  <a:cubicBezTo>
                    <a:pt x="452" y="172"/>
                    <a:pt x="455" y="170"/>
                    <a:pt x="454" y="168"/>
                  </a:cubicBezTo>
                  <a:cubicBezTo>
                    <a:pt x="452" y="167"/>
                    <a:pt x="454" y="164"/>
                    <a:pt x="456" y="160"/>
                  </a:cubicBezTo>
                  <a:cubicBezTo>
                    <a:pt x="458" y="157"/>
                    <a:pt x="455" y="151"/>
                    <a:pt x="452" y="150"/>
                  </a:cubicBezTo>
                  <a:cubicBezTo>
                    <a:pt x="449" y="150"/>
                    <a:pt x="449" y="153"/>
                    <a:pt x="450" y="154"/>
                  </a:cubicBezTo>
                  <a:cubicBezTo>
                    <a:pt x="451" y="155"/>
                    <a:pt x="450" y="159"/>
                    <a:pt x="448" y="162"/>
                  </a:cubicBezTo>
                  <a:cubicBezTo>
                    <a:pt x="446" y="165"/>
                    <a:pt x="438" y="165"/>
                    <a:pt x="438" y="167"/>
                  </a:cubicBezTo>
                  <a:cubicBezTo>
                    <a:pt x="438" y="169"/>
                    <a:pt x="434" y="171"/>
                    <a:pt x="435" y="172"/>
                  </a:cubicBezTo>
                  <a:cubicBezTo>
                    <a:pt x="437" y="174"/>
                    <a:pt x="443" y="181"/>
                    <a:pt x="444" y="183"/>
                  </a:cubicBezTo>
                  <a:cubicBezTo>
                    <a:pt x="445" y="185"/>
                    <a:pt x="439" y="193"/>
                    <a:pt x="440" y="197"/>
                  </a:cubicBezTo>
                  <a:cubicBezTo>
                    <a:pt x="441" y="201"/>
                    <a:pt x="439" y="203"/>
                    <a:pt x="440" y="205"/>
                  </a:cubicBezTo>
                  <a:cubicBezTo>
                    <a:pt x="441" y="207"/>
                    <a:pt x="444" y="205"/>
                    <a:pt x="446" y="206"/>
                  </a:cubicBezTo>
                  <a:cubicBezTo>
                    <a:pt x="448" y="207"/>
                    <a:pt x="451" y="205"/>
                    <a:pt x="456" y="204"/>
                  </a:cubicBezTo>
                  <a:cubicBezTo>
                    <a:pt x="460" y="203"/>
                    <a:pt x="468" y="208"/>
                    <a:pt x="471" y="209"/>
                  </a:cubicBezTo>
                  <a:cubicBezTo>
                    <a:pt x="474" y="211"/>
                    <a:pt x="472" y="213"/>
                    <a:pt x="474" y="215"/>
                  </a:cubicBezTo>
                  <a:cubicBezTo>
                    <a:pt x="476" y="218"/>
                    <a:pt x="470" y="218"/>
                    <a:pt x="470" y="221"/>
                  </a:cubicBezTo>
                  <a:cubicBezTo>
                    <a:pt x="470" y="225"/>
                    <a:pt x="479" y="226"/>
                    <a:pt x="480" y="227"/>
                  </a:cubicBezTo>
                  <a:cubicBezTo>
                    <a:pt x="480" y="228"/>
                    <a:pt x="473" y="228"/>
                    <a:pt x="471" y="227"/>
                  </a:cubicBezTo>
                  <a:cubicBezTo>
                    <a:pt x="468" y="226"/>
                    <a:pt x="468" y="222"/>
                    <a:pt x="467" y="222"/>
                  </a:cubicBezTo>
                  <a:cubicBezTo>
                    <a:pt x="466" y="221"/>
                    <a:pt x="469" y="218"/>
                    <a:pt x="469" y="216"/>
                  </a:cubicBezTo>
                  <a:cubicBezTo>
                    <a:pt x="469" y="213"/>
                    <a:pt x="466" y="212"/>
                    <a:pt x="465" y="211"/>
                  </a:cubicBezTo>
                  <a:cubicBezTo>
                    <a:pt x="464" y="209"/>
                    <a:pt x="462" y="207"/>
                    <a:pt x="460" y="207"/>
                  </a:cubicBezTo>
                  <a:cubicBezTo>
                    <a:pt x="458" y="208"/>
                    <a:pt x="450" y="208"/>
                    <a:pt x="447" y="211"/>
                  </a:cubicBezTo>
                  <a:cubicBezTo>
                    <a:pt x="445" y="213"/>
                    <a:pt x="448" y="219"/>
                    <a:pt x="449" y="222"/>
                  </a:cubicBezTo>
                  <a:cubicBezTo>
                    <a:pt x="450" y="225"/>
                    <a:pt x="442" y="229"/>
                    <a:pt x="442" y="231"/>
                  </a:cubicBezTo>
                  <a:cubicBezTo>
                    <a:pt x="443" y="234"/>
                    <a:pt x="440" y="235"/>
                    <a:pt x="436" y="237"/>
                  </a:cubicBezTo>
                  <a:cubicBezTo>
                    <a:pt x="433" y="239"/>
                    <a:pt x="429" y="240"/>
                    <a:pt x="429" y="243"/>
                  </a:cubicBezTo>
                  <a:cubicBezTo>
                    <a:pt x="429" y="246"/>
                    <a:pt x="424" y="245"/>
                    <a:pt x="422" y="243"/>
                  </a:cubicBezTo>
                  <a:cubicBezTo>
                    <a:pt x="419" y="242"/>
                    <a:pt x="416" y="244"/>
                    <a:pt x="412" y="244"/>
                  </a:cubicBezTo>
                  <a:cubicBezTo>
                    <a:pt x="409" y="244"/>
                    <a:pt x="409" y="241"/>
                    <a:pt x="406" y="242"/>
                  </a:cubicBezTo>
                  <a:cubicBezTo>
                    <a:pt x="403" y="243"/>
                    <a:pt x="401" y="240"/>
                    <a:pt x="402" y="238"/>
                  </a:cubicBezTo>
                  <a:cubicBezTo>
                    <a:pt x="403" y="236"/>
                    <a:pt x="406" y="238"/>
                    <a:pt x="406" y="239"/>
                  </a:cubicBezTo>
                  <a:cubicBezTo>
                    <a:pt x="407" y="241"/>
                    <a:pt x="409" y="240"/>
                    <a:pt x="411" y="239"/>
                  </a:cubicBezTo>
                  <a:cubicBezTo>
                    <a:pt x="413" y="238"/>
                    <a:pt x="412" y="241"/>
                    <a:pt x="416" y="241"/>
                  </a:cubicBezTo>
                  <a:cubicBezTo>
                    <a:pt x="419" y="241"/>
                    <a:pt x="417" y="239"/>
                    <a:pt x="420" y="239"/>
                  </a:cubicBezTo>
                  <a:cubicBezTo>
                    <a:pt x="422" y="240"/>
                    <a:pt x="423" y="239"/>
                    <a:pt x="422" y="237"/>
                  </a:cubicBezTo>
                  <a:cubicBezTo>
                    <a:pt x="421" y="236"/>
                    <a:pt x="424" y="235"/>
                    <a:pt x="425" y="234"/>
                  </a:cubicBezTo>
                  <a:cubicBezTo>
                    <a:pt x="427" y="234"/>
                    <a:pt x="426" y="231"/>
                    <a:pt x="428" y="230"/>
                  </a:cubicBezTo>
                  <a:cubicBezTo>
                    <a:pt x="429" y="229"/>
                    <a:pt x="428" y="228"/>
                    <a:pt x="430" y="228"/>
                  </a:cubicBezTo>
                  <a:cubicBezTo>
                    <a:pt x="432" y="227"/>
                    <a:pt x="432" y="225"/>
                    <a:pt x="434" y="225"/>
                  </a:cubicBezTo>
                  <a:cubicBezTo>
                    <a:pt x="435" y="225"/>
                    <a:pt x="436" y="222"/>
                    <a:pt x="435" y="221"/>
                  </a:cubicBezTo>
                  <a:cubicBezTo>
                    <a:pt x="434" y="220"/>
                    <a:pt x="436" y="216"/>
                    <a:pt x="437" y="216"/>
                  </a:cubicBezTo>
                  <a:cubicBezTo>
                    <a:pt x="439" y="215"/>
                    <a:pt x="439" y="214"/>
                    <a:pt x="438" y="213"/>
                  </a:cubicBezTo>
                  <a:cubicBezTo>
                    <a:pt x="436" y="212"/>
                    <a:pt x="431" y="208"/>
                    <a:pt x="431" y="206"/>
                  </a:cubicBezTo>
                  <a:cubicBezTo>
                    <a:pt x="432" y="204"/>
                    <a:pt x="430" y="199"/>
                    <a:pt x="431" y="198"/>
                  </a:cubicBezTo>
                  <a:cubicBezTo>
                    <a:pt x="432" y="196"/>
                    <a:pt x="431" y="192"/>
                    <a:pt x="431" y="190"/>
                  </a:cubicBezTo>
                  <a:cubicBezTo>
                    <a:pt x="431" y="188"/>
                    <a:pt x="432" y="186"/>
                    <a:pt x="433" y="182"/>
                  </a:cubicBezTo>
                  <a:cubicBezTo>
                    <a:pt x="434" y="178"/>
                    <a:pt x="429" y="174"/>
                    <a:pt x="426" y="172"/>
                  </a:cubicBezTo>
                  <a:cubicBezTo>
                    <a:pt x="424" y="171"/>
                    <a:pt x="426" y="169"/>
                    <a:pt x="429" y="166"/>
                  </a:cubicBezTo>
                  <a:cubicBezTo>
                    <a:pt x="433" y="164"/>
                    <a:pt x="433" y="155"/>
                    <a:pt x="433" y="153"/>
                  </a:cubicBezTo>
                  <a:cubicBezTo>
                    <a:pt x="432" y="151"/>
                    <a:pt x="425" y="149"/>
                    <a:pt x="423" y="149"/>
                  </a:cubicBezTo>
                  <a:cubicBezTo>
                    <a:pt x="420" y="150"/>
                    <a:pt x="410" y="149"/>
                    <a:pt x="407" y="149"/>
                  </a:cubicBezTo>
                  <a:cubicBezTo>
                    <a:pt x="405" y="148"/>
                    <a:pt x="404" y="151"/>
                    <a:pt x="403" y="153"/>
                  </a:cubicBezTo>
                  <a:cubicBezTo>
                    <a:pt x="401" y="156"/>
                    <a:pt x="399" y="159"/>
                    <a:pt x="397" y="165"/>
                  </a:cubicBezTo>
                  <a:cubicBezTo>
                    <a:pt x="396" y="170"/>
                    <a:pt x="389" y="172"/>
                    <a:pt x="387" y="173"/>
                  </a:cubicBezTo>
                  <a:cubicBezTo>
                    <a:pt x="384" y="174"/>
                    <a:pt x="382" y="178"/>
                    <a:pt x="383" y="180"/>
                  </a:cubicBezTo>
                  <a:cubicBezTo>
                    <a:pt x="385" y="182"/>
                    <a:pt x="386" y="180"/>
                    <a:pt x="388" y="181"/>
                  </a:cubicBezTo>
                  <a:cubicBezTo>
                    <a:pt x="389" y="182"/>
                    <a:pt x="388" y="187"/>
                    <a:pt x="387" y="187"/>
                  </a:cubicBezTo>
                  <a:cubicBezTo>
                    <a:pt x="386" y="188"/>
                    <a:pt x="388" y="190"/>
                    <a:pt x="386" y="191"/>
                  </a:cubicBezTo>
                  <a:cubicBezTo>
                    <a:pt x="384" y="192"/>
                    <a:pt x="382" y="195"/>
                    <a:pt x="384" y="197"/>
                  </a:cubicBezTo>
                  <a:cubicBezTo>
                    <a:pt x="385" y="198"/>
                    <a:pt x="391" y="199"/>
                    <a:pt x="393" y="200"/>
                  </a:cubicBezTo>
                  <a:cubicBezTo>
                    <a:pt x="396" y="202"/>
                    <a:pt x="395" y="204"/>
                    <a:pt x="397" y="207"/>
                  </a:cubicBezTo>
                  <a:cubicBezTo>
                    <a:pt x="399" y="209"/>
                    <a:pt x="401" y="208"/>
                    <a:pt x="401" y="209"/>
                  </a:cubicBezTo>
                  <a:cubicBezTo>
                    <a:pt x="402" y="211"/>
                    <a:pt x="398" y="217"/>
                    <a:pt x="396" y="217"/>
                  </a:cubicBezTo>
                  <a:cubicBezTo>
                    <a:pt x="395" y="217"/>
                    <a:pt x="389" y="211"/>
                    <a:pt x="387" y="209"/>
                  </a:cubicBezTo>
                  <a:cubicBezTo>
                    <a:pt x="385" y="208"/>
                    <a:pt x="377" y="206"/>
                    <a:pt x="374" y="204"/>
                  </a:cubicBezTo>
                  <a:cubicBezTo>
                    <a:pt x="370" y="202"/>
                    <a:pt x="367" y="202"/>
                    <a:pt x="363" y="199"/>
                  </a:cubicBezTo>
                  <a:cubicBezTo>
                    <a:pt x="359" y="197"/>
                    <a:pt x="356" y="195"/>
                    <a:pt x="348" y="196"/>
                  </a:cubicBezTo>
                  <a:cubicBezTo>
                    <a:pt x="341" y="196"/>
                    <a:pt x="336" y="194"/>
                    <a:pt x="334" y="194"/>
                  </a:cubicBezTo>
                  <a:cubicBezTo>
                    <a:pt x="331" y="195"/>
                    <a:pt x="332" y="192"/>
                    <a:pt x="328" y="190"/>
                  </a:cubicBezTo>
                  <a:cubicBezTo>
                    <a:pt x="323" y="188"/>
                    <a:pt x="320" y="185"/>
                    <a:pt x="318" y="187"/>
                  </a:cubicBezTo>
                  <a:cubicBezTo>
                    <a:pt x="315" y="188"/>
                    <a:pt x="316" y="193"/>
                    <a:pt x="320" y="193"/>
                  </a:cubicBezTo>
                  <a:cubicBezTo>
                    <a:pt x="324" y="194"/>
                    <a:pt x="322" y="196"/>
                    <a:pt x="326" y="196"/>
                  </a:cubicBezTo>
                  <a:cubicBezTo>
                    <a:pt x="330" y="195"/>
                    <a:pt x="331" y="197"/>
                    <a:pt x="331" y="199"/>
                  </a:cubicBezTo>
                  <a:cubicBezTo>
                    <a:pt x="331" y="202"/>
                    <a:pt x="333" y="204"/>
                    <a:pt x="335" y="206"/>
                  </a:cubicBezTo>
                  <a:cubicBezTo>
                    <a:pt x="337" y="208"/>
                    <a:pt x="336" y="210"/>
                    <a:pt x="332" y="210"/>
                  </a:cubicBezTo>
                  <a:cubicBezTo>
                    <a:pt x="329" y="210"/>
                    <a:pt x="326" y="211"/>
                    <a:pt x="327" y="213"/>
                  </a:cubicBezTo>
                  <a:cubicBezTo>
                    <a:pt x="328" y="215"/>
                    <a:pt x="326" y="216"/>
                    <a:pt x="323" y="215"/>
                  </a:cubicBezTo>
                  <a:cubicBezTo>
                    <a:pt x="320" y="214"/>
                    <a:pt x="321" y="211"/>
                    <a:pt x="323" y="210"/>
                  </a:cubicBezTo>
                  <a:cubicBezTo>
                    <a:pt x="324" y="209"/>
                    <a:pt x="320" y="207"/>
                    <a:pt x="318" y="206"/>
                  </a:cubicBezTo>
                  <a:cubicBezTo>
                    <a:pt x="316" y="206"/>
                    <a:pt x="308" y="212"/>
                    <a:pt x="306" y="213"/>
                  </a:cubicBezTo>
                  <a:cubicBezTo>
                    <a:pt x="303" y="213"/>
                    <a:pt x="298" y="211"/>
                    <a:pt x="292" y="213"/>
                  </a:cubicBezTo>
                  <a:cubicBezTo>
                    <a:pt x="286" y="214"/>
                    <a:pt x="287" y="218"/>
                    <a:pt x="284" y="218"/>
                  </a:cubicBezTo>
                  <a:cubicBezTo>
                    <a:pt x="282" y="218"/>
                    <a:pt x="276" y="219"/>
                    <a:pt x="274" y="217"/>
                  </a:cubicBezTo>
                  <a:cubicBezTo>
                    <a:pt x="271" y="216"/>
                    <a:pt x="273" y="215"/>
                    <a:pt x="276" y="215"/>
                  </a:cubicBezTo>
                  <a:cubicBezTo>
                    <a:pt x="278" y="215"/>
                    <a:pt x="279" y="214"/>
                    <a:pt x="278" y="213"/>
                  </a:cubicBezTo>
                  <a:cubicBezTo>
                    <a:pt x="276" y="211"/>
                    <a:pt x="279" y="208"/>
                    <a:pt x="279" y="207"/>
                  </a:cubicBezTo>
                  <a:cubicBezTo>
                    <a:pt x="279" y="206"/>
                    <a:pt x="270" y="209"/>
                    <a:pt x="268" y="210"/>
                  </a:cubicBezTo>
                  <a:cubicBezTo>
                    <a:pt x="267" y="212"/>
                    <a:pt x="269" y="214"/>
                    <a:pt x="267" y="215"/>
                  </a:cubicBezTo>
                  <a:cubicBezTo>
                    <a:pt x="265" y="216"/>
                    <a:pt x="265" y="213"/>
                    <a:pt x="263" y="213"/>
                  </a:cubicBezTo>
                  <a:cubicBezTo>
                    <a:pt x="261" y="212"/>
                    <a:pt x="248" y="215"/>
                    <a:pt x="245" y="218"/>
                  </a:cubicBezTo>
                  <a:cubicBezTo>
                    <a:pt x="242" y="221"/>
                    <a:pt x="237" y="221"/>
                    <a:pt x="237" y="223"/>
                  </a:cubicBezTo>
                  <a:cubicBezTo>
                    <a:pt x="237" y="225"/>
                    <a:pt x="231" y="225"/>
                    <a:pt x="228" y="226"/>
                  </a:cubicBezTo>
                  <a:cubicBezTo>
                    <a:pt x="226" y="227"/>
                    <a:pt x="228" y="232"/>
                    <a:pt x="227" y="234"/>
                  </a:cubicBezTo>
                  <a:cubicBezTo>
                    <a:pt x="226" y="237"/>
                    <a:pt x="216" y="236"/>
                    <a:pt x="213" y="236"/>
                  </a:cubicBezTo>
                  <a:cubicBezTo>
                    <a:pt x="210" y="236"/>
                    <a:pt x="209" y="230"/>
                    <a:pt x="206" y="230"/>
                  </a:cubicBezTo>
                  <a:cubicBezTo>
                    <a:pt x="204" y="230"/>
                    <a:pt x="206" y="226"/>
                    <a:pt x="206" y="225"/>
                  </a:cubicBezTo>
                  <a:cubicBezTo>
                    <a:pt x="207" y="223"/>
                    <a:pt x="209" y="225"/>
                    <a:pt x="212" y="223"/>
                  </a:cubicBezTo>
                  <a:cubicBezTo>
                    <a:pt x="215" y="221"/>
                    <a:pt x="218" y="224"/>
                    <a:pt x="219" y="222"/>
                  </a:cubicBezTo>
                  <a:cubicBezTo>
                    <a:pt x="220" y="221"/>
                    <a:pt x="214" y="218"/>
                    <a:pt x="214" y="215"/>
                  </a:cubicBezTo>
                  <a:cubicBezTo>
                    <a:pt x="214" y="212"/>
                    <a:pt x="207" y="211"/>
                    <a:pt x="204" y="212"/>
                  </a:cubicBezTo>
                  <a:cubicBezTo>
                    <a:pt x="200" y="213"/>
                    <a:pt x="196" y="212"/>
                    <a:pt x="194" y="211"/>
                  </a:cubicBezTo>
                  <a:cubicBezTo>
                    <a:pt x="191" y="209"/>
                    <a:pt x="192" y="213"/>
                    <a:pt x="195" y="214"/>
                  </a:cubicBezTo>
                  <a:cubicBezTo>
                    <a:pt x="199" y="215"/>
                    <a:pt x="197" y="218"/>
                    <a:pt x="198" y="219"/>
                  </a:cubicBezTo>
                  <a:cubicBezTo>
                    <a:pt x="198" y="221"/>
                    <a:pt x="197" y="225"/>
                    <a:pt x="195" y="228"/>
                  </a:cubicBezTo>
                  <a:cubicBezTo>
                    <a:pt x="192" y="231"/>
                    <a:pt x="194" y="231"/>
                    <a:pt x="197" y="231"/>
                  </a:cubicBezTo>
                  <a:cubicBezTo>
                    <a:pt x="200" y="231"/>
                    <a:pt x="200" y="235"/>
                    <a:pt x="200" y="238"/>
                  </a:cubicBezTo>
                  <a:cubicBezTo>
                    <a:pt x="200" y="241"/>
                    <a:pt x="198" y="242"/>
                    <a:pt x="198" y="244"/>
                  </a:cubicBezTo>
                  <a:cubicBezTo>
                    <a:pt x="198" y="247"/>
                    <a:pt x="195" y="243"/>
                    <a:pt x="194" y="244"/>
                  </a:cubicBezTo>
                  <a:cubicBezTo>
                    <a:pt x="193" y="245"/>
                    <a:pt x="192" y="244"/>
                    <a:pt x="192" y="242"/>
                  </a:cubicBezTo>
                  <a:cubicBezTo>
                    <a:pt x="191" y="240"/>
                    <a:pt x="187" y="241"/>
                    <a:pt x="184" y="240"/>
                  </a:cubicBezTo>
                  <a:cubicBezTo>
                    <a:pt x="181" y="240"/>
                    <a:pt x="180" y="241"/>
                    <a:pt x="179" y="243"/>
                  </a:cubicBezTo>
                  <a:cubicBezTo>
                    <a:pt x="177" y="245"/>
                    <a:pt x="174" y="246"/>
                    <a:pt x="172" y="246"/>
                  </a:cubicBezTo>
                  <a:cubicBezTo>
                    <a:pt x="169" y="246"/>
                    <a:pt x="166" y="250"/>
                    <a:pt x="164" y="252"/>
                  </a:cubicBezTo>
                  <a:cubicBezTo>
                    <a:pt x="162" y="253"/>
                    <a:pt x="161" y="256"/>
                    <a:pt x="164" y="259"/>
                  </a:cubicBezTo>
                  <a:cubicBezTo>
                    <a:pt x="167" y="261"/>
                    <a:pt x="168" y="263"/>
                    <a:pt x="168" y="265"/>
                  </a:cubicBezTo>
                  <a:cubicBezTo>
                    <a:pt x="167" y="266"/>
                    <a:pt x="159" y="266"/>
                    <a:pt x="158" y="264"/>
                  </a:cubicBezTo>
                  <a:cubicBezTo>
                    <a:pt x="157" y="263"/>
                    <a:pt x="151" y="262"/>
                    <a:pt x="150" y="262"/>
                  </a:cubicBezTo>
                  <a:cubicBezTo>
                    <a:pt x="148" y="263"/>
                    <a:pt x="143" y="257"/>
                    <a:pt x="140" y="257"/>
                  </a:cubicBezTo>
                  <a:cubicBezTo>
                    <a:pt x="138" y="257"/>
                    <a:pt x="136" y="260"/>
                    <a:pt x="136" y="261"/>
                  </a:cubicBezTo>
                  <a:cubicBezTo>
                    <a:pt x="135" y="263"/>
                    <a:pt x="137" y="263"/>
                    <a:pt x="138" y="266"/>
                  </a:cubicBezTo>
                  <a:cubicBezTo>
                    <a:pt x="139" y="269"/>
                    <a:pt x="144" y="269"/>
                    <a:pt x="146" y="269"/>
                  </a:cubicBezTo>
                  <a:cubicBezTo>
                    <a:pt x="148" y="269"/>
                    <a:pt x="147" y="272"/>
                    <a:pt x="147" y="274"/>
                  </a:cubicBezTo>
                  <a:cubicBezTo>
                    <a:pt x="146" y="275"/>
                    <a:pt x="142" y="276"/>
                    <a:pt x="140" y="275"/>
                  </a:cubicBezTo>
                  <a:cubicBezTo>
                    <a:pt x="139" y="273"/>
                    <a:pt x="134" y="275"/>
                    <a:pt x="134" y="273"/>
                  </a:cubicBezTo>
                  <a:cubicBezTo>
                    <a:pt x="134" y="271"/>
                    <a:pt x="131" y="268"/>
                    <a:pt x="127" y="269"/>
                  </a:cubicBezTo>
                  <a:cubicBezTo>
                    <a:pt x="123" y="269"/>
                    <a:pt x="122" y="267"/>
                    <a:pt x="123" y="264"/>
                  </a:cubicBezTo>
                  <a:cubicBezTo>
                    <a:pt x="123" y="261"/>
                    <a:pt x="121" y="259"/>
                    <a:pt x="121" y="258"/>
                  </a:cubicBezTo>
                  <a:cubicBezTo>
                    <a:pt x="121" y="257"/>
                    <a:pt x="119" y="254"/>
                    <a:pt x="121" y="253"/>
                  </a:cubicBezTo>
                  <a:cubicBezTo>
                    <a:pt x="123" y="252"/>
                    <a:pt x="121" y="250"/>
                    <a:pt x="122" y="248"/>
                  </a:cubicBezTo>
                  <a:cubicBezTo>
                    <a:pt x="122" y="246"/>
                    <a:pt x="118" y="243"/>
                    <a:pt x="115" y="243"/>
                  </a:cubicBezTo>
                  <a:cubicBezTo>
                    <a:pt x="112" y="243"/>
                    <a:pt x="113" y="240"/>
                    <a:pt x="111" y="240"/>
                  </a:cubicBezTo>
                  <a:cubicBezTo>
                    <a:pt x="108" y="239"/>
                    <a:pt x="103" y="235"/>
                    <a:pt x="103" y="233"/>
                  </a:cubicBezTo>
                  <a:cubicBezTo>
                    <a:pt x="102" y="231"/>
                    <a:pt x="99" y="231"/>
                    <a:pt x="100" y="230"/>
                  </a:cubicBezTo>
                  <a:cubicBezTo>
                    <a:pt x="101" y="230"/>
                    <a:pt x="104" y="231"/>
                    <a:pt x="106" y="233"/>
                  </a:cubicBezTo>
                  <a:cubicBezTo>
                    <a:pt x="108" y="235"/>
                    <a:pt x="112" y="237"/>
                    <a:pt x="117" y="238"/>
                  </a:cubicBezTo>
                  <a:cubicBezTo>
                    <a:pt x="123" y="238"/>
                    <a:pt x="125" y="241"/>
                    <a:pt x="131" y="242"/>
                  </a:cubicBezTo>
                  <a:cubicBezTo>
                    <a:pt x="138" y="243"/>
                    <a:pt x="141" y="244"/>
                    <a:pt x="150" y="245"/>
                  </a:cubicBezTo>
                  <a:cubicBezTo>
                    <a:pt x="159" y="246"/>
                    <a:pt x="171" y="237"/>
                    <a:pt x="174" y="235"/>
                  </a:cubicBezTo>
                  <a:cubicBezTo>
                    <a:pt x="176" y="232"/>
                    <a:pt x="173" y="227"/>
                    <a:pt x="173" y="225"/>
                  </a:cubicBezTo>
                  <a:cubicBezTo>
                    <a:pt x="173" y="223"/>
                    <a:pt x="169" y="223"/>
                    <a:pt x="168" y="222"/>
                  </a:cubicBezTo>
                  <a:cubicBezTo>
                    <a:pt x="168" y="220"/>
                    <a:pt x="165" y="218"/>
                    <a:pt x="162" y="218"/>
                  </a:cubicBezTo>
                  <a:cubicBezTo>
                    <a:pt x="158" y="218"/>
                    <a:pt x="158" y="214"/>
                    <a:pt x="155" y="214"/>
                  </a:cubicBezTo>
                  <a:cubicBezTo>
                    <a:pt x="152" y="214"/>
                    <a:pt x="150" y="213"/>
                    <a:pt x="143" y="208"/>
                  </a:cubicBezTo>
                  <a:cubicBezTo>
                    <a:pt x="136" y="203"/>
                    <a:pt x="126" y="200"/>
                    <a:pt x="124" y="201"/>
                  </a:cubicBezTo>
                  <a:cubicBezTo>
                    <a:pt x="123" y="202"/>
                    <a:pt x="121" y="202"/>
                    <a:pt x="120" y="200"/>
                  </a:cubicBezTo>
                  <a:cubicBezTo>
                    <a:pt x="119" y="198"/>
                    <a:pt x="116" y="199"/>
                    <a:pt x="114" y="200"/>
                  </a:cubicBezTo>
                  <a:cubicBezTo>
                    <a:pt x="112" y="202"/>
                    <a:pt x="111" y="199"/>
                    <a:pt x="107" y="200"/>
                  </a:cubicBezTo>
                  <a:cubicBezTo>
                    <a:pt x="103" y="201"/>
                    <a:pt x="102" y="198"/>
                    <a:pt x="102" y="197"/>
                  </a:cubicBezTo>
                  <a:cubicBezTo>
                    <a:pt x="103" y="196"/>
                    <a:pt x="109" y="197"/>
                    <a:pt x="108" y="195"/>
                  </a:cubicBezTo>
                  <a:cubicBezTo>
                    <a:pt x="108" y="193"/>
                    <a:pt x="106" y="195"/>
                    <a:pt x="103" y="193"/>
                  </a:cubicBezTo>
                  <a:cubicBezTo>
                    <a:pt x="100" y="191"/>
                    <a:pt x="98" y="192"/>
                    <a:pt x="97" y="194"/>
                  </a:cubicBezTo>
                  <a:cubicBezTo>
                    <a:pt x="97" y="196"/>
                    <a:pt x="94" y="195"/>
                    <a:pt x="92" y="194"/>
                  </a:cubicBezTo>
                  <a:cubicBezTo>
                    <a:pt x="92" y="194"/>
                    <a:pt x="92" y="194"/>
                    <a:pt x="92" y="193"/>
                  </a:cubicBezTo>
                  <a:cubicBezTo>
                    <a:pt x="91" y="196"/>
                    <a:pt x="90" y="197"/>
                    <a:pt x="88" y="196"/>
                  </a:cubicBezTo>
                  <a:cubicBezTo>
                    <a:pt x="86" y="196"/>
                    <a:pt x="84" y="199"/>
                    <a:pt x="81" y="199"/>
                  </a:cubicBezTo>
                  <a:cubicBezTo>
                    <a:pt x="79" y="199"/>
                    <a:pt x="76" y="202"/>
                    <a:pt x="76" y="204"/>
                  </a:cubicBezTo>
                  <a:cubicBezTo>
                    <a:pt x="75" y="206"/>
                    <a:pt x="73" y="205"/>
                    <a:pt x="73" y="207"/>
                  </a:cubicBezTo>
                  <a:cubicBezTo>
                    <a:pt x="73" y="208"/>
                    <a:pt x="73" y="209"/>
                    <a:pt x="71" y="211"/>
                  </a:cubicBezTo>
                  <a:cubicBezTo>
                    <a:pt x="70" y="212"/>
                    <a:pt x="71" y="213"/>
                    <a:pt x="73" y="215"/>
                  </a:cubicBezTo>
                  <a:cubicBezTo>
                    <a:pt x="74" y="218"/>
                    <a:pt x="76" y="218"/>
                    <a:pt x="78" y="218"/>
                  </a:cubicBezTo>
                  <a:cubicBezTo>
                    <a:pt x="79" y="219"/>
                    <a:pt x="83" y="223"/>
                    <a:pt x="83" y="224"/>
                  </a:cubicBezTo>
                  <a:cubicBezTo>
                    <a:pt x="83" y="226"/>
                    <a:pt x="80" y="229"/>
                    <a:pt x="78" y="230"/>
                  </a:cubicBezTo>
                  <a:cubicBezTo>
                    <a:pt x="77" y="231"/>
                    <a:pt x="75" y="233"/>
                    <a:pt x="76" y="235"/>
                  </a:cubicBezTo>
                  <a:cubicBezTo>
                    <a:pt x="77" y="236"/>
                    <a:pt x="81" y="242"/>
                    <a:pt x="84" y="247"/>
                  </a:cubicBezTo>
                  <a:cubicBezTo>
                    <a:pt x="86" y="252"/>
                    <a:pt x="83" y="250"/>
                    <a:pt x="81" y="252"/>
                  </a:cubicBezTo>
                  <a:cubicBezTo>
                    <a:pt x="79" y="254"/>
                    <a:pt x="82" y="257"/>
                    <a:pt x="82" y="258"/>
                  </a:cubicBezTo>
                  <a:cubicBezTo>
                    <a:pt x="83" y="259"/>
                    <a:pt x="80" y="259"/>
                    <a:pt x="80" y="260"/>
                  </a:cubicBezTo>
                  <a:cubicBezTo>
                    <a:pt x="80" y="262"/>
                    <a:pt x="84" y="262"/>
                    <a:pt x="84" y="263"/>
                  </a:cubicBezTo>
                  <a:cubicBezTo>
                    <a:pt x="84" y="264"/>
                    <a:pt x="82" y="265"/>
                    <a:pt x="83" y="267"/>
                  </a:cubicBezTo>
                  <a:cubicBezTo>
                    <a:pt x="84" y="269"/>
                    <a:pt x="87" y="269"/>
                    <a:pt x="87" y="271"/>
                  </a:cubicBezTo>
                  <a:cubicBezTo>
                    <a:pt x="88" y="274"/>
                    <a:pt x="82" y="274"/>
                    <a:pt x="82" y="276"/>
                  </a:cubicBezTo>
                  <a:cubicBezTo>
                    <a:pt x="83" y="278"/>
                    <a:pt x="89" y="280"/>
                    <a:pt x="93" y="284"/>
                  </a:cubicBezTo>
                  <a:cubicBezTo>
                    <a:pt x="96" y="287"/>
                    <a:pt x="95" y="288"/>
                    <a:pt x="95" y="290"/>
                  </a:cubicBezTo>
                  <a:cubicBezTo>
                    <a:pt x="93" y="294"/>
                    <a:pt x="85" y="297"/>
                    <a:pt x="83" y="301"/>
                  </a:cubicBezTo>
                  <a:cubicBezTo>
                    <a:pt x="81" y="306"/>
                    <a:pt x="74" y="308"/>
                    <a:pt x="70" y="311"/>
                  </a:cubicBezTo>
                  <a:cubicBezTo>
                    <a:pt x="69" y="313"/>
                    <a:pt x="68" y="315"/>
                    <a:pt x="67" y="316"/>
                  </a:cubicBezTo>
                  <a:cubicBezTo>
                    <a:pt x="68" y="316"/>
                    <a:pt x="69" y="316"/>
                    <a:pt x="70" y="315"/>
                  </a:cubicBezTo>
                  <a:cubicBezTo>
                    <a:pt x="72" y="314"/>
                    <a:pt x="73" y="319"/>
                    <a:pt x="75" y="320"/>
                  </a:cubicBezTo>
                  <a:cubicBezTo>
                    <a:pt x="77" y="322"/>
                    <a:pt x="81" y="320"/>
                    <a:pt x="82" y="322"/>
                  </a:cubicBezTo>
                  <a:cubicBezTo>
                    <a:pt x="83" y="323"/>
                    <a:pt x="81" y="323"/>
                    <a:pt x="78" y="323"/>
                  </a:cubicBezTo>
                  <a:cubicBezTo>
                    <a:pt x="76" y="323"/>
                    <a:pt x="75" y="324"/>
                    <a:pt x="71" y="326"/>
                  </a:cubicBezTo>
                  <a:cubicBezTo>
                    <a:pt x="67" y="327"/>
                    <a:pt x="68" y="328"/>
                    <a:pt x="67" y="329"/>
                  </a:cubicBezTo>
                  <a:cubicBezTo>
                    <a:pt x="69" y="331"/>
                    <a:pt x="66" y="332"/>
                    <a:pt x="65" y="334"/>
                  </a:cubicBezTo>
                  <a:cubicBezTo>
                    <a:pt x="64" y="336"/>
                    <a:pt x="62" y="337"/>
                    <a:pt x="62" y="338"/>
                  </a:cubicBezTo>
                  <a:cubicBezTo>
                    <a:pt x="62" y="340"/>
                    <a:pt x="63" y="341"/>
                    <a:pt x="63" y="343"/>
                  </a:cubicBezTo>
                  <a:cubicBezTo>
                    <a:pt x="63" y="345"/>
                    <a:pt x="63" y="345"/>
                    <a:pt x="65" y="347"/>
                  </a:cubicBezTo>
                  <a:cubicBezTo>
                    <a:pt x="66" y="349"/>
                    <a:pt x="64" y="349"/>
                    <a:pt x="62" y="350"/>
                  </a:cubicBezTo>
                  <a:cubicBezTo>
                    <a:pt x="61" y="351"/>
                    <a:pt x="62" y="353"/>
                    <a:pt x="64" y="354"/>
                  </a:cubicBezTo>
                  <a:cubicBezTo>
                    <a:pt x="65" y="355"/>
                    <a:pt x="65" y="357"/>
                    <a:pt x="64" y="358"/>
                  </a:cubicBezTo>
                  <a:cubicBezTo>
                    <a:pt x="64" y="360"/>
                    <a:pt x="66" y="362"/>
                    <a:pt x="67" y="363"/>
                  </a:cubicBezTo>
                  <a:cubicBezTo>
                    <a:pt x="68" y="364"/>
                    <a:pt x="68" y="368"/>
                    <a:pt x="69" y="369"/>
                  </a:cubicBezTo>
                  <a:cubicBezTo>
                    <a:pt x="70" y="369"/>
                    <a:pt x="71" y="370"/>
                    <a:pt x="73" y="370"/>
                  </a:cubicBezTo>
                  <a:cubicBezTo>
                    <a:pt x="75" y="369"/>
                    <a:pt x="77" y="370"/>
                    <a:pt x="77" y="372"/>
                  </a:cubicBezTo>
                  <a:cubicBezTo>
                    <a:pt x="78" y="373"/>
                    <a:pt x="80" y="373"/>
                    <a:pt x="82" y="372"/>
                  </a:cubicBezTo>
                  <a:cubicBezTo>
                    <a:pt x="84" y="371"/>
                    <a:pt x="88" y="373"/>
                    <a:pt x="89" y="374"/>
                  </a:cubicBezTo>
                  <a:cubicBezTo>
                    <a:pt x="90" y="374"/>
                    <a:pt x="90" y="377"/>
                    <a:pt x="90" y="379"/>
                  </a:cubicBezTo>
                  <a:cubicBezTo>
                    <a:pt x="90" y="381"/>
                    <a:pt x="89" y="384"/>
                    <a:pt x="91" y="385"/>
                  </a:cubicBezTo>
                  <a:cubicBezTo>
                    <a:pt x="93" y="386"/>
                    <a:pt x="92" y="389"/>
                    <a:pt x="95" y="390"/>
                  </a:cubicBezTo>
                  <a:cubicBezTo>
                    <a:pt x="97" y="391"/>
                    <a:pt x="98" y="394"/>
                    <a:pt x="99" y="395"/>
                  </a:cubicBezTo>
                  <a:cubicBezTo>
                    <a:pt x="101" y="395"/>
                    <a:pt x="103" y="397"/>
                    <a:pt x="104" y="399"/>
                  </a:cubicBezTo>
                  <a:cubicBezTo>
                    <a:pt x="104" y="400"/>
                    <a:pt x="101" y="402"/>
                    <a:pt x="100" y="402"/>
                  </a:cubicBezTo>
                  <a:cubicBezTo>
                    <a:pt x="98" y="403"/>
                    <a:pt x="95" y="400"/>
                    <a:pt x="94" y="402"/>
                  </a:cubicBezTo>
                  <a:cubicBezTo>
                    <a:pt x="93" y="403"/>
                    <a:pt x="94" y="405"/>
                    <a:pt x="95" y="409"/>
                  </a:cubicBezTo>
                  <a:cubicBezTo>
                    <a:pt x="96" y="413"/>
                    <a:pt x="97" y="413"/>
                    <a:pt x="99" y="413"/>
                  </a:cubicBezTo>
                  <a:cubicBezTo>
                    <a:pt x="100" y="413"/>
                    <a:pt x="101" y="412"/>
                    <a:pt x="102" y="411"/>
                  </a:cubicBezTo>
                  <a:cubicBezTo>
                    <a:pt x="104" y="411"/>
                    <a:pt x="106" y="412"/>
                    <a:pt x="108" y="411"/>
                  </a:cubicBezTo>
                  <a:cubicBezTo>
                    <a:pt x="109" y="411"/>
                    <a:pt x="113" y="410"/>
                    <a:pt x="114" y="412"/>
                  </a:cubicBezTo>
                  <a:cubicBezTo>
                    <a:pt x="115" y="413"/>
                    <a:pt x="116" y="417"/>
                    <a:pt x="115" y="418"/>
                  </a:cubicBezTo>
                  <a:cubicBezTo>
                    <a:pt x="115" y="419"/>
                    <a:pt x="116" y="421"/>
                    <a:pt x="117" y="422"/>
                  </a:cubicBezTo>
                  <a:cubicBezTo>
                    <a:pt x="118" y="424"/>
                    <a:pt x="122" y="423"/>
                    <a:pt x="123" y="424"/>
                  </a:cubicBezTo>
                  <a:cubicBezTo>
                    <a:pt x="124" y="424"/>
                    <a:pt x="127" y="428"/>
                    <a:pt x="127" y="430"/>
                  </a:cubicBezTo>
                  <a:cubicBezTo>
                    <a:pt x="126" y="432"/>
                    <a:pt x="128" y="432"/>
                    <a:pt x="130" y="432"/>
                  </a:cubicBezTo>
                  <a:cubicBezTo>
                    <a:pt x="131" y="431"/>
                    <a:pt x="132" y="433"/>
                    <a:pt x="133" y="433"/>
                  </a:cubicBezTo>
                  <a:cubicBezTo>
                    <a:pt x="135" y="434"/>
                    <a:pt x="136" y="434"/>
                    <a:pt x="138" y="433"/>
                  </a:cubicBezTo>
                  <a:cubicBezTo>
                    <a:pt x="139" y="432"/>
                    <a:pt x="141" y="432"/>
                    <a:pt x="142" y="433"/>
                  </a:cubicBezTo>
                  <a:cubicBezTo>
                    <a:pt x="143" y="434"/>
                    <a:pt x="146" y="436"/>
                    <a:pt x="146" y="437"/>
                  </a:cubicBezTo>
                  <a:cubicBezTo>
                    <a:pt x="146" y="438"/>
                    <a:pt x="150" y="437"/>
                    <a:pt x="152" y="438"/>
                  </a:cubicBezTo>
                  <a:cubicBezTo>
                    <a:pt x="154" y="439"/>
                    <a:pt x="157" y="439"/>
                    <a:pt x="159" y="440"/>
                  </a:cubicBezTo>
                  <a:cubicBezTo>
                    <a:pt x="161" y="441"/>
                    <a:pt x="163" y="441"/>
                    <a:pt x="164" y="443"/>
                  </a:cubicBezTo>
                  <a:cubicBezTo>
                    <a:pt x="164" y="444"/>
                    <a:pt x="161" y="445"/>
                    <a:pt x="161" y="446"/>
                  </a:cubicBezTo>
                  <a:cubicBezTo>
                    <a:pt x="161" y="447"/>
                    <a:pt x="163" y="447"/>
                    <a:pt x="163" y="448"/>
                  </a:cubicBezTo>
                  <a:cubicBezTo>
                    <a:pt x="163" y="450"/>
                    <a:pt x="161" y="450"/>
                    <a:pt x="160" y="450"/>
                  </a:cubicBezTo>
                  <a:cubicBezTo>
                    <a:pt x="160" y="451"/>
                    <a:pt x="162" y="453"/>
                    <a:pt x="162" y="453"/>
                  </a:cubicBezTo>
                  <a:cubicBezTo>
                    <a:pt x="163" y="454"/>
                    <a:pt x="161" y="457"/>
                    <a:pt x="161" y="458"/>
                  </a:cubicBezTo>
                  <a:cubicBezTo>
                    <a:pt x="161" y="459"/>
                    <a:pt x="155" y="458"/>
                    <a:pt x="154" y="458"/>
                  </a:cubicBezTo>
                  <a:cubicBezTo>
                    <a:pt x="153" y="458"/>
                    <a:pt x="149" y="462"/>
                    <a:pt x="148" y="462"/>
                  </a:cubicBezTo>
                  <a:cubicBezTo>
                    <a:pt x="147" y="463"/>
                    <a:pt x="147" y="465"/>
                    <a:pt x="148" y="466"/>
                  </a:cubicBezTo>
                  <a:cubicBezTo>
                    <a:pt x="152" y="465"/>
                    <a:pt x="156" y="465"/>
                    <a:pt x="156" y="466"/>
                  </a:cubicBezTo>
                  <a:cubicBezTo>
                    <a:pt x="157" y="467"/>
                    <a:pt x="148" y="471"/>
                    <a:pt x="146" y="472"/>
                  </a:cubicBezTo>
                  <a:cubicBezTo>
                    <a:pt x="144" y="472"/>
                    <a:pt x="149" y="475"/>
                    <a:pt x="149" y="476"/>
                  </a:cubicBezTo>
                  <a:cubicBezTo>
                    <a:pt x="149" y="478"/>
                    <a:pt x="144" y="478"/>
                    <a:pt x="144" y="481"/>
                  </a:cubicBezTo>
                  <a:cubicBezTo>
                    <a:pt x="145" y="484"/>
                    <a:pt x="143" y="484"/>
                    <a:pt x="140" y="484"/>
                  </a:cubicBezTo>
                  <a:cubicBezTo>
                    <a:pt x="137" y="484"/>
                    <a:pt x="136" y="486"/>
                    <a:pt x="138" y="486"/>
                  </a:cubicBezTo>
                  <a:cubicBezTo>
                    <a:pt x="139" y="487"/>
                    <a:pt x="139" y="490"/>
                    <a:pt x="144" y="491"/>
                  </a:cubicBezTo>
                  <a:cubicBezTo>
                    <a:pt x="149" y="493"/>
                    <a:pt x="155" y="498"/>
                    <a:pt x="159" y="502"/>
                  </a:cubicBezTo>
                  <a:cubicBezTo>
                    <a:pt x="160" y="503"/>
                    <a:pt x="160" y="503"/>
                    <a:pt x="161" y="504"/>
                  </a:cubicBezTo>
                  <a:cubicBezTo>
                    <a:pt x="162" y="503"/>
                    <a:pt x="164" y="503"/>
                    <a:pt x="164" y="503"/>
                  </a:cubicBezTo>
                  <a:cubicBezTo>
                    <a:pt x="167" y="502"/>
                    <a:pt x="171" y="504"/>
                    <a:pt x="174" y="505"/>
                  </a:cubicBezTo>
                  <a:cubicBezTo>
                    <a:pt x="176" y="507"/>
                    <a:pt x="185" y="505"/>
                    <a:pt x="186" y="506"/>
                  </a:cubicBezTo>
                  <a:cubicBezTo>
                    <a:pt x="187" y="508"/>
                    <a:pt x="189" y="510"/>
                    <a:pt x="191" y="510"/>
                  </a:cubicBezTo>
                  <a:cubicBezTo>
                    <a:pt x="193" y="510"/>
                    <a:pt x="195" y="513"/>
                    <a:pt x="196" y="512"/>
                  </a:cubicBezTo>
                  <a:cubicBezTo>
                    <a:pt x="198" y="511"/>
                    <a:pt x="203" y="511"/>
                    <a:pt x="204" y="511"/>
                  </a:cubicBezTo>
                  <a:cubicBezTo>
                    <a:pt x="206" y="511"/>
                    <a:pt x="206" y="512"/>
                    <a:pt x="207" y="512"/>
                  </a:cubicBezTo>
                  <a:cubicBezTo>
                    <a:pt x="209" y="512"/>
                    <a:pt x="209" y="517"/>
                    <a:pt x="210" y="517"/>
                  </a:cubicBezTo>
                  <a:cubicBezTo>
                    <a:pt x="211" y="517"/>
                    <a:pt x="215" y="520"/>
                    <a:pt x="217" y="521"/>
                  </a:cubicBezTo>
                  <a:cubicBezTo>
                    <a:pt x="220" y="521"/>
                    <a:pt x="222" y="525"/>
                    <a:pt x="223" y="525"/>
                  </a:cubicBezTo>
                  <a:cubicBezTo>
                    <a:pt x="224" y="525"/>
                    <a:pt x="226" y="527"/>
                    <a:pt x="227" y="525"/>
                  </a:cubicBezTo>
                  <a:cubicBezTo>
                    <a:pt x="228" y="523"/>
                    <a:pt x="231" y="524"/>
                    <a:pt x="232" y="521"/>
                  </a:cubicBezTo>
                  <a:cubicBezTo>
                    <a:pt x="228" y="516"/>
                    <a:pt x="223" y="510"/>
                    <a:pt x="223" y="507"/>
                  </a:cubicBezTo>
                  <a:cubicBezTo>
                    <a:pt x="223" y="503"/>
                    <a:pt x="225" y="500"/>
                    <a:pt x="220" y="496"/>
                  </a:cubicBezTo>
                  <a:cubicBezTo>
                    <a:pt x="215" y="492"/>
                    <a:pt x="220" y="489"/>
                    <a:pt x="224" y="485"/>
                  </a:cubicBezTo>
                  <a:cubicBezTo>
                    <a:pt x="227" y="481"/>
                    <a:pt x="234" y="479"/>
                    <a:pt x="238" y="476"/>
                  </a:cubicBezTo>
                  <a:cubicBezTo>
                    <a:pt x="237" y="475"/>
                    <a:pt x="236" y="475"/>
                    <a:pt x="235" y="474"/>
                  </a:cubicBezTo>
                  <a:cubicBezTo>
                    <a:pt x="232" y="473"/>
                    <a:pt x="231" y="471"/>
                    <a:pt x="234" y="471"/>
                  </a:cubicBezTo>
                  <a:cubicBezTo>
                    <a:pt x="236" y="470"/>
                    <a:pt x="235" y="469"/>
                    <a:pt x="233" y="466"/>
                  </a:cubicBezTo>
                  <a:cubicBezTo>
                    <a:pt x="230" y="463"/>
                    <a:pt x="229" y="460"/>
                    <a:pt x="228" y="460"/>
                  </a:cubicBezTo>
                  <a:cubicBezTo>
                    <a:pt x="226" y="460"/>
                    <a:pt x="224" y="460"/>
                    <a:pt x="222" y="460"/>
                  </a:cubicBezTo>
                  <a:cubicBezTo>
                    <a:pt x="220" y="461"/>
                    <a:pt x="220" y="459"/>
                    <a:pt x="221" y="456"/>
                  </a:cubicBezTo>
                  <a:cubicBezTo>
                    <a:pt x="221" y="454"/>
                    <a:pt x="217" y="454"/>
                    <a:pt x="216" y="453"/>
                  </a:cubicBezTo>
                  <a:cubicBezTo>
                    <a:pt x="215" y="452"/>
                    <a:pt x="217" y="448"/>
                    <a:pt x="218" y="448"/>
                  </a:cubicBezTo>
                  <a:cubicBezTo>
                    <a:pt x="218" y="448"/>
                    <a:pt x="221" y="447"/>
                    <a:pt x="221" y="445"/>
                  </a:cubicBezTo>
                  <a:cubicBezTo>
                    <a:pt x="221" y="444"/>
                    <a:pt x="217" y="444"/>
                    <a:pt x="218" y="442"/>
                  </a:cubicBezTo>
                  <a:cubicBezTo>
                    <a:pt x="219" y="439"/>
                    <a:pt x="222" y="439"/>
                    <a:pt x="222" y="437"/>
                  </a:cubicBezTo>
                  <a:cubicBezTo>
                    <a:pt x="222" y="434"/>
                    <a:pt x="224" y="432"/>
                    <a:pt x="227" y="434"/>
                  </a:cubicBezTo>
                  <a:cubicBezTo>
                    <a:pt x="229" y="435"/>
                    <a:pt x="231" y="440"/>
                    <a:pt x="233" y="439"/>
                  </a:cubicBezTo>
                  <a:cubicBezTo>
                    <a:pt x="236" y="438"/>
                    <a:pt x="234" y="435"/>
                    <a:pt x="234" y="434"/>
                  </a:cubicBezTo>
                  <a:cubicBezTo>
                    <a:pt x="234" y="433"/>
                    <a:pt x="233" y="430"/>
                    <a:pt x="236" y="430"/>
                  </a:cubicBezTo>
                  <a:cubicBezTo>
                    <a:pt x="239" y="429"/>
                    <a:pt x="238" y="426"/>
                    <a:pt x="240" y="426"/>
                  </a:cubicBezTo>
                  <a:cubicBezTo>
                    <a:pt x="243" y="426"/>
                    <a:pt x="248" y="423"/>
                    <a:pt x="249" y="422"/>
                  </a:cubicBezTo>
                  <a:cubicBezTo>
                    <a:pt x="250" y="421"/>
                    <a:pt x="254" y="419"/>
                    <a:pt x="255" y="420"/>
                  </a:cubicBezTo>
                  <a:cubicBezTo>
                    <a:pt x="257" y="421"/>
                    <a:pt x="258" y="423"/>
                    <a:pt x="259" y="420"/>
                  </a:cubicBezTo>
                  <a:cubicBezTo>
                    <a:pt x="260" y="418"/>
                    <a:pt x="265" y="419"/>
                    <a:pt x="265" y="420"/>
                  </a:cubicBezTo>
                  <a:cubicBezTo>
                    <a:pt x="265" y="422"/>
                    <a:pt x="272" y="422"/>
                    <a:pt x="274" y="423"/>
                  </a:cubicBezTo>
                  <a:cubicBezTo>
                    <a:pt x="277" y="424"/>
                    <a:pt x="281" y="427"/>
                    <a:pt x="281" y="429"/>
                  </a:cubicBezTo>
                  <a:cubicBezTo>
                    <a:pt x="281" y="430"/>
                    <a:pt x="283" y="432"/>
                    <a:pt x="283" y="430"/>
                  </a:cubicBezTo>
                  <a:cubicBezTo>
                    <a:pt x="283" y="427"/>
                    <a:pt x="285" y="428"/>
                    <a:pt x="288" y="430"/>
                  </a:cubicBezTo>
                  <a:cubicBezTo>
                    <a:pt x="291" y="432"/>
                    <a:pt x="295" y="431"/>
                    <a:pt x="295" y="429"/>
                  </a:cubicBezTo>
                  <a:cubicBezTo>
                    <a:pt x="296" y="427"/>
                    <a:pt x="301" y="425"/>
                    <a:pt x="303" y="427"/>
                  </a:cubicBezTo>
                  <a:cubicBezTo>
                    <a:pt x="305" y="428"/>
                    <a:pt x="306" y="429"/>
                    <a:pt x="308" y="427"/>
                  </a:cubicBezTo>
                  <a:cubicBezTo>
                    <a:pt x="310" y="425"/>
                    <a:pt x="315" y="425"/>
                    <a:pt x="316" y="427"/>
                  </a:cubicBezTo>
                  <a:cubicBezTo>
                    <a:pt x="316" y="429"/>
                    <a:pt x="319" y="430"/>
                    <a:pt x="321" y="430"/>
                  </a:cubicBezTo>
                  <a:cubicBezTo>
                    <a:pt x="323" y="430"/>
                    <a:pt x="324" y="433"/>
                    <a:pt x="325" y="432"/>
                  </a:cubicBezTo>
                  <a:cubicBezTo>
                    <a:pt x="326" y="432"/>
                    <a:pt x="326" y="428"/>
                    <a:pt x="328" y="428"/>
                  </a:cubicBezTo>
                  <a:cubicBezTo>
                    <a:pt x="330" y="429"/>
                    <a:pt x="331" y="431"/>
                    <a:pt x="334" y="431"/>
                  </a:cubicBezTo>
                  <a:cubicBezTo>
                    <a:pt x="337" y="431"/>
                    <a:pt x="339" y="430"/>
                    <a:pt x="339" y="428"/>
                  </a:cubicBezTo>
                  <a:cubicBezTo>
                    <a:pt x="339" y="426"/>
                    <a:pt x="339" y="422"/>
                    <a:pt x="337" y="422"/>
                  </a:cubicBezTo>
                  <a:cubicBezTo>
                    <a:pt x="335" y="422"/>
                    <a:pt x="333" y="420"/>
                    <a:pt x="331" y="420"/>
                  </a:cubicBezTo>
                  <a:cubicBezTo>
                    <a:pt x="329" y="420"/>
                    <a:pt x="327" y="417"/>
                    <a:pt x="329" y="416"/>
                  </a:cubicBezTo>
                  <a:cubicBezTo>
                    <a:pt x="331" y="415"/>
                    <a:pt x="335" y="414"/>
                    <a:pt x="334" y="412"/>
                  </a:cubicBezTo>
                  <a:cubicBezTo>
                    <a:pt x="333" y="410"/>
                    <a:pt x="333" y="407"/>
                    <a:pt x="335" y="406"/>
                  </a:cubicBezTo>
                  <a:cubicBezTo>
                    <a:pt x="338" y="406"/>
                    <a:pt x="344" y="406"/>
                    <a:pt x="344" y="405"/>
                  </a:cubicBezTo>
                  <a:cubicBezTo>
                    <a:pt x="344" y="404"/>
                    <a:pt x="338" y="403"/>
                    <a:pt x="337" y="401"/>
                  </a:cubicBezTo>
                  <a:cubicBezTo>
                    <a:pt x="336" y="399"/>
                    <a:pt x="335" y="395"/>
                    <a:pt x="336" y="394"/>
                  </a:cubicBezTo>
                  <a:cubicBezTo>
                    <a:pt x="338" y="394"/>
                    <a:pt x="341" y="395"/>
                    <a:pt x="343" y="394"/>
                  </a:cubicBezTo>
                  <a:cubicBezTo>
                    <a:pt x="345" y="393"/>
                    <a:pt x="350" y="395"/>
                    <a:pt x="353" y="393"/>
                  </a:cubicBezTo>
                  <a:cubicBezTo>
                    <a:pt x="356" y="391"/>
                    <a:pt x="362" y="391"/>
                    <a:pt x="365" y="391"/>
                  </a:cubicBezTo>
                  <a:cubicBezTo>
                    <a:pt x="368" y="391"/>
                    <a:pt x="371" y="388"/>
                    <a:pt x="373" y="388"/>
                  </a:cubicBezTo>
                  <a:cubicBezTo>
                    <a:pt x="376" y="388"/>
                    <a:pt x="383" y="387"/>
                    <a:pt x="385" y="386"/>
                  </a:cubicBezTo>
                  <a:cubicBezTo>
                    <a:pt x="386" y="385"/>
                    <a:pt x="396" y="384"/>
                    <a:pt x="396" y="382"/>
                  </a:cubicBezTo>
                  <a:cubicBezTo>
                    <a:pt x="397" y="380"/>
                    <a:pt x="404" y="379"/>
                    <a:pt x="406" y="380"/>
                  </a:cubicBezTo>
                  <a:cubicBezTo>
                    <a:pt x="408" y="381"/>
                    <a:pt x="411" y="381"/>
                    <a:pt x="413" y="381"/>
                  </a:cubicBezTo>
                  <a:cubicBezTo>
                    <a:pt x="414" y="380"/>
                    <a:pt x="418" y="382"/>
                    <a:pt x="418" y="384"/>
                  </a:cubicBezTo>
                  <a:cubicBezTo>
                    <a:pt x="417" y="386"/>
                    <a:pt x="419" y="388"/>
                    <a:pt x="419" y="389"/>
                  </a:cubicBezTo>
                  <a:cubicBezTo>
                    <a:pt x="419" y="391"/>
                    <a:pt x="417" y="392"/>
                    <a:pt x="418" y="393"/>
                  </a:cubicBezTo>
                  <a:cubicBezTo>
                    <a:pt x="419" y="394"/>
                    <a:pt x="424" y="393"/>
                    <a:pt x="426" y="392"/>
                  </a:cubicBezTo>
                  <a:cubicBezTo>
                    <a:pt x="427" y="390"/>
                    <a:pt x="429" y="392"/>
                    <a:pt x="429" y="394"/>
                  </a:cubicBezTo>
                  <a:cubicBezTo>
                    <a:pt x="429" y="395"/>
                    <a:pt x="431" y="396"/>
                    <a:pt x="431" y="394"/>
                  </a:cubicBezTo>
                  <a:cubicBezTo>
                    <a:pt x="431" y="392"/>
                    <a:pt x="434" y="394"/>
                    <a:pt x="435" y="395"/>
                  </a:cubicBezTo>
                  <a:cubicBezTo>
                    <a:pt x="436" y="396"/>
                    <a:pt x="439" y="393"/>
                    <a:pt x="439" y="395"/>
                  </a:cubicBezTo>
                  <a:cubicBezTo>
                    <a:pt x="439" y="397"/>
                    <a:pt x="434" y="398"/>
                    <a:pt x="436" y="400"/>
                  </a:cubicBezTo>
                  <a:cubicBezTo>
                    <a:pt x="438" y="402"/>
                    <a:pt x="440" y="398"/>
                    <a:pt x="442" y="399"/>
                  </a:cubicBezTo>
                  <a:cubicBezTo>
                    <a:pt x="445" y="400"/>
                    <a:pt x="448" y="396"/>
                    <a:pt x="451" y="395"/>
                  </a:cubicBezTo>
                  <a:cubicBezTo>
                    <a:pt x="453" y="395"/>
                    <a:pt x="456" y="392"/>
                    <a:pt x="458" y="391"/>
                  </a:cubicBezTo>
                  <a:cubicBezTo>
                    <a:pt x="460" y="390"/>
                    <a:pt x="465" y="390"/>
                    <a:pt x="464" y="392"/>
                  </a:cubicBezTo>
                  <a:cubicBezTo>
                    <a:pt x="462" y="393"/>
                    <a:pt x="461" y="396"/>
                    <a:pt x="466" y="398"/>
                  </a:cubicBezTo>
                  <a:cubicBezTo>
                    <a:pt x="471" y="400"/>
                    <a:pt x="477" y="410"/>
                    <a:pt x="481" y="415"/>
                  </a:cubicBezTo>
                  <a:cubicBezTo>
                    <a:pt x="484" y="420"/>
                    <a:pt x="487" y="430"/>
                    <a:pt x="489" y="430"/>
                  </a:cubicBezTo>
                  <a:cubicBezTo>
                    <a:pt x="491" y="430"/>
                    <a:pt x="491" y="425"/>
                    <a:pt x="494" y="425"/>
                  </a:cubicBezTo>
                  <a:cubicBezTo>
                    <a:pt x="496" y="424"/>
                    <a:pt x="497" y="429"/>
                    <a:pt x="500" y="429"/>
                  </a:cubicBezTo>
                  <a:cubicBezTo>
                    <a:pt x="502" y="430"/>
                    <a:pt x="506" y="431"/>
                    <a:pt x="508" y="430"/>
                  </a:cubicBezTo>
                  <a:cubicBezTo>
                    <a:pt x="510" y="430"/>
                    <a:pt x="514" y="427"/>
                    <a:pt x="516" y="428"/>
                  </a:cubicBezTo>
                  <a:cubicBezTo>
                    <a:pt x="517" y="429"/>
                    <a:pt x="520" y="429"/>
                    <a:pt x="521" y="432"/>
                  </a:cubicBezTo>
                  <a:cubicBezTo>
                    <a:pt x="522" y="436"/>
                    <a:pt x="525" y="436"/>
                    <a:pt x="526" y="436"/>
                  </a:cubicBezTo>
                  <a:cubicBezTo>
                    <a:pt x="527" y="436"/>
                    <a:pt x="528" y="438"/>
                    <a:pt x="528" y="439"/>
                  </a:cubicBezTo>
                  <a:cubicBezTo>
                    <a:pt x="528" y="441"/>
                    <a:pt x="530" y="443"/>
                    <a:pt x="532" y="443"/>
                  </a:cubicBezTo>
                  <a:cubicBezTo>
                    <a:pt x="533" y="443"/>
                    <a:pt x="537" y="442"/>
                    <a:pt x="538" y="442"/>
                  </a:cubicBezTo>
                  <a:cubicBezTo>
                    <a:pt x="539" y="441"/>
                    <a:pt x="541" y="440"/>
                    <a:pt x="541" y="442"/>
                  </a:cubicBezTo>
                  <a:cubicBezTo>
                    <a:pt x="541" y="443"/>
                    <a:pt x="543" y="446"/>
                    <a:pt x="545" y="446"/>
                  </a:cubicBezTo>
                  <a:cubicBezTo>
                    <a:pt x="546" y="446"/>
                    <a:pt x="549" y="447"/>
                    <a:pt x="549" y="446"/>
                  </a:cubicBezTo>
                  <a:cubicBezTo>
                    <a:pt x="550" y="445"/>
                    <a:pt x="553" y="444"/>
                    <a:pt x="555" y="444"/>
                  </a:cubicBezTo>
                  <a:cubicBezTo>
                    <a:pt x="556" y="444"/>
                    <a:pt x="561" y="443"/>
                    <a:pt x="562" y="441"/>
                  </a:cubicBezTo>
                  <a:cubicBezTo>
                    <a:pt x="563" y="438"/>
                    <a:pt x="567" y="438"/>
                    <a:pt x="568" y="437"/>
                  </a:cubicBezTo>
                  <a:cubicBezTo>
                    <a:pt x="570" y="436"/>
                    <a:pt x="573" y="435"/>
                    <a:pt x="574" y="433"/>
                  </a:cubicBezTo>
                  <a:cubicBezTo>
                    <a:pt x="574" y="432"/>
                    <a:pt x="579" y="432"/>
                    <a:pt x="579" y="431"/>
                  </a:cubicBezTo>
                  <a:cubicBezTo>
                    <a:pt x="580" y="430"/>
                    <a:pt x="583" y="430"/>
                    <a:pt x="585" y="430"/>
                  </a:cubicBezTo>
                  <a:cubicBezTo>
                    <a:pt x="586" y="431"/>
                    <a:pt x="595" y="432"/>
                    <a:pt x="596" y="432"/>
                  </a:cubicBezTo>
                  <a:cubicBezTo>
                    <a:pt x="597" y="432"/>
                    <a:pt x="597" y="436"/>
                    <a:pt x="599" y="437"/>
                  </a:cubicBezTo>
                  <a:cubicBezTo>
                    <a:pt x="600" y="437"/>
                    <a:pt x="604" y="440"/>
                    <a:pt x="605" y="439"/>
                  </a:cubicBezTo>
                  <a:cubicBezTo>
                    <a:pt x="606" y="438"/>
                    <a:pt x="609" y="437"/>
                    <a:pt x="612" y="439"/>
                  </a:cubicBezTo>
                  <a:cubicBezTo>
                    <a:pt x="614" y="440"/>
                    <a:pt x="616" y="442"/>
                    <a:pt x="617" y="440"/>
                  </a:cubicBezTo>
                  <a:cubicBezTo>
                    <a:pt x="618" y="439"/>
                    <a:pt x="623" y="438"/>
                    <a:pt x="624" y="437"/>
                  </a:cubicBezTo>
                  <a:cubicBezTo>
                    <a:pt x="625" y="436"/>
                    <a:pt x="625" y="433"/>
                    <a:pt x="624" y="432"/>
                  </a:cubicBezTo>
                  <a:cubicBezTo>
                    <a:pt x="623" y="431"/>
                    <a:pt x="622" y="427"/>
                    <a:pt x="621" y="426"/>
                  </a:cubicBezTo>
                  <a:cubicBezTo>
                    <a:pt x="621" y="424"/>
                    <a:pt x="624" y="423"/>
                    <a:pt x="625" y="422"/>
                  </a:cubicBezTo>
                  <a:cubicBezTo>
                    <a:pt x="625" y="420"/>
                    <a:pt x="628" y="420"/>
                    <a:pt x="629" y="419"/>
                  </a:cubicBezTo>
                  <a:cubicBezTo>
                    <a:pt x="630" y="418"/>
                    <a:pt x="630" y="416"/>
                    <a:pt x="632" y="416"/>
                  </a:cubicBezTo>
                  <a:cubicBezTo>
                    <a:pt x="634" y="417"/>
                    <a:pt x="637" y="418"/>
                    <a:pt x="638" y="418"/>
                  </a:cubicBezTo>
                  <a:cubicBezTo>
                    <a:pt x="639" y="419"/>
                    <a:pt x="641" y="420"/>
                    <a:pt x="643" y="420"/>
                  </a:cubicBezTo>
                  <a:cubicBezTo>
                    <a:pt x="645" y="420"/>
                    <a:pt x="647" y="421"/>
                    <a:pt x="649" y="422"/>
                  </a:cubicBezTo>
                  <a:cubicBezTo>
                    <a:pt x="650" y="423"/>
                    <a:pt x="656" y="423"/>
                    <a:pt x="657" y="424"/>
                  </a:cubicBezTo>
                  <a:cubicBezTo>
                    <a:pt x="658" y="426"/>
                    <a:pt x="656" y="430"/>
                    <a:pt x="658" y="431"/>
                  </a:cubicBezTo>
                  <a:cubicBezTo>
                    <a:pt x="659" y="433"/>
                    <a:pt x="662" y="436"/>
                    <a:pt x="663" y="435"/>
                  </a:cubicBezTo>
                  <a:cubicBezTo>
                    <a:pt x="664" y="434"/>
                    <a:pt x="668" y="437"/>
                    <a:pt x="670" y="437"/>
                  </a:cubicBezTo>
                  <a:cubicBezTo>
                    <a:pt x="671" y="437"/>
                    <a:pt x="674" y="434"/>
                    <a:pt x="675" y="434"/>
                  </a:cubicBezTo>
                  <a:cubicBezTo>
                    <a:pt x="677" y="434"/>
                    <a:pt x="681" y="433"/>
                    <a:pt x="683" y="433"/>
                  </a:cubicBezTo>
                  <a:cubicBezTo>
                    <a:pt x="684" y="434"/>
                    <a:pt x="689" y="436"/>
                    <a:pt x="690" y="435"/>
                  </a:cubicBezTo>
                  <a:cubicBezTo>
                    <a:pt x="691" y="435"/>
                    <a:pt x="696" y="435"/>
                    <a:pt x="696" y="437"/>
                  </a:cubicBezTo>
                  <a:cubicBezTo>
                    <a:pt x="697" y="438"/>
                    <a:pt x="703" y="438"/>
                    <a:pt x="703" y="440"/>
                  </a:cubicBezTo>
                  <a:cubicBezTo>
                    <a:pt x="703" y="442"/>
                    <a:pt x="706" y="442"/>
                    <a:pt x="707" y="444"/>
                  </a:cubicBezTo>
                  <a:cubicBezTo>
                    <a:pt x="708" y="446"/>
                    <a:pt x="716" y="445"/>
                    <a:pt x="718" y="446"/>
                  </a:cubicBezTo>
                  <a:cubicBezTo>
                    <a:pt x="719" y="447"/>
                    <a:pt x="728" y="447"/>
                    <a:pt x="728" y="446"/>
                  </a:cubicBezTo>
                  <a:cubicBezTo>
                    <a:pt x="728" y="445"/>
                    <a:pt x="737" y="445"/>
                    <a:pt x="739" y="444"/>
                  </a:cubicBezTo>
                  <a:cubicBezTo>
                    <a:pt x="740" y="442"/>
                    <a:pt x="745" y="443"/>
                    <a:pt x="745" y="441"/>
                  </a:cubicBezTo>
                  <a:cubicBezTo>
                    <a:pt x="745" y="440"/>
                    <a:pt x="750" y="438"/>
                    <a:pt x="752" y="437"/>
                  </a:cubicBezTo>
                  <a:cubicBezTo>
                    <a:pt x="753" y="436"/>
                    <a:pt x="761" y="436"/>
                    <a:pt x="761" y="437"/>
                  </a:cubicBezTo>
                  <a:cubicBezTo>
                    <a:pt x="762" y="439"/>
                    <a:pt x="766" y="440"/>
                    <a:pt x="768" y="439"/>
                  </a:cubicBezTo>
                  <a:cubicBezTo>
                    <a:pt x="770" y="438"/>
                    <a:pt x="775" y="439"/>
                    <a:pt x="776" y="441"/>
                  </a:cubicBezTo>
                  <a:cubicBezTo>
                    <a:pt x="777" y="442"/>
                    <a:pt x="782" y="443"/>
                    <a:pt x="784" y="443"/>
                  </a:cubicBezTo>
                  <a:cubicBezTo>
                    <a:pt x="785" y="442"/>
                    <a:pt x="790" y="439"/>
                    <a:pt x="791" y="439"/>
                  </a:cubicBezTo>
                  <a:cubicBezTo>
                    <a:pt x="793" y="439"/>
                    <a:pt x="795" y="437"/>
                    <a:pt x="795" y="435"/>
                  </a:cubicBezTo>
                  <a:cubicBezTo>
                    <a:pt x="795" y="434"/>
                    <a:pt x="798" y="429"/>
                    <a:pt x="799" y="427"/>
                  </a:cubicBezTo>
                  <a:cubicBezTo>
                    <a:pt x="799" y="425"/>
                    <a:pt x="803" y="420"/>
                    <a:pt x="804" y="419"/>
                  </a:cubicBezTo>
                  <a:cubicBezTo>
                    <a:pt x="805" y="419"/>
                    <a:pt x="808" y="417"/>
                    <a:pt x="807" y="415"/>
                  </a:cubicBezTo>
                  <a:cubicBezTo>
                    <a:pt x="807" y="414"/>
                    <a:pt x="806" y="410"/>
                    <a:pt x="805" y="410"/>
                  </a:cubicBezTo>
                  <a:cubicBezTo>
                    <a:pt x="804" y="410"/>
                    <a:pt x="801" y="410"/>
                    <a:pt x="804" y="405"/>
                  </a:cubicBezTo>
                  <a:cubicBezTo>
                    <a:pt x="808" y="401"/>
                    <a:pt x="814" y="402"/>
                    <a:pt x="815" y="402"/>
                  </a:cubicBezTo>
                  <a:cubicBezTo>
                    <a:pt x="815" y="402"/>
                    <a:pt x="823" y="400"/>
                    <a:pt x="826" y="401"/>
                  </a:cubicBezTo>
                  <a:cubicBezTo>
                    <a:pt x="830" y="402"/>
                    <a:pt x="832" y="401"/>
                    <a:pt x="835" y="403"/>
                  </a:cubicBezTo>
                  <a:cubicBezTo>
                    <a:pt x="839" y="404"/>
                    <a:pt x="844" y="404"/>
                    <a:pt x="845" y="405"/>
                  </a:cubicBezTo>
                  <a:cubicBezTo>
                    <a:pt x="846" y="407"/>
                    <a:pt x="851" y="408"/>
                    <a:pt x="850" y="411"/>
                  </a:cubicBezTo>
                  <a:cubicBezTo>
                    <a:pt x="850" y="414"/>
                    <a:pt x="853" y="413"/>
                    <a:pt x="854" y="419"/>
                  </a:cubicBezTo>
                  <a:cubicBezTo>
                    <a:pt x="855" y="425"/>
                    <a:pt x="858" y="425"/>
                    <a:pt x="859" y="428"/>
                  </a:cubicBezTo>
                  <a:cubicBezTo>
                    <a:pt x="860" y="431"/>
                    <a:pt x="864" y="436"/>
                    <a:pt x="863" y="438"/>
                  </a:cubicBezTo>
                  <a:cubicBezTo>
                    <a:pt x="863" y="440"/>
                    <a:pt x="862" y="442"/>
                    <a:pt x="866" y="442"/>
                  </a:cubicBezTo>
                  <a:cubicBezTo>
                    <a:pt x="870" y="443"/>
                    <a:pt x="873" y="446"/>
                    <a:pt x="874" y="445"/>
                  </a:cubicBezTo>
                  <a:cubicBezTo>
                    <a:pt x="875" y="445"/>
                    <a:pt x="880" y="447"/>
                    <a:pt x="882" y="449"/>
                  </a:cubicBezTo>
                  <a:cubicBezTo>
                    <a:pt x="884" y="451"/>
                    <a:pt x="888" y="450"/>
                    <a:pt x="888" y="453"/>
                  </a:cubicBezTo>
                  <a:cubicBezTo>
                    <a:pt x="888" y="455"/>
                    <a:pt x="890" y="457"/>
                    <a:pt x="889" y="460"/>
                  </a:cubicBezTo>
                  <a:cubicBezTo>
                    <a:pt x="889" y="462"/>
                    <a:pt x="894" y="463"/>
                    <a:pt x="897" y="463"/>
                  </a:cubicBezTo>
                  <a:cubicBezTo>
                    <a:pt x="901" y="462"/>
                    <a:pt x="903" y="464"/>
                    <a:pt x="904" y="461"/>
                  </a:cubicBezTo>
                  <a:cubicBezTo>
                    <a:pt x="906" y="458"/>
                    <a:pt x="911" y="459"/>
                    <a:pt x="912" y="458"/>
                  </a:cubicBezTo>
                  <a:cubicBezTo>
                    <a:pt x="914" y="457"/>
                    <a:pt x="919" y="456"/>
                    <a:pt x="919" y="460"/>
                  </a:cubicBezTo>
                  <a:cubicBezTo>
                    <a:pt x="918" y="464"/>
                    <a:pt x="921" y="465"/>
                    <a:pt x="919" y="466"/>
                  </a:cubicBezTo>
                  <a:cubicBezTo>
                    <a:pt x="917" y="468"/>
                    <a:pt x="915" y="474"/>
                    <a:pt x="915" y="477"/>
                  </a:cubicBezTo>
                  <a:cubicBezTo>
                    <a:pt x="914" y="479"/>
                    <a:pt x="910" y="480"/>
                    <a:pt x="910" y="483"/>
                  </a:cubicBezTo>
                  <a:cubicBezTo>
                    <a:pt x="909" y="486"/>
                    <a:pt x="906" y="486"/>
                    <a:pt x="906" y="488"/>
                  </a:cubicBezTo>
                  <a:cubicBezTo>
                    <a:pt x="906" y="490"/>
                    <a:pt x="901" y="490"/>
                    <a:pt x="899" y="488"/>
                  </a:cubicBezTo>
                  <a:cubicBezTo>
                    <a:pt x="897" y="486"/>
                    <a:pt x="894" y="491"/>
                    <a:pt x="892" y="491"/>
                  </a:cubicBezTo>
                  <a:cubicBezTo>
                    <a:pt x="890" y="491"/>
                    <a:pt x="891" y="495"/>
                    <a:pt x="891" y="497"/>
                  </a:cubicBezTo>
                  <a:cubicBezTo>
                    <a:pt x="892" y="499"/>
                    <a:pt x="890" y="501"/>
                    <a:pt x="892" y="504"/>
                  </a:cubicBezTo>
                  <a:cubicBezTo>
                    <a:pt x="892" y="505"/>
                    <a:pt x="892" y="508"/>
                    <a:pt x="892" y="511"/>
                  </a:cubicBezTo>
                  <a:cubicBezTo>
                    <a:pt x="895" y="509"/>
                    <a:pt x="898" y="508"/>
                    <a:pt x="899" y="508"/>
                  </a:cubicBezTo>
                  <a:cubicBezTo>
                    <a:pt x="902" y="508"/>
                    <a:pt x="905" y="513"/>
                    <a:pt x="908" y="513"/>
                  </a:cubicBezTo>
                  <a:cubicBezTo>
                    <a:pt x="911" y="513"/>
                    <a:pt x="927" y="503"/>
                    <a:pt x="927" y="501"/>
                  </a:cubicBezTo>
                  <a:cubicBezTo>
                    <a:pt x="927" y="500"/>
                    <a:pt x="936" y="491"/>
                    <a:pt x="940" y="487"/>
                  </a:cubicBezTo>
                  <a:cubicBezTo>
                    <a:pt x="944" y="482"/>
                    <a:pt x="949" y="476"/>
                    <a:pt x="951" y="471"/>
                  </a:cubicBezTo>
                  <a:cubicBezTo>
                    <a:pt x="953" y="468"/>
                    <a:pt x="959" y="462"/>
                    <a:pt x="960" y="459"/>
                  </a:cubicBezTo>
                  <a:cubicBezTo>
                    <a:pt x="961" y="457"/>
                    <a:pt x="962" y="457"/>
                    <a:pt x="965" y="451"/>
                  </a:cubicBezTo>
                  <a:cubicBezTo>
                    <a:pt x="968" y="446"/>
                    <a:pt x="968" y="431"/>
                    <a:pt x="968" y="430"/>
                  </a:cubicBezTo>
                  <a:cubicBezTo>
                    <a:pt x="969" y="429"/>
                    <a:pt x="969" y="427"/>
                    <a:pt x="970" y="425"/>
                  </a:cubicBezTo>
                  <a:cubicBezTo>
                    <a:pt x="971" y="424"/>
                    <a:pt x="971" y="421"/>
                    <a:pt x="973" y="419"/>
                  </a:cubicBezTo>
                  <a:cubicBezTo>
                    <a:pt x="975" y="417"/>
                    <a:pt x="975" y="416"/>
                    <a:pt x="974" y="414"/>
                  </a:cubicBezTo>
                  <a:cubicBezTo>
                    <a:pt x="974" y="413"/>
                    <a:pt x="974" y="409"/>
                    <a:pt x="974" y="408"/>
                  </a:cubicBezTo>
                  <a:cubicBezTo>
                    <a:pt x="973" y="407"/>
                    <a:pt x="973" y="406"/>
                    <a:pt x="975" y="406"/>
                  </a:cubicBezTo>
                  <a:cubicBezTo>
                    <a:pt x="976" y="405"/>
                    <a:pt x="974" y="403"/>
                    <a:pt x="972" y="402"/>
                  </a:cubicBezTo>
                  <a:cubicBezTo>
                    <a:pt x="970" y="401"/>
                    <a:pt x="967" y="400"/>
                    <a:pt x="967" y="398"/>
                  </a:cubicBezTo>
                  <a:cubicBezTo>
                    <a:pt x="967" y="395"/>
                    <a:pt x="963" y="393"/>
                    <a:pt x="961" y="393"/>
                  </a:cubicBezTo>
                  <a:cubicBezTo>
                    <a:pt x="958" y="393"/>
                    <a:pt x="953" y="391"/>
                    <a:pt x="954" y="393"/>
                  </a:cubicBezTo>
                  <a:cubicBezTo>
                    <a:pt x="954" y="395"/>
                    <a:pt x="954" y="396"/>
                    <a:pt x="952" y="396"/>
                  </a:cubicBezTo>
                  <a:cubicBezTo>
                    <a:pt x="951" y="396"/>
                    <a:pt x="950" y="397"/>
                    <a:pt x="949" y="399"/>
                  </a:cubicBezTo>
                  <a:cubicBezTo>
                    <a:pt x="947" y="401"/>
                    <a:pt x="942" y="402"/>
                    <a:pt x="944" y="399"/>
                  </a:cubicBezTo>
                  <a:cubicBezTo>
                    <a:pt x="947" y="397"/>
                    <a:pt x="943" y="397"/>
                    <a:pt x="944" y="395"/>
                  </a:cubicBezTo>
                  <a:cubicBezTo>
                    <a:pt x="944" y="392"/>
                    <a:pt x="946" y="390"/>
                    <a:pt x="944" y="391"/>
                  </a:cubicBezTo>
                  <a:cubicBezTo>
                    <a:pt x="941" y="393"/>
                    <a:pt x="941" y="397"/>
                    <a:pt x="939" y="397"/>
                  </a:cubicBezTo>
                  <a:cubicBezTo>
                    <a:pt x="936" y="398"/>
                    <a:pt x="937" y="391"/>
                    <a:pt x="938" y="389"/>
                  </a:cubicBezTo>
                  <a:cubicBezTo>
                    <a:pt x="938" y="387"/>
                    <a:pt x="934" y="389"/>
                    <a:pt x="929" y="389"/>
                  </a:cubicBezTo>
                  <a:cubicBezTo>
                    <a:pt x="924" y="388"/>
                    <a:pt x="925" y="385"/>
                    <a:pt x="929" y="383"/>
                  </a:cubicBezTo>
                  <a:cubicBezTo>
                    <a:pt x="933" y="381"/>
                    <a:pt x="932" y="379"/>
                    <a:pt x="934" y="378"/>
                  </a:cubicBezTo>
                  <a:cubicBezTo>
                    <a:pt x="936" y="377"/>
                    <a:pt x="942" y="373"/>
                    <a:pt x="945" y="372"/>
                  </a:cubicBezTo>
                  <a:cubicBezTo>
                    <a:pt x="948" y="370"/>
                    <a:pt x="948" y="368"/>
                    <a:pt x="949" y="366"/>
                  </a:cubicBezTo>
                  <a:cubicBezTo>
                    <a:pt x="950" y="364"/>
                    <a:pt x="955" y="361"/>
                    <a:pt x="961" y="357"/>
                  </a:cubicBezTo>
                  <a:cubicBezTo>
                    <a:pt x="966" y="353"/>
                    <a:pt x="968" y="351"/>
                    <a:pt x="969" y="348"/>
                  </a:cubicBezTo>
                  <a:cubicBezTo>
                    <a:pt x="971" y="346"/>
                    <a:pt x="978" y="342"/>
                    <a:pt x="978" y="341"/>
                  </a:cubicBezTo>
                  <a:cubicBezTo>
                    <a:pt x="978" y="339"/>
                    <a:pt x="987" y="334"/>
                    <a:pt x="993" y="333"/>
                  </a:cubicBezTo>
                  <a:cubicBezTo>
                    <a:pt x="999" y="332"/>
                    <a:pt x="1009" y="333"/>
                    <a:pt x="1011" y="335"/>
                  </a:cubicBezTo>
                  <a:cubicBezTo>
                    <a:pt x="1013" y="337"/>
                    <a:pt x="1014" y="336"/>
                    <a:pt x="1015" y="335"/>
                  </a:cubicBezTo>
                  <a:cubicBezTo>
                    <a:pt x="1016" y="334"/>
                    <a:pt x="1018" y="334"/>
                    <a:pt x="1022" y="335"/>
                  </a:cubicBezTo>
                  <a:cubicBezTo>
                    <a:pt x="1027" y="335"/>
                    <a:pt x="1027" y="333"/>
                    <a:pt x="1030" y="334"/>
                  </a:cubicBezTo>
                  <a:cubicBezTo>
                    <a:pt x="1033" y="334"/>
                    <a:pt x="1035" y="335"/>
                    <a:pt x="1037" y="332"/>
                  </a:cubicBezTo>
                  <a:cubicBezTo>
                    <a:pt x="1039" y="328"/>
                    <a:pt x="1046" y="329"/>
                    <a:pt x="1048" y="330"/>
                  </a:cubicBezTo>
                  <a:cubicBezTo>
                    <a:pt x="1050" y="332"/>
                    <a:pt x="1051" y="333"/>
                    <a:pt x="1054" y="332"/>
                  </a:cubicBezTo>
                  <a:cubicBezTo>
                    <a:pt x="1057" y="330"/>
                    <a:pt x="1057" y="334"/>
                    <a:pt x="1060" y="334"/>
                  </a:cubicBezTo>
                  <a:cubicBezTo>
                    <a:pt x="1063" y="335"/>
                    <a:pt x="1061" y="337"/>
                    <a:pt x="1058" y="337"/>
                  </a:cubicBezTo>
                  <a:cubicBezTo>
                    <a:pt x="1056" y="337"/>
                    <a:pt x="1053" y="338"/>
                    <a:pt x="1056" y="340"/>
                  </a:cubicBezTo>
                  <a:cubicBezTo>
                    <a:pt x="1059" y="341"/>
                    <a:pt x="1062" y="338"/>
                    <a:pt x="1064" y="338"/>
                  </a:cubicBezTo>
                  <a:cubicBezTo>
                    <a:pt x="1066" y="339"/>
                    <a:pt x="1069" y="339"/>
                    <a:pt x="1072" y="337"/>
                  </a:cubicBezTo>
                  <a:cubicBezTo>
                    <a:pt x="1075" y="335"/>
                    <a:pt x="1076" y="339"/>
                    <a:pt x="1078" y="337"/>
                  </a:cubicBezTo>
                  <a:cubicBezTo>
                    <a:pt x="1080" y="335"/>
                    <a:pt x="1084" y="335"/>
                    <a:pt x="1086" y="335"/>
                  </a:cubicBezTo>
                  <a:cubicBezTo>
                    <a:pt x="1088" y="335"/>
                    <a:pt x="1087" y="332"/>
                    <a:pt x="1083" y="332"/>
                  </a:cubicBezTo>
                  <a:cubicBezTo>
                    <a:pt x="1080" y="332"/>
                    <a:pt x="1080" y="330"/>
                    <a:pt x="1083" y="326"/>
                  </a:cubicBezTo>
                  <a:cubicBezTo>
                    <a:pt x="1085" y="321"/>
                    <a:pt x="1091" y="318"/>
                    <a:pt x="1094" y="315"/>
                  </a:cubicBezTo>
                  <a:cubicBezTo>
                    <a:pt x="1098" y="312"/>
                    <a:pt x="1100" y="314"/>
                    <a:pt x="1100" y="312"/>
                  </a:cubicBezTo>
                  <a:cubicBezTo>
                    <a:pt x="1100" y="310"/>
                    <a:pt x="1102" y="304"/>
                    <a:pt x="1105" y="304"/>
                  </a:cubicBezTo>
                  <a:cubicBezTo>
                    <a:pt x="1107" y="304"/>
                    <a:pt x="1114" y="305"/>
                    <a:pt x="1118" y="303"/>
                  </a:cubicBezTo>
                  <a:cubicBezTo>
                    <a:pt x="1122" y="301"/>
                    <a:pt x="1121" y="305"/>
                    <a:pt x="1123" y="305"/>
                  </a:cubicBezTo>
                  <a:cubicBezTo>
                    <a:pt x="1125" y="306"/>
                    <a:pt x="1127" y="302"/>
                    <a:pt x="1129" y="303"/>
                  </a:cubicBezTo>
                  <a:cubicBezTo>
                    <a:pt x="1131" y="304"/>
                    <a:pt x="1126" y="307"/>
                    <a:pt x="1125" y="311"/>
                  </a:cubicBezTo>
                  <a:cubicBezTo>
                    <a:pt x="1124" y="314"/>
                    <a:pt x="1127" y="313"/>
                    <a:pt x="1129" y="314"/>
                  </a:cubicBezTo>
                  <a:cubicBezTo>
                    <a:pt x="1132" y="315"/>
                    <a:pt x="1127" y="316"/>
                    <a:pt x="1127" y="317"/>
                  </a:cubicBezTo>
                  <a:cubicBezTo>
                    <a:pt x="1128" y="318"/>
                    <a:pt x="1132" y="318"/>
                    <a:pt x="1137" y="313"/>
                  </a:cubicBezTo>
                  <a:cubicBezTo>
                    <a:pt x="1142" y="308"/>
                    <a:pt x="1147" y="306"/>
                    <a:pt x="1150" y="306"/>
                  </a:cubicBezTo>
                  <a:cubicBezTo>
                    <a:pt x="1154" y="307"/>
                    <a:pt x="1152" y="303"/>
                    <a:pt x="1152" y="299"/>
                  </a:cubicBezTo>
                  <a:cubicBezTo>
                    <a:pt x="1152" y="294"/>
                    <a:pt x="1163" y="292"/>
                    <a:pt x="1166" y="294"/>
                  </a:cubicBezTo>
                  <a:cubicBezTo>
                    <a:pt x="1169" y="295"/>
                    <a:pt x="1169" y="296"/>
                    <a:pt x="1166" y="296"/>
                  </a:cubicBezTo>
                  <a:cubicBezTo>
                    <a:pt x="1163" y="295"/>
                    <a:pt x="1160" y="298"/>
                    <a:pt x="1160" y="302"/>
                  </a:cubicBezTo>
                  <a:cubicBezTo>
                    <a:pt x="1160" y="306"/>
                    <a:pt x="1157" y="307"/>
                    <a:pt x="1158" y="309"/>
                  </a:cubicBezTo>
                  <a:cubicBezTo>
                    <a:pt x="1160" y="310"/>
                    <a:pt x="1156" y="311"/>
                    <a:pt x="1156" y="312"/>
                  </a:cubicBezTo>
                  <a:cubicBezTo>
                    <a:pt x="1156" y="314"/>
                    <a:pt x="1156" y="315"/>
                    <a:pt x="1154" y="316"/>
                  </a:cubicBezTo>
                  <a:cubicBezTo>
                    <a:pt x="1151" y="317"/>
                    <a:pt x="1143" y="317"/>
                    <a:pt x="1143" y="320"/>
                  </a:cubicBezTo>
                  <a:cubicBezTo>
                    <a:pt x="1143" y="324"/>
                    <a:pt x="1139" y="324"/>
                    <a:pt x="1136" y="328"/>
                  </a:cubicBezTo>
                  <a:cubicBezTo>
                    <a:pt x="1134" y="332"/>
                    <a:pt x="1127" y="334"/>
                    <a:pt x="1122" y="341"/>
                  </a:cubicBezTo>
                  <a:cubicBezTo>
                    <a:pt x="1117" y="349"/>
                    <a:pt x="1108" y="349"/>
                    <a:pt x="1108" y="350"/>
                  </a:cubicBezTo>
                  <a:cubicBezTo>
                    <a:pt x="1108" y="352"/>
                    <a:pt x="1103" y="352"/>
                    <a:pt x="1101" y="352"/>
                  </a:cubicBezTo>
                  <a:cubicBezTo>
                    <a:pt x="1099" y="352"/>
                    <a:pt x="1103" y="357"/>
                    <a:pt x="1098" y="362"/>
                  </a:cubicBezTo>
                  <a:cubicBezTo>
                    <a:pt x="1094" y="367"/>
                    <a:pt x="1091" y="373"/>
                    <a:pt x="1091" y="380"/>
                  </a:cubicBezTo>
                  <a:cubicBezTo>
                    <a:pt x="1091" y="387"/>
                    <a:pt x="1093" y="406"/>
                    <a:pt x="1095" y="410"/>
                  </a:cubicBezTo>
                  <a:cubicBezTo>
                    <a:pt x="1097" y="413"/>
                    <a:pt x="1096" y="422"/>
                    <a:pt x="1098" y="424"/>
                  </a:cubicBezTo>
                  <a:cubicBezTo>
                    <a:pt x="1099" y="425"/>
                    <a:pt x="1099" y="428"/>
                    <a:pt x="1100" y="429"/>
                  </a:cubicBezTo>
                  <a:cubicBezTo>
                    <a:pt x="1101" y="430"/>
                    <a:pt x="1105" y="425"/>
                    <a:pt x="1108" y="422"/>
                  </a:cubicBezTo>
                  <a:cubicBezTo>
                    <a:pt x="1111" y="420"/>
                    <a:pt x="1110" y="419"/>
                    <a:pt x="1112" y="418"/>
                  </a:cubicBezTo>
                  <a:cubicBezTo>
                    <a:pt x="1114" y="416"/>
                    <a:pt x="1114" y="411"/>
                    <a:pt x="1114" y="409"/>
                  </a:cubicBezTo>
                  <a:cubicBezTo>
                    <a:pt x="1115" y="408"/>
                    <a:pt x="1118" y="407"/>
                    <a:pt x="1120" y="406"/>
                  </a:cubicBezTo>
                  <a:cubicBezTo>
                    <a:pt x="1121" y="404"/>
                    <a:pt x="1124" y="405"/>
                    <a:pt x="1126" y="404"/>
                  </a:cubicBezTo>
                  <a:cubicBezTo>
                    <a:pt x="1127" y="404"/>
                    <a:pt x="1125" y="400"/>
                    <a:pt x="1125" y="398"/>
                  </a:cubicBezTo>
                  <a:cubicBezTo>
                    <a:pt x="1124" y="395"/>
                    <a:pt x="1130" y="392"/>
                    <a:pt x="1133" y="390"/>
                  </a:cubicBezTo>
                  <a:cubicBezTo>
                    <a:pt x="1135" y="388"/>
                    <a:pt x="1139" y="392"/>
                    <a:pt x="1142" y="389"/>
                  </a:cubicBezTo>
                  <a:cubicBezTo>
                    <a:pt x="1145" y="386"/>
                    <a:pt x="1142" y="382"/>
                    <a:pt x="1141" y="381"/>
                  </a:cubicBezTo>
                  <a:cubicBezTo>
                    <a:pt x="1140" y="379"/>
                    <a:pt x="1144" y="372"/>
                    <a:pt x="1146" y="371"/>
                  </a:cubicBezTo>
                  <a:cubicBezTo>
                    <a:pt x="1149" y="370"/>
                    <a:pt x="1150" y="373"/>
                    <a:pt x="1153" y="371"/>
                  </a:cubicBezTo>
                  <a:cubicBezTo>
                    <a:pt x="1155" y="368"/>
                    <a:pt x="1151" y="365"/>
                    <a:pt x="1149" y="365"/>
                  </a:cubicBezTo>
                  <a:cubicBezTo>
                    <a:pt x="1147" y="365"/>
                    <a:pt x="1147" y="359"/>
                    <a:pt x="1151" y="356"/>
                  </a:cubicBezTo>
                  <a:cubicBezTo>
                    <a:pt x="1154" y="353"/>
                    <a:pt x="1153" y="353"/>
                    <a:pt x="1150" y="352"/>
                  </a:cubicBezTo>
                  <a:cubicBezTo>
                    <a:pt x="1148" y="351"/>
                    <a:pt x="1147" y="352"/>
                    <a:pt x="1145" y="352"/>
                  </a:cubicBezTo>
                  <a:cubicBezTo>
                    <a:pt x="1143" y="352"/>
                    <a:pt x="1141" y="348"/>
                    <a:pt x="1144" y="344"/>
                  </a:cubicBezTo>
                  <a:cubicBezTo>
                    <a:pt x="1147" y="340"/>
                    <a:pt x="1150" y="340"/>
                    <a:pt x="1151" y="337"/>
                  </a:cubicBezTo>
                  <a:cubicBezTo>
                    <a:pt x="1152" y="333"/>
                    <a:pt x="1156" y="328"/>
                    <a:pt x="1157" y="327"/>
                  </a:cubicBezTo>
                  <a:cubicBezTo>
                    <a:pt x="1158" y="325"/>
                    <a:pt x="1162" y="327"/>
                    <a:pt x="1164" y="326"/>
                  </a:cubicBezTo>
                  <a:cubicBezTo>
                    <a:pt x="1166" y="326"/>
                    <a:pt x="1165" y="330"/>
                    <a:pt x="1167" y="328"/>
                  </a:cubicBezTo>
                  <a:cubicBezTo>
                    <a:pt x="1169" y="326"/>
                    <a:pt x="1173" y="320"/>
                    <a:pt x="1175" y="320"/>
                  </a:cubicBezTo>
                  <a:cubicBezTo>
                    <a:pt x="1178" y="320"/>
                    <a:pt x="1176" y="324"/>
                    <a:pt x="1177" y="327"/>
                  </a:cubicBezTo>
                  <a:cubicBezTo>
                    <a:pt x="1178" y="330"/>
                    <a:pt x="1179" y="326"/>
                    <a:pt x="1184" y="323"/>
                  </a:cubicBezTo>
                  <a:cubicBezTo>
                    <a:pt x="1190" y="319"/>
                    <a:pt x="1201" y="320"/>
                    <a:pt x="1205" y="321"/>
                  </a:cubicBezTo>
                  <a:cubicBezTo>
                    <a:pt x="1208" y="323"/>
                    <a:pt x="1209" y="327"/>
                    <a:pt x="1210" y="326"/>
                  </a:cubicBezTo>
                  <a:cubicBezTo>
                    <a:pt x="1213" y="326"/>
                    <a:pt x="1211" y="322"/>
                    <a:pt x="1214" y="322"/>
                  </a:cubicBezTo>
                  <a:cubicBezTo>
                    <a:pt x="1217" y="321"/>
                    <a:pt x="1222" y="318"/>
                    <a:pt x="1225" y="315"/>
                  </a:cubicBezTo>
                  <a:cubicBezTo>
                    <a:pt x="1229" y="312"/>
                    <a:pt x="1228" y="314"/>
                    <a:pt x="1230" y="312"/>
                  </a:cubicBezTo>
                  <a:cubicBezTo>
                    <a:pt x="1232" y="309"/>
                    <a:pt x="1234" y="310"/>
                    <a:pt x="1235" y="309"/>
                  </a:cubicBezTo>
                  <a:cubicBezTo>
                    <a:pt x="1235" y="307"/>
                    <a:pt x="1241" y="304"/>
                    <a:pt x="1248" y="303"/>
                  </a:cubicBezTo>
                  <a:cubicBezTo>
                    <a:pt x="1256" y="301"/>
                    <a:pt x="1266" y="296"/>
                    <a:pt x="1265" y="294"/>
                  </a:cubicBezTo>
                  <a:cubicBezTo>
                    <a:pt x="1265" y="293"/>
                    <a:pt x="1268" y="292"/>
                    <a:pt x="1268" y="294"/>
                  </a:cubicBezTo>
                  <a:cubicBezTo>
                    <a:pt x="1269" y="295"/>
                    <a:pt x="1272" y="295"/>
                    <a:pt x="1275" y="296"/>
                  </a:cubicBezTo>
                  <a:cubicBezTo>
                    <a:pt x="1279" y="296"/>
                    <a:pt x="1281" y="298"/>
                    <a:pt x="1284" y="295"/>
                  </a:cubicBezTo>
                  <a:cubicBezTo>
                    <a:pt x="1287" y="292"/>
                    <a:pt x="1284" y="291"/>
                    <a:pt x="1284" y="288"/>
                  </a:cubicBezTo>
                  <a:cubicBezTo>
                    <a:pt x="1284" y="286"/>
                    <a:pt x="1279" y="283"/>
                    <a:pt x="1279" y="281"/>
                  </a:cubicBezTo>
                  <a:cubicBezTo>
                    <a:pt x="1280" y="278"/>
                    <a:pt x="1275" y="272"/>
                    <a:pt x="1274" y="273"/>
                  </a:cubicBezTo>
                  <a:cubicBezTo>
                    <a:pt x="1273" y="274"/>
                    <a:pt x="1269" y="272"/>
                    <a:pt x="1269" y="270"/>
                  </a:cubicBezTo>
                  <a:cubicBezTo>
                    <a:pt x="1269" y="268"/>
                    <a:pt x="1269" y="266"/>
                    <a:pt x="1267" y="267"/>
                  </a:cubicBezTo>
                  <a:cubicBezTo>
                    <a:pt x="1264" y="269"/>
                    <a:pt x="1261" y="268"/>
                    <a:pt x="1260" y="266"/>
                  </a:cubicBezTo>
                  <a:cubicBezTo>
                    <a:pt x="1259" y="264"/>
                    <a:pt x="1264" y="262"/>
                    <a:pt x="1268" y="264"/>
                  </a:cubicBezTo>
                  <a:cubicBezTo>
                    <a:pt x="1271" y="265"/>
                    <a:pt x="1270" y="267"/>
                    <a:pt x="1272" y="268"/>
                  </a:cubicBezTo>
                  <a:cubicBezTo>
                    <a:pt x="1274" y="269"/>
                    <a:pt x="1279" y="268"/>
                    <a:pt x="1281" y="267"/>
                  </a:cubicBezTo>
                  <a:cubicBezTo>
                    <a:pt x="1284" y="266"/>
                    <a:pt x="1291" y="264"/>
                    <a:pt x="1292" y="262"/>
                  </a:cubicBezTo>
                  <a:cubicBezTo>
                    <a:pt x="1293" y="259"/>
                    <a:pt x="1292" y="259"/>
                    <a:pt x="1294" y="257"/>
                  </a:cubicBezTo>
                  <a:cubicBezTo>
                    <a:pt x="1297" y="256"/>
                    <a:pt x="1295" y="254"/>
                    <a:pt x="1293" y="253"/>
                  </a:cubicBezTo>
                  <a:cubicBezTo>
                    <a:pt x="1291" y="252"/>
                    <a:pt x="1291" y="249"/>
                    <a:pt x="1293" y="249"/>
                  </a:cubicBezTo>
                  <a:cubicBezTo>
                    <a:pt x="1296" y="249"/>
                    <a:pt x="1295" y="246"/>
                    <a:pt x="1296" y="246"/>
                  </a:cubicBezTo>
                  <a:cubicBezTo>
                    <a:pt x="1298" y="246"/>
                    <a:pt x="1298" y="247"/>
                    <a:pt x="1301" y="246"/>
                  </a:cubicBezTo>
                  <a:cubicBezTo>
                    <a:pt x="1303" y="245"/>
                    <a:pt x="1301" y="248"/>
                    <a:pt x="1300" y="250"/>
                  </a:cubicBezTo>
                  <a:cubicBezTo>
                    <a:pt x="1298" y="252"/>
                    <a:pt x="1302" y="254"/>
                    <a:pt x="1302" y="256"/>
                  </a:cubicBezTo>
                  <a:cubicBezTo>
                    <a:pt x="1303" y="257"/>
                    <a:pt x="1308" y="257"/>
                    <a:pt x="1311" y="256"/>
                  </a:cubicBezTo>
                  <a:cubicBezTo>
                    <a:pt x="1314" y="254"/>
                    <a:pt x="1323" y="258"/>
                    <a:pt x="1323" y="260"/>
                  </a:cubicBezTo>
                  <a:cubicBezTo>
                    <a:pt x="1324" y="262"/>
                    <a:pt x="1325" y="265"/>
                    <a:pt x="1329" y="267"/>
                  </a:cubicBezTo>
                  <a:cubicBezTo>
                    <a:pt x="1333" y="269"/>
                    <a:pt x="1336" y="268"/>
                    <a:pt x="1337" y="270"/>
                  </a:cubicBezTo>
                  <a:cubicBezTo>
                    <a:pt x="1338" y="272"/>
                    <a:pt x="1339" y="272"/>
                    <a:pt x="1341" y="272"/>
                  </a:cubicBezTo>
                  <a:cubicBezTo>
                    <a:pt x="1344" y="272"/>
                    <a:pt x="1345" y="274"/>
                    <a:pt x="1346" y="272"/>
                  </a:cubicBezTo>
                  <a:cubicBezTo>
                    <a:pt x="1348" y="271"/>
                    <a:pt x="1349" y="273"/>
                    <a:pt x="1351" y="272"/>
                  </a:cubicBezTo>
                  <a:cubicBezTo>
                    <a:pt x="1353" y="270"/>
                    <a:pt x="1346" y="269"/>
                    <a:pt x="1347" y="267"/>
                  </a:cubicBezTo>
                  <a:cubicBezTo>
                    <a:pt x="1348" y="266"/>
                    <a:pt x="1349" y="268"/>
                    <a:pt x="1351" y="268"/>
                  </a:cubicBezTo>
                  <a:cubicBezTo>
                    <a:pt x="1353" y="268"/>
                    <a:pt x="1351" y="264"/>
                    <a:pt x="1352" y="264"/>
                  </a:cubicBezTo>
                  <a:cubicBezTo>
                    <a:pt x="1353" y="264"/>
                    <a:pt x="1352" y="257"/>
                    <a:pt x="1351" y="256"/>
                  </a:cubicBezTo>
                  <a:cubicBezTo>
                    <a:pt x="1349" y="256"/>
                    <a:pt x="1350" y="253"/>
                    <a:pt x="1353" y="255"/>
                  </a:cubicBezTo>
                  <a:cubicBezTo>
                    <a:pt x="1356" y="257"/>
                    <a:pt x="1360" y="257"/>
                    <a:pt x="1362" y="257"/>
                  </a:cubicBezTo>
                  <a:cubicBezTo>
                    <a:pt x="1364" y="257"/>
                    <a:pt x="1362" y="255"/>
                    <a:pt x="1360" y="255"/>
                  </a:cubicBezTo>
                  <a:cubicBezTo>
                    <a:pt x="1358" y="255"/>
                    <a:pt x="1361" y="253"/>
                    <a:pt x="1362" y="254"/>
                  </a:cubicBezTo>
                  <a:cubicBezTo>
                    <a:pt x="1363" y="255"/>
                    <a:pt x="1366" y="256"/>
                    <a:pt x="1366" y="255"/>
                  </a:cubicBezTo>
                  <a:cubicBezTo>
                    <a:pt x="1367" y="253"/>
                    <a:pt x="1368" y="250"/>
                    <a:pt x="1371" y="250"/>
                  </a:cubicBezTo>
                  <a:cubicBezTo>
                    <a:pt x="1373" y="250"/>
                    <a:pt x="1374" y="249"/>
                    <a:pt x="1372" y="248"/>
                  </a:cubicBezTo>
                  <a:close/>
                  <a:moveTo>
                    <a:pt x="708" y="404"/>
                  </a:moveTo>
                  <a:cubicBezTo>
                    <a:pt x="702" y="410"/>
                    <a:pt x="688" y="412"/>
                    <a:pt x="688" y="417"/>
                  </a:cubicBezTo>
                  <a:cubicBezTo>
                    <a:pt x="688" y="422"/>
                    <a:pt x="672" y="424"/>
                    <a:pt x="670" y="422"/>
                  </a:cubicBezTo>
                  <a:cubicBezTo>
                    <a:pt x="669" y="420"/>
                    <a:pt x="682" y="419"/>
                    <a:pt x="686" y="412"/>
                  </a:cubicBezTo>
                  <a:cubicBezTo>
                    <a:pt x="689" y="405"/>
                    <a:pt x="701" y="401"/>
                    <a:pt x="707" y="392"/>
                  </a:cubicBezTo>
                  <a:cubicBezTo>
                    <a:pt x="711" y="385"/>
                    <a:pt x="715" y="375"/>
                    <a:pt x="717" y="376"/>
                  </a:cubicBezTo>
                  <a:cubicBezTo>
                    <a:pt x="720" y="376"/>
                    <a:pt x="715" y="398"/>
                    <a:pt x="708" y="404"/>
                  </a:cubicBezTo>
                  <a:close/>
                  <a:moveTo>
                    <a:pt x="739" y="125"/>
                  </a:moveTo>
                  <a:cubicBezTo>
                    <a:pt x="738" y="127"/>
                    <a:pt x="733" y="127"/>
                    <a:pt x="734" y="129"/>
                  </a:cubicBezTo>
                  <a:cubicBezTo>
                    <a:pt x="736" y="132"/>
                    <a:pt x="748" y="130"/>
                    <a:pt x="748" y="126"/>
                  </a:cubicBezTo>
                  <a:cubicBezTo>
                    <a:pt x="749" y="122"/>
                    <a:pt x="740" y="123"/>
                    <a:pt x="739" y="125"/>
                  </a:cubicBezTo>
                  <a:close/>
                  <a:moveTo>
                    <a:pt x="306" y="7"/>
                  </a:moveTo>
                  <a:cubicBezTo>
                    <a:pt x="311" y="7"/>
                    <a:pt x="310" y="4"/>
                    <a:pt x="313" y="4"/>
                  </a:cubicBezTo>
                  <a:cubicBezTo>
                    <a:pt x="317" y="5"/>
                    <a:pt x="322" y="4"/>
                    <a:pt x="320" y="2"/>
                  </a:cubicBezTo>
                  <a:cubicBezTo>
                    <a:pt x="318" y="0"/>
                    <a:pt x="305" y="1"/>
                    <a:pt x="306" y="3"/>
                  </a:cubicBezTo>
                  <a:cubicBezTo>
                    <a:pt x="308" y="4"/>
                    <a:pt x="295" y="4"/>
                    <a:pt x="295" y="4"/>
                  </a:cubicBezTo>
                  <a:cubicBezTo>
                    <a:pt x="296" y="6"/>
                    <a:pt x="300" y="7"/>
                    <a:pt x="306" y="7"/>
                  </a:cubicBezTo>
                  <a:close/>
                  <a:moveTo>
                    <a:pt x="276" y="23"/>
                  </a:moveTo>
                  <a:cubicBezTo>
                    <a:pt x="276" y="19"/>
                    <a:pt x="264" y="24"/>
                    <a:pt x="266" y="24"/>
                  </a:cubicBezTo>
                  <a:cubicBezTo>
                    <a:pt x="268" y="25"/>
                    <a:pt x="276" y="27"/>
                    <a:pt x="276" y="23"/>
                  </a:cubicBezTo>
                  <a:close/>
                  <a:moveTo>
                    <a:pt x="307" y="20"/>
                  </a:moveTo>
                  <a:cubicBezTo>
                    <a:pt x="308" y="22"/>
                    <a:pt x="306" y="22"/>
                    <a:pt x="301" y="22"/>
                  </a:cubicBezTo>
                  <a:cubicBezTo>
                    <a:pt x="296" y="22"/>
                    <a:pt x="294" y="25"/>
                    <a:pt x="296" y="27"/>
                  </a:cubicBezTo>
                  <a:cubicBezTo>
                    <a:pt x="299" y="29"/>
                    <a:pt x="312" y="28"/>
                    <a:pt x="314" y="26"/>
                  </a:cubicBezTo>
                  <a:cubicBezTo>
                    <a:pt x="316" y="23"/>
                    <a:pt x="321" y="25"/>
                    <a:pt x="322" y="22"/>
                  </a:cubicBezTo>
                  <a:cubicBezTo>
                    <a:pt x="323" y="19"/>
                    <a:pt x="306" y="18"/>
                    <a:pt x="307" y="20"/>
                  </a:cubicBezTo>
                  <a:close/>
                  <a:moveTo>
                    <a:pt x="347" y="16"/>
                  </a:moveTo>
                  <a:cubicBezTo>
                    <a:pt x="349" y="13"/>
                    <a:pt x="344" y="13"/>
                    <a:pt x="344" y="11"/>
                  </a:cubicBezTo>
                  <a:cubicBezTo>
                    <a:pt x="343" y="9"/>
                    <a:pt x="330" y="9"/>
                    <a:pt x="331" y="11"/>
                  </a:cubicBezTo>
                  <a:cubicBezTo>
                    <a:pt x="332" y="13"/>
                    <a:pt x="322" y="16"/>
                    <a:pt x="325" y="18"/>
                  </a:cubicBezTo>
                  <a:cubicBezTo>
                    <a:pt x="330" y="23"/>
                    <a:pt x="346" y="18"/>
                    <a:pt x="347" y="16"/>
                  </a:cubicBezTo>
                  <a:close/>
                  <a:moveTo>
                    <a:pt x="310" y="12"/>
                  </a:moveTo>
                  <a:cubicBezTo>
                    <a:pt x="310" y="7"/>
                    <a:pt x="302" y="11"/>
                    <a:pt x="296" y="8"/>
                  </a:cubicBezTo>
                  <a:cubicBezTo>
                    <a:pt x="290" y="6"/>
                    <a:pt x="286" y="6"/>
                    <a:pt x="290" y="9"/>
                  </a:cubicBezTo>
                  <a:cubicBezTo>
                    <a:pt x="292" y="11"/>
                    <a:pt x="280" y="12"/>
                    <a:pt x="282" y="14"/>
                  </a:cubicBezTo>
                  <a:cubicBezTo>
                    <a:pt x="286" y="19"/>
                    <a:pt x="309" y="17"/>
                    <a:pt x="310" y="12"/>
                  </a:cubicBezTo>
                  <a:close/>
                  <a:moveTo>
                    <a:pt x="274" y="144"/>
                  </a:moveTo>
                  <a:cubicBezTo>
                    <a:pt x="274" y="146"/>
                    <a:pt x="273" y="148"/>
                    <a:pt x="269" y="148"/>
                  </a:cubicBezTo>
                  <a:cubicBezTo>
                    <a:pt x="264" y="148"/>
                    <a:pt x="271" y="151"/>
                    <a:pt x="271" y="153"/>
                  </a:cubicBezTo>
                  <a:cubicBezTo>
                    <a:pt x="272" y="156"/>
                    <a:pt x="267" y="154"/>
                    <a:pt x="266" y="158"/>
                  </a:cubicBezTo>
                  <a:cubicBezTo>
                    <a:pt x="266" y="162"/>
                    <a:pt x="258" y="158"/>
                    <a:pt x="256" y="163"/>
                  </a:cubicBezTo>
                  <a:cubicBezTo>
                    <a:pt x="255" y="169"/>
                    <a:pt x="261" y="168"/>
                    <a:pt x="265" y="168"/>
                  </a:cubicBezTo>
                  <a:cubicBezTo>
                    <a:pt x="268" y="168"/>
                    <a:pt x="263" y="172"/>
                    <a:pt x="266" y="174"/>
                  </a:cubicBezTo>
                  <a:cubicBezTo>
                    <a:pt x="269" y="176"/>
                    <a:pt x="271" y="175"/>
                    <a:pt x="269" y="171"/>
                  </a:cubicBezTo>
                  <a:cubicBezTo>
                    <a:pt x="267" y="167"/>
                    <a:pt x="279" y="173"/>
                    <a:pt x="275" y="176"/>
                  </a:cubicBezTo>
                  <a:cubicBezTo>
                    <a:pt x="272" y="179"/>
                    <a:pt x="281" y="181"/>
                    <a:pt x="286" y="182"/>
                  </a:cubicBezTo>
                  <a:cubicBezTo>
                    <a:pt x="290" y="182"/>
                    <a:pt x="306" y="185"/>
                    <a:pt x="307" y="182"/>
                  </a:cubicBezTo>
                  <a:cubicBezTo>
                    <a:pt x="307" y="179"/>
                    <a:pt x="301" y="177"/>
                    <a:pt x="296" y="172"/>
                  </a:cubicBezTo>
                  <a:cubicBezTo>
                    <a:pt x="291" y="167"/>
                    <a:pt x="287" y="158"/>
                    <a:pt x="293" y="155"/>
                  </a:cubicBezTo>
                  <a:cubicBezTo>
                    <a:pt x="299" y="151"/>
                    <a:pt x="294" y="149"/>
                    <a:pt x="299" y="145"/>
                  </a:cubicBezTo>
                  <a:cubicBezTo>
                    <a:pt x="305" y="141"/>
                    <a:pt x="302" y="137"/>
                    <a:pt x="306" y="137"/>
                  </a:cubicBezTo>
                  <a:cubicBezTo>
                    <a:pt x="311" y="136"/>
                    <a:pt x="306" y="132"/>
                    <a:pt x="311" y="131"/>
                  </a:cubicBezTo>
                  <a:cubicBezTo>
                    <a:pt x="315" y="131"/>
                    <a:pt x="316" y="125"/>
                    <a:pt x="316" y="124"/>
                  </a:cubicBezTo>
                  <a:cubicBezTo>
                    <a:pt x="315" y="122"/>
                    <a:pt x="321" y="124"/>
                    <a:pt x="323" y="121"/>
                  </a:cubicBezTo>
                  <a:cubicBezTo>
                    <a:pt x="326" y="118"/>
                    <a:pt x="332" y="120"/>
                    <a:pt x="334" y="116"/>
                  </a:cubicBezTo>
                  <a:cubicBezTo>
                    <a:pt x="336" y="112"/>
                    <a:pt x="363" y="103"/>
                    <a:pt x="379" y="99"/>
                  </a:cubicBezTo>
                  <a:cubicBezTo>
                    <a:pt x="394" y="96"/>
                    <a:pt x="405" y="89"/>
                    <a:pt x="399" y="85"/>
                  </a:cubicBezTo>
                  <a:cubicBezTo>
                    <a:pt x="394" y="81"/>
                    <a:pt x="378" y="86"/>
                    <a:pt x="375" y="90"/>
                  </a:cubicBezTo>
                  <a:cubicBezTo>
                    <a:pt x="371" y="93"/>
                    <a:pt x="365" y="91"/>
                    <a:pt x="362" y="93"/>
                  </a:cubicBezTo>
                  <a:cubicBezTo>
                    <a:pt x="358" y="95"/>
                    <a:pt x="350" y="97"/>
                    <a:pt x="346" y="94"/>
                  </a:cubicBezTo>
                  <a:cubicBezTo>
                    <a:pt x="342" y="91"/>
                    <a:pt x="337" y="97"/>
                    <a:pt x="334" y="97"/>
                  </a:cubicBezTo>
                  <a:cubicBezTo>
                    <a:pt x="331" y="97"/>
                    <a:pt x="327" y="100"/>
                    <a:pt x="324" y="100"/>
                  </a:cubicBezTo>
                  <a:cubicBezTo>
                    <a:pt x="320" y="100"/>
                    <a:pt x="314" y="102"/>
                    <a:pt x="313" y="104"/>
                  </a:cubicBezTo>
                  <a:cubicBezTo>
                    <a:pt x="313" y="106"/>
                    <a:pt x="307" y="106"/>
                    <a:pt x="307" y="108"/>
                  </a:cubicBezTo>
                  <a:cubicBezTo>
                    <a:pt x="307" y="111"/>
                    <a:pt x="303" y="113"/>
                    <a:pt x="300" y="111"/>
                  </a:cubicBezTo>
                  <a:cubicBezTo>
                    <a:pt x="298" y="108"/>
                    <a:pt x="295" y="113"/>
                    <a:pt x="298" y="116"/>
                  </a:cubicBezTo>
                  <a:cubicBezTo>
                    <a:pt x="302" y="119"/>
                    <a:pt x="292" y="119"/>
                    <a:pt x="294" y="121"/>
                  </a:cubicBezTo>
                  <a:cubicBezTo>
                    <a:pt x="295" y="123"/>
                    <a:pt x="290" y="124"/>
                    <a:pt x="291" y="126"/>
                  </a:cubicBezTo>
                  <a:cubicBezTo>
                    <a:pt x="293" y="129"/>
                    <a:pt x="288" y="129"/>
                    <a:pt x="284" y="130"/>
                  </a:cubicBezTo>
                  <a:cubicBezTo>
                    <a:pt x="281" y="131"/>
                    <a:pt x="279" y="135"/>
                    <a:pt x="284" y="136"/>
                  </a:cubicBezTo>
                  <a:cubicBezTo>
                    <a:pt x="288" y="136"/>
                    <a:pt x="281" y="137"/>
                    <a:pt x="281" y="140"/>
                  </a:cubicBezTo>
                  <a:cubicBezTo>
                    <a:pt x="282" y="144"/>
                    <a:pt x="274" y="141"/>
                    <a:pt x="274" y="144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4" name="Google Shape;2034;p124">
              <a:extLst>
                <a:ext uri="{FF2B5EF4-FFF2-40B4-BE49-F238E27FC236}">
                  <a16:creationId xmlns:a16="http://schemas.microsoft.com/office/drawing/2014/main" id="{65489E33-9704-AEA4-1882-BC8A38B04A4C}"/>
                </a:ext>
              </a:extLst>
            </p:cNvPr>
            <p:cNvSpPr/>
            <p:nvPr/>
          </p:nvSpPr>
          <p:spPr>
            <a:xfrm>
              <a:off x="5966405" y="1677523"/>
              <a:ext cx="3936107" cy="1546516"/>
            </a:xfrm>
            <a:custGeom>
              <a:avLst/>
              <a:gdLst/>
              <a:ahLst/>
              <a:cxnLst/>
              <a:rect l="l" t="t" r="r" b="b"/>
              <a:pathLst>
                <a:path w="1374" h="527" extrusionOk="0">
                  <a:moveTo>
                    <a:pt x="21" y="381"/>
                  </a:moveTo>
                  <a:cubicBezTo>
                    <a:pt x="20" y="381"/>
                    <a:pt x="17" y="380"/>
                    <a:pt x="16" y="379"/>
                  </a:cubicBezTo>
                  <a:cubicBezTo>
                    <a:pt x="15" y="378"/>
                    <a:pt x="13" y="378"/>
                    <a:pt x="11" y="378"/>
                  </a:cubicBezTo>
                  <a:cubicBezTo>
                    <a:pt x="12" y="379"/>
                    <a:pt x="12" y="379"/>
                    <a:pt x="12" y="380"/>
                  </a:cubicBezTo>
                  <a:cubicBezTo>
                    <a:pt x="13" y="382"/>
                    <a:pt x="8" y="382"/>
                    <a:pt x="10" y="384"/>
                  </a:cubicBezTo>
                  <a:cubicBezTo>
                    <a:pt x="11" y="386"/>
                    <a:pt x="6" y="386"/>
                    <a:pt x="6" y="384"/>
                  </a:cubicBezTo>
                  <a:cubicBezTo>
                    <a:pt x="6" y="382"/>
                    <a:pt x="0" y="383"/>
                    <a:pt x="0" y="384"/>
                  </a:cubicBezTo>
                  <a:cubicBezTo>
                    <a:pt x="1" y="385"/>
                    <a:pt x="0" y="386"/>
                    <a:pt x="0" y="386"/>
                  </a:cubicBezTo>
                  <a:cubicBezTo>
                    <a:pt x="2" y="387"/>
                    <a:pt x="3" y="388"/>
                    <a:pt x="4" y="388"/>
                  </a:cubicBezTo>
                  <a:cubicBezTo>
                    <a:pt x="5" y="388"/>
                    <a:pt x="19" y="390"/>
                    <a:pt x="25" y="389"/>
                  </a:cubicBezTo>
                  <a:cubicBezTo>
                    <a:pt x="25" y="388"/>
                    <a:pt x="25" y="385"/>
                    <a:pt x="25" y="383"/>
                  </a:cubicBezTo>
                  <a:cubicBezTo>
                    <a:pt x="25" y="382"/>
                    <a:pt x="22" y="380"/>
                    <a:pt x="21" y="381"/>
                  </a:cubicBezTo>
                  <a:close/>
                  <a:moveTo>
                    <a:pt x="365" y="14"/>
                  </a:moveTo>
                  <a:cubicBezTo>
                    <a:pt x="374" y="13"/>
                    <a:pt x="374" y="8"/>
                    <a:pt x="369" y="8"/>
                  </a:cubicBezTo>
                  <a:cubicBezTo>
                    <a:pt x="364" y="7"/>
                    <a:pt x="363" y="10"/>
                    <a:pt x="361" y="10"/>
                  </a:cubicBezTo>
                  <a:cubicBezTo>
                    <a:pt x="359" y="10"/>
                    <a:pt x="350" y="12"/>
                    <a:pt x="352" y="14"/>
                  </a:cubicBezTo>
                  <a:cubicBezTo>
                    <a:pt x="354" y="16"/>
                    <a:pt x="360" y="15"/>
                    <a:pt x="365" y="14"/>
                  </a:cubicBezTo>
                  <a:close/>
                  <a:moveTo>
                    <a:pt x="411" y="147"/>
                  </a:moveTo>
                  <a:cubicBezTo>
                    <a:pt x="414" y="147"/>
                    <a:pt x="422" y="145"/>
                    <a:pt x="423" y="144"/>
                  </a:cubicBezTo>
                  <a:cubicBezTo>
                    <a:pt x="424" y="142"/>
                    <a:pt x="420" y="140"/>
                    <a:pt x="414" y="140"/>
                  </a:cubicBezTo>
                  <a:cubicBezTo>
                    <a:pt x="409" y="140"/>
                    <a:pt x="408" y="146"/>
                    <a:pt x="411" y="147"/>
                  </a:cubicBezTo>
                  <a:close/>
                  <a:moveTo>
                    <a:pt x="586" y="25"/>
                  </a:moveTo>
                  <a:cubicBezTo>
                    <a:pt x="591" y="27"/>
                    <a:pt x="589" y="28"/>
                    <a:pt x="585" y="28"/>
                  </a:cubicBezTo>
                  <a:cubicBezTo>
                    <a:pt x="580" y="28"/>
                    <a:pt x="576" y="30"/>
                    <a:pt x="579" y="31"/>
                  </a:cubicBezTo>
                  <a:cubicBezTo>
                    <a:pt x="581" y="32"/>
                    <a:pt x="581" y="35"/>
                    <a:pt x="586" y="36"/>
                  </a:cubicBezTo>
                  <a:cubicBezTo>
                    <a:pt x="591" y="37"/>
                    <a:pt x="596" y="33"/>
                    <a:pt x="596" y="30"/>
                  </a:cubicBezTo>
                  <a:cubicBezTo>
                    <a:pt x="595" y="27"/>
                    <a:pt x="613" y="25"/>
                    <a:pt x="618" y="23"/>
                  </a:cubicBezTo>
                  <a:cubicBezTo>
                    <a:pt x="622" y="22"/>
                    <a:pt x="615" y="17"/>
                    <a:pt x="620" y="17"/>
                  </a:cubicBezTo>
                  <a:cubicBezTo>
                    <a:pt x="625" y="16"/>
                    <a:pt x="623" y="14"/>
                    <a:pt x="616" y="13"/>
                  </a:cubicBezTo>
                  <a:cubicBezTo>
                    <a:pt x="610" y="12"/>
                    <a:pt x="613" y="7"/>
                    <a:pt x="611" y="5"/>
                  </a:cubicBezTo>
                  <a:cubicBezTo>
                    <a:pt x="608" y="3"/>
                    <a:pt x="607" y="7"/>
                    <a:pt x="599" y="9"/>
                  </a:cubicBezTo>
                  <a:cubicBezTo>
                    <a:pt x="591" y="10"/>
                    <a:pt x="586" y="13"/>
                    <a:pt x="590" y="14"/>
                  </a:cubicBezTo>
                  <a:cubicBezTo>
                    <a:pt x="593" y="16"/>
                    <a:pt x="590" y="20"/>
                    <a:pt x="586" y="20"/>
                  </a:cubicBezTo>
                  <a:cubicBezTo>
                    <a:pt x="583" y="19"/>
                    <a:pt x="582" y="23"/>
                    <a:pt x="586" y="25"/>
                  </a:cubicBezTo>
                  <a:close/>
                  <a:moveTo>
                    <a:pt x="599" y="32"/>
                  </a:moveTo>
                  <a:cubicBezTo>
                    <a:pt x="599" y="34"/>
                    <a:pt x="591" y="37"/>
                    <a:pt x="594" y="39"/>
                  </a:cubicBezTo>
                  <a:cubicBezTo>
                    <a:pt x="596" y="41"/>
                    <a:pt x="597" y="40"/>
                    <a:pt x="600" y="41"/>
                  </a:cubicBezTo>
                  <a:cubicBezTo>
                    <a:pt x="602" y="41"/>
                    <a:pt x="603" y="47"/>
                    <a:pt x="607" y="46"/>
                  </a:cubicBezTo>
                  <a:cubicBezTo>
                    <a:pt x="612" y="45"/>
                    <a:pt x="623" y="51"/>
                    <a:pt x="630" y="51"/>
                  </a:cubicBezTo>
                  <a:cubicBezTo>
                    <a:pt x="637" y="51"/>
                    <a:pt x="638" y="45"/>
                    <a:pt x="636" y="45"/>
                  </a:cubicBezTo>
                  <a:cubicBezTo>
                    <a:pt x="634" y="45"/>
                    <a:pt x="635" y="41"/>
                    <a:pt x="639" y="36"/>
                  </a:cubicBezTo>
                  <a:cubicBezTo>
                    <a:pt x="643" y="30"/>
                    <a:pt x="627" y="26"/>
                    <a:pt x="627" y="31"/>
                  </a:cubicBezTo>
                  <a:cubicBezTo>
                    <a:pt x="627" y="35"/>
                    <a:pt x="623" y="30"/>
                    <a:pt x="621" y="27"/>
                  </a:cubicBezTo>
                  <a:cubicBezTo>
                    <a:pt x="620" y="24"/>
                    <a:pt x="599" y="29"/>
                    <a:pt x="599" y="32"/>
                  </a:cubicBezTo>
                  <a:close/>
                  <a:moveTo>
                    <a:pt x="480" y="150"/>
                  </a:moveTo>
                  <a:cubicBezTo>
                    <a:pt x="484" y="152"/>
                    <a:pt x="487" y="151"/>
                    <a:pt x="486" y="148"/>
                  </a:cubicBezTo>
                  <a:cubicBezTo>
                    <a:pt x="486" y="144"/>
                    <a:pt x="477" y="149"/>
                    <a:pt x="480" y="150"/>
                  </a:cubicBezTo>
                  <a:close/>
                  <a:moveTo>
                    <a:pt x="580" y="8"/>
                  </a:moveTo>
                  <a:cubicBezTo>
                    <a:pt x="581" y="5"/>
                    <a:pt x="565" y="6"/>
                    <a:pt x="570" y="10"/>
                  </a:cubicBezTo>
                  <a:cubicBezTo>
                    <a:pt x="571" y="11"/>
                    <a:pt x="579" y="12"/>
                    <a:pt x="580" y="8"/>
                  </a:cubicBezTo>
                  <a:close/>
                  <a:moveTo>
                    <a:pt x="1280" y="181"/>
                  </a:moveTo>
                  <a:cubicBezTo>
                    <a:pt x="1285" y="183"/>
                    <a:pt x="1288" y="178"/>
                    <a:pt x="1292" y="180"/>
                  </a:cubicBezTo>
                  <a:cubicBezTo>
                    <a:pt x="1295" y="183"/>
                    <a:pt x="1305" y="179"/>
                    <a:pt x="1308" y="179"/>
                  </a:cubicBezTo>
                  <a:cubicBezTo>
                    <a:pt x="1312" y="178"/>
                    <a:pt x="1310" y="173"/>
                    <a:pt x="1300" y="172"/>
                  </a:cubicBezTo>
                  <a:cubicBezTo>
                    <a:pt x="1289" y="170"/>
                    <a:pt x="1275" y="178"/>
                    <a:pt x="1280" y="181"/>
                  </a:cubicBezTo>
                  <a:close/>
                  <a:moveTo>
                    <a:pt x="636" y="65"/>
                  </a:moveTo>
                  <a:cubicBezTo>
                    <a:pt x="639" y="67"/>
                    <a:pt x="650" y="63"/>
                    <a:pt x="657" y="63"/>
                  </a:cubicBezTo>
                  <a:cubicBezTo>
                    <a:pt x="664" y="63"/>
                    <a:pt x="684" y="58"/>
                    <a:pt x="685" y="54"/>
                  </a:cubicBezTo>
                  <a:cubicBezTo>
                    <a:pt x="686" y="50"/>
                    <a:pt x="678" y="50"/>
                    <a:pt x="674" y="47"/>
                  </a:cubicBezTo>
                  <a:cubicBezTo>
                    <a:pt x="671" y="44"/>
                    <a:pt x="664" y="47"/>
                    <a:pt x="663" y="49"/>
                  </a:cubicBezTo>
                  <a:cubicBezTo>
                    <a:pt x="661" y="52"/>
                    <a:pt x="659" y="50"/>
                    <a:pt x="664" y="45"/>
                  </a:cubicBezTo>
                  <a:cubicBezTo>
                    <a:pt x="668" y="41"/>
                    <a:pt x="659" y="37"/>
                    <a:pt x="659" y="40"/>
                  </a:cubicBezTo>
                  <a:cubicBezTo>
                    <a:pt x="659" y="43"/>
                    <a:pt x="650" y="40"/>
                    <a:pt x="650" y="43"/>
                  </a:cubicBezTo>
                  <a:cubicBezTo>
                    <a:pt x="650" y="46"/>
                    <a:pt x="647" y="47"/>
                    <a:pt x="648" y="49"/>
                  </a:cubicBezTo>
                  <a:cubicBezTo>
                    <a:pt x="648" y="52"/>
                    <a:pt x="642" y="48"/>
                    <a:pt x="642" y="54"/>
                  </a:cubicBezTo>
                  <a:cubicBezTo>
                    <a:pt x="641" y="60"/>
                    <a:pt x="632" y="63"/>
                    <a:pt x="636" y="65"/>
                  </a:cubicBezTo>
                  <a:close/>
                  <a:moveTo>
                    <a:pt x="943" y="114"/>
                  </a:moveTo>
                  <a:cubicBezTo>
                    <a:pt x="946" y="116"/>
                    <a:pt x="947" y="118"/>
                    <a:pt x="949" y="120"/>
                  </a:cubicBezTo>
                  <a:cubicBezTo>
                    <a:pt x="951" y="121"/>
                    <a:pt x="958" y="119"/>
                    <a:pt x="961" y="118"/>
                  </a:cubicBezTo>
                  <a:cubicBezTo>
                    <a:pt x="964" y="117"/>
                    <a:pt x="964" y="122"/>
                    <a:pt x="969" y="119"/>
                  </a:cubicBezTo>
                  <a:cubicBezTo>
                    <a:pt x="973" y="116"/>
                    <a:pt x="978" y="118"/>
                    <a:pt x="983" y="118"/>
                  </a:cubicBezTo>
                  <a:cubicBezTo>
                    <a:pt x="988" y="118"/>
                    <a:pt x="982" y="111"/>
                    <a:pt x="982" y="108"/>
                  </a:cubicBezTo>
                  <a:cubicBezTo>
                    <a:pt x="982" y="106"/>
                    <a:pt x="988" y="107"/>
                    <a:pt x="986" y="110"/>
                  </a:cubicBezTo>
                  <a:cubicBezTo>
                    <a:pt x="985" y="112"/>
                    <a:pt x="989" y="118"/>
                    <a:pt x="997" y="117"/>
                  </a:cubicBezTo>
                  <a:cubicBezTo>
                    <a:pt x="1005" y="117"/>
                    <a:pt x="999" y="112"/>
                    <a:pt x="1003" y="110"/>
                  </a:cubicBezTo>
                  <a:cubicBezTo>
                    <a:pt x="1006" y="109"/>
                    <a:pt x="1006" y="107"/>
                    <a:pt x="1000" y="103"/>
                  </a:cubicBezTo>
                  <a:cubicBezTo>
                    <a:pt x="995" y="100"/>
                    <a:pt x="988" y="102"/>
                    <a:pt x="983" y="100"/>
                  </a:cubicBezTo>
                  <a:cubicBezTo>
                    <a:pt x="978" y="98"/>
                    <a:pt x="972" y="98"/>
                    <a:pt x="972" y="103"/>
                  </a:cubicBezTo>
                  <a:cubicBezTo>
                    <a:pt x="971" y="108"/>
                    <a:pt x="961" y="97"/>
                    <a:pt x="956" y="96"/>
                  </a:cubicBezTo>
                  <a:cubicBezTo>
                    <a:pt x="951" y="94"/>
                    <a:pt x="935" y="110"/>
                    <a:pt x="943" y="114"/>
                  </a:cubicBezTo>
                  <a:close/>
                  <a:moveTo>
                    <a:pt x="992" y="145"/>
                  </a:moveTo>
                  <a:cubicBezTo>
                    <a:pt x="997" y="144"/>
                    <a:pt x="989" y="136"/>
                    <a:pt x="982" y="135"/>
                  </a:cubicBezTo>
                  <a:cubicBezTo>
                    <a:pt x="975" y="134"/>
                    <a:pt x="968" y="140"/>
                    <a:pt x="969" y="141"/>
                  </a:cubicBezTo>
                  <a:cubicBezTo>
                    <a:pt x="971" y="144"/>
                    <a:pt x="988" y="146"/>
                    <a:pt x="992" y="145"/>
                  </a:cubicBezTo>
                  <a:close/>
                  <a:moveTo>
                    <a:pt x="973" y="129"/>
                  </a:moveTo>
                  <a:cubicBezTo>
                    <a:pt x="973" y="125"/>
                    <a:pt x="960" y="130"/>
                    <a:pt x="966" y="132"/>
                  </a:cubicBezTo>
                  <a:cubicBezTo>
                    <a:pt x="969" y="133"/>
                    <a:pt x="973" y="133"/>
                    <a:pt x="973" y="129"/>
                  </a:cubicBezTo>
                  <a:close/>
                  <a:moveTo>
                    <a:pt x="1015" y="114"/>
                  </a:moveTo>
                  <a:cubicBezTo>
                    <a:pt x="1020" y="115"/>
                    <a:pt x="1023" y="120"/>
                    <a:pt x="1034" y="121"/>
                  </a:cubicBezTo>
                  <a:cubicBezTo>
                    <a:pt x="1045" y="121"/>
                    <a:pt x="1053" y="119"/>
                    <a:pt x="1054" y="117"/>
                  </a:cubicBezTo>
                  <a:cubicBezTo>
                    <a:pt x="1054" y="115"/>
                    <a:pt x="1044" y="111"/>
                    <a:pt x="1040" y="113"/>
                  </a:cubicBezTo>
                  <a:cubicBezTo>
                    <a:pt x="1037" y="115"/>
                    <a:pt x="1035" y="110"/>
                    <a:pt x="1031" y="111"/>
                  </a:cubicBezTo>
                  <a:cubicBezTo>
                    <a:pt x="1027" y="112"/>
                    <a:pt x="1022" y="112"/>
                    <a:pt x="1020" y="109"/>
                  </a:cubicBezTo>
                  <a:cubicBezTo>
                    <a:pt x="1018" y="105"/>
                    <a:pt x="1012" y="114"/>
                    <a:pt x="1015" y="114"/>
                  </a:cubicBezTo>
                  <a:close/>
                  <a:moveTo>
                    <a:pt x="220" y="18"/>
                  </a:moveTo>
                  <a:cubicBezTo>
                    <a:pt x="226" y="13"/>
                    <a:pt x="233" y="17"/>
                    <a:pt x="234" y="15"/>
                  </a:cubicBezTo>
                  <a:cubicBezTo>
                    <a:pt x="235" y="13"/>
                    <a:pt x="224" y="12"/>
                    <a:pt x="220" y="14"/>
                  </a:cubicBezTo>
                  <a:cubicBezTo>
                    <a:pt x="216" y="16"/>
                    <a:pt x="206" y="14"/>
                    <a:pt x="207" y="17"/>
                  </a:cubicBezTo>
                  <a:cubicBezTo>
                    <a:pt x="208" y="19"/>
                    <a:pt x="215" y="23"/>
                    <a:pt x="220" y="18"/>
                  </a:cubicBezTo>
                  <a:close/>
                  <a:moveTo>
                    <a:pt x="990" y="419"/>
                  </a:moveTo>
                  <a:cubicBezTo>
                    <a:pt x="988" y="413"/>
                    <a:pt x="994" y="406"/>
                    <a:pt x="990" y="402"/>
                  </a:cubicBezTo>
                  <a:cubicBezTo>
                    <a:pt x="985" y="399"/>
                    <a:pt x="987" y="391"/>
                    <a:pt x="984" y="393"/>
                  </a:cubicBezTo>
                  <a:cubicBezTo>
                    <a:pt x="982" y="394"/>
                    <a:pt x="984" y="401"/>
                    <a:pt x="981" y="401"/>
                  </a:cubicBezTo>
                  <a:cubicBezTo>
                    <a:pt x="977" y="402"/>
                    <a:pt x="980" y="405"/>
                    <a:pt x="979" y="410"/>
                  </a:cubicBezTo>
                  <a:cubicBezTo>
                    <a:pt x="977" y="415"/>
                    <a:pt x="980" y="422"/>
                    <a:pt x="981" y="426"/>
                  </a:cubicBezTo>
                  <a:cubicBezTo>
                    <a:pt x="983" y="430"/>
                    <a:pt x="979" y="453"/>
                    <a:pt x="981" y="457"/>
                  </a:cubicBezTo>
                  <a:cubicBezTo>
                    <a:pt x="983" y="461"/>
                    <a:pt x="978" y="477"/>
                    <a:pt x="979" y="479"/>
                  </a:cubicBezTo>
                  <a:cubicBezTo>
                    <a:pt x="982" y="483"/>
                    <a:pt x="980" y="475"/>
                    <a:pt x="985" y="474"/>
                  </a:cubicBezTo>
                  <a:cubicBezTo>
                    <a:pt x="989" y="473"/>
                    <a:pt x="989" y="479"/>
                    <a:pt x="991" y="480"/>
                  </a:cubicBezTo>
                  <a:cubicBezTo>
                    <a:pt x="994" y="481"/>
                    <a:pt x="992" y="472"/>
                    <a:pt x="990" y="473"/>
                  </a:cubicBezTo>
                  <a:cubicBezTo>
                    <a:pt x="988" y="473"/>
                    <a:pt x="986" y="467"/>
                    <a:pt x="985" y="463"/>
                  </a:cubicBezTo>
                  <a:cubicBezTo>
                    <a:pt x="983" y="460"/>
                    <a:pt x="987" y="455"/>
                    <a:pt x="987" y="450"/>
                  </a:cubicBezTo>
                  <a:cubicBezTo>
                    <a:pt x="987" y="446"/>
                    <a:pt x="993" y="446"/>
                    <a:pt x="996" y="449"/>
                  </a:cubicBezTo>
                  <a:cubicBezTo>
                    <a:pt x="1000" y="453"/>
                    <a:pt x="1000" y="451"/>
                    <a:pt x="999" y="448"/>
                  </a:cubicBezTo>
                  <a:cubicBezTo>
                    <a:pt x="998" y="445"/>
                    <a:pt x="993" y="426"/>
                    <a:pt x="990" y="419"/>
                  </a:cubicBezTo>
                  <a:close/>
                  <a:moveTo>
                    <a:pt x="243" y="15"/>
                  </a:moveTo>
                  <a:cubicBezTo>
                    <a:pt x="246" y="18"/>
                    <a:pt x="233" y="17"/>
                    <a:pt x="232" y="19"/>
                  </a:cubicBezTo>
                  <a:cubicBezTo>
                    <a:pt x="230" y="22"/>
                    <a:pt x="223" y="21"/>
                    <a:pt x="224" y="24"/>
                  </a:cubicBezTo>
                  <a:cubicBezTo>
                    <a:pt x="226" y="27"/>
                    <a:pt x="237" y="27"/>
                    <a:pt x="237" y="24"/>
                  </a:cubicBezTo>
                  <a:cubicBezTo>
                    <a:pt x="237" y="22"/>
                    <a:pt x="244" y="24"/>
                    <a:pt x="244" y="22"/>
                  </a:cubicBezTo>
                  <a:cubicBezTo>
                    <a:pt x="244" y="20"/>
                    <a:pt x="247" y="18"/>
                    <a:pt x="253" y="17"/>
                  </a:cubicBezTo>
                  <a:cubicBezTo>
                    <a:pt x="260" y="17"/>
                    <a:pt x="260" y="14"/>
                    <a:pt x="254" y="11"/>
                  </a:cubicBezTo>
                  <a:cubicBezTo>
                    <a:pt x="248" y="8"/>
                    <a:pt x="239" y="13"/>
                    <a:pt x="243" y="15"/>
                  </a:cubicBezTo>
                  <a:close/>
                  <a:moveTo>
                    <a:pt x="232" y="208"/>
                  </a:moveTo>
                  <a:cubicBezTo>
                    <a:pt x="239" y="213"/>
                    <a:pt x="244" y="205"/>
                    <a:pt x="247" y="204"/>
                  </a:cubicBezTo>
                  <a:cubicBezTo>
                    <a:pt x="250" y="204"/>
                    <a:pt x="245" y="201"/>
                    <a:pt x="240" y="199"/>
                  </a:cubicBezTo>
                  <a:cubicBezTo>
                    <a:pt x="235" y="198"/>
                    <a:pt x="228" y="203"/>
                    <a:pt x="232" y="208"/>
                  </a:cubicBezTo>
                  <a:close/>
                  <a:moveTo>
                    <a:pt x="1372" y="248"/>
                  </a:moveTo>
                  <a:cubicBezTo>
                    <a:pt x="1369" y="247"/>
                    <a:pt x="1362" y="242"/>
                    <a:pt x="1360" y="240"/>
                  </a:cubicBezTo>
                  <a:cubicBezTo>
                    <a:pt x="1358" y="237"/>
                    <a:pt x="1349" y="236"/>
                    <a:pt x="1349" y="237"/>
                  </a:cubicBezTo>
                  <a:cubicBezTo>
                    <a:pt x="1349" y="238"/>
                    <a:pt x="1346" y="237"/>
                    <a:pt x="1345" y="235"/>
                  </a:cubicBezTo>
                  <a:cubicBezTo>
                    <a:pt x="1344" y="234"/>
                    <a:pt x="1335" y="233"/>
                    <a:pt x="1334" y="235"/>
                  </a:cubicBezTo>
                  <a:cubicBezTo>
                    <a:pt x="1334" y="237"/>
                    <a:pt x="1337" y="237"/>
                    <a:pt x="1338" y="239"/>
                  </a:cubicBezTo>
                  <a:cubicBezTo>
                    <a:pt x="1340" y="241"/>
                    <a:pt x="1336" y="242"/>
                    <a:pt x="1337" y="244"/>
                  </a:cubicBezTo>
                  <a:cubicBezTo>
                    <a:pt x="1338" y="246"/>
                    <a:pt x="1333" y="243"/>
                    <a:pt x="1332" y="242"/>
                  </a:cubicBezTo>
                  <a:cubicBezTo>
                    <a:pt x="1330" y="240"/>
                    <a:pt x="1331" y="236"/>
                    <a:pt x="1331" y="233"/>
                  </a:cubicBezTo>
                  <a:cubicBezTo>
                    <a:pt x="1332" y="231"/>
                    <a:pt x="1329" y="231"/>
                    <a:pt x="1328" y="229"/>
                  </a:cubicBezTo>
                  <a:cubicBezTo>
                    <a:pt x="1328" y="227"/>
                    <a:pt x="1317" y="222"/>
                    <a:pt x="1313" y="220"/>
                  </a:cubicBezTo>
                  <a:cubicBezTo>
                    <a:pt x="1308" y="218"/>
                    <a:pt x="1302" y="216"/>
                    <a:pt x="1301" y="214"/>
                  </a:cubicBezTo>
                  <a:cubicBezTo>
                    <a:pt x="1299" y="212"/>
                    <a:pt x="1291" y="211"/>
                    <a:pt x="1288" y="208"/>
                  </a:cubicBezTo>
                  <a:cubicBezTo>
                    <a:pt x="1285" y="205"/>
                    <a:pt x="1272" y="199"/>
                    <a:pt x="1266" y="199"/>
                  </a:cubicBezTo>
                  <a:cubicBezTo>
                    <a:pt x="1260" y="198"/>
                    <a:pt x="1261" y="195"/>
                    <a:pt x="1258" y="196"/>
                  </a:cubicBezTo>
                  <a:cubicBezTo>
                    <a:pt x="1256" y="196"/>
                    <a:pt x="1243" y="196"/>
                    <a:pt x="1239" y="195"/>
                  </a:cubicBezTo>
                  <a:cubicBezTo>
                    <a:pt x="1236" y="194"/>
                    <a:pt x="1235" y="197"/>
                    <a:pt x="1232" y="196"/>
                  </a:cubicBezTo>
                  <a:cubicBezTo>
                    <a:pt x="1229" y="195"/>
                    <a:pt x="1215" y="190"/>
                    <a:pt x="1214" y="192"/>
                  </a:cubicBezTo>
                  <a:cubicBezTo>
                    <a:pt x="1212" y="194"/>
                    <a:pt x="1213" y="197"/>
                    <a:pt x="1211" y="197"/>
                  </a:cubicBezTo>
                  <a:cubicBezTo>
                    <a:pt x="1209" y="198"/>
                    <a:pt x="1211" y="200"/>
                    <a:pt x="1215" y="203"/>
                  </a:cubicBezTo>
                  <a:cubicBezTo>
                    <a:pt x="1219" y="207"/>
                    <a:pt x="1216" y="210"/>
                    <a:pt x="1213" y="211"/>
                  </a:cubicBezTo>
                  <a:cubicBezTo>
                    <a:pt x="1209" y="213"/>
                    <a:pt x="1204" y="210"/>
                    <a:pt x="1202" y="207"/>
                  </a:cubicBezTo>
                  <a:cubicBezTo>
                    <a:pt x="1200" y="204"/>
                    <a:pt x="1195" y="206"/>
                    <a:pt x="1194" y="202"/>
                  </a:cubicBezTo>
                  <a:cubicBezTo>
                    <a:pt x="1193" y="198"/>
                    <a:pt x="1195" y="198"/>
                    <a:pt x="1198" y="200"/>
                  </a:cubicBezTo>
                  <a:cubicBezTo>
                    <a:pt x="1200" y="202"/>
                    <a:pt x="1203" y="200"/>
                    <a:pt x="1204" y="198"/>
                  </a:cubicBezTo>
                  <a:cubicBezTo>
                    <a:pt x="1204" y="195"/>
                    <a:pt x="1197" y="193"/>
                    <a:pt x="1194" y="194"/>
                  </a:cubicBezTo>
                  <a:cubicBezTo>
                    <a:pt x="1190" y="194"/>
                    <a:pt x="1188" y="199"/>
                    <a:pt x="1184" y="201"/>
                  </a:cubicBezTo>
                  <a:cubicBezTo>
                    <a:pt x="1180" y="203"/>
                    <a:pt x="1166" y="200"/>
                    <a:pt x="1164" y="199"/>
                  </a:cubicBezTo>
                  <a:cubicBezTo>
                    <a:pt x="1162" y="197"/>
                    <a:pt x="1142" y="199"/>
                    <a:pt x="1140" y="200"/>
                  </a:cubicBezTo>
                  <a:cubicBezTo>
                    <a:pt x="1138" y="202"/>
                    <a:pt x="1139" y="207"/>
                    <a:pt x="1138" y="208"/>
                  </a:cubicBezTo>
                  <a:cubicBezTo>
                    <a:pt x="1137" y="208"/>
                    <a:pt x="1136" y="201"/>
                    <a:pt x="1136" y="200"/>
                  </a:cubicBezTo>
                  <a:cubicBezTo>
                    <a:pt x="1136" y="199"/>
                    <a:pt x="1133" y="198"/>
                    <a:pt x="1130" y="198"/>
                  </a:cubicBezTo>
                  <a:cubicBezTo>
                    <a:pt x="1126" y="198"/>
                    <a:pt x="1124" y="198"/>
                    <a:pt x="1125" y="196"/>
                  </a:cubicBezTo>
                  <a:cubicBezTo>
                    <a:pt x="1127" y="194"/>
                    <a:pt x="1124" y="193"/>
                    <a:pt x="1127" y="191"/>
                  </a:cubicBezTo>
                  <a:cubicBezTo>
                    <a:pt x="1130" y="189"/>
                    <a:pt x="1122" y="183"/>
                    <a:pt x="1114" y="179"/>
                  </a:cubicBezTo>
                  <a:cubicBezTo>
                    <a:pt x="1106" y="176"/>
                    <a:pt x="1088" y="178"/>
                    <a:pt x="1083" y="180"/>
                  </a:cubicBezTo>
                  <a:cubicBezTo>
                    <a:pt x="1079" y="181"/>
                    <a:pt x="1069" y="181"/>
                    <a:pt x="1065" y="181"/>
                  </a:cubicBezTo>
                  <a:cubicBezTo>
                    <a:pt x="1060" y="181"/>
                    <a:pt x="1064" y="179"/>
                    <a:pt x="1062" y="177"/>
                  </a:cubicBezTo>
                  <a:cubicBezTo>
                    <a:pt x="1061" y="175"/>
                    <a:pt x="1053" y="172"/>
                    <a:pt x="1052" y="174"/>
                  </a:cubicBezTo>
                  <a:cubicBezTo>
                    <a:pt x="1051" y="176"/>
                    <a:pt x="1049" y="174"/>
                    <a:pt x="1049" y="172"/>
                  </a:cubicBezTo>
                  <a:cubicBezTo>
                    <a:pt x="1049" y="171"/>
                    <a:pt x="1042" y="169"/>
                    <a:pt x="1039" y="169"/>
                  </a:cubicBezTo>
                  <a:cubicBezTo>
                    <a:pt x="1036" y="170"/>
                    <a:pt x="1035" y="167"/>
                    <a:pt x="1038" y="167"/>
                  </a:cubicBezTo>
                  <a:cubicBezTo>
                    <a:pt x="1042" y="167"/>
                    <a:pt x="1047" y="167"/>
                    <a:pt x="1045" y="163"/>
                  </a:cubicBezTo>
                  <a:cubicBezTo>
                    <a:pt x="1042" y="160"/>
                    <a:pt x="1021" y="158"/>
                    <a:pt x="1019" y="159"/>
                  </a:cubicBezTo>
                  <a:cubicBezTo>
                    <a:pt x="1017" y="160"/>
                    <a:pt x="1019" y="163"/>
                    <a:pt x="1014" y="167"/>
                  </a:cubicBezTo>
                  <a:cubicBezTo>
                    <a:pt x="1010" y="171"/>
                    <a:pt x="1005" y="168"/>
                    <a:pt x="1006" y="166"/>
                  </a:cubicBezTo>
                  <a:cubicBezTo>
                    <a:pt x="1006" y="164"/>
                    <a:pt x="1012" y="164"/>
                    <a:pt x="1012" y="162"/>
                  </a:cubicBezTo>
                  <a:cubicBezTo>
                    <a:pt x="1012" y="160"/>
                    <a:pt x="1004" y="161"/>
                    <a:pt x="1003" y="160"/>
                  </a:cubicBezTo>
                  <a:cubicBezTo>
                    <a:pt x="1002" y="158"/>
                    <a:pt x="1005" y="157"/>
                    <a:pt x="1007" y="157"/>
                  </a:cubicBezTo>
                  <a:cubicBezTo>
                    <a:pt x="1010" y="158"/>
                    <a:pt x="1015" y="159"/>
                    <a:pt x="1015" y="157"/>
                  </a:cubicBezTo>
                  <a:cubicBezTo>
                    <a:pt x="1016" y="156"/>
                    <a:pt x="1012" y="156"/>
                    <a:pt x="1008" y="155"/>
                  </a:cubicBezTo>
                  <a:cubicBezTo>
                    <a:pt x="1003" y="154"/>
                    <a:pt x="991" y="152"/>
                    <a:pt x="985" y="152"/>
                  </a:cubicBezTo>
                  <a:cubicBezTo>
                    <a:pt x="979" y="153"/>
                    <a:pt x="977" y="150"/>
                    <a:pt x="973" y="150"/>
                  </a:cubicBezTo>
                  <a:cubicBezTo>
                    <a:pt x="970" y="149"/>
                    <a:pt x="970" y="151"/>
                    <a:pt x="971" y="153"/>
                  </a:cubicBezTo>
                  <a:cubicBezTo>
                    <a:pt x="973" y="155"/>
                    <a:pt x="968" y="156"/>
                    <a:pt x="964" y="156"/>
                  </a:cubicBezTo>
                  <a:cubicBezTo>
                    <a:pt x="960" y="155"/>
                    <a:pt x="955" y="158"/>
                    <a:pt x="957" y="161"/>
                  </a:cubicBezTo>
                  <a:cubicBezTo>
                    <a:pt x="959" y="164"/>
                    <a:pt x="961" y="160"/>
                    <a:pt x="963" y="161"/>
                  </a:cubicBezTo>
                  <a:cubicBezTo>
                    <a:pt x="965" y="162"/>
                    <a:pt x="958" y="164"/>
                    <a:pt x="961" y="165"/>
                  </a:cubicBezTo>
                  <a:cubicBezTo>
                    <a:pt x="964" y="167"/>
                    <a:pt x="964" y="169"/>
                    <a:pt x="964" y="171"/>
                  </a:cubicBezTo>
                  <a:cubicBezTo>
                    <a:pt x="964" y="172"/>
                    <a:pt x="959" y="173"/>
                    <a:pt x="957" y="171"/>
                  </a:cubicBezTo>
                  <a:cubicBezTo>
                    <a:pt x="955" y="169"/>
                    <a:pt x="953" y="170"/>
                    <a:pt x="950" y="170"/>
                  </a:cubicBezTo>
                  <a:cubicBezTo>
                    <a:pt x="946" y="170"/>
                    <a:pt x="944" y="172"/>
                    <a:pt x="947" y="172"/>
                  </a:cubicBezTo>
                  <a:cubicBezTo>
                    <a:pt x="951" y="172"/>
                    <a:pt x="952" y="175"/>
                    <a:pt x="947" y="175"/>
                  </a:cubicBezTo>
                  <a:cubicBezTo>
                    <a:pt x="943" y="176"/>
                    <a:pt x="944" y="171"/>
                    <a:pt x="941" y="171"/>
                  </a:cubicBezTo>
                  <a:cubicBezTo>
                    <a:pt x="938" y="172"/>
                    <a:pt x="932" y="169"/>
                    <a:pt x="929" y="169"/>
                  </a:cubicBezTo>
                  <a:cubicBezTo>
                    <a:pt x="925" y="169"/>
                    <a:pt x="924" y="172"/>
                    <a:pt x="919" y="172"/>
                  </a:cubicBezTo>
                  <a:cubicBezTo>
                    <a:pt x="915" y="173"/>
                    <a:pt x="909" y="170"/>
                    <a:pt x="907" y="168"/>
                  </a:cubicBezTo>
                  <a:cubicBezTo>
                    <a:pt x="905" y="165"/>
                    <a:pt x="905" y="165"/>
                    <a:pt x="903" y="167"/>
                  </a:cubicBezTo>
                  <a:cubicBezTo>
                    <a:pt x="900" y="170"/>
                    <a:pt x="900" y="175"/>
                    <a:pt x="898" y="176"/>
                  </a:cubicBezTo>
                  <a:cubicBezTo>
                    <a:pt x="896" y="176"/>
                    <a:pt x="895" y="181"/>
                    <a:pt x="893" y="182"/>
                  </a:cubicBezTo>
                  <a:cubicBezTo>
                    <a:pt x="891" y="183"/>
                    <a:pt x="891" y="180"/>
                    <a:pt x="888" y="180"/>
                  </a:cubicBezTo>
                  <a:cubicBezTo>
                    <a:pt x="885" y="181"/>
                    <a:pt x="877" y="172"/>
                    <a:pt x="876" y="169"/>
                  </a:cubicBezTo>
                  <a:cubicBezTo>
                    <a:pt x="876" y="167"/>
                    <a:pt x="870" y="162"/>
                    <a:pt x="869" y="161"/>
                  </a:cubicBezTo>
                  <a:cubicBezTo>
                    <a:pt x="867" y="160"/>
                    <a:pt x="870" y="160"/>
                    <a:pt x="872" y="161"/>
                  </a:cubicBezTo>
                  <a:cubicBezTo>
                    <a:pt x="874" y="163"/>
                    <a:pt x="876" y="163"/>
                    <a:pt x="878" y="162"/>
                  </a:cubicBezTo>
                  <a:cubicBezTo>
                    <a:pt x="880" y="161"/>
                    <a:pt x="879" y="157"/>
                    <a:pt x="876" y="157"/>
                  </a:cubicBezTo>
                  <a:cubicBezTo>
                    <a:pt x="873" y="156"/>
                    <a:pt x="874" y="154"/>
                    <a:pt x="876" y="153"/>
                  </a:cubicBezTo>
                  <a:cubicBezTo>
                    <a:pt x="877" y="153"/>
                    <a:pt x="872" y="148"/>
                    <a:pt x="874" y="148"/>
                  </a:cubicBezTo>
                  <a:cubicBezTo>
                    <a:pt x="876" y="147"/>
                    <a:pt x="875" y="145"/>
                    <a:pt x="873" y="145"/>
                  </a:cubicBezTo>
                  <a:cubicBezTo>
                    <a:pt x="870" y="145"/>
                    <a:pt x="867" y="142"/>
                    <a:pt x="867" y="141"/>
                  </a:cubicBezTo>
                  <a:cubicBezTo>
                    <a:pt x="867" y="140"/>
                    <a:pt x="856" y="139"/>
                    <a:pt x="856" y="141"/>
                  </a:cubicBezTo>
                  <a:cubicBezTo>
                    <a:pt x="857" y="143"/>
                    <a:pt x="853" y="142"/>
                    <a:pt x="854" y="141"/>
                  </a:cubicBezTo>
                  <a:cubicBezTo>
                    <a:pt x="854" y="139"/>
                    <a:pt x="850" y="140"/>
                    <a:pt x="844" y="138"/>
                  </a:cubicBezTo>
                  <a:cubicBezTo>
                    <a:pt x="839" y="137"/>
                    <a:pt x="839" y="133"/>
                    <a:pt x="837" y="133"/>
                  </a:cubicBezTo>
                  <a:cubicBezTo>
                    <a:pt x="835" y="133"/>
                    <a:pt x="836" y="138"/>
                    <a:pt x="833" y="137"/>
                  </a:cubicBezTo>
                  <a:cubicBezTo>
                    <a:pt x="831" y="136"/>
                    <a:pt x="828" y="138"/>
                    <a:pt x="829" y="141"/>
                  </a:cubicBezTo>
                  <a:cubicBezTo>
                    <a:pt x="831" y="144"/>
                    <a:pt x="830" y="145"/>
                    <a:pt x="829" y="147"/>
                  </a:cubicBezTo>
                  <a:cubicBezTo>
                    <a:pt x="829" y="150"/>
                    <a:pt x="828" y="149"/>
                    <a:pt x="825" y="148"/>
                  </a:cubicBezTo>
                  <a:cubicBezTo>
                    <a:pt x="821" y="147"/>
                    <a:pt x="821" y="150"/>
                    <a:pt x="815" y="149"/>
                  </a:cubicBezTo>
                  <a:cubicBezTo>
                    <a:pt x="808" y="147"/>
                    <a:pt x="805" y="149"/>
                    <a:pt x="804" y="147"/>
                  </a:cubicBezTo>
                  <a:cubicBezTo>
                    <a:pt x="803" y="144"/>
                    <a:pt x="801" y="144"/>
                    <a:pt x="800" y="146"/>
                  </a:cubicBezTo>
                  <a:cubicBezTo>
                    <a:pt x="800" y="148"/>
                    <a:pt x="790" y="147"/>
                    <a:pt x="789" y="144"/>
                  </a:cubicBezTo>
                  <a:cubicBezTo>
                    <a:pt x="788" y="142"/>
                    <a:pt x="791" y="141"/>
                    <a:pt x="793" y="141"/>
                  </a:cubicBezTo>
                  <a:cubicBezTo>
                    <a:pt x="794" y="140"/>
                    <a:pt x="791" y="139"/>
                    <a:pt x="785" y="139"/>
                  </a:cubicBezTo>
                  <a:cubicBezTo>
                    <a:pt x="780" y="140"/>
                    <a:pt x="776" y="136"/>
                    <a:pt x="770" y="137"/>
                  </a:cubicBezTo>
                  <a:cubicBezTo>
                    <a:pt x="765" y="138"/>
                    <a:pt x="752" y="139"/>
                    <a:pt x="750" y="140"/>
                  </a:cubicBezTo>
                  <a:cubicBezTo>
                    <a:pt x="748" y="140"/>
                    <a:pt x="752" y="144"/>
                    <a:pt x="749" y="144"/>
                  </a:cubicBezTo>
                  <a:cubicBezTo>
                    <a:pt x="746" y="144"/>
                    <a:pt x="748" y="139"/>
                    <a:pt x="748" y="136"/>
                  </a:cubicBezTo>
                  <a:cubicBezTo>
                    <a:pt x="747" y="133"/>
                    <a:pt x="743" y="133"/>
                    <a:pt x="744" y="135"/>
                  </a:cubicBezTo>
                  <a:cubicBezTo>
                    <a:pt x="744" y="137"/>
                    <a:pt x="737" y="138"/>
                    <a:pt x="735" y="136"/>
                  </a:cubicBezTo>
                  <a:cubicBezTo>
                    <a:pt x="734" y="135"/>
                    <a:pt x="731" y="133"/>
                    <a:pt x="726" y="131"/>
                  </a:cubicBezTo>
                  <a:cubicBezTo>
                    <a:pt x="722" y="130"/>
                    <a:pt x="716" y="135"/>
                    <a:pt x="717" y="137"/>
                  </a:cubicBezTo>
                  <a:cubicBezTo>
                    <a:pt x="718" y="138"/>
                    <a:pt x="722" y="137"/>
                    <a:pt x="722" y="138"/>
                  </a:cubicBezTo>
                  <a:cubicBezTo>
                    <a:pt x="722" y="140"/>
                    <a:pt x="712" y="139"/>
                    <a:pt x="712" y="141"/>
                  </a:cubicBezTo>
                  <a:cubicBezTo>
                    <a:pt x="712" y="142"/>
                    <a:pt x="703" y="145"/>
                    <a:pt x="700" y="145"/>
                  </a:cubicBezTo>
                  <a:cubicBezTo>
                    <a:pt x="692" y="146"/>
                    <a:pt x="690" y="146"/>
                    <a:pt x="687" y="149"/>
                  </a:cubicBezTo>
                  <a:cubicBezTo>
                    <a:pt x="683" y="152"/>
                    <a:pt x="686" y="146"/>
                    <a:pt x="689" y="144"/>
                  </a:cubicBezTo>
                  <a:cubicBezTo>
                    <a:pt x="692" y="141"/>
                    <a:pt x="695" y="142"/>
                    <a:pt x="696" y="140"/>
                  </a:cubicBezTo>
                  <a:cubicBezTo>
                    <a:pt x="698" y="137"/>
                    <a:pt x="701" y="138"/>
                    <a:pt x="705" y="137"/>
                  </a:cubicBezTo>
                  <a:cubicBezTo>
                    <a:pt x="710" y="136"/>
                    <a:pt x="709" y="134"/>
                    <a:pt x="711" y="133"/>
                  </a:cubicBezTo>
                  <a:cubicBezTo>
                    <a:pt x="714" y="132"/>
                    <a:pt x="719" y="130"/>
                    <a:pt x="720" y="128"/>
                  </a:cubicBezTo>
                  <a:cubicBezTo>
                    <a:pt x="721" y="125"/>
                    <a:pt x="731" y="122"/>
                    <a:pt x="734" y="122"/>
                  </a:cubicBezTo>
                  <a:cubicBezTo>
                    <a:pt x="736" y="122"/>
                    <a:pt x="736" y="118"/>
                    <a:pt x="737" y="118"/>
                  </a:cubicBezTo>
                  <a:cubicBezTo>
                    <a:pt x="739" y="118"/>
                    <a:pt x="745" y="115"/>
                    <a:pt x="747" y="114"/>
                  </a:cubicBezTo>
                  <a:cubicBezTo>
                    <a:pt x="749" y="113"/>
                    <a:pt x="751" y="111"/>
                    <a:pt x="751" y="109"/>
                  </a:cubicBezTo>
                  <a:cubicBezTo>
                    <a:pt x="751" y="107"/>
                    <a:pt x="748" y="108"/>
                    <a:pt x="747" y="106"/>
                  </a:cubicBezTo>
                  <a:cubicBezTo>
                    <a:pt x="747" y="105"/>
                    <a:pt x="749" y="106"/>
                    <a:pt x="751" y="105"/>
                  </a:cubicBezTo>
                  <a:cubicBezTo>
                    <a:pt x="754" y="104"/>
                    <a:pt x="751" y="101"/>
                    <a:pt x="749" y="101"/>
                  </a:cubicBezTo>
                  <a:cubicBezTo>
                    <a:pt x="747" y="102"/>
                    <a:pt x="750" y="99"/>
                    <a:pt x="749" y="97"/>
                  </a:cubicBezTo>
                  <a:cubicBezTo>
                    <a:pt x="747" y="95"/>
                    <a:pt x="743" y="99"/>
                    <a:pt x="743" y="96"/>
                  </a:cubicBezTo>
                  <a:cubicBezTo>
                    <a:pt x="743" y="94"/>
                    <a:pt x="743" y="91"/>
                    <a:pt x="742" y="90"/>
                  </a:cubicBezTo>
                  <a:cubicBezTo>
                    <a:pt x="740" y="88"/>
                    <a:pt x="738" y="92"/>
                    <a:pt x="735" y="90"/>
                  </a:cubicBezTo>
                  <a:cubicBezTo>
                    <a:pt x="732" y="88"/>
                    <a:pt x="723" y="86"/>
                    <a:pt x="723" y="87"/>
                  </a:cubicBezTo>
                  <a:cubicBezTo>
                    <a:pt x="723" y="88"/>
                    <a:pt x="719" y="86"/>
                    <a:pt x="718" y="87"/>
                  </a:cubicBezTo>
                  <a:cubicBezTo>
                    <a:pt x="717" y="88"/>
                    <a:pt x="710" y="88"/>
                    <a:pt x="708" y="87"/>
                  </a:cubicBezTo>
                  <a:cubicBezTo>
                    <a:pt x="706" y="86"/>
                    <a:pt x="703" y="88"/>
                    <a:pt x="703" y="90"/>
                  </a:cubicBezTo>
                  <a:cubicBezTo>
                    <a:pt x="703" y="92"/>
                    <a:pt x="694" y="91"/>
                    <a:pt x="693" y="91"/>
                  </a:cubicBezTo>
                  <a:cubicBezTo>
                    <a:pt x="691" y="91"/>
                    <a:pt x="699" y="84"/>
                    <a:pt x="699" y="83"/>
                  </a:cubicBezTo>
                  <a:cubicBezTo>
                    <a:pt x="699" y="82"/>
                    <a:pt x="686" y="84"/>
                    <a:pt x="685" y="82"/>
                  </a:cubicBezTo>
                  <a:cubicBezTo>
                    <a:pt x="685" y="81"/>
                    <a:pt x="679" y="81"/>
                    <a:pt x="676" y="81"/>
                  </a:cubicBezTo>
                  <a:cubicBezTo>
                    <a:pt x="673" y="81"/>
                    <a:pt x="676" y="80"/>
                    <a:pt x="678" y="80"/>
                  </a:cubicBezTo>
                  <a:cubicBezTo>
                    <a:pt x="681" y="80"/>
                    <a:pt x="683" y="78"/>
                    <a:pt x="686" y="77"/>
                  </a:cubicBezTo>
                  <a:cubicBezTo>
                    <a:pt x="688" y="77"/>
                    <a:pt x="688" y="76"/>
                    <a:pt x="687" y="74"/>
                  </a:cubicBezTo>
                  <a:cubicBezTo>
                    <a:pt x="686" y="72"/>
                    <a:pt x="683" y="73"/>
                    <a:pt x="680" y="72"/>
                  </a:cubicBezTo>
                  <a:cubicBezTo>
                    <a:pt x="677" y="72"/>
                    <a:pt x="674" y="70"/>
                    <a:pt x="671" y="70"/>
                  </a:cubicBezTo>
                  <a:cubicBezTo>
                    <a:pt x="669" y="70"/>
                    <a:pt x="666" y="72"/>
                    <a:pt x="661" y="73"/>
                  </a:cubicBezTo>
                  <a:cubicBezTo>
                    <a:pt x="655" y="74"/>
                    <a:pt x="655" y="78"/>
                    <a:pt x="652" y="79"/>
                  </a:cubicBezTo>
                  <a:cubicBezTo>
                    <a:pt x="649" y="81"/>
                    <a:pt x="644" y="86"/>
                    <a:pt x="647" y="86"/>
                  </a:cubicBezTo>
                  <a:cubicBezTo>
                    <a:pt x="649" y="87"/>
                    <a:pt x="648" y="88"/>
                    <a:pt x="648" y="90"/>
                  </a:cubicBezTo>
                  <a:cubicBezTo>
                    <a:pt x="648" y="91"/>
                    <a:pt x="646" y="92"/>
                    <a:pt x="644" y="91"/>
                  </a:cubicBezTo>
                  <a:cubicBezTo>
                    <a:pt x="641" y="91"/>
                    <a:pt x="631" y="91"/>
                    <a:pt x="631" y="93"/>
                  </a:cubicBezTo>
                  <a:cubicBezTo>
                    <a:pt x="631" y="95"/>
                    <a:pt x="637" y="96"/>
                    <a:pt x="637" y="97"/>
                  </a:cubicBezTo>
                  <a:cubicBezTo>
                    <a:pt x="636" y="98"/>
                    <a:pt x="632" y="97"/>
                    <a:pt x="630" y="96"/>
                  </a:cubicBezTo>
                  <a:cubicBezTo>
                    <a:pt x="629" y="95"/>
                    <a:pt x="624" y="95"/>
                    <a:pt x="623" y="97"/>
                  </a:cubicBezTo>
                  <a:cubicBezTo>
                    <a:pt x="623" y="99"/>
                    <a:pt x="619" y="99"/>
                    <a:pt x="618" y="98"/>
                  </a:cubicBezTo>
                  <a:cubicBezTo>
                    <a:pt x="617" y="98"/>
                    <a:pt x="615" y="99"/>
                    <a:pt x="613" y="99"/>
                  </a:cubicBezTo>
                  <a:cubicBezTo>
                    <a:pt x="611" y="98"/>
                    <a:pt x="617" y="95"/>
                    <a:pt x="615" y="94"/>
                  </a:cubicBezTo>
                  <a:cubicBezTo>
                    <a:pt x="614" y="93"/>
                    <a:pt x="608" y="94"/>
                    <a:pt x="608" y="96"/>
                  </a:cubicBezTo>
                  <a:cubicBezTo>
                    <a:pt x="607" y="98"/>
                    <a:pt x="604" y="95"/>
                    <a:pt x="602" y="95"/>
                  </a:cubicBezTo>
                  <a:cubicBezTo>
                    <a:pt x="601" y="96"/>
                    <a:pt x="600" y="97"/>
                    <a:pt x="597" y="98"/>
                  </a:cubicBezTo>
                  <a:cubicBezTo>
                    <a:pt x="595" y="99"/>
                    <a:pt x="590" y="97"/>
                    <a:pt x="589" y="99"/>
                  </a:cubicBezTo>
                  <a:cubicBezTo>
                    <a:pt x="588" y="101"/>
                    <a:pt x="594" y="101"/>
                    <a:pt x="594" y="102"/>
                  </a:cubicBezTo>
                  <a:cubicBezTo>
                    <a:pt x="594" y="103"/>
                    <a:pt x="581" y="103"/>
                    <a:pt x="581" y="104"/>
                  </a:cubicBezTo>
                  <a:cubicBezTo>
                    <a:pt x="581" y="105"/>
                    <a:pt x="576" y="105"/>
                    <a:pt x="571" y="105"/>
                  </a:cubicBezTo>
                  <a:cubicBezTo>
                    <a:pt x="565" y="106"/>
                    <a:pt x="568" y="108"/>
                    <a:pt x="563" y="109"/>
                  </a:cubicBezTo>
                  <a:cubicBezTo>
                    <a:pt x="559" y="110"/>
                    <a:pt x="557" y="110"/>
                    <a:pt x="556" y="112"/>
                  </a:cubicBezTo>
                  <a:cubicBezTo>
                    <a:pt x="554" y="114"/>
                    <a:pt x="551" y="115"/>
                    <a:pt x="550" y="113"/>
                  </a:cubicBezTo>
                  <a:cubicBezTo>
                    <a:pt x="548" y="111"/>
                    <a:pt x="544" y="114"/>
                    <a:pt x="546" y="114"/>
                  </a:cubicBezTo>
                  <a:cubicBezTo>
                    <a:pt x="548" y="114"/>
                    <a:pt x="546" y="116"/>
                    <a:pt x="545" y="116"/>
                  </a:cubicBezTo>
                  <a:cubicBezTo>
                    <a:pt x="544" y="115"/>
                    <a:pt x="540" y="118"/>
                    <a:pt x="542" y="118"/>
                  </a:cubicBezTo>
                  <a:cubicBezTo>
                    <a:pt x="544" y="118"/>
                    <a:pt x="545" y="119"/>
                    <a:pt x="544" y="121"/>
                  </a:cubicBezTo>
                  <a:cubicBezTo>
                    <a:pt x="543" y="122"/>
                    <a:pt x="539" y="119"/>
                    <a:pt x="537" y="120"/>
                  </a:cubicBezTo>
                  <a:cubicBezTo>
                    <a:pt x="536" y="122"/>
                    <a:pt x="540" y="123"/>
                    <a:pt x="542" y="123"/>
                  </a:cubicBezTo>
                  <a:cubicBezTo>
                    <a:pt x="544" y="123"/>
                    <a:pt x="545" y="124"/>
                    <a:pt x="545" y="126"/>
                  </a:cubicBezTo>
                  <a:cubicBezTo>
                    <a:pt x="546" y="127"/>
                    <a:pt x="540" y="125"/>
                    <a:pt x="539" y="126"/>
                  </a:cubicBezTo>
                  <a:cubicBezTo>
                    <a:pt x="538" y="127"/>
                    <a:pt x="540" y="128"/>
                    <a:pt x="542" y="128"/>
                  </a:cubicBezTo>
                  <a:cubicBezTo>
                    <a:pt x="545" y="128"/>
                    <a:pt x="543" y="129"/>
                    <a:pt x="545" y="131"/>
                  </a:cubicBezTo>
                  <a:cubicBezTo>
                    <a:pt x="545" y="131"/>
                    <a:pt x="545" y="131"/>
                    <a:pt x="545" y="131"/>
                  </a:cubicBezTo>
                  <a:cubicBezTo>
                    <a:pt x="547" y="133"/>
                    <a:pt x="544" y="133"/>
                    <a:pt x="545" y="135"/>
                  </a:cubicBezTo>
                  <a:cubicBezTo>
                    <a:pt x="545" y="136"/>
                    <a:pt x="542" y="137"/>
                    <a:pt x="542" y="135"/>
                  </a:cubicBezTo>
                  <a:cubicBezTo>
                    <a:pt x="542" y="134"/>
                    <a:pt x="536" y="134"/>
                    <a:pt x="535" y="135"/>
                  </a:cubicBezTo>
                  <a:cubicBezTo>
                    <a:pt x="533" y="137"/>
                    <a:pt x="532" y="138"/>
                    <a:pt x="531" y="136"/>
                  </a:cubicBezTo>
                  <a:cubicBezTo>
                    <a:pt x="529" y="135"/>
                    <a:pt x="525" y="137"/>
                    <a:pt x="519" y="137"/>
                  </a:cubicBezTo>
                  <a:cubicBezTo>
                    <a:pt x="513" y="137"/>
                    <a:pt x="501" y="138"/>
                    <a:pt x="498" y="139"/>
                  </a:cubicBezTo>
                  <a:cubicBezTo>
                    <a:pt x="495" y="140"/>
                    <a:pt x="493" y="144"/>
                    <a:pt x="495" y="147"/>
                  </a:cubicBezTo>
                  <a:cubicBezTo>
                    <a:pt x="498" y="150"/>
                    <a:pt x="496" y="151"/>
                    <a:pt x="496" y="152"/>
                  </a:cubicBezTo>
                  <a:cubicBezTo>
                    <a:pt x="496" y="154"/>
                    <a:pt x="503" y="158"/>
                    <a:pt x="506" y="158"/>
                  </a:cubicBezTo>
                  <a:cubicBezTo>
                    <a:pt x="510" y="159"/>
                    <a:pt x="513" y="163"/>
                    <a:pt x="511" y="166"/>
                  </a:cubicBezTo>
                  <a:cubicBezTo>
                    <a:pt x="509" y="169"/>
                    <a:pt x="502" y="165"/>
                    <a:pt x="497" y="162"/>
                  </a:cubicBezTo>
                  <a:cubicBezTo>
                    <a:pt x="493" y="158"/>
                    <a:pt x="482" y="157"/>
                    <a:pt x="479" y="157"/>
                  </a:cubicBezTo>
                  <a:cubicBezTo>
                    <a:pt x="476" y="157"/>
                    <a:pt x="478" y="154"/>
                    <a:pt x="473" y="154"/>
                  </a:cubicBezTo>
                  <a:cubicBezTo>
                    <a:pt x="469" y="154"/>
                    <a:pt x="465" y="158"/>
                    <a:pt x="468" y="158"/>
                  </a:cubicBezTo>
                  <a:cubicBezTo>
                    <a:pt x="471" y="158"/>
                    <a:pt x="473" y="158"/>
                    <a:pt x="471" y="159"/>
                  </a:cubicBezTo>
                  <a:cubicBezTo>
                    <a:pt x="470" y="161"/>
                    <a:pt x="472" y="160"/>
                    <a:pt x="476" y="162"/>
                  </a:cubicBezTo>
                  <a:cubicBezTo>
                    <a:pt x="479" y="163"/>
                    <a:pt x="473" y="166"/>
                    <a:pt x="469" y="163"/>
                  </a:cubicBezTo>
                  <a:cubicBezTo>
                    <a:pt x="465" y="161"/>
                    <a:pt x="462" y="163"/>
                    <a:pt x="460" y="165"/>
                  </a:cubicBezTo>
                  <a:cubicBezTo>
                    <a:pt x="459" y="167"/>
                    <a:pt x="465" y="172"/>
                    <a:pt x="471" y="173"/>
                  </a:cubicBezTo>
                  <a:cubicBezTo>
                    <a:pt x="478" y="174"/>
                    <a:pt x="475" y="176"/>
                    <a:pt x="478" y="177"/>
                  </a:cubicBezTo>
                  <a:cubicBezTo>
                    <a:pt x="481" y="178"/>
                    <a:pt x="479" y="179"/>
                    <a:pt x="477" y="180"/>
                  </a:cubicBezTo>
                  <a:cubicBezTo>
                    <a:pt x="475" y="180"/>
                    <a:pt x="471" y="177"/>
                    <a:pt x="468" y="175"/>
                  </a:cubicBezTo>
                  <a:cubicBezTo>
                    <a:pt x="465" y="173"/>
                    <a:pt x="456" y="176"/>
                    <a:pt x="454" y="174"/>
                  </a:cubicBezTo>
                  <a:cubicBezTo>
                    <a:pt x="452" y="172"/>
                    <a:pt x="455" y="170"/>
                    <a:pt x="454" y="168"/>
                  </a:cubicBezTo>
                  <a:cubicBezTo>
                    <a:pt x="452" y="167"/>
                    <a:pt x="454" y="164"/>
                    <a:pt x="456" y="160"/>
                  </a:cubicBezTo>
                  <a:cubicBezTo>
                    <a:pt x="458" y="157"/>
                    <a:pt x="455" y="151"/>
                    <a:pt x="452" y="150"/>
                  </a:cubicBezTo>
                  <a:cubicBezTo>
                    <a:pt x="449" y="150"/>
                    <a:pt x="449" y="153"/>
                    <a:pt x="450" y="154"/>
                  </a:cubicBezTo>
                  <a:cubicBezTo>
                    <a:pt x="451" y="155"/>
                    <a:pt x="450" y="159"/>
                    <a:pt x="448" y="162"/>
                  </a:cubicBezTo>
                  <a:cubicBezTo>
                    <a:pt x="446" y="165"/>
                    <a:pt x="438" y="165"/>
                    <a:pt x="438" y="167"/>
                  </a:cubicBezTo>
                  <a:cubicBezTo>
                    <a:pt x="438" y="169"/>
                    <a:pt x="434" y="171"/>
                    <a:pt x="435" y="172"/>
                  </a:cubicBezTo>
                  <a:cubicBezTo>
                    <a:pt x="437" y="174"/>
                    <a:pt x="443" y="181"/>
                    <a:pt x="444" y="183"/>
                  </a:cubicBezTo>
                  <a:cubicBezTo>
                    <a:pt x="445" y="185"/>
                    <a:pt x="439" y="193"/>
                    <a:pt x="440" y="197"/>
                  </a:cubicBezTo>
                  <a:cubicBezTo>
                    <a:pt x="441" y="201"/>
                    <a:pt x="439" y="203"/>
                    <a:pt x="440" y="205"/>
                  </a:cubicBezTo>
                  <a:cubicBezTo>
                    <a:pt x="441" y="207"/>
                    <a:pt x="444" y="205"/>
                    <a:pt x="446" y="206"/>
                  </a:cubicBezTo>
                  <a:cubicBezTo>
                    <a:pt x="448" y="207"/>
                    <a:pt x="451" y="205"/>
                    <a:pt x="456" y="204"/>
                  </a:cubicBezTo>
                  <a:cubicBezTo>
                    <a:pt x="460" y="203"/>
                    <a:pt x="468" y="208"/>
                    <a:pt x="471" y="209"/>
                  </a:cubicBezTo>
                  <a:cubicBezTo>
                    <a:pt x="474" y="211"/>
                    <a:pt x="472" y="213"/>
                    <a:pt x="474" y="215"/>
                  </a:cubicBezTo>
                  <a:cubicBezTo>
                    <a:pt x="476" y="218"/>
                    <a:pt x="470" y="218"/>
                    <a:pt x="470" y="221"/>
                  </a:cubicBezTo>
                  <a:cubicBezTo>
                    <a:pt x="470" y="225"/>
                    <a:pt x="479" y="226"/>
                    <a:pt x="480" y="227"/>
                  </a:cubicBezTo>
                  <a:cubicBezTo>
                    <a:pt x="480" y="228"/>
                    <a:pt x="473" y="228"/>
                    <a:pt x="471" y="227"/>
                  </a:cubicBezTo>
                  <a:cubicBezTo>
                    <a:pt x="468" y="226"/>
                    <a:pt x="468" y="222"/>
                    <a:pt x="467" y="222"/>
                  </a:cubicBezTo>
                  <a:cubicBezTo>
                    <a:pt x="466" y="221"/>
                    <a:pt x="469" y="218"/>
                    <a:pt x="469" y="216"/>
                  </a:cubicBezTo>
                  <a:cubicBezTo>
                    <a:pt x="469" y="213"/>
                    <a:pt x="466" y="212"/>
                    <a:pt x="465" y="211"/>
                  </a:cubicBezTo>
                  <a:cubicBezTo>
                    <a:pt x="464" y="209"/>
                    <a:pt x="462" y="207"/>
                    <a:pt x="460" y="207"/>
                  </a:cubicBezTo>
                  <a:cubicBezTo>
                    <a:pt x="458" y="208"/>
                    <a:pt x="450" y="208"/>
                    <a:pt x="447" y="211"/>
                  </a:cubicBezTo>
                  <a:cubicBezTo>
                    <a:pt x="445" y="213"/>
                    <a:pt x="448" y="219"/>
                    <a:pt x="449" y="222"/>
                  </a:cubicBezTo>
                  <a:cubicBezTo>
                    <a:pt x="450" y="225"/>
                    <a:pt x="442" y="229"/>
                    <a:pt x="442" y="231"/>
                  </a:cubicBezTo>
                  <a:cubicBezTo>
                    <a:pt x="443" y="234"/>
                    <a:pt x="440" y="235"/>
                    <a:pt x="436" y="237"/>
                  </a:cubicBezTo>
                  <a:cubicBezTo>
                    <a:pt x="433" y="239"/>
                    <a:pt x="429" y="240"/>
                    <a:pt x="429" y="243"/>
                  </a:cubicBezTo>
                  <a:cubicBezTo>
                    <a:pt x="429" y="246"/>
                    <a:pt x="424" y="245"/>
                    <a:pt x="422" y="243"/>
                  </a:cubicBezTo>
                  <a:cubicBezTo>
                    <a:pt x="419" y="242"/>
                    <a:pt x="416" y="244"/>
                    <a:pt x="412" y="244"/>
                  </a:cubicBezTo>
                  <a:cubicBezTo>
                    <a:pt x="409" y="244"/>
                    <a:pt x="409" y="241"/>
                    <a:pt x="406" y="242"/>
                  </a:cubicBezTo>
                  <a:cubicBezTo>
                    <a:pt x="403" y="243"/>
                    <a:pt x="401" y="240"/>
                    <a:pt x="402" y="238"/>
                  </a:cubicBezTo>
                  <a:cubicBezTo>
                    <a:pt x="403" y="236"/>
                    <a:pt x="406" y="238"/>
                    <a:pt x="406" y="239"/>
                  </a:cubicBezTo>
                  <a:cubicBezTo>
                    <a:pt x="407" y="241"/>
                    <a:pt x="409" y="240"/>
                    <a:pt x="411" y="239"/>
                  </a:cubicBezTo>
                  <a:cubicBezTo>
                    <a:pt x="413" y="238"/>
                    <a:pt x="412" y="241"/>
                    <a:pt x="416" y="241"/>
                  </a:cubicBezTo>
                  <a:cubicBezTo>
                    <a:pt x="419" y="241"/>
                    <a:pt x="417" y="239"/>
                    <a:pt x="420" y="239"/>
                  </a:cubicBezTo>
                  <a:cubicBezTo>
                    <a:pt x="422" y="240"/>
                    <a:pt x="423" y="239"/>
                    <a:pt x="422" y="237"/>
                  </a:cubicBezTo>
                  <a:cubicBezTo>
                    <a:pt x="421" y="236"/>
                    <a:pt x="424" y="235"/>
                    <a:pt x="425" y="234"/>
                  </a:cubicBezTo>
                  <a:cubicBezTo>
                    <a:pt x="427" y="234"/>
                    <a:pt x="426" y="231"/>
                    <a:pt x="428" y="230"/>
                  </a:cubicBezTo>
                  <a:cubicBezTo>
                    <a:pt x="429" y="229"/>
                    <a:pt x="428" y="228"/>
                    <a:pt x="430" y="228"/>
                  </a:cubicBezTo>
                  <a:cubicBezTo>
                    <a:pt x="432" y="227"/>
                    <a:pt x="432" y="225"/>
                    <a:pt x="434" y="225"/>
                  </a:cubicBezTo>
                  <a:cubicBezTo>
                    <a:pt x="435" y="225"/>
                    <a:pt x="436" y="222"/>
                    <a:pt x="435" y="221"/>
                  </a:cubicBezTo>
                  <a:cubicBezTo>
                    <a:pt x="434" y="220"/>
                    <a:pt x="436" y="216"/>
                    <a:pt x="437" y="216"/>
                  </a:cubicBezTo>
                  <a:cubicBezTo>
                    <a:pt x="439" y="215"/>
                    <a:pt x="439" y="214"/>
                    <a:pt x="438" y="213"/>
                  </a:cubicBezTo>
                  <a:cubicBezTo>
                    <a:pt x="436" y="212"/>
                    <a:pt x="431" y="208"/>
                    <a:pt x="431" y="206"/>
                  </a:cubicBezTo>
                  <a:cubicBezTo>
                    <a:pt x="432" y="204"/>
                    <a:pt x="430" y="199"/>
                    <a:pt x="431" y="198"/>
                  </a:cubicBezTo>
                  <a:cubicBezTo>
                    <a:pt x="432" y="196"/>
                    <a:pt x="431" y="192"/>
                    <a:pt x="431" y="190"/>
                  </a:cubicBezTo>
                  <a:cubicBezTo>
                    <a:pt x="431" y="188"/>
                    <a:pt x="432" y="186"/>
                    <a:pt x="433" y="182"/>
                  </a:cubicBezTo>
                  <a:cubicBezTo>
                    <a:pt x="434" y="178"/>
                    <a:pt x="429" y="174"/>
                    <a:pt x="426" y="172"/>
                  </a:cubicBezTo>
                  <a:cubicBezTo>
                    <a:pt x="424" y="171"/>
                    <a:pt x="426" y="169"/>
                    <a:pt x="429" y="166"/>
                  </a:cubicBezTo>
                  <a:cubicBezTo>
                    <a:pt x="433" y="164"/>
                    <a:pt x="433" y="155"/>
                    <a:pt x="433" y="153"/>
                  </a:cubicBezTo>
                  <a:cubicBezTo>
                    <a:pt x="432" y="151"/>
                    <a:pt x="425" y="149"/>
                    <a:pt x="423" y="149"/>
                  </a:cubicBezTo>
                  <a:cubicBezTo>
                    <a:pt x="420" y="150"/>
                    <a:pt x="410" y="149"/>
                    <a:pt x="407" y="149"/>
                  </a:cubicBezTo>
                  <a:cubicBezTo>
                    <a:pt x="405" y="148"/>
                    <a:pt x="404" y="151"/>
                    <a:pt x="403" y="153"/>
                  </a:cubicBezTo>
                  <a:cubicBezTo>
                    <a:pt x="401" y="156"/>
                    <a:pt x="399" y="159"/>
                    <a:pt x="397" y="165"/>
                  </a:cubicBezTo>
                  <a:cubicBezTo>
                    <a:pt x="396" y="170"/>
                    <a:pt x="389" y="172"/>
                    <a:pt x="387" y="173"/>
                  </a:cubicBezTo>
                  <a:cubicBezTo>
                    <a:pt x="384" y="174"/>
                    <a:pt x="382" y="178"/>
                    <a:pt x="383" y="180"/>
                  </a:cubicBezTo>
                  <a:cubicBezTo>
                    <a:pt x="385" y="182"/>
                    <a:pt x="386" y="180"/>
                    <a:pt x="388" y="181"/>
                  </a:cubicBezTo>
                  <a:cubicBezTo>
                    <a:pt x="389" y="182"/>
                    <a:pt x="388" y="187"/>
                    <a:pt x="387" y="187"/>
                  </a:cubicBezTo>
                  <a:cubicBezTo>
                    <a:pt x="386" y="188"/>
                    <a:pt x="388" y="190"/>
                    <a:pt x="386" y="191"/>
                  </a:cubicBezTo>
                  <a:cubicBezTo>
                    <a:pt x="384" y="192"/>
                    <a:pt x="382" y="195"/>
                    <a:pt x="384" y="197"/>
                  </a:cubicBezTo>
                  <a:cubicBezTo>
                    <a:pt x="385" y="198"/>
                    <a:pt x="391" y="199"/>
                    <a:pt x="393" y="200"/>
                  </a:cubicBezTo>
                  <a:cubicBezTo>
                    <a:pt x="396" y="202"/>
                    <a:pt x="395" y="204"/>
                    <a:pt x="397" y="207"/>
                  </a:cubicBezTo>
                  <a:cubicBezTo>
                    <a:pt x="399" y="209"/>
                    <a:pt x="401" y="208"/>
                    <a:pt x="401" y="209"/>
                  </a:cubicBezTo>
                  <a:cubicBezTo>
                    <a:pt x="402" y="211"/>
                    <a:pt x="398" y="217"/>
                    <a:pt x="396" y="217"/>
                  </a:cubicBezTo>
                  <a:cubicBezTo>
                    <a:pt x="395" y="217"/>
                    <a:pt x="389" y="211"/>
                    <a:pt x="387" y="209"/>
                  </a:cubicBezTo>
                  <a:cubicBezTo>
                    <a:pt x="385" y="208"/>
                    <a:pt x="377" y="206"/>
                    <a:pt x="374" y="204"/>
                  </a:cubicBezTo>
                  <a:cubicBezTo>
                    <a:pt x="370" y="202"/>
                    <a:pt x="367" y="202"/>
                    <a:pt x="363" y="199"/>
                  </a:cubicBezTo>
                  <a:cubicBezTo>
                    <a:pt x="359" y="197"/>
                    <a:pt x="356" y="195"/>
                    <a:pt x="348" y="196"/>
                  </a:cubicBezTo>
                  <a:cubicBezTo>
                    <a:pt x="341" y="196"/>
                    <a:pt x="336" y="194"/>
                    <a:pt x="334" y="194"/>
                  </a:cubicBezTo>
                  <a:cubicBezTo>
                    <a:pt x="331" y="195"/>
                    <a:pt x="332" y="192"/>
                    <a:pt x="328" y="190"/>
                  </a:cubicBezTo>
                  <a:cubicBezTo>
                    <a:pt x="323" y="188"/>
                    <a:pt x="320" y="185"/>
                    <a:pt x="318" y="187"/>
                  </a:cubicBezTo>
                  <a:cubicBezTo>
                    <a:pt x="315" y="188"/>
                    <a:pt x="316" y="193"/>
                    <a:pt x="320" y="193"/>
                  </a:cubicBezTo>
                  <a:cubicBezTo>
                    <a:pt x="324" y="194"/>
                    <a:pt x="322" y="196"/>
                    <a:pt x="326" y="196"/>
                  </a:cubicBezTo>
                  <a:cubicBezTo>
                    <a:pt x="330" y="195"/>
                    <a:pt x="331" y="197"/>
                    <a:pt x="331" y="199"/>
                  </a:cubicBezTo>
                  <a:cubicBezTo>
                    <a:pt x="331" y="202"/>
                    <a:pt x="333" y="204"/>
                    <a:pt x="335" y="206"/>
                  </a:cubicBezTo>
                  <a:cubicBezTo>
                    <a:pt x="337" y="208"/>
                    <a:pt x="336" y="210"/>
                    <a:pt x="332" y="210"/>
                  </a:cubicBezTo>
                  <a:cubicBezTo>
                    <a:pt x="329" y="210"/>
                    <a:pt x="326" y="211"/>
                    <a:pt x="327" y="213"/>
                  </a:cubicBezTo>
                  <a:cubicBezTo>
                    <a:pt x="328" y="215"/>
                    <a:pt x="326" y="216"/>
                    <a:pt x="323" y="215"/>
                  </a:cubicBezTo>
                  <a:cubicBezTo>
                    <a:pt x="320" y="214"/>
                    <a:pt x="321" y="211"/>
                    <a:pt x="323" y="210"/>
                  </a:cubicBezTo>
                  <a:cubicBezTo>
                    <a:pt x="324" y="209"/>
                    <a:pt x="320" y="207"/>
                    <a:pt x="318" y="206"/>
                  </a:cubicBezTo>
                  <a:cubicBezTo>
                    <a:pt x="316" y="206"/>
                    <a:pt x="308" y="212"/>
                    <a:pt x="306" y="213"/>
                  </a:cubicBezTo>
                  <a:cubicBezTo>
                    <a:pt x="303" y="213"/>
                    <a:pt x="298" y="211"/>
                    <a:pt x="292" y="213"/>
                  </a:cubicBezTo>
                  <a:cubicBezTo>
                    <a:pt x="286" y="214"/>
                    <a:pt x="287" y="218"/>
                    <a:pt x="284" y="218"/>
                  </a:cubicBezTo>
                  <a:cubicBezTo>
                    <a:pt x="282" y="218"/>
                    <a:pt x="276" y="219"/>
                    <a:pt x="274" y="217"/>
                  </a:cubicBezTo>
                  <a:cubicBezTo>
                    <a:pt x="271" y="216"/>
                    <a:pt x="273" y="215"/>
                    <a:pt x="276" y="215"/>
                  </a:cubicBezTo>
                  <a:cubicBezTo>
                    <a:pt x="278" y="215"/>
                    <a:pt x="279" y="214"/>
                    <a:pt x="278" y="213"/>
                  </a:cubicBezTo>
                  <a:cubicBezTo>
                    <a:pt x="276" y="211"/>
                    <a:pt x="279" y="208"/>
                    <a:pt x="279" y="207"/>
                  </a:cubicBezTo>
                  <a:cubicBezTo>
                    <a:pt x="279" y="206"/>
                    <a:pt x="270" y="209"/>
                    <a:pt x="268" y="210"/>
                  </a:cubicBezTo>
                  <a:cubicBezTo>
                    <a:pt x="267" y="212"/>
                    <a:pt x="269" y="214"/>
                    <a:pt x="267" y="215"/>
                  </a:cubicBezTo>
                  <a:cubicBezTo>
                    <a:pt x="265" y="216"/>
                    <a:pt x="265" y="213"/>
                    <a:pt x="263" y="213"/>
                  </a:cubicBezTo>
                  <a:cubicBezTo>
                    <a:pt x="261" y="212"/>
                    <a:pt x="248" y="215"/>
                    <a:pt x="245" y="218"/>
                  </a:cubicBezTo>
                  <a:cubicBezTo>
                    <a:pt x="242" y="221"/>
                    <a:pt x="237" y="221"/>
                    <a:pt x="237" y="223"/>
                  </a:cubicBezTo>
                  <a:cubicBezTo>
                    <a:pt x="237" y="225"/>
                    <a:pt x="231" y="225"/>
                    <a:pt x="228" y="226"/>
                  </a:cubicBezTo>
                  <a:cubicBezTo>
                    <a:pt x="226" y="227"/>
                    <a:pt x="228" y="232"/>
                    <a:pt x="227" y="234"/>
                  </a:cubicBezTo>
                  <a:cubicBezTo>
                    <a:pt x="226" y="237"/>
                    <a:pt x="216" y="236"/>
                    <a:pt x="213" y="236"/>
                  </a:cubicBezTo>
                  <a:cubicBezTo>
                    <a:pt x="210" y="236"/>
                    <a:pt x="209" y="230"/>
                    <a:pt x="206" y="230"/>
                  </a:cubicBezTo>
                  <a:cubicBezTo>
                    <a:pt x="204" y="230"/>
                    <a:pt x="206" y="226"/>
                    <a:pt x="206" y="225"/>
                  </a:cubicBezTo>
                  <a:cubicBezTo>
                    <a:pt x="207" y="223"/>
                    <a:pt x="209" y="225"/>
                    <a:pt x="212" y="223"/>
                  </a:cubicBezTo>
                  <a:cubicBezTo>
                    <a:pt x="215" y="221"/>
                    <a:pt x="218" y="224"/>
                    <a:pt x="219" y="222"/>
                  </a:cubicBezTo>
                  <a:cubicBezTo>
                    <a:pt x="220" y="221"/>
                    <a:pt x="214" y="218"/>
                    <a:pt x="214" y="215"/>
                  </a:cubicBezTo>
                  <a:cubicBezTo>
                    <a:pt x="214" y="212"/>
                    <a:pt x="207" y="211"/>
                    <a:pt x="204" y="212"/>
                  </a:cubicBezTo>
                  <a:cubicBezTo>
                    <a:pt x="200" y="213"/>
                    <a:pt x="196" y="212"/>
                    <a:pt x="194" y="211"/>
                  </a:cubicBezTo>
                  <a:cubicBezTo>
                    <a:pt x="191" y="209"/>
                    <a:pt x="192" y="213"/>
                    <a:pt x="195" y="214"/>
                  </a:cubicBezTo>
                  <a:cubicBezTo>
                    <a:pt x="199" y="215"/>
                    <a:pt x="197" y="218"/>
                    <a:pt x="198" y="219"/>
                  </a:cubicBezTo>
                  <a:cubicBezTo>
                    <a:pt x="198" y="221"/>
                    <a:pt x="197" y="225"/>
                    <a:pt x="195" y="228"/>
                  </a:cubicBezTo>
                  <a:cubicBezTo>
                    <a:pt x="192" y="231"/>
                    <a:pt x="194" y="231"/>
                    <a:pt x="197" y="231"/>
                  </a:cubicBezTo>
                  <a:cubicBezTo>
                    <a:pt x="200" y="231"/>
                    <a:pt x="200" y="235"/>
                    <a:pt x="200" y="238"/>
                  </a:cubicBezTo>
                  <a:cubicBezTo>
                    <a:pt x="200" y="241"/>
                    <a:pt x="198" y="242"/>
                    <a:pt x="198" y="244"/>
                  </a:cubicBezTo>
                  <a:cubicBezTo>
                    <a:pt x="198" y="247"/>
                    <a:pt x="195" y="243"/>
                    <a:pt x="194" y="244"/>
                  </a:cubicBezTo>
                  <a:cubicBezTo>
                    <a:pt x="193" y="245"/>
                    <a:pt x="192" y="244"/>
                    <a:pt x="192" y="242"/>
                  </a:cubicBezTo>
                  <a:cubicBezTo>
                    <a:pt x="191" y="240"/>
                    <a:pt x="187" y="241"/>
                    <a:pt x="184" y="240"/>
                  </a:cubicBezTo>
                  <a:cubicBezTo>
                    <a:pt x="181" y="240"/>
                    <a:pt x="180" y="241"/>
                    <a:pt x="179" y="243"/>
                  </a:cubicBezTo>
                  <a:cubicBezTo>
                    <a:pt x="177" y="245"/>
                    <a:pt x="174" y="246"/>
                    <a:pt x="172" y="246"/>
                  </a:cubicBezTo>
                  <a:cubicBezTo>
                    <a:pt x="169" y="246"/>
                    <a:pt x="166" y="250"/>
                    <a:pt x="164" y="252"/>
                  </a:cubicBezTo>
                  <a:cubicBezTo>
                    <a:pt x="162" y="253"/>
                    <a:pt x="161" y="256"/>
                    <a:pt x="164" y="259"/>
                  </a:cubicBezTo>
                  <a:cubicBezTo>
                    <a:pt x="167" y="261"/>
                    <a:pt x="168" y="263"/>
                    <a:pt x="168" y="265"/>
                  </a:cubicBezTo>
                  <a:cubicBezTo>
                    <a:pt x="167" y="266"/>
                    <a:pt x="159" y="266"/>
                    <a:pt x="158" y="264"/>
                  </a:cubicBezTo>
                  <a:cubicBezTo>
                    <a:pt x="157" y="263"/>
                    <a:pt x="151" y="262"/>
                    <a:pt x="150" y="262"/>
                  </a:cubicBezTo>
                  <a:cubicBezTo>
                    <a:pt x="148" y="263"/>
                    <a:pt x="143" y="257"/>
                    <a:pt x="140" y="257"/>
                  </a:cubicBezTo>
                  <a:cubicBezTo>
                    <a:pt x="138" y="257"/>
                    <a:pt x="136" y="260"/>
                    <a:pt x="136" y="261"/>
                  </a:cubicBezTo>
                  <a:cubicBezTo>
                    <a:pt x="135" y="263"/>
                    <a:pt x="137" y="263"/>
                    <a:pt x="138" y="266"/>
                  </a:cubicBezTo>
                  <a:cubicBezTo>
                    <a:pt x="139" y="269"/>
                    <a:pt x="144" y="269"/>
                    <a:pt x="146" y="269"/>
                  </a:cubicBezTo>
                  <a:cubicBezTo>
                    <a:pt x="148" y="269"/>
                    <a:pt x="147" y="272"/>
                    <a:pt x="147" y="274"/>
                  </a:cubicBezTo>
                  <a:cubicBezTo>
                    <a:pt x="146" y="275"/>
                    <a:pt x="142" y="276"/>
                    <a:pt x="140" y="275"/>
                  </a:cubicBezTo>
                  <a:cubicBezTo>
                    <a:pt x="139" y="273"/>
                    <a:pt x="134" y="275"/>
                    <a:pt x="134" y="273"/>
                  </a:cubicBezTo>
                  <a:cubicBezTo>
                    <a:pt x="134" y="271"/>
                    <a:pt x="131" y="268"/>
                    <a:pt x="127" y="269"/>
                  </a:cubicBezTo>
                  <a:cubicBezTo>
                    <a:pt x="123" y="269"/>
                    <a:pt x="122" y="267"/>
                    <a:pt x="123" y="264"/>
                  </a:cubicBezTo>
                  <a:cubicBezTo>
                    <a:pt x="123" y="261"/>
                    <a:pt x="121" y="259"/>
                    <a:pt x="121" y="258"/>
                  </a:cubicBezTo>
                  <a:cubicBezTo>
                    <a:pt x="121" y="257"/>
                    <a:pt x="119" y="254"/>
                    <a:pt x="121" y="253"/>
                  </a:cubicBezTo>
                  <a:cubicBezTo>
                    <a:pt x="123" y="252"/>
                    <a:pt x="121" y="250"/>
                    <a:pt x="122" y="248"/>
                  </a:cubicBezTo>
                  <a:cubicBezTo>
                    <a:pt x="122" y="246"/>
                    <a:pt x="118" y="243"/>
                    <a:pt x="115" y="243"/>
                  </a:cubicBezTo>
                  <a:cubicBezTo>
                    <a:pt x="112" y="243"/>
                    <a:pt x="113" y="240"/>
                    <a:pt x="111" y="240"/>
                  </a:cubicBezTo>
                  <a:cubicBezTo>
                    <a:pt x="108" y="239"/>
                    <a:pt x="103" y="235"/>
                    <a:pt x="103" y="233"/>
                  </a:cubicBezTo>
                  <a:cubicBezTo>
                    <a:pt x="102" y="231"/>
                    <a:pt x="99" y="231"/>
                    <a:pt x="100" y="230"/>
                  </a:cubicBezTo>
                  <a:cubicBezTo>
                    <a:pt x="101" y="230"/>
                    <a:pt x="104" y="231"/>
                    <a:pt x="106" y="233"/>
                  </a:cubicBezTo>
                  <a:cubicBezTo>
                    <a:pt x="108" y="235"/>
                    <a:pt x="112" y="237"/>
                    <a:pt x="117" y="238"/>
                  </a:cubicBezTo>
                  <a:cubicBezTo>
                    <a:pt x="123" y="238"/>
                    <a:pt x="125" y="241"/>
                    <a:pt x="131" y="242"/>
                  </a:cubicBezTo>
                  <a:cubicBezTo>
                    <a:pt x="138" y="243"/>
                    <a:pt x="141" y="244"/>
                    <a:pt x="150" y="245"/>
                  </a:cubicBezTo>
                  <a:cubicBezTo>
                    <a:pt x="159" y="246"/>
                    <a:pt x="171" y="237"/>
                    <a:pt x="174" y="235"/>
                  </a:cubicBezTo>
                  <a:cubicBezTo>
                    <a:pt x="176" y="232"/>
                    <a:pt x="173" y="227"/>
                    <a:pt x="173" y="225"/>
                  </a:cubicBezTo>
                  <a:cubicBezTo>
                    <a:pt x="173" y="223"/>
                    <a:pt x="169" y="223"/>
                    <a:pt x="168" y="222"/>
                  </a:cubicBezTo>
                  <a:cubicBezTo>
                    <a:pt x="168" y="220"/>
                    <a:pt x="165" y="218"/>
                    <a:pt x="162" y="218"/>
                  </a:cubicBezTo>
                  <a:cubicBezTo>
                    <a:pt x="158" y="218"/>
                    <a:pt x="158" y="214"/>
                    <a:pt x="155" y="214"/>
                  </a:cubicBezTo>
                  <a:cubicBezTo>
                    <a:pt x="152" y="214"/>
                    <a:pt x="150" y="213"/>
                    <a:pt x="143" y="208"/>
                  </a:cubicBezTo>
                  <a:cubicBezTo>
                    <a:pt x="136" y="203"/>
                    <a:pt x="126" y="200"/>
                    <a:pt x="124" y="201"/>
                  </a:cubicBezTo>
                  <a:cubicBezTo>
                    <a:pt x="123" y="202"/>
                    <a:pt x="121" y="202"/>
                    <a:pt x="120" y="200"/>
                  </a:cubicBezTo>
                  <a:cubicBezTo>
                    <a:pt x="119" y="198"/>
                    <a:pt x="116" y="199"/>
                    <a:pt x="114" y="200"/>
                  </a:cubicBezTo>
                  <a:cubicBezTo>
                    <a:pt x="112" y="202"/>
                    <a:pt x="111" y="199"/>
                    <a:pt x="107" y="200"/>
                  </a:cubicBezTo>
                  <a:cubicBezTo>
                    <a:pt x="103" y="201"/>
                    <a:pt x="102" y="198"/>
                    <a:pt x="102" y="197"/>
                  </a:cubicBezTo>
                  <a:cubicBezTo>
                    <a:pt x="103" y="196"/>
                    <a:pt x="109" y="197"/>
                    <a:pt x="108" y="195"/>
                  </a:cubicBezTo>
                  <a:cubicBezTo>
                    <a:pt x="108" y="193"/>
                    <a:pt x="106" y="195"/>
                    <a:pt x="103" y="193"/>
                  </a:cubicBezTo>
                  <a:cubicBezTo>
                    <a:pt x="100" y="191"/>
                    <a:pt x="98" y="192"/>
                    <a:pt x="97" y="194"/>
                  </a:cubicBezTo>
                  <a:cubicBezTo>
                    <a:pt x="97" y="196"/>
                    <a:pt x="94" y="195"/>
                    <a:pt x="92" y="194"/>
                  </a:cubicBezTo>
                  <a:cubicBezTo>
                    <a:pt x="92" y="194"/>
                    <a:pt x="92" y="194"/>
                    <a:pt x="92" y="193"/>
                  </a:cubicBezTo>
                  <a:cubicBezTo>
                    <a:pt x="91" y="196"/>
                    <a:pt x="90" y="197"/>
                    <a:pt x="88" y="196"/>
                  </a:cubicBezTo>
                  <a:cubicBezTo>
                    <a:pt x="86" y="196"/>
                    <a:pt x="84" y="199"/>
                    <a:pt x="81" y="199"/>
                  </a:cubicBezTo>
                  <a:cubicBezTo>
                    <a:pt x="79" y="199"/>
                    <a:pt x="76" y="202"/>
                    <a:pt x="76" y="204"/>
                  </a:cubicBezTo>
                  <a:cubicBezTo>
                    <a:pt x="75" y="206"/>
                    <a:pt x="73" y="205"/>
                    <a:pt x="73" y="207"/>
                  </a:cubicBezTo>
                  <a:cubicBezTo>
                    <a:pt x="73" y="208"/>
                    <a:pt x="73" y="209"/>
                    <a:pt x="71" y="211"/>
                  </a:cubicBezTo>
                  <a:cubicBezTo>
                    <a:pt x="70" y="212"/>
                    <a:pt x="71" y="213"/>
                    <a:pt x="73" y="215"/>
                  </a:cubicBezTo>
                  <a:cubicBezTo>
                    <a:pt x="74" y="218"/>
                    <a:pt x="76" y="218"/>
                    <a:pt x="78" y="218"/>
                  </a:cubicBezTo>
                  <a:cubicBezTo>
                    <a:pt x="79" y="219"/>
                    <a:pt x="83" y="223"/>
                    <a:pt x="83" y="224"/>
                  </a:cubicBezTo>
                  <a:cubicBezTo>
                    <a:pt x="83" y="226"/>
                    <a:pt x="80" y="229"/>
                    <a:pt x="78" y="230"/>
                  </a:cubicBezTo>
                  <a:cubicBezTo>
                    <a:pt x="77" y="231"/>
                    <a:pt x="75" y="233"/>
                    <a:pt x="76" y="235"/>
                  </a:cubicBezTo>
                  <a:cubicBezTo>
                    <a:pt x="77" y="236"/>
                    <a:pt x="81" y="242"/>
                    <a:pt x="84" y="247"/>
                  </a:cubicBezTo>
                  <a:cubicBezTo>
                    <a:pt x="86" y="252"/>
                    <a:pt x="83" y="250"/>
                    <a:pt x="81" y="252"/>
                  </a:cubicBezTo>
                  <a:cubicBezTo>
                    <a:pt x="79" y="254"/>
                    <a:pt x="82" y="257"/>
                    <a:pt x="82" y="258"/>
                  </a:cubicBezTo>
                  <a:cubicBezTo>
                    <a:pt x="83" y="259"/>
                    <a:pt x="80" y="259"/>
                    <a:pt x="80" y="260"/>
                  </a:cubicBezTo>
                  <a:cubicBezTo>
                    <a:pt x="80" y="262"/>
                    <a:pt x="84" y="262"/>
                    <a:pt x="84" y="263"/>
                  </a:cubicBezTo>
                  <a:cubicBezTo>
                    <a:pt x="84" y="264"/>
                    <a:pt x="82" y="265"/>
                    <a:pt x="83" y="267"/>
                  </a:cubicBezTo>
                  <a:cubicBezTo>
                    <a:pt x="84" y="269"/>
                    <a:pt x="87" y="269"/>
                    <a:pt x="87" y="271"/>
                  </a:cubicBezTo>
                  <a:cubicBezTo>
                    <a:pt x="88" y="274"/>
                    <a:pt x="82" y="274"/>
                    <a:pt x="82" y="276"/>
                  </a:cubicBezTo>
                  <a:cubicBezTo>
                    <a:pt x="83" y="278"/>
                    <a:pt x="89" y="280"/>
                    <a:pt x="93" y="284"/>
                  </a:cubicBezTo>
                  <a:cubicBezTo>
                    <a:pt x="96" y="287"/>
                    <a:pt x="95" y="288"/>
                    <a:pt x="95" y="290"/>
                  </a:cubicBezTo>
                  <a:cubicBezTo>
                    <a:pt x="93" y="294"/>
                    <a:pt x="85" y="297"/>
                    <a:pt x="83" y="301"/>
                  </a:cubicBezTo>
                  <a:cubicBezTo>
                    <a:pt x="81" y="306"/>
                    <a:pt x="74" y="308"/>
                    <a:pt x="70" y="311"/>
                  </a:cubicBezTo>
                  <a:cubicBezTo>
                    <a:pt x="69" y="313"/>
                    <a:pt x="68" y="315"/>
                    <a:pt x="67" y="316"/>
                  </a:cubicBezTo>
                  <a:cubicBezTo>
                    <a:pt x="68" y="316"/>
                    <a:pt x="69" y="316"/>
                    <a:pt x="70" y="315"/>
                  </a:cubicBezTo>
                  <a:cubicBezTo>
                    <a:pt x="72" y="314"/>
                    <a:pt x="73" y="319"/>
                    <a:pt x="75" y="320"/>
                  </a:cubicBezTo>
                  <a:cubicBezTo>
                    <a:pt x="77" y="322"/>
                    <a:pt x="81" y="320"/>
                    <a:pt x="82" y="322"/>
                  </a:cubicBezTo>
                  <a:cubicBezTo>
                    <a:pt x="83" y="323"/>
                    <a:pt x="81" y="323"/>
                    <a:pt x="78" y="323"/>
                  </a:cubicBezTo>
                  <a:cubicBezTo>
                    <a:pt x="76" y="323"/>
                    <a:pt x="75" y="324"/>
                    <a:pt x="71" y="326"/>
                  </a:cubicBezTo>
                  <a:cubicBezTo>
                    <a:pt x="67" y="327"/>
                    <a:pt x="68" y="328"/>
                    <a:pt x="67" y="329"/>
                  </a:cubicBezTo>
                  <a:cubicBezTo>
                    <a:pt x="69" y="331"/>
                    <a:pt x="66" y="332"/>
                    <a:pt x="65" y="334"/>
                  </a:cubicBezTo>
                  <a:cubicBezTo>
                    <a:pt x="64" y="336"/>
                    <a:pt x="62" y="337"/>
                    <a:pt x="62" y="338"/>
                  </a:cubicBezTo>
                  <a:cubicBezTo>
                    <a:pt x="62" y="340"/>
                    <a:pt x="63" y="341"/>
                    <a:pt x="63" y="343"/>
                  </a:cubicBezTo>
                  <a:cubicBezTo>
                    <a:pt x="63" y="345"/>
                    <a:pt x="63" y="345"/>
                    <a:pt x="65" y="347"/>
                  </a:cubicBezTo>
                  <a:cubicBezTo>
                    <a:pt x="66" y="349"/>
                    <a:pt x="64" y="349"/>
                    <a:pt x="62" y="350"/>
                  </a:cubicBezTo>
                  <a:cubicBezTo>
                    <a:pt x="61" y="351"/>
                    <a:pt x="62" y="353"/>
                    <a:pt x="64" y="354"/>
                  </a:cubicBezTo>
                  <a:cubicBezTo>
                    <a:pt x="65" y="355"/>
                    <a:pt x="65" y="357"/>
                    <a:pt x="64" y="358"/>
                  </a:cubicBezTo>
                  <a:cubicBezTo>
                    <a:pt x="64" y="360"/>
                    <a:pt x="66" y="362"/>
                    <a:pt x="67" y="363"/>
                  </a:cubicBezTo>
                  <a:cubicBezTo>
                    <a:pt x="68" y="364"/>
                    <a:pt x="68" y="368"/>
                    <a:pt x="69" y="369"/>
                  </a:cubicBezTo>
                  <a:cubicBezTo>
                    <a:pt x="70" y="369"/>
                    <a:pt x="71" y="370"/>
                    <a:pt x="73" y="370"/>
                  </a:cubicBezTo>
                  <a:cubicBezTo>
                    <a:pt x="75" y="369"/>
                    <a:pt x="77" y="370"/>
                    <a:pt x="77" y="372"/>
                  </a:cubicBezTo>
                  <a:cubicBezTo>
                    <a:pt x="78" y="373"/>
                    <a:pt x="80" y="373"/>
                    <a:pt x="82" y="372"/>
                  </a:cubicBezTo>
                  <a:cubicBezTo>
                    <a:pt x="84" y="371"/>
                    <a:pt x="88" y="373"/>
                    <a:pt x="89" y="374"/>
                  </a:cubicBezTo>
                  <a:cubicBezTo>
                    <a:pt x="90" y="374"/>
                    <a:pt x="90" y="377"/>
                    <a:pt x="90" y="379"/>
                  </a:cubicBezTo>
                  <a:cubicBezTo>
                    <a:pt x="90" y="381"/>
                    <a:pt x="89" y="384"/>
                    <a:pt x="91" y="385"/>
                  </a:cubicBezTo>
                  <a:cubicBezTo>
                    <a:pt x="93" y="386"/>
                    <a:pt x="92" y="389"/>
                    <a:pt x="95" y="390"/>
                  </a:cubicBezTo>
                  <a:cubicBezTo>
                    <a:pt x="97" y="391"/>
                    <a:pt x="98" y="394"/>
                    <a:pt x="99" y="395"/>
                  </a:cubicBezTo>
                  <a:cubicBezTo>
                    <a:pt x="101" y="395"/>
                    <a:pt x="103" y="397"/>
                    <a:pt x="104" y="399"/>
                  </a:cubicBezTo>
                  <a:cubicBezTo>
                    <a:pt x="104" y="400"/>
                    <a:pt x="101" y="402"/>
                    <a:pt x="100" y="402"/>
                  </a:cubicBezTo>
                  <a:cubicBezTo>
                    <a:pt x="98" y="403"/>
                    <a:pt x="95" y="400"/>
                    <a:pt x="94" y="402"/>
                  </a:cubicBezTo>
                  <a:cubicBezTo>
                    <a:pt x="93" y="403"/>
                    <a:pt x="94" y="405"/>
                    <a:pt x="95" y="409"/>
                  </a:cubicBezTo>
                  <a:cubicBezTo>
                    <a:pt x="96" y="413"/>
                    <a:pt x="97" y="413"/>
                    <a:pt x="99" y="413"/>
                  </a:cubicBezTo>
                  <a:cubicBezTo>
                    <a:pt x="100" y="413"/>
                    <a:pt x="101" y="412"/>
                    <a:pt x="102" y="411"/>
                  </a:cubicBezTo>
                  <a:cubicBezTo>
                    <a:pt x="104" y="411"/>
                    <a:pt x="106" y="412"/>
                    <a:pt x="108" y="411"/>
                  </a:cubicBezTo>
                  <a:cubicBezTo>
                    <a:pt x="109" y="411"/>
                    <a:pt x="113" y="410"/>
                    <a:pt x="114" y="412"/>
                  </a:cubicBezTo>
                  <a:cubicBezTo>
                    <a:pt x="115" y="413"/>
                    <a:pt x="116" y="417"/>
                    <a:pt x="115" y="418"/>
                  </a:cubicBezTo>
                  <a:cubicBezTo>
                    <a:pt x="115" y="419"/>
                    <a:pt x="116" y="421"/>
                    <a:pt x="117" y="422"/>
                  </a:cubicBezTo>
                  <a:cubicBezTo>
                    <a:pt x="118" y="424"/>
                    <a:pt x="122" y="423"/>
                    <a:pt x="123" y="424"/>
                  </a:cubicBezTo>
                  <a:cubicBezTo>
                    <a:pt x="124" y="424"/>
                    <a:pt x="127" y="428"/>
                    <a:pt x="127" y="430"/>
                  </a:cubicBezTo>
                  <a:cubicBezTo>
                    <a:pt x="126" y="432"/>
                    <a:pt x="128" y="432"/>
                    <a:pt x="130" y="432"/>
                  </a:cubicBezTo>
                  <a:cubicBezTo>
                    <a:pt x="131" y="431"/>
                    <a:pt x="132" y="433"/>
                    <a:pt x="133" y="433"/>
                  </a:cubicBezTo>
                  <a:cubicBezTo>
                    <a:pt x="135" y="434"/>
                    <a:pt x="136" y="434"/>
                    <a:pt x="138" y="433"/>
                  </a:cubicBezTo>
                  <a:cubicBezTo>
                    <a:pt x="139" y="432"/>
                    <a:pt x="141" y="432"/>
                    <a:pt x="142" y="433"/>
                  </a:cubicBezTo>
                  <a:cubicBezTo>
                    <a:pt x="143" y="434"/>
                    <a:pt x="146" y="436"/>
                    <a:pt x="146" y="437"/>
                  </a:cubicBezTo>
                  <a:cubicBezTo>
                    <a:pt x="146" y="438"/>
                    <a:pt x="150" y="437"/>
                    <a:pt x="152" y="438"/>
                  </a:cubicBezTo>
                  <a:cubicBezTo>
                    <a:pt x="154" y="439"/>
                    <a:pt x="157" y="439"/>
                    <a:pt x="159" y="440"/>
                  </a:cubicBezTo>
                  <a:cubicBezTo>
                    <a:pt x="161" y="441"/>
                    <a:pt x="163" y="441"/>
                    <a:pt x="164" y="443"/>
                  </a:cubicBezTo>
                  <a:cubicBezTo>
                    <a:pt x="164" y="444"/>
                    <a:pt x="161" y="445"/>
                    <a:pt x="161" y="446"/>
                  </a:cubicBezTo>
                  <a:cubicBezTo>
                    <a:pt x="161" y="447"/>
                    <a:pt x="163" y="447"/>
                    <a:pt x="163" y="448"/>
                  </a:cubicBezTo>
                  <a:cubicBezTo>
                    <a:pt x="163" y="450"/>
                    <a:pt x="161" y="450"/>
                    <a:pt x="160" y="450"/>
                  </a:cubicBezTo>
                  <a:cubicBezTo>
                    <a:pt x="160" y="451"/>
                    <a:pt x="162" y="453"/>
                    <a:pt x="162" y="453"/>
                  </a:cubicBezTo>
                  <a:cubicBezTo>
                    <a:pt x="163" y="454"/>
                    <a:pt x="161" y="457"/>
                    <a:pt x="161" y="458"/>
                  </a:cubicBezTo>
                  <a:cubicBezTo>
                    <a:pt x="161" y="459"/>
                    <a:pt x="155" y="458"/>
                    <a:pt x="154" y="458"/>
                  </a:cubicBezTo>
                  <a:cubicBezTo>
                    <a:pt x="153" y="458"/>
                    <a:pt x="149" y="462"/>
                    <a:pt x="148" y="462"/>
                  </a:cubicBezTo>
                  <a:cubicBezTo>
                    <a:pt x="147" y="463"/>
                    <a:pt x="147" y="465"/>
                    <a:pt x="148" y="466"/>
                  </a:cubicBezTo>
                  <a:cubicBezTo>
                    <a:pt x="152" y="465"/>
                    <a:pt x="156" y="465"/>
                    <a:pt x="156" y="466"/>
                  </a:cubicBezTo>
                  <a:cubicBezTo>
                    <a:pt x="157" y="467"/>
                    <a:pt x="148" y="471"/>
                    <a:pt x="146" y="472"/>
                  </a:cubicBezTo>
                  <a:cubicBezTo>
                    <a:pt x="144" y="472"/>
                    <a:pt x="149" y="475"/>
                    <a:pt x="149" y="476"/>
                  </a:cubicBezTo>
                  <a:cubicBezTo>
                    <a:pt x="149" y="478"/>
                    <a:pt x="144" y="478"/>
                    <a:pt x="144" y="481"/>
                  </a:cubicBezTo>
                  <a:cubicBezTo>
                    <a:pt x="145" y="484"/>
                    <a:pt x="143" y="484"/>
                    <a:pt x="140" y="484"/>
                  </a:cubicBezTo>
                  <a:cubicBezTo>
                    <a:pt x="137" y="484"/>
                    <a:pt x="136" y="486"/>
                    <a:pt x="138" y="486"/>
                  </a:cubicBezTo>
                  <a:cubicBezTo>
                    <a:pt x="139" y="487"/>
                    <a:pt x="139" y="490"/>
                    <a:pt x="144" y="491"/>
                  </a:cubicBezTo>
                  <a:cubicBezTo>
                    <a:pt x="149" y="493"/>
                    <a:pt x="155" y="498"/>
                    <a:pt x="159" y="502"/>
                  </a:cubicBezTo>
                  <a:cubicBezTo>
                    <a:pt x="160" y="503"/>
                    <a:pt x="160" y="503"/>
                    <a:pt x="161" y="504"/>
                  </a:cubicBezTo>
                  <a:cubicBezTo>
                    <a:pt x="162" y="503"/>
                    <a:pt x="164" y="503"/>
                    <a:pt x="164" y="503"/>
                  </a:cubicBezTo>
                  <a:cubicBezTo>
                    <a:pt x="167" y="502"/>
                    <a:pt x="171" y="504"/>
                    <a:pt x="174" y="505"/>
                  </a:cubicBezTo>
                  <a:cubicBezTo>
                    <a:pt x="176" y="507"/>
                    <a:pt x="185" y="505"/>
                    <a:pt x="186" y="506"/>
                  </a:cubicBezTo>
                  <a:cubicBezTo>
                    <a:pt x="187" y="508"/>
                    <a:pt x="189" y="510"/>
                    <a:pt x="191" y="510"/>
                  </a:cubicBezTo>
                  <a:cubicBezTo>
                    <a:pt x="193" y="510"/>
                    <a:pt x="195" y="513"/>
                    <a:pt x="196" y="512"/>
                  </a:cubicBezTo>
                  <a:cubicBezTo>
                    <a:pt x="198" y="511"/>
                    <a:pt x="203" y="511"/>
                    <a:pt x="204" y="511"/>
                  </a:cubicBezTo>
                  <a:cubicBezTo>
                    <a:pt x="206" y="511"/>
                    <a:pt x="206" y="512"/>
                    <a:pt x="207" y="512"/>
                  </a:cubicBezTo>
                  <a:cubicBezTo>
                    <a:pt x="209" y="512"/>
                    <a:pt x="209" y="517"/>
                    <a:pt x="210" y="517"/>
                  </a:cubicBezTo>
                  <a:cubicBezTo>
                    <a:pt x="211" y="517"/>
                    <a:pt x="215" y="520"/>
                    <a:pt x="217" y="521"/>
                  </a:cubicBezTo>
                  <a:cubicBezTo>
                    <a:pt x="220" y="521"/>
                    <a:pt x="222" y="525"/>
                    <a:pt x="223" y="525"/>
                  </a:cubicBezTo>
                  <a:cubicBezTo>
                    <a:pt x="224" y="525"/>
                    <a:pt x="226" y="527"/>
                    <a:pt x="227" y="525"/>
                  </a:cubicBezTo>
                  <a:cubicBezTo>
                    <a:pt x="228" y="523"/>
                    <a:pt x="231" y="524"/>
                    <a:pt x="232" y="521"/>
                  </a:cubicBezTo>
                  <a:cubicBezTo>
                    <a:pt x="228" y="516"/>
                    <a:pt x="223" y="510"/>
                    <a:pt x="223" y="507"/>
                  </a:cubicBezTo>
                  <a:cubicBezTo>
                    <a:pt x="223" y="503"/>
                    <a:pt x="225" y="500"/>
                    <a:pt x="220" y="496"/>
                  </a:cubicBezTo>
                  <a:cubicBezTo>
                    <a:pt x="215" y="492"/>
                    <a:pt x="220" y="489"/>
                    <a:pt x="224" y="485"/>
                  </a:cubicBezTo>
                  <a:cubicBezTo>
                    <a:pt x="227" y="481"/>
                    <a:pt x="234" y="479"/>
                    <a:pt x="238" y="476"/>
                  </a:cubicBezTo>
                  <a:cubicBezTo>
                    <a:pt x="237" y="475"/>
                    <a:pt x="236" y="475"/>
                    <a:pt x="235" y="474"/>
                  </a:cubicBezTo>
                  <a:cubicBezTo>
                    <a:pt x="232" y="473"/>
                    <a:pt x="231" y="471"/>
                    <a:pt x="234" y="471"/>
                  </a:cubicBezTo>
                  <a:cubicBezTo>
                    <a:pt x="236" y="470"/>
                    <a:pt x="235" y="469"/>
                    <a:pt x="233" y="466"/>
                  </a:cubicBezTo>
                  <a:cubicBezTo>
                    <a:pt x="230" y="463"/>
                    <a:pt x="229" y="460"/>
                    <a:pt x="228" y="460"/>
                  </a:cubicBezTo>
                  <a:cubicBezTo>
                    <a:pt x="226" y="460"/>
                    <a:pt x="224" y="460"/>
                    <a:pt x="222" y="460"/>
                  </a:cubicBezTo>
                  <a:cubicBezTo>
                    <a:pt x="220" y="461"/>
                    <a:pt x="220" y="459"/>
                    <a:pt x="221" y="456"/>
                  </a:cubicBezTo>
                  <a:cubicBezTo>
                    <a:pt x="221" y="454"/>
                    <a:pt x="217" y="454"/>
                    <a:pt x="216" y="453"/>
                  </a:cubicBezTo>
                  <a:cubicBezTo>
                    <a:pt x="215" y="452"/>
                    <a:pt x="217" y="448"/>
                    <a:pt x="218" y="448"/>
                  </a:cubicBezTo>
                  <a:cubicBezTo>
                    <a:pt x="218" y="448"/>
                    <a:pt x="221" y="447"/>
                    <a:pt x="221" y="445"/>
                  </a:cubicBezTo>
                  <a:cubicBezTo>
                    <a:pt x="221" y="444"/>
                    <a:pt x="217" y="444"/>
                    <a:pt x="218" y="442"/>
                  </a:cubicBezTo>
                  <a:cubicBezTo>
                    <a:pt x="219" y="439"/>
                    <a:pt x="222" y="439"/>
                    <a:pt x="222" y="437"/>
                  </a:cubicBezTo>
                  <a:cubicBezTo>
                    <a:pt x="222" y="434"/>
                    <a:pt x="224" y="432"/>
                    <a:pt x="227" y="434"/>
                  </a:cubicBezTo>
                  <a:cubicBezTo>
                    <a:pt x="229" y="435"/>
                    <a:pt x="231" y="440"/>
                    <a:pt x="233" y="439"/>
                  </a:cubicBezTo>
                  <a:cubicBezTo>
                    <a:pt x="236" y="438"/>
                    <a:pt x="234" y="435"/>
                    <a:pt x="234" y="434"/>
                  </a:cubicBezTo>
                  <a:cubicBezTo>
                    <a:pt x="234" y="433"/>
                    <a:pt x="233" y="430"/>
                    <a:pt x="236" y="430"/>
                  </a:cubicBezTo>
                  <a:cubicBezTo>
                    <a:pt x="239" y="429"/>
                    <a:pt x="238" y="426"/>
                    <a:pt x="240" y="426"/>
                  </a:cubicBezTo>
                  <a:cubicBezTo>
                    <a:pt x="243" y="426"/>
                    <a:pt x="248" y="423"/>
                    <a:pt x="249" y="422"/>
                  </a:cubicBezTo>
                  <a:cubicBezTo>
                    <a:pt x="250" y="421"/>
                    <a:pt x="254" y="419"/>
                    <a:pt x="255" y="420"/>
                  </a:cubicBezTo>
                  <a:cubicBezTo>
                    <a:pt x="257" y="421"/>
                    <a:pt x="258" y="423"/>
                    <a:pt x="259" y="420"/>
                  </a:cubicBezTo>
                  <a:cubicBezTo>
                    <a:pt x="260" y="418"/>
                    <a:pt x="265" y="419"/>
                    <a:pt x="265" y="420"/>
                  </a:cubicBezTo>
                  <a:cubicBezTo>
                    <a:pt x="265" y="422"/>
                    <a:pt x="272" y="422"/>
                    <a:pt x="274" y="423"/>
                  </a:cubicBezTo>
                  <a:cubicBezTo>
                    <a:pt x="277" y="424"/>
                    <a:pt x="281" y="427"/>
                    <a:pt x="281" y="429"/>
                  </a:cubicBezTo>
                  <a:cubicBezTo>
                    <a:pt x="281" y="430"/>
                    <a:pt x="283" y="432"/>
                    <a:pt x="283" y="430"/>
                  </a:cubicBezTo>
                  <a:cubicBezTo>
                    <a:pt x="283" y="427"/>
                    <a:pt x="285" y="428"/>
                    <a:pt x="288" y="430"/>
                  </a:cubicBezTo>
                  <a:cubicBezTo>
                    <a:pt x="291" y="432"/>
                    <a:pt x="295" y="431"/>
                    <a:pt x="295" y="429"/>
                  </a:cubicBezTo>
                  <a:cubicBezTo>
                    <a:pt x="296" y="427"/>
                    <a:pt x="301" y="425"/>
                    <a:pt x="303" y="427"/>
                  </a:cubicBezTo>
                  <a:cubicBezTo>
                    <a:pt x="305" y="428"/>
                    <a:pt x="306" y="429"/>
                    <a:pt x="308" y="427"/>
                  </a:cubicBezTo>
                  <a:cubicBezTo>
                    <a:pt x="310" y="425"/>
                    <a:pt x="315" y="425"/>
                    <a:pt x="316" y="427"/>
                  </a:cubicBezTo>
                  <a:cubicBezTo>
                    <a:pt x="316" y="429"/>
                    <a:pt x="319" y="430"/>
                    <a:pt x="321" y="430"/>
                  </a:cubicBezTo>
                  <a:cubicBezTo>
                    <a:pt x="323" y="430"/>
                    <a:pt x="324" y="433"/>
                    <a:pt x="325" y="432"/>
                  </a:cubicBezTo>
                  <a:cubicBezTo>
                    <a:pt x="326" y="432"/>
                    <a:pt x="326" y="428"/>
                    <a:pt x="328" y="428"/>
                  </a:cubicBezTo>
                  <a:cubicBezTo>
                    <a:pt x="330" y="429"/>
                    <a:pt x="331" y="431"/>
                    <a:pt x="334" y="431"/>
                  </a:cubicBezTo>
                  <a:cubicBezTo>
                    <a:pt x="337" y="431"/>
                    <a:pt x="339" y="430"/>
                    <a:pt x="339" y="428"/>
                  </a:cubicBezTo>
                  <a:cubicBezTo>
                    <a:pt x="339" y="426"/>
                    <a:pt x="339" y="422"/>
                    <a:pt x="337" y="422"/>
                  </a:cubicBezTo>
                  <a:cubicBezTo>
                    <a:pt x="335" y="422"/>
                    <a:pt x="333" y="420"/>
                    <a:pt x="331" y="420"/>
                  </a:cubicBezTo>
                  <a:cubicBezTo>
                    <a:pt x="329" y="420"/>
                    <a:pt x="327" y="417"/>
                    <a:pt x="329" y="416"/>
                  </a:cubicBezTo>
                  <a:cubicBezTo>
                    <a:pt x="331" y="415"/>
                    <a:pt x="335" y="414"/>
                    <a:pt x="334" y="412"/>
                  </a:cubicBezTo>
                  <a:cubicBezTo>
                    <a:pt x="333" y="410"/>
                    <a:pt x="333" y="407"/>
                    <a:pt x="335" y="406"/>
                  </a:cubicBezTo>
                  <a:cubicBezTo>
                    <a:pt x="338" y="406"/>
                    <a:pt x="344" y="406"/>
                    <a:pt x="344" y="405"/>
                  </a:cubicBezTo>
                  <a:cubicBezTo>
                    <a:pt x="344" y="404"/>
                    <a:pt x="338" y="403"/>
                    <a:pt x="337" y="401"/>
                  </a:cubicBezTo>
                  <a:cubicBezTo>
                    <a:pt x="336" y="399"/>
                    <a:pt x="335" y="395"/>
                    <a:pt x="336" y="394"/>
                  </a:cubicBezTo>
                  <a:cubicBezTo>
                    <a:pt x="338" y="394"/>
                    <a:pt x="341" y="395"/>
                    <a:pt x="343" y="394"/>
                  </a:cubicBezTo>
                  <a:cubicBezTo>
                    <a:pt x="345" y="393"/>
                    <a:pt x="350" y="395"/>
                    <a:pt x="353" y="393"/>
                  </a:cubicBezTo>
                  <a:cubicBezTo>
                    <a:pt x="356" y="391"/>
                    <a:pt x="362" y="391"/>
                    <a:pt x="365" y="391"/>
                  </a:cubicBezTo>
                  <a:cubicBezTo>
                    <a:pt x="368" y="391"/>
                    <a:pt x="371" y="388"/>
                    <a:pt x="373" y="388"/>
                  </a:cubicBezTo>
                  <a:cubicBezTo>
                    <a:pt x="376" y="388"/>
                    <a:pt x="383" y="387"/>
                    <a:pt x="385" y="386"/>
                  </a:cubicBezTo>
                  <a:cubicBezTo>
                    <a:pt x="386" y="385"/>
                    <a:pt x="396" y="384"/>
                    <a:pt x="396" y="382"/>
                  </a:cubicBezTo>
                  <a:cubicBezTo>
                    <a:pt x="397" y="380"/>
                    <a:pt x="404" y="379"/>
                    <a:pt x="406" y="380"/>
                  </a:cubicBezTo>
                  <a:cubicBezTo>
                    <a:pt x="408" y="381"/>
                    <a:pt x="411" y="381"/>
                    <a:pt x="413" y="381"/>
                  </a:cubicBezTo>
                  <a:cubicBezTo>
                    <a:pt x="414" y="380"/>
                    <a:pt x="418" y="382"/>
                    <a:pt x="418" y="384"/>
                  </a:cubicBezTo>
                  <a:cubicBezTo>
                    <a:pt x="417" y="386"/>
                    <a:pt x="419" y="388"/>
                    <a:pt x="419" y="389"/>
                  </a:cubicBezTo>
                  <a:cubicBezTo>
                    <a:pt x="419" y="391"/>
                    <a:pt x="417" y="392"/>
                    <a:pt x="418" y="393"/>
                  </a:cubicBezTo>
                  <a:cubicBezTo>
                    <a:pt x="419" y="394"/>
                    <a:pt x="424" y="393"/>
                    <a:pt x="426" y="392"/>
                  </a:cubicBezTo>
                  <a:cubicBezTo>
                    <a:pt x="427" y="390"/>
                    <a:pt x="429" y="392"/>
                    <a:pt x="429" y="394"/>
                  </a:cubicBezTo>
                  <a:cubicBezTo>
                    <a:pt x="429" y="395"/>
                    <a:pt x="431" y="396"/>
                    <a:pt x="431" y="394"/>
                  </a:cubicBezTo>
                  <a:cubicBezTo>
                    <a:pt x="431" y="392"/>
                    <a:pt x="434" y="394"/>
                    <a:pt x="435" y="395"/>
                  </a:cubicBezTo>
                  <a:cubicBezTo>
                    <a:pt x="436" y="396"/>
                    <a:pt x="439" y="393"/>
                    <a:pt x="439" y="395"/>
                  </a:cubicBezTo>
                  <a:cubicBezTo>
                    <a:pt x="439" y="397"/>
                    <a:pt x="434" y="398"/>
                    <a:pt x="436" y="400"/>
                  </a:cubicBezTo>
                  <a:cubicBezTo>
                    <a:pt x="438" y="402"/>
                    <a:pt x="440" y="398"/>
                    <a:pt x="442" y="399"/>
                  </a:cubicBezTo>
                  <a:cubicBezTo>
                    <a:pt x="445" y="400"/>
                    <a:pt x="448" y="396"/>
                    <a:pt x="451" y="395"/>
                  </a:cubicBezTo>
                  <a:cubicBezTo>
                    <a:pt x="453" y="395"/>
                    <a:pt x="456" y="392"/>
                    <a:pt x="458" y="391"/>
                  </a:cubicBezTo>
                  <a:cubicBezTo>
                    <a:pt x="460" y="390"/>
                    <a:pt x="465" y="390"/>
                    <a:pt x="464" y="392"/>
                  </a:cubicBezTo>
                  <a:cubicBezTo>
                    <a:pt x="462" y="393"/>
                    <a:pt x="461" y="396"/>
                    <a:pt x="466" y="398"/>
                  </a:cubicBezTo>
                  <a:cubicBezTo>
                    <a:pt x="471" y="400"/>
                    <a:pt x="477" y="410"/>
                    <a:pt x="481" y="415"/>
                  </a:cubicBezTo>
                  <a:cubicBezTo>
                    <a:pt x="484" y="420"/>
                    <a:pt x="487" y="430"/>
                    <a:pt x="489" y="430"/>
                  </a:cubicBezTo>
                  <a:cubicBezTo>
                    <a:pt x="491" y="430"/>
                    <a:pt x="491" y="425"/>
                    <a:pt x="494" y="425"/>
                  </a:cubicBezTo>
                  <a:cubicBezTo>
                    <a:pt x="496" y="424"/>
                    <a:pt x="497" y="429"/>
                    <a:pt x="500" y="429"/>
                  </a:cubicBezTo>
                  <a:cubicBezTo>
                    <a:pt x="502" y="430"/>
                    <a:pt x="506" y="431"/>
                    <a:pt x="508" y="430"/>
                  </a:cubicBezTo>
                  <a:cubicBezTo>
                    <a:pt x="510" y="430"/>
                    <a:pt x="514" y="427"/>
                    <a:pt x="516" y="428"/>
                  </a:cubicBezTo>
                  <a:cubicBezTo>
                    <a:pt x="517" y="429"/>
                    <a:pt x="520" y="429"/>
                    <a:pt x="521" y="432"/>
                  </a:cubicBezTo>
                  <a:cubicBezTo>
                    <a:pt x="522" y="436"/>
                    <a:pt x="525" y="436"/>
                    <a:pt x="526" y="436"/>
                  </a:cubicBezTo>
                  <a:cubicBezTo>
                    <a:pt x="527" y="436"/>
                    <a:pt x="528" y="438"/>
                    <a:pt x="528" y="439"/>
                  </a:cubicBezTo>
                  <a:cubicBezTo>
                    <a:pt x="528" y="441"/>
                    <a:pt x="530" y="443"/>
                    <a:pt x="532" y="443"/>
                  </a:cubicBezTo>
                  <a:cubicBezTo>
                    <a:pt x="533" y="443"/>
                    <a:pt x="537" y="442"/>
                    <a:pt x="538" y="442"/>
                  </a:cubicBezTo>
                  <a:cubicBezTo>
                    <a:pt x="539" y="441"/>
                    <a:pt x="541" y="440"/>
                    <a:pt x="541" y="442"/>
                  </a:cubicBezTo>
                  <a:cubicBezTo>
                    <a:pt x="541" y="443"/>
                    <a:pt x="543" y="446"/>
                    <a:pt x="545" y="446"/>
                  </a:cubicBezTo>
                  <a:cubicBezTo>
                    <a:pt x="546" y="446"/>
                    <a:pt x="549" y="447"/>
                    <a:pt x="549" y="446"/>
                  </a:cubicBezTo>
                  <a:cubicBezTo>
                    <a:pt x="550" y="445"/>
                    <a:pt x="553" y="444"/>
                    <a:pt x="555" y="444"/>
                  </a:cubicBezTo>
                  <a:cubicBezTo>
                    <a:pt x="556" y="444"/>
                    <a:pt x="561" y="443"/>
                    <a:pt x="562" y="441"/>
                  </a:cubicBezTo>
                  <a:cubicBezTo>
                    <a:pt x="563" y="438"/>
                    <a:pt x="567" y="438"/>
                    <a:pt x="568" y="437"/>
                  </a:cubicBezTo>
                  <a:cubicBezTo>
                    <a:pt x="570" y="436"/>
                    <a:pt x="573" y="435"/>
                    <a:pt x="574" y="433"/>
                  </a:cubicBezTo>
                  <a:cubicBezTo>
                    <a:pt x="574" y="432"/>
                    <a:pt x="579" y="432"/>
                    <a:pt x="579" y="431"/>
                  </a:cubicBezTo>
                  <a:cubicBezTo>
                    <a:pt x="580" y="430"/>
                    <a:pt x="583" y="430"/>
                    <a:pt x="585" y="430"/>
                  </a:cubicBezTo>
                  <a:cubicBezTo>
                    <a:pt x="586" y="431"/>
                    <a:pt x="595" y="432"/>
                    <a:pt x="596" y="432"/>
                  </a:cubicBezTo>
                  <a:cubicBezTo>
                    <a:pt x="597" y="432"/>
                    <a:pt x="597" y="436"/>
                    <a:pt x="599" y="437"/>
                  </a:cubicBezTo>
                  <a:cubicBezTo>
                    <a:pt x="600" y="437"/>
                    <a:pt x="604" y="440"/>
                    <a:pt x="605" y="439"/>
                  </a:cubicBezTo>
                  <a:cubicBezTo>
                    <a:pt x="606" y="438"/>
                    <a:pt x="609" y="437"/>
                    <a:pt x="612" y="439"/>
                  </a:cubicBezTo>
                  <a:cubicBezTo>
                    <a:pt x="614" y="440"/>
                    <a:pt x="616" y="442"/>
                    <a:pt x="617" y="440"/>
                  </a:cubicBezTo>
                  <a:cubicBezTo>
                    <a:pt x="618" y="439"/>
                    <a:pt x="623" y="438"/>
                    <a:pt x="624" y="437"/>
                  </a:cubicBezTo>
                  <a:cubicBezTo>
                    <a:pt x="625" y="436"/>
                    <a:pt x="625" y="433"/>
                    <a:pt x="624" y="432"/>
                  </a:cubicBezTo>
                  <a:cubicBezTo>
                    <a:pt x="623" y="431"/>
                    <a:pt x="622" y="427"/>
                    <a:pt x="621" y="426"/>
                  </a:cubicBezTo>
                  <a:cubicBezTo>
                    <a:pt x="621" y="424"/>
                    <a:pt x="624" y="423"/>
                    <a:pt x="625" y="422"/>
                  </a:cubicBezTo>
                  <a:cubicBezTo>
                    <a:pt x="625" y="420"/>
                    <a:pt x="628" y="420"/>
                    <a:pt x="629" y="419"/>
                  </a:cubicBezTo>
                  <a:cubicBezTo>
                    <a:pt x="630" y="418"/>
                    <a:pt x="630" y="416"/>
                    <a:pt x="632" y="416"/>
                  </a:cubicBezTo>
                  <a:cubicBezTo>
                    <a:pt x="634" y="417"/>
                    <a:pt x="637" y="418"/>
                    <a:pt x="638" y="418"/>
                  </a:cubicBezTo>
                  <a:cubicBezTo>
                    <a:pt x="639" y="419"/>
                    <a:pt x="641" y="420"/>
                    <a:pt x="643" y="420"/>
                  </a:cubicBezTo>
                  <a:cubicBezTo>
                    <a:pt x="645" y="420"/>
                    <a:pt x="647" y="421"/>
                    <a:pt x="649" y="422"/>
                  </a:cubicBezTo>
                  <a:cubicBezTo>
                    <a:pt x="650" y="423"/>
                    <a:pt x="656" y="423"/>
                    <a:pt x="657" y="424"/>
                  </a:cubicBezTo>
                  <a:cubicBezTo>
                    <a:pt x="658" y="426"/>
                    <a:pt x="656" y="430"/>
                    <a:pt x="658" y="431"/>
                  </a:cubicBezTo>
                  <a:cubicBezTo>
                    <a:pt x="659" y="433"/>
                    <a:pt x="662" y="436"/>
                    <a:pt x="663" y="435"/>
                  </a:cubicBezTo>
                  <a:cubicBezTo>
                    <a:pt x="664" y="434"/>
                    <a:pt x="668" y="437"/>
                    <a:pt x="670" y="437"/>
                  </a:cubicBezTo>
                  <a:cubicBezTo>
                    <a:pt x="671" y="437"/>
                    <a:pt x="674" y="434"/>
                    <a:pt x="675" y="434"/>
                  </a:cubicBezTo>
                  <a:cubicBezTo>
                    <a:pt x="677" y="434"/>
                    <a:pt x="681" y="433"/>
                    <a:pt x="683" y="433"/>
                  </a:cubicBezTo>
                  <a:cubicBezTo>
                    <a:pt x="684" y="434"/>
                    <a:pt x="689" y="436"/>
                    <a:pt x="690" y="435"/>
                  </a:cubicBezTo>
                  <a:cubicBezTo>
                    <a:pt x="691" y="435"/>
                    <a:pt x="696" y="435"/>
                    <a:pt x="696" y="437"/>
                  </a:cubicBezTo>
                  <a:cubicBezTo>
                    <a:pt x="697" y="438"/>
                    <a:pt x="703" y="438"/>
                    <a:pt x="703" y="440"/>
                  </a:cubicBezTo>
                  <a:cubicBezTo>
                    <a:pt x="703" y="442"/>
                    <a:pt x="706" y="442"/>
                    <a:pt x="707" y="444"/>
                  </a:cubicBezTo>
                  <a:cubicBezTo>
                    <a:pt x="708" y="446"/>
                    <a:pt x="716" y="445"/>
                    <a:pt x="718" y="446"/>
                  </a:cubicBezTo>
                  <a:cubicBezTo>
                    <a:pt x="719" y="447"/>
                    <a:pt x="728" y="447"/>
                    <a:pt x="728" y="446"/>
                  </a:cubicBezTo>
                  <a:cubicBezTo>
                    <a:pt x="728" y="445"/>
                    <a:pt x="737" y="445"/>
                    <a:pt x="739" y="444"/>
                  </a:cubicBezTo>
                  <a:cubicBezTo>
                    <a:pt x="740" y="442"/>
                    <a:pt x="745" y="443"/>
                    <a:pt x="745" y="441"/>
                  </a:cubicBezTo>
                  <a:cubicBezTo>
                    <a:pt x="745" y="440"/>
                    <a:pt x="750" y="438"/>
                    <a:pt x="752" y="437"/>
                  </a:cubicBezTo>
                  <a:cubicBezTo>
                    <a:pt x="753" y="436"/>
                    <a:pt x="761" y="436"/>
                    <a:pt x="761" y="437"/>
                  </a:cubicBezTo>
                  <a:cubicBezTo>
                    <a:pt x="762" y="439"/>
                    <a:pt x="766" y="440"/>
                    <a:pt x="768" y="439"/>
                  </a:cubicBezTo>
                  <a:cubicBezTo>
                    <a:pt x="770" y="438"/>
                    <a:pt x="775" y="439"/>
                    <a:pt x="776" y="441"/>
                  </a:cubicBezTo>
                  <a:cubicBezTo>
                    <a:pt x="777" y="442"/>
                    <a:pt x="782" y="443"/>
                    <a:pt x="784" y="443"/>
                  </a:cubicBezTo>
                  <a:cubicBezTo>
                    <a:pt x="785" y="442"/>
                    <a:pt x="790" y="439"/>
                    <a:pt x="791" y="439"/>
                  </a:cubicBezTo>
                  <a:cubicBezTo>
                    <a:pt x="793" y="439"/>
                    <a:pt x="795" y="437"/>
                    <a:pt x="795" y="435"/>
                  </a:cubicBezTo>
                  <a:cubicBezTo>
                    <a:pt x="795" y="434"/>
                    <a:pt x="798" y="429"/>
                    <a:pt x="799" y="427"/>
                  </a:cubicBezTo>
                  <a:cubicBezTo>
                    <a:pt x="799" y="425"/>
                    <a:pt x="803" y="420"/>
                    <a:pt x="804" y="419"/>
                  </a:cubicBezTo>
                  <a:cubicBezTo>
                    <a:pt x="805" y="419"/>
                    <a:pt x="808" y="417"/>
                    <a:pt x="807" y="415"/>
                  </a:cubicBezTo>
                  <a:cubicBezTo>
                    <a:pt x="807" y="414"/>
                    <a:pt x="806" y="410"/>
                    <a:pt x="805" y="410"/>
                  </a:cubicBezTo>
                  <a:cubicBezTo>
                    <a:pt x="804" y="410"/>
                    <a:pt x="801" y="410"/>
                    <a:pt x="804" y="405"/>
                  </a:cubicBezTo>
                  <a:cubicBezTo>
                    <a:pt x="808" y="401"/>
                    <a:pt x="814" y="402"/>
                    <a:pt x="815" y="402"/>
                  </a:cubicBezTo>
                  <a:cubicBezTo>
                    <a:pt x="815" y="402"/>
                    <a:pt x="823" y="400"/>
                    <a:pt x="826" y="401"/>
                  </a:cubicBezTo>
                  <a:cubicBezTo>
                    <a:pt x="830" y="402"/>
                    <a:pt x="832" y="401"/>
                    <a:pt x="835" y="403"/>
                  </a:cubicBezTo>
                  <a:cubicBezTo>
                    <a:pt x="839" y="404"/>
                    <a:pt x="844" y="404"/>
                    <a:pt x="845" y="405"/>
                  </a:cubicBezTo>
                  <a:cubicBezTo>
                    <a:pt x="846" y="407"/>
                    <a:pt x="851" y="408"/>
                    <a:pt x="850" y="411"/>
                  </a:cubicBezTo>
                  <a:cubicBezTo>
                    <a:pt x="850" y="414"/>
                    <a:pt x="853" y="413"/>
                    <a:pt x="854" y="419"/>
                  </a:cubicBezTo>
                  <a:cubicBezTo>
                    <a:pt x="855" y="425"/>
                    <a:pt x="858" y="425"/>
                    <a:pt x="859" y="428"/>
                  </a:cubicBezTo>
                  <a:cubicBezTo>
                    <a:pt x="860" y="431"/>
                    <a:pt x="864" y="436"/>
                    <a:pt x="863" y="438"/>
                  </a:cubicBezTo>
                  <a:cubicBezTo>
                    <a:pt x="863" y="440"/>
                    <a:pt x="862" y="442"/>
                    <a:pt x="866" y="442"/>
                  </a:cubicBezTo>
                  <a:cubicBezTo>
                    <a:pt x="870" y="443"/>
                    <a:pt x="873" y="446"/>
                    <a:pt x="874" y="445"/>
                  </a:cubicBezTo>
                  <a:cubicBezTo>
                    <a:pt x="875" y="445"/>
                    <a:pt x="880" y="447"/>
                    <a:pt x="882" y="449"/>
                  </a:cubicBezTo>
                  <a:cubicBezTo>
                    <a:pt x="884" y="451"/>
                    <a:pt x="888" y="450"/>
                    <a:pt x="888" y="453"/>
                  </a:cubicBezTo>
                  <a:cubicBezTo>
                    <a:pt x="888" y="455"/>
                    <a:pt x="890" y="457"/>
                    <a:pt x="889" y="460"/>
                  </a:cubicBezTo>
                  <a:cubicBezTo>
                    <a:pt x="889" y="462"/>
                    <a:pt x="894" y="463"/>
                    <a:pt x="897" y="463"/>
                  </a:cubicBezTo>
                  <a:cubicBezTo>
                    <a:pt x="901" y="462"/>
                    <a:pt x="903" y="464"/>
                    <a:pt x="904" y="461"/>
                  </a:cubicBezTo>
                  <a:cubicBezTo>
                    <a:pt x="906" y="458"/>
                    <a:pt x="911" y="459"/>
                    <a:pt x="912" y="458"/>
                  </a:cubicBezTo>
                  <a:cubicBezTo>
                    <a:pt x="914" y="457"/>
                    <a:pt x="919" y="456"/>
                    <a:pt x="919" y="460"/>
                  </a:cubicBezTo>
                  <a:cubicBezTo>
                    <a:pt x="918" y="464"/>
                    <a:pt x="921" y="465"/>
                    <a:pt x="919" y="466"/>
                  </a:cubicBezTo>
                  <a:cubicBezTo>
                    <a:pt x="917" y="468"/>
                    <a:pt x="915" y="474"/>
                    <a:pt x="915" y="477"/>
                  </a:cubicBezTo>
                  <a:cubicBezTo>
                    <a:pt x="914" y="479"/>
                    <a:pt x="910" y="480"/>
                    <a:pt x="910" y="483"/>
                  </a:cubicBezTo>
                  <a:cubicBezTo>
                    <a:pt x="909" y="486"/>
                    <a:pt x="906" y="486"/>
                    <a:pt x="906" y="488"/>
                  </a:cubicBezTo>
                  <a:cubicBezTo>
                    <a:pt x="906" y="490"/>
                    <a:pt x="901" y="490"/>
                    <a:pt x="899" y="488"/>
                  </a:cubicBezTo>
                  <a:cubicBezTo>
                    <a:pt x="897" y="486"/>
                    <a:pt x="894" y="491"/>
                    <a:pt x="892" y="491"/>
                  </a:cubicBezTo>
                  <a:cubicBezTo>
                    <a:pt x="890" y="491"/>
                    <a:pt x="891" y="495"/>
                    <a:pt x="891" y="497"/>
                  </a:cubicBezTo>
                  <a:cubicBezTo>
                    <a:pt x="892" y="499"/>
                    <a:pt x="890" y="501"/>
                    <a:pt x="892" y="504"/>
                  </a:cubicBezTo>
                  <a:cubicBezTo>
                    <a:pt x="892" y="505"/>
                    <a:pt x="892" y="508"/>
                    <a:pt x="892" y="511"/>
                  </a:cubicBezTo>
                  <a:cubicBezTo>
                    <a:pt x="895" y="509"/>
                    <a:pt x="898" y="508"/>
                    <a:pt x="899" y="508"/>
                  </a:cubicBezTo>
                  <a:cubicBezTo>
                    <a:pt x="902" y="508"/>
                    <a:pt x="905" y="513"/>
                    <a:pt x="908" y="513"/>
                  </a:cubicBezTo>
                  <a:cubicBezTo>
                    <a:pt x="911" y="513"/>
                    <a:pt x="927" y="503"/>
                    <a:pt x="927" y="501"/>
                  </a:cubicBezTo>
                  <a:cubicBezTo>
                    <a:pt x="927" y="500"/>
                    <a:pt x="936" y="491"/>
                    <a:pt x="940" y="487"/>
                  </a:cubicBezTo>
                  <a:cubicBezTo>
                    <a:pt x="944" y="482"/>
                    <a:pt x="949" y="476"/>
                    <a:pt x="951" y="471"/>
                  </a:cubicBezTo>
                  <a:cubicBezTo>
                    <a:pt x="953" y="468"/>
                    <a:pt x="959" y="462"/>
                    <a:pt x="960" y="459"/>
                  </a:cubicBezTo>
                  <a:cubicBezTo>
                    <a:pt x="961" y="457"/>
                    <a:pt x="962" y="457"/>
                    <a:pt x="965" y="451"/>
                  </a:cubicBezTo>
                  <a:cubicBezTo>
                    <a:pt x="968" y="446"/>
                    <a:pt x="968" y="431"/>
                    <a:pt x="968" y="430"/>
                  </a:cubicBezTo>
                  <a:cubicBezTo>
                    <a:pt x="969" y="429"/>
                    <a:pt x="969" y="427"/>
                    <a:pt x="970" y="425"/>
                  </a:cubicBezTo>
                  <a:cubicBezTo>
                    <a:pt x="971" y="424"/>
                    <a:pt x="971" y="421"/>
                    <a:pt x="973" y="419"/>
                  </a:cubicBezTo>
                  <a:cubicBezTo>
                    <a:pt x="975" y="417"/>
                    <a:pt x="975" y="416"/>
                    <a:pt x="974" y="414"/>
                  </a:cubicBezTo>
                  <a:cubicBezTo>
                    <a:pt x="974" y="413"/>
                    <a:pt x="974" y="409"/>
                    <a:pt x="974" y="408"/>
                  </a:cubicBezTo>
                  <a:cubicBezTo>
                    <a:pt x="973" y="407"/>
                    <a:pt x="973" y="406"/>
                    <a:pt x="975" y="406"/>
                  </a:cubicBezTo>
                  <a:cubicBezTo>
                    <a:pt x="976" y="405"/>
                    <a:pt x="974" y="403"/>
                    <a:pt x="972" y="402"/>
                  </a:cubicBezTo>
                  <a:cubicBezTo>
                    <a:pt x="970" y="401"/>
                    <a:pt x="967" y="400"/>
                    <a:pt x="967" y="398"/>
                  </a:cubicBezTo>
                  <a:cubicBezTo>
                    <a:pt x="967" y="395"/>
                    <a:pt x="963" y="393"/>
                    <a:pt x="961" y="393"/>
                  </a:cubicBezTo>
                  <a:cubicBezTo>
                    <a:pt x="958" y="393"/>
                    <a:pt x="953" y="391"/>
                    <a:pt x="954" y="393"/>
                  </a:cubicBezTo>
                  <a:cubicBezTo>
                    <a:pt x="954" y="395"/>
                    <a:pt x="954" y="396"/>
                    <a:pt x="952" y="396"/>
                  </a:cubicBezTo>
                  <a:cubicBezTo>
                    <a:pt x="951" y="396"/>
                    <a:pt x="950" y="397"/>
                    <a:pt x="949" y="399"/>
                  </a:cubicBezTo>
                  <a:cubicBezTo>
                    <a:pt x="947" y="401"/>
                    <a:pt x="942" y="402"/>
                    <a:pt x="944" y="399"/>
                  </a:cubicBezTo>
                  <a:cubicBezTo>
                    <a:pt x="947" y="397"/>
                    <a:pt x="943" y="397"/>
                    <a:pt x="944" y="395"/>
                  </a:cubicBezTo>
                  <a:cubicBezTo>
                    <a:pt x="944" y="392"/>
                    <a:pt x="946" y="390"/>
                    <a:pt x="944" y="391"/>
                  </a:cubicBezTo>
                  <a:cubicBezTo>
                    <a:pt x="941" y="393"/>
                    <a:pt x="941" y="397"/>
                    <a:pt x="939" y="397"/>
                  </a:cubicBezTo>
                  <a:cubicBezTo>
                    <a:pt x="936" y="398"/>
                    <a:pt x="937" y="391"/>
                    <a:pt x="938" y="389"/>
                  </a:cubicBezTo>
                  <a:cubicBezTo>
                    <a:pt x="938" y="387"/>
                    <a:pt x="934" y="389"/>
                    <a:pt x="929" y="389"/>
                  </a:cubicBezTo>
                  <a:cubicBezTo>
                    <a:pt x="924" y="388"/>
                    <a:pt x="925" y="385"/>
                    <a:pt x="929" y="383"/>
                  </a:cubicBezTo>
                  <a:cubicBezTo>
                    <a:pt x="933" y="381"/>
                    <a:pt x="932" y="379"/>
                    <a:pt x="934" y="378"/>
                  </a:cubicBezTo>
                  <a:cubicBezTo>
                    <a:pt x="936" y="377"/>
                    <a:pt x="942" y="373"/>
                    <a:pt x="945" y="372"/>
                  </a:cubicBezTo>
                  <a:cubicBezTo>
                    <a:pt x="948" y="370"/>
                    <a:pt x="948" y="368"/>
                    <a:pt x="949" y="366"/>
                  </a:cubicBezTo>
                  <a:cubicBezTo>
                    <a:pt x="950" y="364"/>
                    <a:pt x="955" y="361"/>
                    <a:pt x="961" y="357"/>
                  </a:cubicBezTo>
                  <a:cubicBezTo>
                    <a:pt x="966" y="353"/>
                    <a:pt x="968" y="351"/>
                    <a:pt x="969" y="348"/>
                  </a:cubicBezTo>
                  <a:cubicBezTo>
                    <a:pt x="971" y="346"/>
                    <a:pt x="978" y="342"/>
                    <a:pt x="978" y="341"/>
                  </a:cubicBezTo>
                  <a:cubicBezTo>
                    <a:pt x="978" y="339"/>
                    <a:pt x="987" y="334"/>
                    <a:pt x="993" y="333"/>
                  </a:cubicBezTo>
                  <a:cubicBezTo>
                    <a:pt x="999" y="332"/>
                    <a:pt x="1009" y="333"/>
                    <a:pt x="1011" y="335"/>
                  </a:cubicBezTo>
                  <a:cubicBezTo>
                    <a:pt x="1013" y="337"/>
                    <a:pt x="1014" y="336"/>
                    <a:pt x="1015" y="335"/>
                  </a:cubicBezTo>
                  <a:cubicBezTo>
                    <a:pt x="1016" y="334"/>
                    <a:pt x="1018" y="334"/>
                    <a:pt x="1022" y="335"/>
                  </a:cubicBezTo>
                  <a:cubicBezTo>
                    <a:pt x="1027" y="335"/>
                    <a:pt x="1027" y="333"/>
                    <a:pt x="1030" y="334"/>
                  </a:cubicBezTo>
                  <a:cubicBezTo>
                    <a:pt x="1033" y="334"/>
                    <a:pt x="1035" y="335"/>
                    <a:pt x="1037" y="332"/>
                  </a:cubicBezTo>
                  <a:cubicBezTo>
                    <a:pt x="1039" y="328"/>
                    <a:pt x="1046" y="329"/>
                    <a:pt x="1048" y="330"/>
                  </a:cubicBezTo>
                  <a:cubicBezTo>
                    <a:pt x="1050" y="332"/>
                    <a:pt x="1051" y="333"/>
                    <a:pt x="1054" y="332"/>
                  </a:cubicBezTo>
                  <a:cubicBezTo>
                    <a:pt x="1057" y="330"/>
                    <a:pt x="1057" y="334"/>
                    <a:pt x="1060" y="334"/>
                  </a:cubicBezTo>
                  <a:cubicBezTo>
                    <a:pt x="1063" y="335"/>
                    <a:pt x="1061" y="337"/>
                    <a:pt x="1058" y="337"/>
                  </a:cubicBezTo>
                  <a:cubicBezTo>
                    <a:pt x="1056" y="337"/>
                    <a:pt x="1053" y="338"/>
                    <a:pt x="1056" y="340"/>
                  </a:cubicBezTo>
                  <a:cubicBezTo>
                    <a:pt x="1059" y="341"/>
                    <a:pt x="1062" y="338"/>
                    <a:pt x="1064" y="338"/>
                  </a:cubicBezTo>
                  <a:cubicBezTo>
                    <a:pt x="1066" y="339"/>
                    <a:pt x="1069" y="339"/>
                    <a:pt x="1072" y="337"/>
                  </a:cubicBezTo>
                  <a:cubicBezTo>
                    <a:pt x="1075" y="335"/>
                    <a:pt x="1076" y="339"/>
                    <a:pt x="1078" y="337"/>
                  </a:cubicBezTo>
                  <a:cubicBezTo>
                    <a:pt x="1080" y="335"/>
                    <a:pt x="1084" y="335"/>
                    <a:pt x="1086" y="335"/>
                  </a:cubicBezTo>
                  <a:cubicBezTo>
                    <a:pt x="1088" y="335"/>
                    <a:pt x="1087" y="332"/>
                    <a:pt x="1083" y="332"/>
                  </a:cubicBezTo>
                  <a:cubicBezTo>
                    <a:pt x="1080" y="332"/>
                    <a:pt x="1080" y="330"/>
                    <a:pt x="1083" y="326"/>
                  </a:cubicBezTo>
                  <a:cubicBezTo>
                    <a:pt x="1085" y="321"/>
                    <a:pt x="1091" y="318"/>
                    <a:pt x="1094" y="315"/>
                  </a:cubicBezTo>
                  <a:cubicBezTo>
                    <a:pt x="1098" y="312"/>
                    <a:pt x="1100" y="314"/>
                    <a:pt x="1100" y="312"/>
                  </a:cubicBezTo>
                  <a:cubicBezTo>
                    <a:pt x="1100" y="310"/>
                    <a:pt x="1102" y="304"/>
                    <a:pt x="1105" y="304"/>
                  </a:cubicBezTo>
                  <a:cubicBezTo>
                    <a:pt x="1107" y="304"/>
                    <a:pt x="1114" y="305"/>
                    <a:pt x="1118" y="303"/>
                  </a:cubicBezTo>
                  <a:cubicBezTo>
                    <a:pt x="1122" y="301"/>
                    <a:pt x="1121" y="305"/>
                    <a:pt x="1123" y="305"/>
                  </a:cubicBezTo>
                  <a:cubicBezTo>
                    <a:pt x="1125" y="306"/>
                    <a:pt x="1127" y="302"/>
                    <a:pt x="1129" y="303"/>
                  </a:cubicBezTo>
                  <a:cubicBezTo>
                    <a:pt x="1131" y="304"/>
                    <a:pt x="1126" y="307"/>
                    <a:pt x="1125" y="311"/>
                  </a:cubicBezTo>
                  <a:cubicBezTo>
                    <a:pt x="1124" y="314"/>
                    <a:pt x="1127" y="313"/>
                    <a:pt x="1129" y="314"/>
                  </a:cubicBezTo>
                  <a:cubicBezTo>
                    <a:pt x="1132" y="315"/>
                    <a:pt x="1127" y="316"/>
                    <a:pt x="1127" y="317"/>
                  </a:cubicBezTo>
                  <a:cubicBezTo>
                    <a:pt x="1128" y="318"/>
                    <a:pt x="1132" y="318"/>
                    <a:pt x="1137" y="313"/>
                  </a:cubicBezTo>
                  <a:cubicBezTo>
                    <a:pt x="1142" y="308"/>
                    <a:pt x="1147" y="306"/>
                    <a:pt x="1150" y="306"/>
                  </a:cubicBezTo>
                  <a:cubicBezTo>
                    <a:pt x="1154" y="307"/>
                    <a:pt x="1152" y="303"/>
                    <a:pt x="1152" y="299"/>
                  </a:cubicBezTo>
                  <a:cubicBezTo>
                    <a:pt x="1152" y="294"/>
                    <a:pt x="1163" y="292"/>
                    <a:pt x="1166" y="294"/>
                  </a:cubicBezTo>
                  <a:cubicBezTo>
                    <a:pt x="1169" y="295"/>
                    <a:pt x="1169" y="296"/>
                    <a:pt x="1166" y="296"/>
                  </a:cubicBezTo>
                  <a:cubicBezTo>
                    <a:pt x="1163" y="295"/>
                    <a:pt x="1160" y="298"/>
                    <a:pt x="1160" y="302"/>
                  </a:cubicBezTo>
                  <a:cubicBezTo>
                    <a:pt x="1160" y="306"/>
                    <a:pt x="1157" y="307"/>
                    <a:pt x="1158" y="309"/>
                  </a:cubicBezTo>
                  <a:cubicBezTo>
                    <a:pt x="1160" y="310"/>
                    <a:pt x="1156" y="311"/>
                    <a:pt x="1156" y="312"/>
                  </a:cubicBezTo>
                  <a:cubicBezTo>
                    <a:pt x="1156" y="314"/>
                    <a:pt x="1156" y="315"/>
                    <a:pt x="1154" y="316"/>
                  </a:cubicBezTo>
                  <a:cubicBezTo>
                    <a:pt x="1151" y="317"/>
                    <a:pt x="1143" y="317"/>
                    <a:pt x="1143" y="320"/>
                  </a:cubicBezTo>
                  <a:cubicBezTo>
                    <a:pt x="1143" y="324"/>
                    <a:pt x="1139" y="324"/>
                    <a:pt x="1136" y="328"/>
                  </a:cubicBezTo>
                  <a:cubicBezTo>
                    <a:pt x="1134" y="332"/>
                    <a:pt x="1127" y="334"/>
                    <a:pt x="1122" y="341"/>
                  </a:cubicBezTo>
                  <a:cubicBezTo>
                    <a:pt x="1117" y="349"/>
                    <a:pt x="1108" y="349"/>
                    <a:pt x="1108" y="350"/>
                  </a:cubicBezTo>
                  <a:cubicBezTo>
                    <a:pt x="1108" y="352"/>
                    <a:pt x="1103" y="352"/>
                    <a:pt x="1101" y="352"/>
                  </a:cubicBezTo>
                  <a:cubicBezTo>
                    <a:pt x="1099" y="352"/>
                    <a:pt x="1103" y="357"/>
                    <a:pt x="1098" y="362"/>
                  </a:cubicBezTo>
                  <a:cubicBezTo>
                    <a:pt x="1094" y="367"/>
                    <a:pt x="1091" y="373"/>
                    <a:pt x="1091" y="380"/>
                  </a:cubicBezTo>
                  <a:cubicBezTo>
                    <a:pt x="1091" y="387"/>
                    <a:pt x="1093" y="406"/>
                    <a:pt x="1095" y="410"/>
                  </a:cubicBezTo>
                  <a:cubicBezTo>
                    <a:pt x="1097" y="413"/>
                    <a:pt x="1096" y="422"/>
                    <a:pt x="1098" y="424"/>
                  </a:cubicBezTo>
                  <a:cubicBezTo>
                    <a:pt x="1099" y="425"/>
                    <a:pt x="1099" y="428"/>
                    <a:pt x="1100" y="429"/>
                  </a:cubicBezTo>
                  <a:cubicBezTo>
                    <a:pt x="1101" y="430"/>
                    <a:pt x="1105" y="425"/>
                    <a:pt x="1108" y="422"/>
                  </a:cubicBezTo>
                  <a:cubicBezTo>
                    <a:pt x="1111" y="420"/>
                    <a:pt x="1110" y="419"/>
                    <a:pt x="1112" y="418"/>
                  </a:cubicBezTo>
                  <a:cubicBezTo>
                    <a:pt x="1114" y="416"/>
                    <a:pt x="1114" y="411"/>
                    <a:pt x="1114" y="409"/>
                  </a:cubicBezTo>
                  <a:cubicBezTo>
                    <a:pt x="1115" y="408"/>
                    <a:pt x="1118" y="407"/>
                    <a:pt x="1120" y="406"/>
                  </a:cubicBezTo>
                  <a:cubicBezTo>
                    <a:pt x="1121" y="404"/>
                    <a:pt x="1124" y="405"/>
                    <a:pt x="1126" y="404"/>
                  </a:cubicBezTo>
                  <a:cubicBezTo>
                    <a:pt x="1127" y="404"/>
                    <a:pt x="1125" y="400"/>
                    <a:pt x="1125" y="398"/>
                  </a:cubicBezTo>
                  <a:cubicBezTo>
                    <a:pt x="1124" y="395"/>
                    <a:pt x="1130" y="392"/>
                    <a:pt x="1133" y="390"/>
                  </a:cubicBezTo>
                  <a:cubicBezTo>
                    <a:pt x="1135" y="388"/>
                    <a:pt x="1139" y="392"/>
                    <a:pt x="1142" y="389"/>
                  </a:cubicBezTo>
                  <a:cubicBezTo>
                    <a:pt x="1145" y="386"/>
                    <a:pt x="1142" y="382"/>
                    <a:pt x="1141" y="381"/>
                  </a:cubicBezTo>
                  <a:cubicBezTo>
                    <a:pt x="1140" y="379"/>
                    <a:pt x="1144" y="372"/>
                    <a:pt x="1146" y="371"/>
                  </a:cubicBezTo>
                  <a:cubicBezTo>
                    <a:pt x="1149" y="370"/>
                    <a:pt x="1150" y="373"/>
                    <a:pt x="1153" y="371"/>
                  </a:cubicBezTo>
                  <a:cubicBezTo>
                    <a:pt x="1155" y="368"/>
                    <a:pt x="1151" y="365"/>
                    <a:pt x="1149" y="365"/>
                  </a:cubicBezTo>
                  <a:cubicBezTo>
                    <a:pt x="1147" y="365"/>
                    <a:pt x="1147" y="359"/>
                    <a:pt x="1151" y="356"/>
                  </a:cubicBezTo>
                  <a:cubicBezTo>
                    <a:pt x="1154" y="353"/>
                    <a:pt x="1153" y="353"/>
                    <a:pt x="1150" y="352"/>
                  </a:cubicBezTo>
                  <a:cubicBezTo>
                    <a:pt x="1148" y="351"/>
                    <a:pt x="1147" y="352"/>
                    <a:pt x="1145" y="352"/>
                  </a:cubicBezTo>
                  <a:cubicBezTo>
                    <a:pt x="1143" y="352"/>
                    <a:pt x="1141" y="348"/>
                    <a:pt x="1144" y="344"/>
                  </a:cubicBezTo>
                  <a:cubicBezTo>
                    <a:pt x="1147" y="340"/>
                    <a:pt x="1150" y="340"/>
                    <a:pt x="1151" y="337"/>
                  </a:cubicBezTo>
                  <a:cubicBezTo>
                    <a:pt x="1152" y="333"/>
                    <a:pt x="1156" y="328"/>
                    <a:pt x="1157" y="327"/>
                  </a:cubicBezTo>
                  <a:cubicBezTo>
                    <a:pt x="1158" y="325"/>
                    <a:pt x="1162" y="327"/>
                    <a:pt x="1164" y="326"/>
                  </a:cubicBezTo>
                  <a:cubicBezTo>
                    <a:pt x="1166" y="326"/>
                    <a:pt x="1165" y="330"/>
                    <a:pt x="1167" y="328"/>
                  </a:cubicBezTo>
                  <a:cubicBezTo>
                    <a:pt x="1169" y="326"/>
                    <a:pt x="1173" y="320"/>
                    <a:pt x="1175" y="320"/>
                  </a:cubicBezTo>
                  <a:cubicBezTo>
                    <a:pt x="1178" y="320"/>
                    <a:pt x="1176" y="324"/>
                    <a:pt x="1177" y="327"/>
                  </a:cubicBezTo>
                  <a:cubicBezTo>
                    <a:pt x="1178" y="330"/>
                    <a:pt x="1179" y="326"/>
                    <a:pt x="1184" y="323"/>
                  </a:cubicBezTo>
                  <a:cubicBezTo>
                    <a:pt x="1190" y="319"/>
                    <a:pt x="1201" y="320"/>
                    <a:pt x="1205" y="321"/>
                  </a:cubicBezTo>
                  <a:cubicBezTo>
                    <a:pt x="1208" y="323"/>
                    <a:pt x="1209" y="327"/>
                    <a:pt x="1210" y="326"/>
                  </a:cubicBezTo>
                  <a:cubicBezTo>
                    <a:pt x="1213" y="326"/>
                    <a:pt x="1211" y="322"/>
                    <a:pt x="1214" y="322"/>
                  </a:cubicBezTo>
                  <a:cubicBezTo>
                    <a:pt x="1217" y="321"/>
                    <a:pt x="1222" y="318"/>
                    <a:pt x="1225" y="315"/>
                  </a:cubicBezTo>
                  <a:cubicBezTo>
                    <a:pt x="1229" y="312"/>
                    <a:pt x="1228" y="314"/>
                    <a:pt x="1230" y="312"/>
                  </a:cubicBezTo>
                  <a:cubicBezTo>
                    <a:pt x="1232" y="309"/>
                    <a:pt x="1234" y="310"/>
                    <a:pt x="1235" y="309"/>
                  </a:cubicBezTo>
                  <a:cubicBezTo>
                    <a:pt x="1235" y="307"/>
                    <a:pt x="1241" y="304"/>
                    <a:pt x="1248" y="303"/>
                  </a:cubicBezTo>
                  <a:cubicBezTo>
                    <a:pt x="1256" y="301"/>
                    <a:pt x="1266" y="296"/>
                    <a:pt x="1265" y="294"/>
                  </a:cubicBezTo>
                  <a:cubicBezTo>
                    <a:pt x="1265" y="293"/>
                    <a:pt x="1268" y="292"/>
                    <a:pt x="1268" y="294"/>
                  </a:cubicBezTo>
                  <a:cubicBezTo>
                    <a:pt x="1269" y="295"/>
                    <a:pt x="1272" y="295"/>
                    <a:pt x="1275" y="296"/>
                  </a:cubicBezTo>
                  <a:cubicBezTo>
                    <a:pt x="1279" y="296"/>
                    <a:pt x="1281" y="298"/>
                    <a:pt x="1284" y="295"/>
                  </a:cubicBezTo>
                  <a:cubicBezTo>
                    <a:pt x="1287" y="292"/>
                    <a:pt x="1284" y="291"/>
                    <a:pt x="1284" y="288"/>
                  </a:cubicBezTo>
                  <a:cubicBezTo>
                    <a:pt x="1284" y="286"/>
                    <a:pt x="1279" y="283"/>
                    <a:pt x="1279" y="281"/>
                  </a:cubicBezTo>
                  <a:cubicBezTo>
                    <a:pt x="1280" y="278"/>
                    <a:pt x="1275" y="272"/>
                    <a:pt x="1274" y="273"/>
                  </a:cubicBezTo>
                  <a:cubicBezTo>
                    <a:pt x="1273" y="274"/>
                    <a:pt x="1269" y="272"/>
                    <a:pt x="1269" y="270"/>
                  </a:cubicBezTo>
                  <a:cubicBezTo>
                    <a:pt x="1269" y="268"/>
                    <a:pt x="1269" y="266"/>
                    <a:pt x="1267" y="267"/>
                  </a:cubicBezTo>
                  <a:cubicBezTo>
                    <a:pt x="1264" y="269"/>
                    <a:pt x="1261" y="268"/>
                    <a:pt x="1260" y="266"/>
                  </a:cubicBezTo>
                  <a:cubicBezTo>
                    <a:pt x="1259" y="264"/>
                    <a:pt x="1264" y="262"/>
                    <a:pt x="1268" y="264"/>
                  </a:cubicBezTo>
                  <a:cubicBezTo>
                    <a:pt x="1271" y="265"/>
                    <a:pt x="1270" y="267"/>
                    <a:pt x="1272" y="268"/>
                  </a:cubicBezTo>
                  <a:cubicBezTo>
                    <a:pt x="1274" y="269"/>
                    <a:pt x="1279" y="268"/>
                    <a:pt x="1281" y="267"/>
                  </a:cubicBezTo>
                  <a:cubicBezTo>
                    <a:pt x="1284" y="266"/>
                    <a:pt x="1291" y="264"/>
                    <a:pt x="1292" y="262"/>
                  </a:cubicBezTo>
                  <a:cubicBezTo>
                    <a:pt x="1293" y="259"/>
                    <a:pt x="1292" y="259"/>
                    <a:pt x="1294" y="257"/>
                  </a:cubicBezTo>
                  <a:cubicBezTo>
                    <a:pt x="1297" y="256"/>
                    <a:pt x="1295" y="254"/>
                    <a:pt x="1293" y="253"/>
                  </a:cubicBezTo>
                  <a:cubicBezTo>
                    <a:pt x="1291" y="252"/>
                    <a:pt x="1291" y="249"/>
                    <a:pt x="1293" y="249"/>
                  </a:cubicBezTo>
                  <a:cubicBezTo>
                    <a:pt x="1296" y="249"/>
                    <a:pt x="1295" y="246"/>
                    <a:pt x="1296" y="246"/>
                  </a:cubicBezTo>
                  <a:cubicBezTo>
                    <a:pt x="1298" y="246"/>
                    <a:pt x="1298" y="247"/>
                    <a:pt x="1301" y="246"/>
                  </a:cubicBezTo>
                  <a:cubicBezTo>
                    <a:pt x="1303" y="245"/>
                    <a:pt x="1301" y="248"/>
                    <a:pt x="1300" y="250"/>
                  </a:cubicBezTo>
                  <a:cubicBezTo>
                    <a:pt x="1298" y="252"/>
                    <a:pt x="1302" y="254"/>
                    <a:pt x="1302" y="256"/>
                  </a:cubicBezTo>
                  <a:cubicBezTo>
                    <a:pt x="1303" y="257"/>
                    <a:pt x="1308" y="257"/>
                    <a:pt x="1311" y="256"/>
                  </a:cubicBezTo>
                  <a:cubicBezTo>
                    <a:pt x="1314" y="254"/>
                    <a:pt x="1323" y="258"/>
                    <a:pt x="1323" y="260"/>
                  </a:cubicBezTo>
                  <a:cubicBezTo>
                    <a:pt x="1324" y="262"/>
                    <a:pt x="1325" y="265"/>
                    <a:pt x="1329" y="267"/>
                  </a:cubicBezTo>
                  <a:cubicBezTo>
                    <a:pt x="1333" y="269"/>
                    <a:pt x="1336" y="268"/>
                    <a:pt x="1337" y="270"/>
                  </a:cubicBezTo>
                  <a:cubicBezTo>
                    <a:pt x="1338" y="272"/>
                    <a:pt x="1339" y="272"/>
                    <a:pt x="1341" y="272"/>
                  </a:cubicBezTo>
                  <a:cubicBezTo>
                    <a:pt x="1344" y="272"/>
                    <a:pt x="1345" y="274"/>
                    <a:pt x="1346" y="272"/>
                  </a:cubicBezTo>
                  <a:cubicBezTo>
                    <a:pt x="1348" y="271"/>
                    <a:pt x="1349" y="273"/>
                    <a:pt x="1351" y="272"/>
                  </a:cubicBezTo>
                  <a:cubicBezTo>
                    <a:pt x="1353" y="270"/>
                    <a:pt x="1346" y="269"/>
                    <a:pt x="1347" y="267"/>
                  </a:cubicBezTo>
                  <a:cubicBezTo>
                    <a:pt x="1348" y="266"/>
                    <a:pt x="1349" y="268"/>
                    <a:pt x="1351" y="268"/>
                  </a:cubicBezTo>
                  <a:cubicBezTo>
                    <a:pt x="1353" y="268"/>
                    <a:pt x="1351" y="264"/>
                    <a:pt x="1352" y="264"/>
                  </a:cubicBezTo>
                  <a:cubicBezTo>
                    <a:pt x="1353" y="264"/>
                    <a:pt x="1352" y="257"/>
                    <a:pt x="1351" y="256"/>
                  </a:cubicBezTo>
                  <a:cubicBezTo>
                    <a:pt x="1349" y="256"/>
                    <a:pt x="1350" y="253"/>
                    <a:pt x="1353" y="255"/>
                  </a:cubicBezTo>
                  <a:cubicBezTo>
                    <a:pt x="1356" y="257"/>
                    <a:pt x="1360" y="257"/>
                    <a:pt x="1362" y="257"/>
                  </a:cubicBezTo>
                  <a:cubicBezTo>
                    <a:pt x="1364" y="257"/>
                    <a:pt x="1362" y="255"/>
                    <a:pt x="1360" y="255"/>
                  </a:cubicBezTo>
                  <a:cubicBezTo>
                    <a:pt x="1358" y="255"/>
                    <a:pt x="1361" y="253"/>
                    <a:pt x="1362" y="254"/>
                  </a:cubicBezTo>
                  <a:cubicBezTo>
                    <a:pt x="1363" y="255"/>
                    <a:pt x="1366" y="256"/>
                    <a:pt x="1366" y="255"/>
                  </a:cubicBezTo>
                  <a:cubicBezTo>
                    <a:pt x="1367" y="253"/>
                    <a:pt x="1368" y="250"/>
                    <a:pt x="1371" y="250"/>
                  </a:cubicBezTo>
                  <a:cubicBezTo>
                    <a:pt x="1373" y="250"/>
                    <a:pt x="1374" y="249"/>
                    <a:pt x="1372" y="248"/>
                  </a:cubicBezTo>
                  <a:close/>
                  <a:moveTo>
                    <a:pt x="708" y="404"/>
                  </a:moveTo>
                  <a:cubicBezTo>
                    <a:pt x="702" y="410"/>
                    <a:pt x="688" y="412"/>
                    <a:pt x="688" y="417"/>
                  </a:cubicBezTo>
                  <a:cubicBezTo>
                    <a:pt x="688" y="422"/>
                    <a:pt x="672" y="424"/>
                    <a:pt x="670" y="422"/>
                  </a:cubicBezTo>
                  <a:cubicBezTo>
                    <a:pt x="669" y="420"/>
                    <a:pt x="682" y="419"/>
                    <a:pt x="686" y="412"/>
                  </a:cubicBezTo>
                  <a:cubicBezTo>
                    <a:pt x="689" y="405"/>
                    <a:pt x="701" y="401"/>
                    <a:pt x="707" y="392"/>
                  </a:cubicBezTo>
                  <a:cubicBezTo>
                    <a:pt x="711" y="385"/>
                    <a:pt x="715" y="375"/>
                    <a:pt x="717" y="376"/>
                  </a:cubicBezTo>
                  <a:cubicBezTo>
                    <a:pt x="720" y="376"/>
                    <a:pt x="715" y="398"/>
                    <a:pt x="708" y="404"/>
                  </a:cubicBezTo>
                  <a:close/>
                  <a:moveTo>
                    <a:pt x="739" y="125"/>
                  </a:moveTo>
                  <a:cubicBezTo>
                    <a:pt x="738" y="127"/>
                    <a:pt x="733" y="127"/>
                    <a:pt x="734" y="129"/>
                  </a:cubicBezTo>
                  <a:cubicBezTo>
                    <a:pt x="736" y="132"/>
                    <a:pt x="748" y="130"/>
                    <a:pt x="748" y="126"/>
                  </a:cubicBezTo>
                  <a:cubicBezTo>
                    <a:pt x="749" y="122"/>
                    <a:pt x="740" y="123"/>
                    <a:pt x="739" y="125"/>
                  </a:cubicBezTo>
                  <a:close/>
                  <a:moveTo>
                    <a:pt x="306" y="7"/>
                  </a:moveTo>
                  <a:cubicBezTo>
                    <a:pt x="311" y="7"/>
                    <a:pt x="310" y="4"/>
                    <a:pt x="313" y="4"/>
                  </a:cubicBezTo>
                  <a:cubicBezTo>
                    <a:pt x="317" y="5"/>
                    <a:pt x="322" y="4"/>
                    <a:pt x="320" y="2"/>
                  </a:cubicBezTo>
                  <a:cubicBezTo>
                    <a:pt x="318" y="0"/>
                    <a:pt x="305" y="1"/>
                    <a:pt x="306" y="3"/>
                  </a:cubicBezTo>
                  <a:cubicBezTo>
                    <a:pt x="308" y="4"/>
                    <a:pt x="295" y="4"/>
                    <a:pt x="295" y="4"/>
                  </a:cubicBezTo>
                  <a:cubicBezTo>
                    <a:pt x="296" y="6"/>
                    <a:pt x="300" y="7"/>
                    <a:pt x="306" y="7"/>
                  </a:cubicBezTo>
                  <a:close/>
                  <a:moveTo>
                    <a:pt x="276" y="23"/>
                  </a:moveTo>
                  <a:cubicBezTo>
                    <a:pt x="276" y="19"/>
                    <a:pt x="264" y="24"/>
                    <a:pt x="266" y="24"/>
                  </a:cubicBezTo>
                  <a:cubicBezTo>
                    <a:pt x="268" y="25"/>
                    <a:pt x="276" y="27"/>
                    <a:pt x="276" y="23"/>
                  </a:cubicBezTo>
                  <a:close/>
                  <a:moveTo>
                    <a:pt x="307" y="20"/>
                  </a:moveTo>
                  <a:cubicBezTo>
                    <a:pt x="308" y="22"/>
                    <a:pt x="306" y="22"/>
                    <a:pt x="301" y="22"/>
                  </a:cubicBezTo>
                  <a:cubicBezTo>
                    <a:pt x="296" y="22"/>
                    <a:pt x="294" y="25"/>
                    <a:pt x="296" y="27"/>
                  </a:cubicBezTo>
                  <a:cubicBezTo>
                    <a:pt x="299" y="29"/>
                    <a:pt x="312" y="28"/>
                    <a:pt x="314" y="26"/>
                  </a:cubicBezTo>
                  <a:cubicBezTo>
                    <a:pt x="316" y="23"/>
                    <a:pt x="321" y="25"/>
                    <a:pt x="322" y="22"/>
                  </a:cubicBezTo>
                  <a:cubicBezTo>
                    <a:pt x="323" y="19"/>
                    <a:pt x="306" y="18"/>
                    <a:pt x="307" y="20"/>
                  </a:cubicBezTo>
                  <a:close/>
                  <a:moveTo>
                    <a:pt x="347" y="16"/>
                  </a:moveTo>
                  <a:cubicBezTo>
                    <a:pt x="349" y="13"/>
                    <a:pt x="344" y="13"/>
                    <a:pt x="344" y="11"/>
                  </a:cubicBezTo>
                  <a:cubicBezTo>
                    <a:pt x="343" y="9"/>
                    <a:pt x="330" y="9"/>
                    <a:pt x="331" y="11"/>
                  </a:cubicBezTo>
                  <a:cubicBezTo>
                    <a:pt x="332" y="13"/>
                    <a:pt x="322" y="16"/>
                    <a:pt x="325" y="18"/>
                  </a:cubicBezTo>
                  <a:cubicBezTo>
                    <a:pt x="330" y="23"/>
                    <a:pt x="346" y="18"/>
                    <a:pt x="347" y="16"/>
                  </a:cubicBezTo>
                  <a:close/>
                  <a:moveTo>
                    <a:pt x="310" y="12"/>
                  </a:moveTo>
                  <a:cubicBezTo>
                    <a:pt x="310" y="7"/>
                    <a:pt x="302" y="11"/>
                    <a:pt x="296" y="8"/>
                  </a:cubicBezTo>
                  <a:cubicBezTo>
                    <a:pt x="290" y="6"/>
                    <a:pt x="286" y="6"/>
                    <a:pt x="290" y="9"/>
                  </a:cubicBezTo>
                  <a:cubicBezTo>
                    <a:pt x="292" y="11"/>
                    <a:pt x="280" y="12"/>
                    <a:pt x="282" y="14"/>
                  </a:cubicBezTo>
                  <a:cubicBezTo>
                    <a:pt x="286" y="19"/>
                    <a:pt x="309" y="17"/>
                    <a:pt x="310" y="12"/>
                  </a:cubicBezTo>
                  <a:close/>
                  <a:moveTo>
                    <a:pt x="274" y="144"/>
                  </a:moveTo>
                  <a:cubicBezTo>
                    <a:pt x="274" y="146"/>
                    <a:pt x="273" y="148"/>
                    <a:pt x="269" y="148"/>
                  </a:cubicBezTo>
                  <a:cubicBezTo>
                    <a:pt x="264" y="148"/>
                    <a:pt x="271" y="151"/>
                    <a:pt x="271" y="153"/>
                  </a:cubicBezTo>
                  <a:cubicBezTo>
                    <a:pt x="272" y="156"/>
                    <a:pt x="267" y="154"/>
                    <a:pt x="266" y="158"/>
                  </a:cubicBezTo>
                  <a:cubicBezTo>
                    <a:pt x="266" y="162"/>
                    <a:pt x="258" y="158"/>
                    <a:pt x="256" y="163"/>
                  </a:cubicBezTo>
                  <a:cubicBezTo>
                    <a:pt x="255" y="169"/>
                    <a:pt x="261" y="168"/>
                    <a:pt x="265" y="168"/>
                  </a:cubicBezTo>
                  <a:cubicBezTo>
                    <a:pt x="268" y="168"/>
                    <a:pt x="263" y="172"/>
                    <a:pt x="266" y="174"/>
                  </a:cubicBezTo>
                  <a:cubicBezTo>
                    <a:pt x="269" y="176"/>
                    <a:pt x="271" y="175"/>
                    <a:pt x="269" y="171"/>
                  </a:cubicBezTo>
                  <a:cubicBezTo>
                    <a:pt x="267" y="167"/>
                    <a:pt x="279" y="173"/>
                    <a:pt x="275" y="176"/>
                  </a:cubicBezTo>
                  <a:cubicBezTo>
                    <a:pt x="272" y="179"/>
                    <a:pt x="281" y="181"/>
                    <a:pt x="286" y="182"/>
                  </a:cubicBezTo>
                  <a:cubicBezTo>
                    <a:pt x="290" y="182"/>
                    <a:pt x="306" y="185"/>
                    <a:pt x="307" y="182"/>
                  </a:cubicBezTo>
                  <a:cubicBezTo>
                    <a:pt x="307" y="179"/>
                    <a:pt x="301" y="177"/>
                    <a:pt x="296" y="172"/>
                  </a:cubicBezTo>
                  <a:cubicBezTo>
                    <a:pt x="291" y="167"/>
                    <a:pt x="287" y="158"/>
                    <a:pt x="293" y="155"/>
                  </a:cubicBezTo>
                  <a:cubicBezTo>
                    <a:pt x="299" y="151"/>
                    <a:pt x="294" y="149"/>
                    <a:pt x="299" y="145"/>
                  </a:cubicBezTo>
                  <a:cubicBezTo>
                    <a:pt x="305" y="141"/>
                    <a:pt x="302" y="137"/>
                    <a:pt x="306" y="137"/>
                  </a:cubicBezTo>
                  <a:cubicBezTo>
                    <a:pt x="311" y="136"/>
                    <a:pt x="306" y="132"/>
                    <a:pt x="311" y="131"/>
                  </a:cubicBezTo>
                  <a:cubicBezTo>
                    <a:pt x="315" y="131"/>
                    <a:pt x="316" y="125"/>
                    <a:pt x="316" y="124"/>
                  </a:cubicBezTo>
                  <a:cubicBezTo>
                    <a:pt x="315" y="122"/>
                    <a:pt x="321" y="124"/>
                    <a:pt x="323" y="121"/>
                  </a:cubicBezTo>
                  <a:cubicBezTo>
                    <a:pt x="326" y="118"/>
                    <a:pt x="332" y="120"/>
                    <a:pt x="334" y="116"/>
                  </a:cubicBezTo>
                  <a:cubicBezTo>
                    <a:pt x="336" y="112"/>
                    <a:pt x="363" y="103"/>
                    <a:pt x="379" y="99"/>
                  </a:cubicBezTo>
                  <a:cubicBezTo>
                    <a:pt x="394" y="96"/>
                    <a:pt x="405" y="89"/>
                    <a:pt x="399" y="85"/>
                  </a:cubicBezTo>
                  <a:cubicBezTo>
                    <a:pt x="394" y="81"/>
                    <a:pt x="378" y="86"/>
                    <a:pt x="375" y="90"/>
                  </a:cubicBezTo>
                  <a:cubicBezTo>
                    <a:pt x="371" y="93"/>
                    <a:pt x="365" y="91"/>
                    <a:pt x="362" y="93"/>
                  </a:cubicBezTo>
                  <a:cubicBezTo>
                    <a:pt x="358" y="95"/>
                    <a:pt x="350" y="97"/>
                    <a:pt x="346" y="94"/>
                  </a:cubicBezTo>
                  <a:cubicBezTo>
                    <a:pt x="342" y="91"/>
                    <a:pt x="337" y="97"/>
                    <a:pt x="334" y="97"/>
                  </a:cubicBezTo>
                  <a:cubicBezTo>
                    <a:pt x="331" y="97"/>
                    <a:pt x="327" y="100"/>
                    <a:pt x="324" y="100"/>
                  </a:cubicBezTo>
                  <a:cubicBezTo>
                    <a:pt x="320" y="100"/>
                    <a:pt x="314" y="102"/>
                    <a:pt x="313" y="104"/>
                  </a:cubicBezTo>
                  <a:cubicBezTo>
                    <a:pt x="313" y="106"/>
                    <a:pt x="307" y="106"/>
                    <a:pt x="307" y="108"/>
                  </a:cubicBezTo>
                  <a:cubicBezTo>
                    <a:pt x="307" y="111"/>
                    <a:pt x="303" y="113"/>
                    <a:pt x="300" y="111"/>
                  </a:cubicBezTo>
                  <a:cubicBezTo>
                    <a:pt x="298" y="108"/>
                    <a:pt x="295" y="113"/>
                    <a:pt x="298" y="116"/>
                  </a:cubicBezTo>
                  <a:cubicBezTo>
                    <a:pt x="302" y="119"/>
                    <a:pt x="292" y="119"/>
                    <a:pt x="294" y="121"/>
                  </a:cubicBezTo>
                  <a:cubicBezTo>
                    <a:pt x="295" y="123"/>
                    <a:pt x="290" y="124"/>
                    <a:pt x="291" y="126"/>
                  </a:cubicBezTo>
                  <a:cubicBezTo>
                    <a:pt x="293" y="129"/>
                    <a:pt x="288" y="129"/>
                    <a:pt x="284" y="130"/>
                  </a:cubicBezTo>
                  <a:cubicBezTo>
                    <a:pt x="281" y="131"/>
                    <a:pt x="279" y="135"/>
                    <a:pt x="284" y="136"/>
                  </a:cubicBezTo>
                  <a:cubicBezTo>
                    <a:pt x="288" y="136"/>
                    <a:pt x="281" y="137"/>
                    <a:pt x="281" y="140"/>
                  </a:cubicBezTo>
                  <a:cubicBezTo>
                    <a:pt x="282" y="144"/>
                    <a:pt x="274" y="141"/>
                    <a:pt x="274" y="1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5" name="Google Shape;2035;p124">
              <a:extLst>
                <a:ext uri="{FF2B5EF4-FFF2-40B4-BE49-F238E27FC236}">
                  <a16:creationId xmlns:a16="http://schemas.microsoft.com/office/drawing/2014/main" id="{665E8369-E51C-92B1-6E4C-7B94123E2CC4}"/>
                </a:ext>
              </a:extLst>
            </p:cNvPr>
            <p:cNvSpPr/>
            <p:nvPr/>
          </p:nvSpPr>
          <p:spPr>
            <a:xfrm>
              <a:off x="5800092" y="4128540"/>
              <a:ext cx="420677" cy="453088"/>
            </a:xfrm>
            <a:custGeom>
              <a:avLst/>
              <a:gdLst/>
              <a:ahLst/>
              <a:cxnLst/>
              <a:rect l="l" t="t" r="r" b="b"/>
              <a:pathLst>
                <a:path w="147" h="154" extrusionOk="0">
                  <a:moveTo>
                    <a:pt x="135" y="102"/>
                  </a:moveTo>
                  <a:cubicBezTo>
                    <a:pt x="131" y="100"/>
                    <a:pt x="129" y="73"/>
                    <a:pt x="131" y="72"/>
                  </a:cubicBezTo>
                  <a:cubicBezTo>
                    <a:pt x="131" y="72"/>
                    <a:pt x="132" y="72"/>
                    <a:pt x="132" y="73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1" y="67"/>
                    <a:pt x="131" y="66"/>
                  </a:cubicBezTo>
                  <a:cubicBezTo>
                    <a:pt x="130" y="66"/>
                    <a:pt x="129" y="66"/>
                    <a:pt x="129" y="64"/>
                  </a:cubicBezTo>
                  <a:cubicBezTo>
                    <a:pt x="129" y="62"/>
                    <a:pt x="131" y="62"/>
                    <a:pt x="131" y="62"/>
                  </a:cubicBezTo>
                  <a:cubicBezTo>
                    <a:pt x="131" y="62"/>
                    <a:pt x="131" y="57"/>
                    <a:pt x="133" y="57"/>
                  </a:cubicBezTo>
                  <a:cubicBezTo>
                    <a:pt x="133" y="57"/>
                    <a:pt x="134" y="56"/>
                    <a:pt x="134" y="56"/>
                  </a:cubicBezTo>
                  <a:cubicBezTo>
                    <a:pt x="135" y="55"/>
                    <a:pt x="135" y="52"/>
                    <a:pt x="135" y="50"/>
                  </a:cubicBezTo>
                  <a:cubicBezTo>
                    <a:pt x="135" y="48"/>
                    <a:pt x="136" y="45"/>
                    <a:pt x="137" y="43"/>
                  </a:cubicBezTo>
                  <a:cubicBezTo>
                    <a:pt x="137" y="41"/>
                    <a:pt x="137" y="38"/>
                    <a:pt x="139" y="37"/>
                  </a:cubicBezTo>
                  <a:cubicBezTo>
                    <a:pt x="140" y="36"/>
                    <a:pt x="140" y="33"/>
                    <a:pt x="142" y="33"/>
                  </a:cubicBezTo>
                  <a:cubicBezTo>
                    <a:pt x="143" y="32"/>
                    <a:pt x="145" y="32"/>
                    <a:pt x="145" y="31"/>
                  </a:cubicBezTo>
                  <a:cubicBezTo>
                    <a:pt x="145" y="30"/>
                    <a:pt x="147" y="28"/>
                    <a:pt x="147" y="27"/>
                  </a:cubicBezTo>
                  <a:cubicBezTo>
                    <a:pt x="147" y="25"/>
                    <a:pt x="145" y="25"/>
                    <a:pt x="145" y="23"/>
                  </a:cubicBezTo>
                  <a:cubicBezTo>
                    <a:pt x="145" y="21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2" y="12"/>
                    <a:pt x="137" y="8"/>
                    <a:pt x="136" y="8"/>
                  </a:cubicBezTo>
                  <a:cubicBezTo>
                    <a:pt x="135" y="7"/>
                    <a:pt x="132" y="9"/>
                    <a:pt x="132" y="9"/>
                  </a:cubicBezTo>
                  <a:cubicBezTo>
                    <a:pt x="132" y="9"/>
                    <a:pt x="130" y="6"/>
                    <a:pt x="128" y="8"/>
                  </a:cubicBezTo>
                  <a:cubicBezTo>
                    <a:pt x="126" y="10"/>
                    <a:pt x="123" y="8"/>
                    <a:pt x="123" y="8"/>
                  </a:cubicBezTo>
                  <a:cubicBezTo>
                    <a:pt x="123" y="8"/>
                    <a:pt x="120" y="7"/>
                    <a:pt x="119" y="4"/>
                  </a:cubicBezTo>
                  <a:cubicBezTo>
                    <a:pt x="119" y="3"/>
                    <a:pt x="118" y="3"/>
                    <a:pt x="117" y="2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1" y="4"/>
                    <a:pt x="111" y="4"/>
                    <a:pt x="111" y="4"/>
                  </a:cubicBezTo>
                  <a:cubicBezTo>
                    <a:pt x="111" y="4"/>
                    <a:pt x="104" y="0"/>
                    <a:pt x="102" y="3"/>
                  </a:cubicBezTo>
                  <a:cubicBezTo>
                    <a:pt x="101" y="5"/>
                    <a:pt x="99" y="4"/>
                    <a:pt x="96" y="4"/>
                  </a:cubicBezTo>
                  <a:cubicBezTo>
                    <a:pt x="92" y="4"/>
                    <a:pt x="89" y="5"/>
                    <a:pt x="87" y="6"/>
                  </a:cubicBezTo>
                  <a:cubicBezTo>
                    <a:pt x="86" y="7"/>
                    <a:pt x="83" y="5"/>
                    <a:pt x="81" y="6"/>
                  </a:cubicBezTo>
                  <a:cubicBezTo>
                    <a:pt x="80" y="7"/>
                    <a:pt x="79" y="11"/>
                    <a:pt x="79" y="11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0" y="4"/>
                    <a:pt x="57" y="4"/>
                  </a:cubicBezTo>
                  <a:cubicBezTo>
                    <a:pt x="53" y="4"/>
                    <a:pt x="48" y="10"/>
                    <a:pt x="48" y="10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9" y="19"/>
                    <a:pt x="48" y="22"/>
                    <a:pt x="47" y="24"/>
                  </a:cubicBezTo>
                  <a:cubicBezTo>
                    <a:pt x="46" y="27"/>
                    <a:pt x="44" y="28"/>
                    <a:pt x="44" y="33"/>
                  </a:cubicBezTo>
                  <a:cubicBezTo>
                    <a:pt x="44" y="38"/>
                    <a:pt x="38" y="46"/>
                    <a:pt x="38" y="50"/>
                  </a:cubicBezTo>
                  <a:cubicBezTo>
                    <a:pt x="38" y="54"/>
                    <a:pt x="31" y="56"/>
                    <a:pt x="31" y="58"/>
                  </a:cubicBezTo>
                  <a:cubicBezTo>
                    <a:pt x="31" y="61"/>
                    <a:pt x="31" y="66"/>
                    <a:pt x="31" y="72"/>
                  </a:cubicBezTo>
                  <a:cubicBezTo>
                    <a:pt x="31" y="77"/>
                    <a:pt x="28" y="73"/>
                    <a:pt x="28" y="78"/>
                  </a:cubicBezTo>
                  <a:cubicBezTo>
                    <a:pt x="28" y="83"/>
                    <a:pt x="25" y="80"/>
                    <a:pt x="23" y="82"/>
                  </a:cubicBezTo>
                  <a:cubicBezTo>
                    <a:pt x="20" y="85"/>
                    <a:pt x="19" y="85"/>
                    <a:pt x="19" y="83"/>
                  </a:cubicBezTo>
                  <a:cubicBezTo>
                    <a:pt x="19" y="80"/>
                    <a:pt x="16" y="80"/>
                    <a:pt x="13" y="82"/>
                  </a:cubicBezTo>
                  <a:cubicBezTo>
                    <a:pt x="10" y="85"/>
                    <a:pt x="9" y="82"/>
                    <a:pt x="7" y="82"/>
                  </a:cubicBezTo>
                  <a:cubicBezTo>
                    <a:pt x="7" y="82"/>
                    <a:pt x="3" y="84"/>
                    <a:pt x="0" y="86"/>
                  </a:cubicBezTo>
                  <a:cubicBezTo>
                    <a:pt x="1" y="89"/>
                    <a:pt x="2" y="92"/>
                    <a:pt x="3" y="95"/>
                  </a:cubicBezTo>
                  <a:cubicBezTo>
                    <a:pt x="3" y="95"/>
                    <a:pt x="3" y="95"/>
                    <a:pt x="3" y="96"/>
                  </a:cubicBezTo>
                  <a:cubicBezTo>
                    <a:pt x="5" y="94"/>
                    <a:pt x="6" y="93"/>
                    <a:pt x="7" y="93"/>
                  </a:cubicBezTo>
                  <a:cubicBezTo>
                    <a:pt x="10" y="93"/>
                    <a:pt x="33" y="93"/>
                    <a:pt x="33" y="93"/>
                  </a:cubicBezTo>
                  <a:cubicBezTo>
                    <a:pt x="33" y="93"/>
                    <a:pt x="36" y="97"/>
                    <a:pt x="35" y="100"/>
                  </a:cubicBezTo>
                  <a:cubicBezTo>
                    <a:pt x="34" y="103"/>
                    <a:pt x="36" y="102"/>
                    <a:pt x="38" y="106"/>
                  </a:cubicBezTo>
                  <a:cubicBezTo>
                    <a:pt x="40" y="110"/>
                    <a:pt x="41" y="112"/>
                    <a:pt x="45" y="111"/>
                  </a:cubicBezTo>
                  <a:cubicBezTo>
                    <a:pt x="48" y="110"/>
                    <a:pt x="53" y="109"/>
                    <a:pt x="54" y="109"/>
                  </a:cubicBezTo>
                  <a:cubicBezTo>
                    <a:pt x="56" y="110"/>
                    <a:pt x="55" y="103"/>
                    <a:pt x="57" y="102"/>
                  </a:cubicBezTo>
                  <a:cubicBezTo>
                    <a:pt x="60" y="101"/>
                    <a:pt x="64" y="102"/>
                    <a:pt x="64" y="102"/>
                  </a:cubicBezTo>
                  <a:cubicBezTo>
                    <a:pt x="64" y="102"/>
                    <a:pt x="64" y="104"/>
                    <a:pt x="68" y="104"/>
                  </a:cubicBezTo>
                  <a:cubicBezTo>
                    <a:pt x="71" y="104"/>
                    <a:pt x="73" y="103"/>
                    <a:pt x="73" y="105"/>
                  </a:cubicBezTo>
                  <a:cubicBezTo>
                    <a:pt x="73" y="108"/>
                    <a:pt x="73" y="111"/>
                    <a:pt x="74" y="112"/>
                  </a:cubicBezTo>
                  <a:cubicBezTo>
                    <a:pt x="76" y="113"/>
                    <a:pt x="72" y="122"/>
                    <a:pt x="73" y="123"/>
                  </a:cubicBezTo>
                  <a:cubicBezTo>
                    <a:pt x="75" y="124"/>
                    <a:pt x="78" y="128"/>
                    <a:pt x="77" y="129"/>
                  </a:cubicBezTo>
                  <a:cubicBezTo>
                    <a:pt x="77" y="131"/>
                    <a:pt x="76" y="135"/>
                    <a:pt x="77" y="136"/>
                  </a:cubicBezTo>
                  <a:cubicBezTo>
                    <a:pt x="79" y="136"/>
                    <a:pt x="79" y="134"/>
                    <a:pt x="82" y="134"/>
                  </a:cubicBezTo>
                  <a:cubicBezTo>
                    <a:pt x="84" y="134"/>
                    <a:pt x="86" y="134"/>
                    <a:pt x="89" y="133"/>
                  </a:cubicBezTo>
                  <a:cubicBezTo>
                    <a:pt x="90" y="133"/>
                    <a:pt x="90" y="133"/>
                    <a:pt x="91" y="133"/>
                  </a:cubicBezTo>
                  <a:cubicBezTo>
                    <a:pt x="92" y="134"/>
                    <a:pt x="93" y="135"/>
                    <a:pt x="93" y="135"/>
                  </a:cubicBezTo>
                  <a:cubicBezTo>
                    <a:pt x="93" y="135"/>
                    <a:pt x="94" y="138"/>
                    <a:pt x="95" y="137"/>
                  </a:cubicBezTo>
                  <a:cubicBezTo>
                    <a:pt x="97" y="136"/>
                    <a:pt x="101" y="135"/>
                    <a:pt x="100" y="137"/>
                  </a:cubicBezTo>
                  <a:cubicBezTo>
                    <a:pt x="100" y="138"/>
                    <a:pt x="101" y="141"/>
                    <a:pt x="103" y="140"/>
                  </a:cubicBezTo>
                  <a:cubicBezTo>
                    <a:pt x="104" y="140"/>
                    <a:pt x="108" y="143"/>
                    <a:pt x="109" y="143"/>
                  </a:cubicBezTo>
                  <a:cubicBezTo>
                    <a:pt x="111" y="143"/>
                    <a:pt x="113" y="143"/>
                    <a:pt x="113" y="142"/>
                  </a:cubicBezTo>
                  <a:cubicBezTo>
                    <a:pt x="113" y="140"/>
                    <a:pt x="115" y="139"/>
                    <a:pt x="116" y="140"/>
                  </a:cubicBezTo>
                  <a:cubicBezTo>
                    <a:pt x="117" y="142"/>
                    <a:pt x="118" y="145"/>
                    <a:pt x="120" y="145"/>
                  </a:cubicBezTo>
                  <a:cubicBezTo>
                    <a:pt x="122" y="145"/>
                    <a:pt x="126" y="145"/>
                    <a:pt x="126" y="146"/>
                  </a:cubicBezTo>
                  <a:cubicBezTo>
                    <a:pt x="126" y="148"/>
                    <a:pt x="128" y="152"/>
                    <a:pt x="129" y="153"/>
                  </a:cubicBezTo>
                  <a:cubicBezTo>
                    <a:pt x="131" y="154"/>
                    <a:pt x="135" y="153"/>
                    <a:pt x="135" y="153"/>
                  </a:cubicBezTo>
                  <a:cubicBezTo>
                    <a:pt x="135" y="153"/>
                    <a:pt x="137" y="152"/>
                    <a:pt x="137" y="149"/>
                  </a:cubicBezTo>
                  <a:cubicBezTo>
                    <a:pt x="137" y="147"/>
                    <a:pt x="137" y="144"/>
                    <a:pt x="135" y="144"/>
                  </a:cubicBezTo>
                  <a:cubicBezTo>
                    <a:pt x="134" y="144"/>
                    <a:pt x="133" y="146"/>
                    <a:pt x="130" y="145"/>
                  </a:cubicBezTo>
                  <a:cubicBezTo>
                    <a:pt x="128" y="145"/>
                    <a:pt x="126" y="140"/>
                    <a:pt x="125" y="139"/>
                  </a:cubicBezTo>
                  <a:cubicBezTo>
                    <a:pt x="124" y="138"/>
                    <a:pt x="127" y="134"/>
                    <a:pt x="127" y="132"/>
                  </a:cubicBezTo>
                  <a:cubicBezTo>
                    <a:pt x="127" y="129"/>
                    <a:pt x="128" y="123"/>
                    <a:pt x="127" y="123"/>
                  </a:cubicBezTo>
                  <a:cubicBezTo>
                    <a:pt x="125" y="122"/>
                    <a:pt x="126" y="120"/>
                    <a:pt x="128" y="118"/>
                  </a:cubicBezTo>
                  <a:cubicBezTo>
                    <a:pt x="130" y="117"/>
                    <a:pt x="127" y="113"/>
                    <a:pt x="130" y="113"/>
                  </a:cubicBezTo>
                  <a:cubicBezTo>
                    <a:pt x="133" y="113"/>
                    <a:pt x="138" y="113"/>
                    <a:pt x="140" y="112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40" y="111"/>
                    <a:pt x="140" y="110"/>
                    <a:pt x="141" y="110"/>
                  </a:cubicBezTo>
                  <a:cubicBezTo>
                    <a:pt x="139" y="107"/>
                    <a:pt x="137" y="103"/>
                    <a:pt x="135" y="10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6" name="Google Shape;2036;p124">
              <a:extLst>
                <a:ext uri="{FF2B5EF4-FFF2-40B4-BE49-F238E27FC236}">
                  <a16:creationId xmlns:a16="http://schemas.microsoft.com/office/drawing/2014/main" id="{A7D9B626-2E11-229F-111C-8A9AEAB2BE39}"/>
                </a:ext>
              </a:extLst>
            </p:cNvPr>
            <p:cNvSpPr/>
            <p:nvPr/>
          </p:nvSpPr>
          <p:spPr>
            <a:xfrm>
              <a:off x="6175115" y="4317468"/>
              <a:ext cx="37503" cy="50157"/>
            </a:xfrm>
            <a:custGeom>
              <a:avLst/>
              <a:gdLst/>
              <a:ahLst/>
              <a:cxnLst/>
              <a:rect l="l" t="t" r="r" b="b"/>
              <a:pathLst>
                <a:path w="13" h="17" extrusionOk="0">
                  <a:moveTo>
                    <a:pt x="1" y="9"/>
                  </a:moveTo>
                  <a:cubicBezTo>
                    <a:pt x="2" y="10"/>
                    <a:pt x="2" y="13"/>
                    <a:pt x="3" y="17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8" y="14"/>
                    <a:pt x="13" y="6"/>
                    <a:pt x="13" y="6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3"/>
                    <a:pt x="11" y="0"/>
                  </a:cubicBezTo>
                  <a:cubicBezTo>
                    <a:pt x="9" y="0"/>
                    <a:pt x="7" y="0"/>
                    <a:pt x="7" y="0"/>
                  </a:cubicBezTo>
                  <a:cubicBezTo>
                    <a:pt x="7" y="0"/>
                    <a:pt x="7" y="4"/>
                    <a:pt x="3" y="3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7" name="Google Shape;2037;p124">
              <a:extLst>
                <a:ext uri="{FF2B5EF4-FFF2-40B4-BE49-F238E27FC236}">
                  <a16:creationId xmlns:a16="http://schemas.microsoft.com/office/drawing/2014/main" id="{F017397F-6D28-100C-3084-FAF292023DD8}"/>
                </a:ext>
              </a:extLst>
            </p:cNvPr>
            <p:cNvSpPr/>
            <p:nvPr/>
          </p:nvSpPr>
          <p:spPr>
            <a:xfrm>
              <a:off x="6197941" y="4513080"/>
              <a:ext cx="246211" cy="402931"/>
            </a:xfrm>
            <a:custGeom>
              <a:avLst/>
              <a:gdLst/>
              <a:ahLst/>
              <a:cxnLst/>
              <a:rect l="l" t="t" r="r" b="b"/>
              <a:pathLst>
                <a:path w="86" h="137" extrusionOk="0">
                  <a:moveTo>
                    <a:pt x="85" y="35"/>
                  </a:moveTo>
                  <a:cubicBezTo>
                    <a:pt x="84" y="33"/>
                    <a:pt x="83" y="23"/>
                    <a:pt x="83" y="19"/>
                  </a:cubicBezTo>
                  <a:cubicBezTo>
                    <a:pt x="84" y="15"/>
                    <a:pt x="82" y="5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8" y="1"/>
                    <a:pt x="74" y="3"/>
                    <a:pt x="74" y="4"/>
                  </a:cubicBezTo>
                  <a:cubicBezTo>
                    <a:pt x="73" y="6"/>
                    <a:pt x="70" y="4"/>
                    <a:pt x="68" y="6"/>
                  </a:cubicBezTo>
                  <a:cubicBezTo>
                    <a:pt x="66" y="7"/>
                    <a:pt x="65" y="6"/>
                    <a:pt x="63" y="5"/>
                  </a:cubicBezTo>
                  <a:cubicBezTo>
                    <a:pt x="62" y="5"/>
                    <a:pt x="61" y="7"/>
                    <a:pt x="61" y="8"/>
                  </a:cubicBezTo>
                  <a:cubicBezTo>
                    <a:pt x="61" y="10"/>
                    <a:pt x="57" y="9"/>
                    <a:pt x="56" y="9"/>
                  </a:cubicBezTo>
                  <a:cubicBezTo>
                    <a:pt x="55" y="9"/>
                    <a:pt x="51" y="10"/>
                    <a:pt x="49" y="10"/>
                  </a:cubicBezTo>
                  <a:cubicBezTo>
                    <a:pt x="47" y="10"/>
                    <a:pt x="49" y="8"/>
                    <a:pt x="47" y="7"/>
                  </a:cubicBezTo>
                  <a:cubicBezTo>
                    <a:pt x="44" y="7"/>
                    <a:pt x="43" y="8"/>
                    <a:pt x="42" y="8"/>
                  </a:cubicBezTo>
                  <a:cubicBezTo>
                    <a:pt x="41" y="8"/>
                    <a:pt x="39" y="8"/>
                    <a:pt x="37" y="8"/>
                  </a:cubicBezTo>
                  <a:cubicBezTo>
                    <a:pt x="37" y="9"/>
                    <a:pt x="37" y="10"/>
                    <a:pt x="37" y="11"/>
                  </a:cubicBezTo>
                  <a:cubicBezTo>
                    <a:pt x="35" y="15"/>
                    <a:pt x="40" y="24"/>
                    <a:pt x="40" y="28"/>
                  </a:cubicBezTo>
                  <a:cubicBezTo>
                    <a:pt x="42" y="29"/>
                    <a:pt x="44" y="31"/>
                    <a:pt x="45" y="32"/>
                  </a:cubicBezTo>
                  <a:cubicBezTo>
                    <a:pt x="47" y="35"/>
                    <a:pt x="45" y="35"/>
                    <a:pt x="45" y="41"/>
                  </a:cubicBezTo>
                  <a:cubicBezTo>
                    <a:pt x="46" y="46"/>
                    <a:pt x="43" y="44"/>
                    <a:pt x="41" y="46"/>
                  </a:cubicBezTo>
                  <a:cubicBezTo>
                    <a:pt x="39" y="48"/>
                    <a:pt x="41" y="52"/>
                    <a:pt x="40" y="53"/>
                  </a:cubicBezTo>
                  <a:cubicBezTo>
                    <a:pt x="40" y="54"/>
                    <a:pt x="33" y="45"/>
                    <a:pt x="33" y="43"/>
                  </a:cubicBezTo>
                  <a:cubicBezTo>
                    <a:pt x="32" y="42"/>
                    <a:pt x="35" y="36"/>
                    <a:pt x="34" y="33"/>
                  </a:cubicBezTo>
                  <a:cubicBezTo>
                    <a:pt x="34" y="30"/>
                    <a:pt x="29" y="32"/>
                    <a:pt x="28" y="32"/>
                  </a:cubicBezTo>
                  <a:cubicBezTo>
                    <a:pt x="27" y="32"/>
                    <a:pt x="23" y="28"/>
                    <a:pt x="23" y="28"/>
                  </a:cubicBezTo>
                  <a:cubicBezTo>
                    <a:pt x="22" y="28"/>
                    <a:pt x="0" y="36"/>
                    <a:pt x="0" y="36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10" y="45"/>
                    <a:pt x="13" y="47"/>
                  </a:cubicBezTo>
                  <a:cubicBezTo>
                    <a:pt x="16" y="49"/>
                    <a:pt x="21" y="50"/>
                    <a:pt x="22" y="51"/>
                  </a:cubicBezTo>
                  <a:cubicBezTo>
                    <a:pt x="23" y="51"/>
                    <a:pt x="22" y="59"/>
                    <a:pt x="23" y="63"/>
                  </a:cubicBezTo>
                  <a:cubicBezTo>
                    <a:pt x="23" y="67"/>
                    <a:pt x="18" y="68"/>
                    <a:pt x="20" y="70"/>
                  </a:cubicBezTo>
                  <a:cubicBezTo>
                    <a:pt x="23" y="72"/>
                    <a:pt x="21" y="76"/>
                    <a:pt x="23" y="76"/>
                  </a:cubicBezTo>
                  <a:cubicBezTo>
                    <a:pt x="24" y="77"/>
                    <a:pt x="20" y="81"/>
                    <a:pt x="19" y="82"/>
                  </a:cubicBezTo>
                  <a:cubicBezTo>
                    <a:pt x="17" y="83"/>
                    <a:pt x="19" y="87"/>
                    <a:pt x="16" y="90"/>
                  </a:cubicBezTo>
                  <a:cubicBezTo>
                    <a:pt x="15" y="92"/>
                    <a:pt x="11" y="96"/>
                    <a:pt x="8" y="98"/>
                  </a:cubicBezTo>
                  <a:cubicBezTo>
                    <a:pt x="8" y="98"/>
                    <a:pt x="9" y="98"/>
                    <a:pt x="9" y="98"/>
                  </a:cubicBezTo>
                  <a:cubicBezTo>
                    <a:pt x="9" y="100"/>
                    <a:pt x="11" y="112"/>
                    <a:pt x="14" y="113"/>
                  </a:cubicBezTo>
                  <a:cubicBezTo>
                    <a:pt x="16" y="115"/>
                    <a:pt x="14" y="127"/>
                    <a:pt x="14" y="128"/>
                  </a:cubicBezTo>
                  <a:cubicBezTo>
                    <a:pt x="14" y="129"/>
                    <a:pt x="15" y="137"/>
                    <a:pt x="15" y="137"/>
                  </a:cubicBezTo>
                  <a:cubicBezTo>
                    <a:pt x="15" y="137"/>
                    <a:pt x="18" y="137"/>
                    <a:pt x="21" y="137"/>
                  </a:cubicBezTo>
                  <a:cubicBezTo>
                    <a:pt x="21" y="135"/>
                    <a:pt x="22" y="134"/>
                    <a:pt x="22" y="133"/>
                  </a:cubicBezTo>
                  <a:cubicBezTo>
                    <a:pt x="22" y="129"/>
                    <a:pt x="19" y="132"/>
                    <a:pt x="18" y="130"/>
                  </a:cubicBezTo>
                  <a:cubicBezTo>
                    <a:pt x="18" y="127"/>
                    <a:pt x="24" y="123"/>
                    <a:pt x="31" y="121"/>
                  </a:cubicBezTo>
                  <a:cubicBezTo>
                    <a:pt x="38" y="118"/>
                    <a:pt x="40" y="117"/>
                    <a:pt x="41" y="114"/>
                  </a:cubicBezTo>
                  <a:cubicBezTo>
                    <a:pt x="42" y="112"/>
                    <a:pt x="41" y="105"/>
                    <a:pt x="42" y="103"/>
                  </a:cubicBezTo>
                  <a:cubicBezTo>
                    <a:pt x="43" y="100"/>
                    <a:pt x="41" y="98"/>
                    <a:pt x="40" y="92"/>
                  </a:cubicBezTo>
                  <a:cubicBezTo>
                    <a:pt x="40" y="87"/>
                    <a:pt x="37" y="86"/>
                    <a:pt x="37" y="82"/>
                  </a:cubicBezTo>
                  <a:cubicBezTo>
                    <a:pt x="36" y="79"/>
                    <a:pt x="36" y="76"/>
                    <a:pt x="38" y="76"/>
                  </a:cubicBezTo>
                  <a:cubicBezTo>
                    <a:pt x="40" y="76"/>
                    <a:pt x="40" y="75"/>
                    <a:pt x="42" y="72"/>
                  </a:cubicBezTo>
                  <a:cubicBezTo>
                    <a:pt x="43" y="69"/>
                    <a:pt x="45" y="70"/>
                    <a:pt x="48" y="68"/>
                  </a:cubicBezTo>
                  <a:cubicBezTo>
                    <a:pt x="52" y="65"/>
                    <a:pt x="52" y="62"/>
                    <a:pt x="57" y="58"/>
                  </a:cubicBezTo>
                  <a:cubicBezTo>
                    <a:pt x="62" y="54"/>
                    <a:pt x="67" y="55"/>
                    <a:pt x="72" y="52"/>
                  </a:cubicBezTo>
                  <a:cubicBezTo>
                    <a:pt x="77" y="49"/>
                    <a:pt x="86" y="37"/>
                    <a:pt x="85" y="35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8" name="Google Shape;2038;p124">
              <a:extLst>
                <a:ext uri="{FF2B5EF4-FFF2-40B4-BE49-F238E27FC236}">
                  <a16:creationId xmlns:a16="http://schemas.microsoft.com/office/drawing/2014/main" id="{EDB11D3F-A936-AFCC-6257-6DF8CB433802}"/>
                </a:ext>
              </a:extLst>
            </p:cNvPr>
            <p:cNvSpPr/>
            <p:nvPr/>
          </p:nvSpPr>
          <p:spPr>
            <a:xfrm>
              <a:off x="6183267" y="4282358"/>
              <a:ext cx="249472" cy="260817"/>
            </a:xfrm>
            <a:custGeom>
              <a:avLst/>
              <a:gdLst/>
              <a:ahLst/>
              <a:cxnLst/>
              <a:rect l="l" t="t" r="r" b="b"/>
              <a:pathLst>
                <a:path w="87" h="89" extrusionOk="0">
                  <a:moveTo>
                    <a:pt x="82" y="71"/>
                  </a:moveTo>
                  <a:cubicBezTo>
                    <a:pt x="81" y="66"/>
                    <a:pt x="79" y="66"/>
                    <a:pt x="79" y="63"/>
                  </a:cubicBezTo>
                  <a:cubicBezTo>
                    <a:pt x="79" y="60"/>
                    <a:pt x="79" y="57"/>
                    <a:pt x="78" y="56"/>
                  </a:cubicBezTo>
                  <a:cubicBezTo>
                    <a:pt x="77" y="56"/>
                    <a:pt x="77" y="53"/>
                    <a:pt x="79" y="50"/>
                  </a:cubicBezTo>
                  <a:cubicBezTo>
                    <a:pt x="81" y="47"/>
                    <a:pt x="76" y="47"/>
                    <a:pt x="75" y="44"/>
                  </a:cubicBezTo>
                  <a:cubicBezTo>
                    <a:pt x="75" y="42"/>
                    <a:pt x="76" y="37"/>
                    <a:pt x="79" y="31"/>
                  </a:cubicBezTo>
                  <a:cubicBezTo>
                    <a:pt x="72" y="27"/>
                    <a:pt x="65" y="22"/>
                    <a:pt x="65" y="22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4"/>
                    <a:pt x="33" y="7"/>
                    <a:pt x="31" y="8"/>
                  </a:cubicBezTo>
                  <a:cubicBezTo>
                    <a:pt x="29" y="9"/>
                    <a:pt x="34" y="13"/>
                    <a:pt x="32" y="13"/>
                  </a:cubicBezTo>
                  <a:cubicBezTo>
                    <a:pt x="29" y="14"/>
                    <a:pt x="23" y="11"/>
                    <a:pt x="19" y="13"/>
                  </a:cubicBezTo>
                  <a:cubicBezTo>
                    <a:pt x="16" y="14"/>
                    <a:pt x="16" y="7"/>
                    <a:pt x="19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0" y="1"/>
                    <a:pt x="8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1" y="9"/>
                    <a:pt x="11" y="11"/>
                  </a:cubicBezTo>
                  <a:cubicBezTo>
                    <a:pt x="11" y="12"/>
                    <a:pt x="9" y="12"/>
                    <a:pt x="8" y="12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5" y="26"/>
                    <a:pt x="3" y="27"/>
                  </a:cubicBezTo>
                  <a:cubicBezTo>
                    <a:pt x="3" y="27"/>
                    <a:pt x="2" y="28"/>
                    <a:pt x="0" y="29"/>
                  </a:cubicBezTo>
                  <a:cubicBezTo>
                    <a:pt x="1" y="35"/>
                    <a:pt x="3" y="42"/>
                    <a:pt x="5" y="44"/>
                  </a:cubicBezTo>
                  <a:cubicBezTo>
                    <a:pt x="9" y="48"/>
                    <a:pt x="8" y="52"/>
                    <a:pt x="9" y="55"/>
                  </a:cubicBezTo>
                  <a:cubicBezTo>
                    <a:pt x="10" y="57"/>
                    <a:pt x="14" y="60"/>
                    <a:pt x="11" y="61"/>
                  </a:cubicBezTo>
                  <a:cubicBezTo>
                    <a:pt x="10" y="62"/>
                    <a:pt x="8" y="60"/>
                    <a:pt x="7" y="58"/>
                  </a:cubicBezTo>
                  <a:cubicBezTo>
                    <a:pt x="6" y="58"/>
                    <a:pt x="6" y="59"/>
                    <a:pt x="6" y="59"/>
                  </a:cubicBezTo>
                  <a:cubicBezTo>
                    <a:pt x="6" y="59"/>
                    <a:pt x="6" y="59"/>
                    <a:pt x="6" y="60"/>
                  </a:cubicBezTo>
                  <a:cubicBezTo>
                    <a:pt x="8" y="61"/>
                    <a:pt x="11" y="63"/>
                    <a:pt x="12" y="63"/>
                  </a:cubicBezTo>
                  <a:cubicBezTo>
                    <a:pt x="14" y="63"/>
                    <a:pt x="17" y="65"/>
                    <a:pt x="19" y="66"/>
                  </a:cubicBezTo>
                  <a:cubicBezTo>
                    <a:pt x="21" y="66"/>
                    <a:pt x="28" y="69"/>
                    <a:pt x="29" y="70"/>
                  </a:cubicBezTo>
                  <a:cubicBezTo>
                    <a:pt x="29" y="71"/>
                    <a:pt x="30" y="71"/>
                    <a:pt x="30" y="71"/>
                  </a:cubicBezTo>
                  <a:cubicBezTo>
                    <a:pt x="32" y="71"/>
                    <a:pt x="34" y="71"/>
                    <a:pt x="35" y="71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39" y="71"/>
                    <a:pt x="42" y="81"/>
                    <a:pt x="42" y="87"/>
                  </a:cubicBezTo>
                  <a:cubicBezTo>
                    <a:pt x="44" y="87"/>
                    <a:pt x="46" y="87"/>
                    <a:pt x="47" y="87"/>
                  </a:cubicBezTo>
                  <a:cubicBezTo>
                    <a:pt x="48" y="87"/>
                    <a:pt x="49" y="86"/>
                    <a:pt x="52" y="86"/>
                  </a:cubicBezTo>
                  <a:cubicBezTo>
                    <a:pt x="54" y="87"/>
                    <a:pt x="52" y="89"/>
                    <a:pt x="54" y="89"/>
                  </a:cubicBezTo>
                  <a:cubicBezTo>
                    <a:pt x="56" y="89"/>
                    <a:pt x="60" y="88"/>
                    <a:pt x="61" y="88"/>
                  </a:cubicBezTo>
                  <a:cubicBezTo>
                    <a:pt x="62" y="88"/>
                    <a:pt x="66" y="89"/>
                    <a:pt x="66" y="87"/>
                  </a:cubicBezTo>
                  <a:cubicBezTo>
                    <a:pt x="66" y="86"/>
                    <a:pt x="67" y="84"/>
                    <a:pt x="68" y="84"/>
                  </a:cubicBezTo>
                  <a:cubicBezTo>
                    <a:pt x="70" y="85"/>
                    <a:pt x="71" y="86"/>
                    <a:pt x="73" y="85"/>
                  </a:cubicBezTo>
                  <a:cubicBezTo>
                    <a:pt x="75" y="83"/>
                    <a:pt x="78" y="85"/>
                    <a:pt x="79" y="83"/>
                  </a:cubicBezTo>
                  <a:cubicBezTo>
                    <a:pt x="79" y="82"/>
                    <a:pt x="83" y="80"/>
                    <a:pt x="87" y="79"/>
                  </a:cubicBezTo>
                  <a:cubicBezTo>
                    <a:pt x="87" y="74"/>
                    <a:pt x="82" y="76"/>
                    <a:pt x="82" y="7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9" name="Google Shape;2039;p124">
              <a:extLst>
                <a:ext uri="{FF2B5EF4-FFF2-40B4-BE49-F238E27FC236}">
                  <a16:creationId xmlns:a16="http://schemas.microsoft.com/office/drawing/2014/main" id="{80D64352-A7A4-093B-7F83-05A4D29E5E1D}"/>
                </a:ext>
              </a:extLst>
            </p:cNvPr>
            <p:cNvSpPr/>
            <p:nvPr/>
          </p:nvSpPr>
          <p:spPr>
            <a:xfrm>
              <a:off x="6258274" y="4489674"/>
              <a:ext cx="73375" cy="182239"/>
            </a:xfrm>
            <a:custGeom>
              <a:avLst/>
              <a:gdLst/>
              <a:ahLst/>
              <a:cxnLst/>
              <a:rect l="l" t="t" r="r" b="b"/>
              <a:pathLst>
                <a:path w="26" h="62" extrusionOk="0">
                  <a:moveTo>
                    <a:pt x="24" y="40"/>
                  </a:moveTo>
                  <a:cubicBezTo>
                    <a:pt x="23" y="39"/>
                    <a:pt x="21" y="37"/>
                    <a:pt x="19" y="36"/>
                  </a:cubicBezTo>
                  <a:cubicBezTo>
                    <a:pt x="19" y="36"/>
                    <a:pt x="19" y="37"/>
                    <a:pt x="19" y="37"/>
                  </a:cubicBezTo>
                  <a:cubicBezTo>
                    <a:pt x="17" y="40"/>
                    <a:pt x="11" y="31"/>
                    <a:pt x="10" y="25"/>
                  </a:cubicBezTo>
                  <a:cubicBezTo>
                    <a:pt x="10" y="19"/>
                    <a:pt x="14" y="16"/>
                    <a:pt x="11" y="11"/>
                  </a:cubicBezTo>
                  <a:cubicBezTo>
                    <a:pt x="9" y="6"/>
                    <a:pt x="8" y="1"/>
                    <a:pt x="9" y="0"/>
                  </a:cubicBezTo>
                  <a:cubicBezTo>
                    <a:pt x="8" y="0"/>
                    <a:pt x="6" y="0"/>
                    <a:pt x="4" y="0"/>
                  </a:cubicBezTo>
                  <a:cubicBezTo>
                    <a:pt x="5" y="2"/>
                    <a:pt x="7" y="7"/>
                    <a:pt x="7" y="8"/>
                  </a:cubicBezTo>
                  <a:cubicBezTo>
                    <a:pt x="7" y="10"/>
                    <a:pt x="5" y="8"/>
                    <a:pt x="4" y="10"/>
                  </a:cubicBezTo>
                  <a:cubicBezTo>
                    <a:pt x="3" y="12"/>
                    <a:pt x="3" y="21"/>
                    <a:pt x="5" y="23"/>
                  </a:cubicBezTo>
                  <a:cubicBezTo>
                    <a:pt x="6" y="24"/>
                    <a:pt x="1" y="23"/>
                    <a:pt x="1" y="25"/>
                  </a:cubicBezTo>
                  <a:cubicBezTo>
                    <a:pt x="1" y="26"/>
                    <a:pt x="1" y="32"/>
                    <a:pt x="0" y="33"/>
                  </a:cubicBezTo>
                  <a:cubicBezTo>
                    <a:pt x="0" y="33"/>
                    <a:pt x="1" y="34"/>
                    <a:pt x="1" y="36"/>
                  </a:cubicBezTo>
                  <a:cubicBezTo>
                    <a:pt x="1" y="36"/>
                    <a:pt x="2" y="36"/>
                    <a:pt x="2" y="36"/>
                  </a:cubicBezTo>
                  <a:cubicBezTo>
                    <a:pt x="2" y="36"/>
                    <a:pt x="6" y="40"/>
                    <a:pt x="7" y="40"/>
                  </a:cubicBezTo>
                  <a:cubicBezTo>
                    <a:pt x="8" y="40"/>
                    <a:pt x="13" y="38"/>
                    <a:pt x="13" y="41"/>
                  </a:cubicBezTo>
                  <a:cubicBezTo>
                    <a:pt x="14" y="44"/>
                    <a:pt x="11" y="50"/>
                    <a:pt x="12" y="51"/>
                  </a:cubicBezTo>
                  <a:cubicBezTo>
                    <a:pt x="12" y="53"/>
                    <a:pt x="19" y="62"/>
                    <a:pt x="19" y="61"/>
                  </a:cubicBezTo>
                  <a:cubicBezTo>
                    <a:pt x="20" y="60"/>
                    <a:pt x="18" y="56"/>
                    <a:pt x="20" y="54"/>
                  </a:cubicBezTo>
                  <a:cubicBezTo>
                    <a:pt x="22" y="52"/>
                    <a:pt x="25" y="54"/>
                    <a:pt x="24" y="49"/>
                  </a:cubicBezTo>
                  <a:cubicBezTo>
                    <a:pt x="24" y="43"/>
                    <a:pt x="26" y="43"/>
                    <a:pt x="24" y="4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0" name="Google Shape;2040;p124">
              <a:extLst>
                <a:ext uri="{FF2B5EF4-FFF2-40B4-BE49-F238E27FC236}">
                  <a16:creationId xmlns:a16="http://schemas.microsoft.com/office/drawing/2014/main" id="{D8BC7564-61B2-02A8-6945-CB10A697AFD1}"/>
                </a:ext>
              </a:extLst>
            </p:cNvPr>
            <p:cNvSpPr/>
            <p:nvPr/>
          </p:nvSpPr>
          <p:spPr>
            <a:xfrm>
              <a:off x="9279653" y="4753836"/>
              <a:ext cx="78265" cy="61861"/>
            </a:xfrm>
            <a:custGeom>
              <a:avLst/>
              <a:gdLst/>
              <a:ahLst/>
              <a:cxnLst/>
              <a:rect l="l" t="t" r="r" b="b"/>
              <a:pathLst>
                <a:path w="27" h="21" extrusionOk="0">
                  <a:moveTo>
                    <a:pt x="1" y="3"/>
                  </a:moveTo>
                  <a:cubicBezTo>
                    <a:pt x="0" y="0"/>
                    <a:pt x="27" y="17"/>
                    <a:pt x="24" y="19"/>
                  </a:cubicBezTo>
                  <a:cubicBezTo>
                    <a:pt x="21" y="21"/>
                    <a:pt x="1" y="6"/>
                    <a:pt x="1" y="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1" name="Google Shape;2041;p124">
              <a:extLst>
                <a:ext uri="{FF2B5EF4-FFF2-40B4-BE49-F238E27FC236}">
                  <a16:creationId xmlns:a16="http://schemas.microsoft.com/office/drawing/2014/main" id="{DB40EF7D-C953-02D1-7DD6-67F566EAD78A}"/>
                </a:ext>
              </a:extLst>
            </p:cNvPr>
            <p:cNvSpPr/>
            <p:nvPr/>
          </p:nvSpPr>
          <p:spPr>
            <a:xfrm>
              <a:off x="7075170" y="3230728"/>
              <a:ext cx="176097" cy="123721"/>
            </a:xfrm>
            <a:custGeom>
              <a:avLst/>
              <a:gdLst/>
              <a:ahLst/>
              <a:cxnLst/>
              <a:rect l="l" t="t" r="r" b="b"/>
              <a:pathLst>
                <a:path w="62" h="42" extrusionOk="0">
                  <a:moveTo>
                    <a:pt x="51" y="34"/>
                  </a:moveTo>
                  <a:cubicBezTo>
                    <a:pt x="52" y="35"/>
                    <a:pt x="52" y="36"/>
                    <a:pt x="54" y="36"/>
                  </a:cubicBezTo>
                  <a:cubicBezTo>
                    <a:pt x="55" y="36"/>
                    <a:pt x="58" y="36"/>
                    <a:pt x="59" y="38"/>
                  </a:cubicBezTo>
                  <a:cubicBezTo>
                    <a:pt x="61" y="37"/>
                    <a:pt x="62" y="37"/>
                    <a:pt x="62" y="37"/>
                  </a:cubicBezTo>
                  <a:cubicBezTo>
                    <a:pt x="62" y="37"/>
                    <a:pt x="61" y="29"/>
                    <a:pt x="60" y="26"/>
                  </a:cubicBezTo>
                  <a:cubicBezTo>
                    <a:pt x="60" y="24"/>
                    <a:pt x="52" y="21"/>
                    <a:pt x="52" y="21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1" y="14"/>
                    <a:pt x="42" y="16"/>
                    <a:pt x="41" y="15"/>
                  </a:cubicBezTo>
                  <a:cubicBezTo>
                    <a:pt x="39" y="14"/>
                    <a:pt x="36" y="16"/>
                    <a:pt x="34" y="14"/>
                  </a:cubicBezTo>
                  <a:cubicBezTo>
                    <a:pt x="32" y="12"/>
                    <a:pt x="30" y="15"/>
                    <a:pt x="27" y="13"/>
                  </a:cubicBezTo>
                  <a:cubicBezTo>
                    <a:pt x="24" y="12"/>
                    <a:pt x="16" y="14"/>
                    <a:pt x="15" y="13"/>
                  </a:cubicBezTo>
                  <a:cubicBezTo>
                    <a:pt x="15" y="11"/>
                    <a:pt x="19" y="7"/>
                    <a:pt x="21" y="8"/>
                  </a:cubicBezTo>
                  <a:cubicBezTo>
                    <a:pt x="22" y="8"/>
                    <a:pt x="22" y="8"/>
                    <a:pt x="24" y="8"/>
                  </a:cubicBezTo>
                  <a:cubicBezTo>
                    <a:pt x="25" y="6"/>
                    <a:pt x="27" y="2"/>
                    <a:pt x="26" y="1"/>
                  </a:cubicBezTo>
                  <a:cubicBezTo>
                    <a:pt x="26" y="0"/>
                    <a:pt x="23" y="1"/>
                    <a:pt x="21" y="2"/>
                  </a:cubicBezTo>
                  <a:cubicBezTo>
                    <a:pt x="19" y="4"/>
                    <a:pt x="15" y="2"/>
                    <a:pt x="15" y="4"/>
                  </a:cubicBezTo>
                  <a:cubicBezTo>
                    <a:pt x="14" y="6"/>
                    <a:pt x="13" y="8"/>
                    <a:pt x="11" y="8"/>
                  </a:cubicBezTo>
                  <a:cubicBezTo>
                    <a:pt x="9" y="8"/>
                    <a:pt x="10" y="12"/>
                    <a:pt x="8" y="13"/>
                  </a:cubicBezTo>
                  <a:cubicBezTo>
                    <a:pt x="6" y="14"/>
                    <a:pt x="1" y="13"/>
                    <a:pt x="1" y="15"/>
                  </a:cubicBezTo>
                  <a:cubicBezTo>
                    <a:pt x="0" y="18"/>
                    <a:pt x="6" y="19"/>
                    <a:pt x="6" y="22"/>
                  </a:cubicBezTo>
                  <a:cubicBezTo>
                    <a:pt x="5" y="24"/>
                    <a:pt x="9" y="27"/>
                    <a:pt x="7" y="29"/>
                  </a:cubicBezTo>
                  <a:cubicBezTo>
                    <a:pt x="5" y="30"/>
                    <a:pt x="3" y="33"/>
                    <a:pt x="3" y="37"/>
                  </a:cubicBezTo>
                  <a:cubicBezTo>
                    <a:pt x="5" y="38"/>
                    <a:pt x="6" y="39"/>
                    <a:pt x="7" y="38"/>
                  </a:cubicBezTo>
                  <a:cubicBezTo>
                    <a:pt x="8" y="35"/>
                    <a:pt x="15" y="38"/>
                    <a:pt x="15" y="35"/>
                  </a:cubicBezTo>
                  <a:cubicBezTo>
                    <a:pt x="15" y="33"/>
                    <a:pt x="23" y="34"/>
                    <a:pt x="23" y="32"/>
                  </a:cubicBezTo>
                  <a:cubicBezTo>
                    <a:pt x="23" y="29"/>
                    <a:pt x="27" y="24"/>
                    <a:pt x="30" y="25"/>
                  </a:cubicBezTo>
                  <a:cubicBezTo>
                    <a:pt x="33" y="25"/>
                    <a:pt x="30" y="30"/>
                    <a:pt x="33" y="31"/>
                  </a:cubicBezTo>
                  <a:cubicBezTo>
                    <a:pt x="37" y="33"/>
                    <a:pt x="32" y="39"/>
                    <a:pt x="34" y="41"/>
                  </a:cubicBezTo>
                  <a:cubicBezTo>
                    <a:pt x="34" y="42"/>
                    <a:pt x="36" y="41"/>
                    <a:pt x="38" y="41"/>
                  </a:cubicBezTo>
                  <a:cubicBezTo>
                    <a:pt x="39" y="41"/>
                    <a:pt x="40" y="40"/>
                    <a:pt x="42" y="40"/>
                  </a:cubicBezTo>
                  <a:cubicBezTo>
                    <a:pt x="45" y="37"/>
                    <a:pt x="49" y="33"/>
                    <a:pt x="51" y="34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2" name="Google Shape;2042;p124">
              <a:extLst>
                <a:ext uri="{FF2B5EF4-FFF2-40B4-BE49-F238E27FC236}">
                  <a16:creationId xmlns:a16="http://schemas.microsoft.com/office/drawing/2014/main" id="{45D1B859-35BC-8F22-EC68-31E7835A3003}"/>
                </a:ext>
              </a:extLst>
            </p:cNvPr>
            <p:cNvSpPr/>
            <p:nvPr/>
          </p:nvSpPr>
          <p:spPr>
            <a:xfrm>
              <a:off x="3699966" y="3643689"/>
              <a:ext cx="19567" cy="45143"/>
            </a:xfrm>
            <a:custGeom>
              <a:avLst/>
              <a:gdLst/>
              <a:ahLst/>
              <a:cxnLst/>
              <a:rect l="l" t="t" r="r" b="b"/>
              <a:pathLst>
                <a:path w="7" h="15" extrusionOk="0">
                  <a:moveTo>
                    <a:pt x="6" y="14"/>
                  </a:moveTo>
                  <a:cubicBezTo>
                    <a:pt x="5" y="15"/>
                    <a:pt x="3" y="12"/>
                    <a:pt x="2" y="11"/>
                  </a:cubicBezTo>
                  <a:cubicBezTo>
                    <a:pt x="2" y="9"/>
                    <a:pt x="0" y="8"/>
                    <a:pt x="0" y="5"/>
                  </a:cubicBezTo>
                  <a:cubicBezTo>
                    <a:pt x="0" y="2"/>
                    <a:pt x="1" y="0"/>
                    <a:pt x="3" y="3"/>
                  </a:cubicBezTo>
                  <a:cubicBezTo>
                    <a:pt x="4" y="6"/>
                    <a:pt x="3" y="8"/>
                    <a:pt x="4" y="9"/>
                  </a:cubicBezTo>
                  <a:cubicBezTo>
                    <a:pt x="4" y="10"/>
                    <a:pt x="7" y="12"/>
                    <a:pt x="6" y="14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3" name="Google Shape;2043;p124">
              <a:extLst>
                <a:ext uri="{FF2B5EF4-FFF2-40B4-BE49-F238E27FC236}">
                  <a16:creationId xmlns:a16="http://schemas.microsoft.com/office/drawing/2014/main" id="{48C891C8-D16F-A967-8B9A-C5340F6DB00B}"/>
                </a:ext>
              </a:extLst>
            </p:cNvPr>
            <p:cNvSpPr/>
            <p:nvPr/>
          </p:nvSpPr>
          <p:spPr>
            <a:xfrm>
              <a:off x="4078248" y="4003150"/>
              <a:ext cx="27720" cy="23407"/>
            </a:xfrm>
            <a:custGeom>
              <a:avLst/>
              <a:gdLst/>
              <a:ahLst/>
              <a:cxnLst/>
              <a:rect l="l" t="t" r="r" b="b"/>
              <a:pathLst>
                <a:path w="10" h="8" extrusionOk="0">
                  <a:moveTo>
                    <a:pt x="2" y="7"/>
                  </a:moveTo>
                  <a:cubicBezTo>
                    <a:pt x="1" y="6"/>
                    <a:pt x="4" y="4"/>
                    <a:pt x="2" y="3"/>
                  </a:cubicBezTo>
                  <a:cubicBezTo>
                    <a:pt x="0" y="2"/>
                    <a:pt x="6" y="0"/>
                    <a:pt x="8" y="1"/>
                  </a:cubicBezTo>
                  <a:cubicBezTo>
                    <a:pt x="10" y="3"/>
                    <a:pt x="10" y="5"/>
                    <a:pt x="8" y="6"/>
                  </a:cubicBezTo>
                  <a:cubicBezTo>
                    <a:pt x="7" y="7"/>
                    <a:pt x="3" y="8"/>
                    <a:pt x="2" y="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4" name="Google Shape;2044;p124">
              <a:extLst>
                <a:ext uri="{FF2B5EF4-FFF2-40B4-BE49-F238E27FC236}">
                  <a16:creationId xmlns:a16="http://schemas.microsoft.com/office/drawing/2014/main" id="{0EE901DD-A2E0-44D4-1E82-849371D07027}"/>
                </a:ext>
              </a:extLst>
            </p:cNvPr>
            <p:cNvSpPr/>
            <p:nvPr/>
          </p:nvSpPr>
          <p:spPr>
            <a:xfrm>
              <a:off x="6507743" y="3219023"/>
              <a:ext cx="76636" cy="66876"/>
            </a:xfrm>
            <a:custGeom>
              <a:avLst/>
              <a:gdLst/>
              <a:ahLst/>
              <a:cxnLst/>
              <a:rect l="l" t="t" r="r" b="b"/>
              <a:pathLst>
                <a:path w="27" h="23" extrusionOk="0">
                  <a:moveTo>
                    <a:pt x="26" y="18"/>
                  </a:moveTo>
                  <a:cubicBezTo>
                    <a:pt x="26" y="16"/>
                    <a:pt x="21" y="14"/>
                    <a:pt x="21" y="12"/>
                  </a:cubicBezTo>
                  <a:cubicBezTo>
                    <a:pt x="21" y="10"/>
                    <a:pt x="17" y="7"/>
                    <a:pt x="18" y="5"/>
                  </a:cubicBezTo>
                  <a:cubicBezTo>
                    <a:pt x="18" y="4"/>
                    <a:pt x="16" y="2"/>
                    <a:pt x="16" y="1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5" y="0"/>
                    <a:pt x="3" y="1"/>
                    <a:pt x="0" y="2"/>
                  </a:cubicBezTo>
                  <a:cubicBezTo>
                    <a:pt x="2" y="4"/>
                    <a:pt x="1" y="5"/>
                    <a:pt x="2" y="8"/>
                  </a:cubicBezTo>
                  <a:cubicBezTo>
                    <a:pt x="3" y="12"/>
                    <a:pt x="7" y="10"/>
                    <a:pt x="8" y="11"/>
                  </a:cubicBezTo>
                  <a:cubicBezTo>
                    <a:pt x="9" y="11"/>
                    <a:pt x="9" y="12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4"/>
                    <a:pt x="12" y="15"/>
                    <a:pt x="13" y="15"/>
                  </a:cubicBezTo>
                  <a:cubicBezTo>
                    <a:pt x="14" y="16"/>
                    <a:pt x="16" y="17"/>
                    <a:pt x="16" y="17"/>
                  </a:cubicBezTo>
                  <a:cubicBezTo>
                    <a:pt x="18" y="18"/>
                    <a:pt x="18" y="16"/>
                    <a:pt x="20" y="19"/>
                  </a:cubicBezTo>
                  <a:cubicBezTo>
                    <a:pt x="22" y="21"/>
                    <a:pt x="22" y="21"/>
                    <a:pt x="22" y="23"/>
                  </a:cubicBezTo>
                  <a:cubicBezTo>
                    <a:pt x="24" y="23"/>
                    <a:pt x="26" y="23"/>
                    <a:pt x="27" y="22"/>
                  </a:cubicBezTo>
                  <a:cubicBezTo>
                    <a:pt x="26" y="20"/>
                    <a:pt x="26" y="19"/>
                    <a:pt x="26" y="18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5" name="Google Shape;2045;p124">
              <a:extLst>
                <a:ext uri="{FF2B5EF4-FFF2-40B4-BE49-F238E27FC236}">
                  <a16:creationId xmlns:a16="http://schemas.microsoft.com/office/drawing/2014/main" id="{ED4707E6-F141-D755-2A8C-F387C6821618}"/>
                </a:ext>
              </a:extLst>
            </p:cNvPr>
            <p:cNvSpPr/>
            <p:nvPr/>
          </p:nvSpPr>
          <p:spPr>
            <a:xfrm>
              <a:off x="6543615" y="3203976"/>
              <a:ext cx="115768" cy="93627"/>
            </a:xfrm>
            <a:custGeom>
              <a:avLst/>
              <a:gdLst/>
              <a:ahLst/>
              <a:cxnLst/>
              <a:rect l="l" t="t" r="r" b="b"/>
              <a:pathLst>
                <a:path w="40" h="32" extrusionOk="0">
                  <a:moveTo>
                    <a:pt x="37" y="10"/>
                  </a:moveTo>
                  <a:cubicBezTo>
                    <a:pt x="36" y="9"/>
                    <a:pt x="33" y="5"/>
                    <a:pt x="30" y="1"/>
                  </a:cubicBezTo>
                  <a:cubicBezTo>
                    <a:pt x="29" y="4"/>
                    <a:pt x="26" y="3"/>
                    <a:pt x="25" y="5"/>
                  </a:cubicBezTo>
                  <a:cubicBezTo>
                    <a:pt x="24" y="7"/>
                    <a:pt x="22" y="5"/>
                    <a:pt x="21" y="5"/>
                  </a:cubicBezTo>
                  <a:cubicBezTo>
                    <a:pt x="20" y="5"/>
                    <a:pt x="18" y="1"/>
                    <a:pt x="15" y="1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12" y="1"/>
                    <a:pt x="11" y="2"/>
                    <a:pt x="11" y="3"/>
                  </a:cubicBezTo>
                  <a:cubicBezTo>
                    <a:pt x="12" y="4"/>
                    <a:pt x="15" y="5"/>
                    <a:pt x="14" y="6"/>
                  </a:cubicBezTo>
                  <a:cubicBezTo>
                    <a:pt x="13" y="7"/>
                    <a:pt x="9" y="7"/>
                    <a:pt x="8" y="6"/>
                  </a:cubicBezTo>
                  <a:cubicBezTo>
                    <a:pt x="6" y="5"/>
                    <a:pt x="3" y="3"/>
                    <a:pt x="2" y="4"/>
                  </a:cubicBezTo>
                  <a:cubicBezTo>
                    <a:pt x="1" y="5"/>
                    <a:pt x="5" y="9"/>
                    <a:pt x="5" y="10"/>
                  </a:cubicBezTo>
                  <a:cubicBezTo>
                    <a:pt x="4" y="12"/>
                    <a:pt x="8" y="15"/>
                    <a:pt x="8" y="17"/>
                  </a:cubicBezTo>
                  <a:cubicBezTo>
                    <a:pt x="8" y="19"/>
                    <a:pt x="13" y="21"/>
                    <a:pt x="13" y="23"/>
                  </a:cubicBezTo>
                  <a:cubicBezTo>
                    <a:pt x="13" y="24"/>
                    <a:pt x="13" y="25"/>
                    <a:pt x="14" y="27"/>
                  </a:cubicBezTo>
                  <a:cubicBezTo>
                    <a:pt x="18" y="25"/>
                    <a:pt x="21" y="22"/>
                    <a:pt x="24" y="21"/>
                  </a:cubicBezTo>
                  <a:cubicBezTo>
                    <a:pt x="28" y="19"/>
                    <a:pt x="26" y="27"/>
                    <a:pt x="25" y="28"/>
                  </a:cubicBezTo>
                  <a:cubicBezTo>
                    <a:pt x="25" y="29"/>
                    <a:pt x="28" y="31"/>
                    <a:pt x="31" y="32"/>
                  </a:cubicBezTo>
                  <a:cubicBezTo>
                    <a:pt x="31" y="31"/>
                    <a:pt x="31" y="29"/>
                    <a:pt x="33" y="28"/>
                  </a:cubicBezTo>
                  <a:cubicBezTo>
                    <a:pt x="37" y="23"/>
                    <a:pt x="40" y="15"/>
                    <a:pt x="37" y="10"/>
                  </a:cubicBezTo>
                  <a:close/>
                  <a:moveTo>
                    <a:pt x="3" y="22"/>
                  </a:moveTo>
                  <a:cubicBezTo>
                    <a:pt x="3" y="22"/>
                    <a:pt x="1" y="21"/>
                    <a:pt x="0" y="20"/>
                  </a:cubicBezTo>
                  <a:cubicBezTo>
                    <a:pt x="0" y="22"/>
                    <a:pt x="0" y="24"/>
                    <a:pt x="2" y="25"/>
                  </a:cubicBezTo>
                  <a:cubicBezTo>
                    <a:pt x="6" y="26"/>
                    <a:pt x="1" y="27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26"/>
                    <a:pt x="9" y="26"/>
                    <a:pt x="7" y="24"/>
                  </a:cubicBezTo>
                  <a:cubicBezTo>
                    <a:pt x="5" y="21"/>
                    <a:pt x="5" y="23"/>
                    <a:pt x="3" y="2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Google Shape;2046;p124">
              <a:extLst>
                <a:ext uri="{FF2B5EF4-FFF2-40B4-BE49-F238E27FC236}">
                  <a16:creationId xmlns:a16="http://schemas.microsoft.com/office/drawing/2014/main" id="{5E811E97-1ADF-9B34-753A-15B5782AF411}"/>
                </a:ext>
              </a:extLst>
            </p:cNvPr>
            <p:cNvSpPr/>
            <p:nvPr/>
          </p:nvSpPr>
          <p:spPr>
            <a:xfrm>
              <a:off x="6908857" y="3300945"/>
              <a:ext cx="330999" cy="244099"/>
            </a:xfrm>
            <a:custGeom>
              <a:avLst/>
              <a:gdLst/>
              <a:ahLst/>
              <a:cxnLst/>
              <a:rect l="l" t="t" r="r" b="b"/>
              <a:pathLst>
                <a:path w="116" h="83" extrusionOk="0">
                  <a:moveTo>
                    <a:pt x="112" y="12"/>
                  </a:moveTo>
                  <a:cubicBezTo>
                    <a:pt x="110" y="12"/>
                    <a:pt x="110" y="11"/>
                    <a:pt x="109" y="10"/>
                  </a:cubicBezTo>
                  <a:cubicBezTo>
                    <a:pt x="107" y="9"/>
                    <a:pt x="103" y="13"/>
                    <a:pt x="100" y="16"/>
                  </a:cubicBezTo>
                  <a:cubicBezTo>
                    <a:pt x="98" y="16"/>
                    <a:pt x="97" y="17"/>
                    <a:pt x="96" y="17"/>
                  </a:cubicBezTo>
                  <a:cubicBezTo>
                    <a:pt x="94" y="17"/>
                    <a:pt x="92" y="18"/>
                    <a:pt x="92" y="17"/>
                  </a:cubicBezTo>
                  <a:cubicBezTo>
                    <a:pt x="90" y="15"/>
                    <a:pt x="95" y="9"/>
                    <a:pt x="91" y="7"/>
                  </a:cubicBezTo>
                  <a:cubicBezTo>
                    <a:pt x="88" y="6"/>
                    <a:pt x="91" y="1"/>
                    <a:pt x="88" y="1"/>
                  </a:cubicBezTo>
                  <a:cubicBezTo>
                    <a:pt x="85" y="0"/>
                    <a:pt x="81" y="5"/>
                    <a:pt x="81" y="8"/>
                  </a:cubicBezTo>
                  <a:cubicBezTo>
                    <a:pt x="81" y="10"/>
                    <a:pt x="73" y="9"/>
                    <a:pt x="73" y="11"/>
                  </a:cubicBezTo>
                  <a:cubicBezTo>
                    <a:pt x="73" y="14"/>
                    <a:pt x="66" y="11"/>
                    <a:pt x="65" y="14"/>
                  </a:cubicBezTo>
                  <a:cubicBezTo>
                    <a:pt x="64" y="16"/>
                    <a:pt x="60" y="12"/>
                    <a:pt x="58" y="12"/>
                  </a:cubicBezTo>
                  <a:cubicBezTo>
                    <a:pt x="56" y="12"/>
                    <a:pt x="54" y="9"/>
                    <a:pt x="51" y="9"/>
                  </a:cubicBezTo>
                  <a:cubicBezTo>
                    <a:pt x="49" y="10"/>
                    <a:pt x="47" y="9"/>
                    <a:pt x="45" y="8"/>
                  </a:cubicBezTo>
                  <a:cubicBezTo>
                    <a:pt x="43" y="8"/>
                    <a:pt x="41" y="13"/>
                    <a:pt x="38" y="12"/>
                  </a:cubicBezTo>
                  <a:cubicBezTo>
                    <a:pt x="36" y="11"/>
                    <a:pt x="35" y="17"/>
                    <a:pt x="34" y="20"/>
                  </a:cubicBezTo>
                  <a:cubicBezTo>
                    <a:pt x="33" y="23"/>
                    <a:pt x="22" y="23"/>
                    <a:pt x="22" y="27"/>
                  </a:cubicBezTo>
                  <a:cubicBezTo>
                    <a:pt x="23" y="30"/>
                    <a:pt x="16" y="31"/>
                    <a:pt x="15" y="29"/>
                  </a:cubicBezTo>
                  <a:cubicBezTo>
                    <a:pt x="15" y="27"/>
                    <a:pt x="10" y="28"/>
                    <a:pt x="10" y="28"/>
                  </a:cubicBezTo>
                  <a:cubicBezTo>
                    <a:pt x="9" y="27"/>
                    <a:pt x="6" y="28"/>
                    <a:pt x="6" y="31"/>
                  </a:cubicBezTo>
                  <a:cubicBezTo>
                    <a:pt x="6" y="35"/>
                    <a:pt x="3" y="36"/>
                    <a:pt x="3" y="38"/>
                  </a:cubicBezTo>
                  <a:cubicBezTo>
                    <a:pt x="3" y="39"/>
                    <a:pt x="1" y="43"/>
                    <a:pt x="2" y="45"/>
                  </a:cubicBezTo>
                  <a:cubicBezTo>
                    <a:pt x="3" y="47"/>
                    <a:pt x="0" y="50"/>
                    <a:pt x="2" y="53"/>
                  </a:cubicBezTo>
                  <a:cubicBezTo>
                    <a:pt x="3" y="57"/>
                    <a:pt x="3" y="61"/>
                    <a:pt x="3" y="62"/>
                  </a:cubicBezTo>
                  <a:cubicBezTo>
                    <a:pt x="4" y="64"/>
                    <a:pt x="10" y="63"/>
                    <a:pt x="11" y="67"/>
                  </a:cubicBezTo>
                  <a:cubicBezTo>
                    <a:pt x="12" y="70"/>
                    <a:pt x="3" y="76"/>
                    <a:pt x="3" y="78"/>
                  </a:cubicBezTo>
                  <a:cubicBezTo>
                    <a:pt x="3" y="79"/>
                    <a:pt x="3" y="80"/>
                    <a:pt x="4" y="81"/>
                  </a:cubicBezTo>
                  <a:cubicBezTo>
                    <a:pt x="8" y="81"/>
                    <a:pt x="13" y="81"/>
                    <a:pt x="17" y="82"/>
                  </a:cubicBezTo>
                  <a:cubicBezTo>
                    <a:pt x="22" y="83"/>
                    <a:pt x="49" y="79"/>
                    <a:pt x="49" y="78"/>
                  </a:cubicBezTo>
                  <a:cubicBezTo>
                    <a:pt x="50" y="77"/>
                    <a:pt x="48" y="71"/>
                    <a:pt x="48" y="70"/>
                  </a:cubicBezTo>
                  <a:cubicBezTo>
                    <a:pt x="49" y="69"/>
                    <a:pt x="52" y="66"/>
                    <a:pt x="55" y="66"/>
                  </a:cubicBezTo>
                  <a:cubicBezTo>
                    <a:pt x="58" y="66"/>
                    <a:pt x="60" y="67"/>
                    <a:pt x="60" y="65"/>
                  </a:cubicBezTo>
                  <a:cubicBezTo>
                    <a:pt x="60" y="63"/>
                    <a:pt x="68" y="60"/>
                    <a:pt x="69" y="62"/>
                  </a:cubicBezTo>
                  <a:cubicBezTo>
                    <a:pt x="70" y="64"/>
                    <a:pt x="72" y="63"/>
                    <a:pt x="73" y="58"/>
                  </a:cubicBezTo>
                  <a:cubicBezTo>
                    <a:pt x="73" y="54"/>
                    <a:pt x="72" y="50"/>
                    <a:pt x="75" y="50"/>
                  </a:cubicBezTo>
                  <a:cubicBezTo>
                    <a:pt x="78" y="50"/>
                    <a:pt x="81" y="48"/>
                    <a:pt x="81" y="46"/>
                  </a:cubicBezTo>
                  <a:cubicBezTo>
                    <a:pt x="81" y="45"/>
                    <a:pt x="77" y="42"/>
                    <a:pt x="78" y="41"/>
                  </a:cubicBezTo>
                  <a:cubicBezTo>
                    <a:pt x="79" y="40"/>
                    <a:pt x="86" y="44"/>
                    <a:pt x="87" y="41"/>
                  </a:cubicBezTo>
                  <a:cubicBezTo>
                    <a:pt x="88" y="39"/>
                    <a:pt x="87" y="37"/>
                    <a:pt x="88" y="35"/>
                  </a:cubicBezTo>
                  <a:cubicBezTo>
                    <a:pt x="89" y="33"/>
                    <a:pt x="92" y="31"/>
                    <a:pt x="92" y="29"/>
                  </a:cubicBezTo>
                  <a:cubicBezTo>
                    <a:pt x="92" y="27"/>
                    <a:pt x="92" y="26"/>
                    <a:pt x="90" y="25"/>
                  </a:cubicBezTo>
                  <a:cubicBezTo>
                    <a:pt x="89" y="23"/>
                    <a:pt x="89" y="21"/>
                    <a:pt x="92" y="20"/>
                  </a:cubicBezTo>
                  <a:cubicBezTo>
                    <a:pt x="92" y="20"/>
                    <a:pt x="92" y="20"/>
                    <a:pt x="93" y="20"/>
                  </a:cubicBezTo>
                  <a:cubicBezTo>
                    <a:pt x="94" y="20"/>
                    <a:pt x="96" y="19"/>
                    <a:pt x="97" y="19"/>
                  </a:cubicBezTo>
                  <a:cubicBezTo>
                    <a:pt x="100" y="16"/>
                    <a:pt x="106" y="15"/>
                    <a:pt x="108" y="15"/>
                  </a:cubicBezTo>
                  <a:cubicBezTo>
                    <a:pt x="110" y="16"/>
                    <a:pt x="113" y="15"/>
                    <a:pt x="116" y="13"/>
                  </a:cubicBezTo>
                  <a:cubicBezTo>
                    <a:pt x="114" y="12"/>
                    <a:pt x="113" y="12"/>
                    <a:pt x="112" y="1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7" name="Google Shape;2047;p124">
              <a:extLst>
                <a:ext uri="{FF2B5EF4-FFF2-40B4-BE49-F238E27FC236}">
                  <a16:creationId xmlns:a16="http://schemas.microsoft.com/office/drawing/2014/main" id="{6F9D3566-3495-D7C4-DFB6-B1E20B52B758}"/>
                </a:ext>
              </a:extLst>
            </p:cNvPr>
            <p:cNvSpPr/>
            <p:nvPr/>
          </p:nvSpPr>
          <p:spPr>
            <a:xfrm>
              <a:off x="6920269" y="3339400"/>
              <a:ext cx="379915" cy="352773"/>
            </a:xfrm>
            <a:custGeom>
              <a:avLst/>
              <a:gdLst/>
              <a:ahLst/>
              <a:cxnLst/>
              <a:rect l="l" t="t" r="r" b="b"/>
              <a:pathLst>
                <a:path w="133" h="120" extrusionOk="0">
                  <a:moveTo>
                    <a:pt x="127" y="12"/>
                  </a:moveTo>
                  <a:cubicBezTo>
                    <a:pt x="123" y="11"/>
                    <a:pt x="123" y="7"/>
                    <a:pt x="123" y="6"/>
                  </a:cubicBezTo>
                  <a:cubicBezTo>
                    <a:pt x="123" y="5"/>
                    <a:pt x="119" y="3"/>
                    <a:pt x="116" y="0"/>
                  </a:cubicBezTo>
                  <a:cubicBezTo>
                    <a:pt x="115" y="0"/>
                    <a:pt x="114" y="1"/>
                    <a:pt x="113" y="1"/>
                  </a:cubicBezTo>
                  <a:cubicBezTo>
                    <a:pt x="113" y="0"/>
                    <a:pt x="112" y="0"/>
                    <a:pt x="112" y="0"/>
                  </a:cubicBezTo>
                  <a:cubicBezTo>
                    <a:pt x="109" y="2"/>
                    <a:pt x="106" y="3"/>
                    <a:pt x="104" y="2"/>
                  </a:cubicBezTo>
                  <a:cubicBezTo>
                    <a:pt x="102" y="2"/>
                    <a:pt x="96" y="3"/>
                    <a:pt x="93" y="6"/>
                  </a:cubicBezTo>
                  <a:cubicBezTo>
                    <a:pt x="92" y="6"/>
                    <a:pt x="90" y="7"/>
                    <a:pt x="89" y="7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5" y="8"/>
                    <a:pt x="85" y="10"/>
                    <a:pt x="86" y="12"/>
                  </a:cubicBezTo>
                  <a:cubicBezTo>
                    <a:pt x="88" y="13"/>
                    <a:pt x="88" y="14"/>
                    <a:pt x="88" y="16"/>
                  </a:cubicBezTo>
                  <a:cubicBezTo>
                    <a:pt x="88" y="18"/>
                    <a:pt x="85" y="20"/>
                    <a:pt x="84" y="22"/>
                  </a:cubicBezTo>
                  <a:cubicBezTo>
                    <a:pt x="83" y="24"/>
                    <a:pt x="84" y="26"/>
                    <a:pt x="83" y="28"/>
                  </a:cubicBezTo>
                  <a:cubicBezTo>
                    <a:pt x="82" y="31"/>
                    <a:pt x="75" y="27"/>
                    <a:pt x="74" y="28"/>
                  </a:cubicBezTo>
                  <a:cubicBezTo>
                    <a:pt x="73" y="29"/>
                    <a:pt x="77" y="32"/>
                    <a:pt x="77" y="33"/>
                  </a:cubicBezTo>
                  <a:cubicBezTo>
                    <a:pt x="77" y="35"/>
                    <a:pt x="74" y="37"/>
                    <a:pt x="71" y="37"/>
                  </a:cubicBezTo>
                  <a:cubicBezTo>
                    <a:pt x="68" y="37"/>
                    <a:pt x="69" y="41"/>
                    <a:pt x="69" y="45"/>
                  </a:cubicBezTo>
                  <a:cubicBezTo>
                    <a:pt x="68" y="50"/>
                    <a:pt x="66" y="51"/>
                    <a:pt x="65" y="49"/>
                  </a:cubicBezTo>
                  <a:cubicBezTo>
                    <a:pt x="64" y="47"/>
                    <a:pt x="56" y="50"/>
                    <a:pt x="56" y="52"/>
                  </a:cubicBezTo>
                  <a:cubicBezTo>
                    <a:pt x="56" y="54"/>
                    <a:pt x="54" y="53"/>
                    <a:pt x="51" y="53"/>
                  </a:cubicBezTo>
                  <a:cubicBezTo>
                    <a:pt x="48" y="53"/>
                    <a:pt x="45" y="56"/>
                    <a:pt x="44" y="57"/>
                  </a:cubicBezTo>
                  <a:cubicBezTo>
                    <a:pt x="44" y="58"/>
                    <a:pt x="46" y="64"/>
                    <a:pt x="45" y="65"/>
                  </a:cubicBezTo>
                  <a:cubicBezTo>
                    <a:pt x="45" y="66"/>
                    <a:pt x="18" y="70"/>
                    <a:pt x="13" y="69"/>
                  </a:cubicBezTo>
                  <a:cubicBezTo>
                    <a:pt x="9" y="68"/>
                    <a:pt x="4" y="68"/>
                    <a:pt x="0" y="68"/>
                  </a:cubicBezTo>
                  <a:cubicBezTo>
                    <a:pt x="2" y="69"/>
                    <a:pt x="4" y="71"/>
                    <a:pt x="4" y="72"/>
                  </a:cubicBezTo>
                  <a:cubicBezTo>
                    <a:pt x="5" y="75"/>
                    <a:pt x="9" y="77"/>
                    <a:pt x="13" y="79"/>
                  </a:cubicBezTo>
                  <a:cubicBezTo>
                    <a:pt x="16" y="81"/>
                    <a:pt x="14" y="87"/>
                    <a:pt x="16" y="88"/>
                  </a:cubicBezTo>
                  <a:cubicBezTo>
                    <a:pt x="18" y="89"/>
                    <a:pt x="21" y="94"/>
                    <a:pt x="18" y="94"/>
                  </a:cubicBezTo>
                  <a:cubicBezTo>
                    <a:pt x="16" y="94"/>
                    <a:pt x="13" y="95"/>
                    <a:pt x="11" y="96"/>
                  </a:cubicBezTo>
                  <a:cubicBezTo>
                    <a:pt x="8" y="97"/>
                    <a:pt x="6" y="101"/>
                    <a:pt x="6" y="104"/>
                  </a:cubicBezTo>
                  <a:cubicBezTo>
                    <a:pt x="6" y="105"/>
                    <a:pt x="6" y="106"/>
                    <a:pt x="6" y="106"/>
                  </a:cubicBezTo>
                  <a:cubicBezTo>
                    <a:pt x="13" y="107"/>
                    <a:pt x="20" y="106"/>
                    <a:pt x="21" y="105"/>
                  </a:cubicBezTo>
                  <a:cubicBezTo>
                    <a:pt x="22" y="104"/>
                    <a:pt x="25" y="103"/>
                    <a:pt x="27" y="104"/>
                  </a:cubicBezTo>
                  <a:cubicBezTo>
                    <a:pt x="29" y="106"/>
                    <a:pt x="37" y="106"/>
                    <a:pt x="40" y="104"/>
                  </a:cubicBezTo>
                  <a:cubicBezTo>
                    <a:pt x="44" y="102"/>
                    <a:pt x="46" y="104"/>
                    <a:pt x="47" y="106"/>
                  </a:cubicBezTo>
                  <a:cubicBezTo>
                    <a:pt x="47" y="108"/>
                    <a:pt x="48" y="109"/>
                    <a:pt x="50" y="111"/>
                  </a:cubicBezTo>
                  <a:cubicBezTo>
                    <a:pt x="52" y="112"/>
                    <a:pt x="51" y="114"/>
                    <a:pt x="52" y="116"/>
                  </a:cubicBezTo>
                  <a:cubicBezTo>
                    <a:pt x="53" y="118"/>
                    <a:pt x="56" y="118"/>
                    <a:pt x="59" y="119"/>
                  </a:cubicBezTo>
                  <a:cubicBezTo>
                    <a:pt x="59" y="119"/>
                    <a:pt x="60" y="120"/>
                    <a:pt x="60" y="120"/>
                  </a:cubicBezTo>
                  <a:cubicBezTo>
                    <a:pt x="60" y="120"/>
                    <a:pt x="61" y="119"/>
                    <a:pt x="61" y="119"/>
                  </a:cubicBezTo>
                  <a:cubicBezTo>
                    <a:pt x="63" y="117"/>
                    <a:pt x="63" y="113"/>
                    <a:pt x="68" y="114"/>
                  </a:cubicBezTo>
                  <a:cubicBezTo>
                    <a:pt x="73" y="115"/>
                    <a:pt x="73" y="113"/>
                    <a:pt x="76" y="114"/>
                  </a:cubicBezTo>
                  <a:cubicBezTo>
                    <a:pt x="79" y="115"/>
                    <a:pt x="80" y="114"/>
                    <a:pt x="82" y="112"/>
                  </a:cubicBezTo>
                  <a:cubicBezTo>
                    <a:pt x="83" y="110"/>
                    <a:pt x="80" y="107"/>
                    <a:pt x="79" y="105"/>
                  </a:cubicBezTo>
                  <a:cubicBezTo>
                    <a:pt x="77" y="103"/>
                    <a:pt x="75" y="100"/>
                    <a:pt x="75" y="97"/>
                  </a:cubicBezTo>
                  <a:cubicBezTo>
                    <a:pt x="76" y="94"/>
                    <a:pt x="70" y="94"/>
                    <a:pt x="70" y="91"/>
                  </a:cubicBezTo>
                  <a:cubicBezTo>
                    <a:pt x="70" y="89"/>
                    <a:pt x="75" y="84"/>
                    <a:pt x="76" y="83"/>
                  </a:cubicBezTo>
                  <a:cubicBezTo>
                    <a:pt x="77" y="83"/>
                    <a:pt x="81" y="86"/>
                    <a:pt x="82" y="84"/>
                  </a:cubicBezTo>
                  <a:cubicBezTo>
                    <a:pt x="83" y="82"/>
                    <a:pt x="86" y="83"/>
                    <a:pt x="88" y="84"/>
                  </a:cubicBezTo>
                  <a:cubicBezTo>
                    <a:pt x="89" y="84"/>
                    <a:pt x="92" y="81"/>
                    <a:pt x="92" y="78"/>
                  </a:cubicBezTo>
                  <a:cubicBezTo>
                    <a:pt x="93" y="75"/>
                    <a:pt x="98" y="75"/>
                    <a:pt x="99" y="74"/>
                  </a:cubicBezTo>
                  <a:cubicBezTo>
                    <a:pt x="100" y="73"/>
                    <a:pt x="101" y="66"/>
                    <a:pt x="102" y="65"/>
                  </a:cubicBezTo>
                  <a:cubicBezTo>
                    <a:pt x="103" y="64"/>
                    <a:pt x="107" y="65"/>
                    <a:pt x="107" y="61"/>
                  </a:cubicBezTo>
                  <a:cubicBezTo>
                    <a:pt x="107" y="58"/>
                    <a:pt x="109" y="57"/>
                    <a:pt x="111" y="57"/>
                  </a:cubicBezTo>
                  <a:cubicBezTo>
                    <a:pt x="113" y="56"/>
                    <a:pt x="112" y="53"/>
                    <a:pt x="112" y="51"/>
                  </a:cubicBezTo>
                  <a:cubicBezTo>
                    <a:pt x="113" y="48"/>
                    <a:pt x="114" y="45"/>
                    <a:pt x="116" y="45"/>
                  </a:cubicBezTo>
                  <a:cubicBezTo>
                    <a:pt x="119" y="44"/>
                    <a:pt x="115" y="41"/>
                    <a:pt x="113" y="41"/>
                  </a:cubicBezTo>
                  <a:cubicBezTo>
                    <a:pt x="110" y="42"/>
                    <a:pt x="108" y="34"/>
                    <a:pt x="108" y="34"/>
                  </a:cubicBezTo>
                  <a:cubicBezTo>
                    <a:pt x="108" y="34"/>
                    <a:pt x="108" y="27"/>
                    <a:pt x="106" y="26"/>
                  </a:cubicBezTo>
                  <a:cubicBezTo>
                    <a:pt x="105" y="25"/>
                    <a:pt x="107" y="22"/>
                    <a:pt x="111" y="22"/>
                  </a:cubicBezTo>
                  <a:cubicBezTo>
                    <a:pt x="114" y="22"/>
                    <a:pt x="120" y="25"/>
                    <a:pt x="123" y="24"/>
                  </a:cubicBezTo>
                  <a:cubicBezTo>
                    <a:pt x="125" y="22"/>
                    <a:pt x="129" y="21"/>
                    <a:pt x="131" y="21"/>
                  </a:cubicBezTo>
                  <a:cubicBezTo>
                    <a:pt x="132" y="20"/>
                    <a:pt x="133" y="17"/>
                    <a:pt x="133" y="16"/>
                  </a:cubicBezTo>
                  <a:cubicBezTo>
                    <a:pt x="132" y="15"/>
                    <a:pt x="130" y="13"/>
                    <a:pt x="127" y="1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8" name="Google Shape;2048;p124">
              <a:extLst>
                <a:ext uri="{FF2B5EF4-FFF2-40B4-BE49-F238E27FC236}">
                  <a16:creationId xmlns:a16="http://schemas.microsoft.com/office/drawing/2014/main" id="{56D6CD62-559D-BD49-E25D-CDDA0242710E}"/>
                </a:ext>
              </a:extLst>
            </p:cNvPr>
            <p:cNvSpPr/>
            <p:nvPr/>
          </p:nvSpPr>
          <p:spPr>
            <a:xfrm>
              <a:off x="7684990" y="4125197"/>
              <a:ext cx="1059847" cy="394571"/>
            </a:xfrm>
            <a:custGeom>
              <a:avLst/>
              <a:gdLst/>
              <a:ahLst/>
              <a:cxnLst/>
              <a:rect l="l" t="t" r="r" b="b"/>
              <a:pathLst>
                <a:path w="370" h="134" extrusionOk="0">
                  <a:moveTo>
                    <a:pt x="27" y="57"/>
                  </a:moveTo>
                  <a:cubicBezTo>
                    <a:pt x="26" y="58"/>
                    <a:pt x="29" y="63"/>
                    <a:pt x="31" y="61"/>
                  </a:cubicBezTo>
                  <a:cubicBezTo>
                    <a:pt x="32" y="60"/>
                    <a:pt x="28" y="53"/>
                    <a:pt x="27" y="57"/>
                  </a:cubicBezTo>
                  <a:close/>
                  <a:moveTo>
                    <a:pt x="105" y="71"/>
                  </a:moveTo>
                  <a:cubicBezTo>
                    <a:pt x="105" y="69"/>
                    <a:pt x="99" y="70"/>
                    <a:pt x="100" y="73"/>
                  </a:cubicBezTo>
                  <a:cubicBezTo>
                    <a:pt x="102" y="76"/>
                    <a:pt x="105" y="73"/>
                    <a:pt x="105" y="71"/>
                  </a:cubicBezTo>
                  <a:close/>
                  <a:moveTo>
                    <a:pt x="15" y="36"/>
                  </a:moveTo>
                  <a:cubicBezTo>
                    <a:pt x="15" y="39"/>
                    <a:pt x="17" y="46"/>
                    <a:pt x="20" y="43"/>
                  </a:cubicBezTo>
                  <a:cubicBezTo>
                    <a:pt x="23" y="40"/>
                    <a:pt x="16" y="34"/>
                    <a:pt x="15" y="36"/>
                  </a:cubicBezTo>
                  <a:close/>
                  <a:moveTo>
                    <a:pt x="195" y="77"/>
                  </a:moveTo>
                  <a:cubicBezTo>
                    <a:pt x="198" y="77"/>
                    <a:pt x="198" y="82"/>
                    <a:pt x="197" y="85"/>
                  </a:cubicBezTo>
                  <a:cubicBezTo>
                    <a:pt x="196" y="89"/>
                    <a:pt x="195" y="96"/>
                    <a:pt x="198" y="95"/>
                  </a:cubicBezTo>
                  <a:cubicBezTo>
                    <a:pt x="202" y="93"/>
                    <a:pt x="204" y="89"/>
                    <a:pt x="202" y="87"/>
                  </a:cubicBezTo>
                  <a:cubicBezTo>
                    <a:pt x="200" y="85"/>
                    <a:pt x="200" y="75"/>
                    <a:pt x="201" y="72"/>
                  </a:cubicBezTo>
                  <a:cubicBezTo>
                    <a:pt x="202" y="70"/>
                    <a:pt x="209" y="71"/>
                    <a:pt x="206" y="76"/>
                  </a:cubicBezTo>
                  <a:cubicBezTo>
                    <a:pt x="204" y="80"/>
                    <a:pt x="210" y="79"/>
                    <a:pt x="210" y="84"/>
                  </a:cubicBezTo>
                  <a:cubicBezTo>
                    <a:pt x="210" y="88"/>
                    <a:pt x="214" y="86"/>
                    <a:pt x="218" y="85"/>
                  </a:cubicBezTo>
                  <a:cubicBezTo>
                    <a:pt x="222" y="83"/>
                    <a:pt x="221" y="81"/>
                    <a:pt x="218" y="78"/>
                  </a:cubicBezTo>
                  <a:cubicBezTo>
                    <a:pt x="216" y="76"/>
                    <a:pt x="220" y="71"/>
                    <a:pt x="217" y="69"/>
                  </a:cubicBezTo>
                  <a:cubicBezTo>
                    <a:pt x="213" y="67"/>
                    <a:pt x="211" y="63"/>
                    <a:pt x="214" y="62"/>
                  </a:cubicBezTo>
                  <a:cubicBezTo>
                    <a:pt x="217" y="62"/>
                    <a:pt x="227" y="56"/>
                    <a:pt x="226" y="54"/>
                  </a:cubicBezTo>
                  <a:cubicBezTo>
                    <a:pt x="225" y="51"/>
                    <a:pt x="211" y="54"/>
                    <a:pt x="210" y="58"/>
                  </a:cubicBezTo>
                  <a:cubicBezTo>
                    <a:pt x="209" y="63"/>
                    <a:pt x="199" y="58"/>
                    <a:pt x="200" y="51"/>
                  </a:cubicBezTo>
                  <a:cubicBezTo>
                    <a:pt x="201" y="43"/>
                    <a:pt x="221" y="42"/>
                    <a:pt x="226" y="45"/>
                  </a:cubicBezTo>
                  <a:cubicBezTo>
                    <a:pt x="232" y="47"/>
                    <a:pt x="238" y="40"/>
                    <a:pt x="240" y="36"/>
                  </a:cubicBezTo>
                  <a:cubicBezTo>
                    <a:pt x="243" y="32"/>
                    <a:pt x="236" y="37"/>
                    <a:pt x="232" y="40"/>
                  </a:cubicBezTo>
                  <a:cubicBezTo>
                    <a:pt x="228" y="42"/>
                    <a:pt x="217" y="39"/>
                    <a:pt x="212" y="37"/>
                  </a:cubicBezTo>
                  <a:cubicBezTo>
                    <a:pt x="206" y="36"/>
                    <a:pt x="206" y="41"/>
                    <a:pt x="202" y="41"/>
                  </a:cubicBezTo>
                  <a:cubicBezTo>
                    <a:pt x="197" y="42"/>
                    <a:pt x="198" y="52"/>
                    <a:pt x="196" y="53"/>
                  </a:cubicBezTo>
                  <a:cubicBezTo>
                    <a:pt x="194" y="55"/>
                    <a:pt x="194" y="62"/>
                    <a:pt x="190" y="69"/>
                  </a:cubicBezTo>
                  <a:cubicBezTo>
                    <a:pt x="186" y="76"/>
                    <a:pt x="191" y="77"/>
                    <a:pt x="195" y="77"/>
                  </a:cubicBezTo>
                  <a:close/>
                  <a:moveTo>
                    <a:pt x="86" y="83"/>
                  </a:moveTo>
                  <a:cubicBezTo>
                    <a:pt x="86" y="80"/>
                    <a:pt x="87" y="76"/>
                    <a:pt x="87" y="75"/>
                  </a:cubicBezTo>
                  <a:cubicBezTo>
                    <a:pt x="87" y="73"/>
                    <a:pt x="88" y="72"/>
                    <a:pt x="91" y="73"/>
                  </a:cubicBezTo>
                  <a:cubicBezTo>
                    <a:pt x="93" y="73"/>
                    <a:pt x="93" y="68"/>
                    <a:pt x="91" y="68"/>
                  </a:cubicBezTo>
                  <a:cubicBezTo>
                    <a:pt x="89" y="67"/>
                    <a:pt x="88" y="61"/>
                    <a:pt x="84" y="61"/>
                  </a:cubicBezTo>
                  <a:cubicBezTo>
                    <a:pt x="80" y="61"/>
                    <a:pt x="81" y="65"/>
                    <a:pt x="83" y="65"/>
                  </a:cubicBezTo>
                  <a:cubicBezTo>
                    <a:pt x="86" y="65"/>
                    <a:pt x="87" y="67"/>
                    <a:pt x="86" y="69"/>
                  </a:cubicBezTo>
                  <a:cubicBezTo>
                    <a:pt x="86" y="71"/>
                    <a:pt x="85" y="67"/>
                    <a:pt x="81" y="67"/>
                  </a:cubicBezTo>
                  <a:cubicBezTo>
                    <a:pt x="78" y="68"/>
                    <a:pt x="80" y="63"/>
                    <a:pt x="76" y="63"/>
                  </a:cubicBezTo>
                  <a:cubicBezTo>
                    <a:pt x="73" y="63"/>
                    <a:pt x="73" y="56"/>
                    <a:pt x="69" y="56"/>
                  </a:cubicBezTo>
                  <a:cubicBezTo>
                    <a:pt x="65" y="56"/>
                    <a:pt x="65" y="53"/>
                    <a:pt x="68" y="50"/>
                  </a:cubicBezTo>
                  <a:cubicBezTo>
                    <a:pt x="70" y="48"/>
                    <a:pt x="64" y="46"/>
                    <a:pt x="64" y="43"/>
                  </a:cubicBezTo>
                  <a:cubicBezTo>
                    <a:pt x="64" y="40"/>
                    <a:pt x="59" y="42"/>
                    <a:pt x="59" y="39"/>
                  </a:cubicBezTo>
                  <a:cubicBezTo>
                    <a:pt x="59" y="37"/>
                    <a:pt x="57" y="38"/>
                    <a:pt x="55" y="35"/>
                  </a:cubicBezTo>
                  <a:cubicBezTo>
                    <a:pt x="53" y="32"/>
                    <a:pt x="52" y="35"/>
                    <a:pt x="50" y="33"/>
                  </a:cubicBezTo>
                  <a:cubicBezTo>
                    <a:pt x="48" y="31"/>
                    <a:pt x="46" y="30"/>
                    <a:pt x="44" y="30"/>
                  </a:cubicBezTo>
                  <a:cubicBezTo>
                    <a:pt x="42" y="31"/>
                    <a:pt x="39" y="27"/>
                    <a:pt x="37" y="23"/>
                  </a:cubicBezTo>
                  <a:cubicBezTo>
                    <a:pt x="36" y="20"/>
                    <a:pt x="25" y="15"/>
                    <a:pt x="24" y="11"/>
                  </a:cubicBezTo>
                  <a:cubicBezTo>
                    <a:pt x="22" y="7"/>
                    <a:pt x="18" y="6"/>
                    <a:pt x="12" y="6"/>
                  </a:cubicBezTo>
                  <a:cubicBezTo>
                    <a:pt x="6" y="6"/>
                    <a:pt x="3" y="0"/>
                    <a:pt x="1" y="3"/>
                  </a:cubicBezTo>
                  <a:cubicBezTo>
                    <a:pt x="0" y="7"/>
                    <a:pt x="8" y="16"/>
                    <a:pt x="12" y="18"/>
                  </a:cubicBezTo>
                  <a:cubicBezTo>
                    <a:pt x="16" y="21"/>
                    <a:pt x="19" y="29"/>
                    <a:pt x="23" y="30"/>
                  </a:cubicBezTo>
                  <a:cubicBezTo>
                    <a:pt x="28" y="30"/>
                    <a:pt x="29" y="45"/>
                    <a:pt x="32" y="46"/>
                  </a:cubicBezTo>
                  <a:cubicBezTo>
                    <a:pt x="36" y="46"/>
                    <a:pt x="43" y="58"/>
                    <a:pt x="45" y="64"/>
                  </a:cubicBezTo>
                  <a:cubicBezTo>
                    <a:pt x="46" y="71"/>
                    <a:pt x="54" y="74"/>
                    <a:pt x="56" y="78"/>
                  </a:cubicBezTo>
                  <a:cubicBezTo>
                    <a:pt x="59" y="83"/>
                    <a:pt x="69" y="89"/>
                    <a:pt x="71" y="91"/>
                  </a:cubicBezTo>
                  <a:cubicBezTo>
                    <a:pt x="72" y="93"/>
                    <a:pt x="74" y="97"/>
                    <a:pt x="75" y="95"/>
                  </a:cubicBezTo>
                  <a:cubicBezTo>
                    <a:pt x="76" y="93"/>
                    <a:pt x="81" y="95"/>
                    <a:pt x="83" y="95"/>
                  </a:cubicBezTo>
                  <a:cubicBezTo>
                    <a:pt x="86" y="95"/>
                    <a:pt x="86" y="86"/>
                    <a:pt x="86" y="83"/>
                  </a:cubicBezTo>
                  <a:close/>
                  <a:moveTo>
                    <a:pt x="268" y="45"/>
                  </a:moveTo>
                  <a:cubicBezTo>
                    <a:pt x="273" y="46"/>
                    <a:pt x="271" y="42"/>
                    <a:pt x="271" y="39"/>
                  </a:cubicBezTo>
                  <a:cubicBezTo>
                    <a:pt x="271" y="36"/>
                    <a:pt x="266" y="39"/>
                    <a:pt x="266" y="37"/>
                  </a:cubicBezTo>
                  <a:cubicBezTo>
                    <a:pt x="266" y="35"/>
                    <a:pt x="264" y="29"/>
                    <a:pt x="260" y="34"/>
                  </a:cubicBezTo>
                  <a:cubicBezTo>
                    <a:pt x="257" y="39"/>
                    <a:pt x="262" y="52"/>
                    <a:pt x="265" y="51"/>
                  </a:cubicBezTo>
                  <a:cubicBezTo>
                    <a:pt x="267" y="51"/>
                    <a:pt x="263" y="45"/>
                    <a:pt x="268" y="45"/>
                  </a:cubicBezTo>
                  <a:close/>
                  <a:moveTo>
                    <a:pt x="248" y="75"/>
                  </a:moveTo>
                  <a:cubicBezTo>
                    <a:pt x="249" y="79"/>
                    <a:pt x="256" y="81"/>
                    <a:pt x="258" y="77"/>
                  </a:cubicBezTo>
                  <a:cubicBezTo>
                    <a:pt x="260" y="74"/>
                    <a:pt x="247" y="70"/>
                    <a:pt x="248" y="75"/>
                  </a:cubicBezTo>
                  <a:close/>
                  <a:moveTo>
                    <a:pt x="230" y="115"/>
                  </a:moveTo>
                  <a:cubicBezTo>
                    <a:pt x="223" y="114"/>
                    <a:pt x="219" y="119"/>
                    <a:pt x="212" y="116"/>
                  </a:cubicBezTo>
                  <a:cubicBezTo>
                    <a:pt x="206" y="114"/>
                    <a:pt x="196" y="116"/>
                    <a:pt x="197" y="119"/>
                  </a:cubicBezTo>
                  <a:cubicBezTo>
                    <a:pt x="198" y="120"/>
                    <a:pt x="204" y="121"/>
                    <a:pt x="210" y="121"/>
                  </a:cubicBezTo>
                  <a:cubicBezTo>
                    <a:pt x="217" y="121"/>
                    <a:pt x="223" y="118"/>
                    <a:pt x="227" y="117"/>
                  </a:cubicBezTo>
                  <a:cubicBezTo>
                    <a:pt x="231" y="117"/>
                    <a:pt x="236" y="116"/>
                    <a:pt x="230" y="115"/>
                  </a:cubicBezTo>
                  <a:close/>
                  <a:moveTo>
                    <a:pt x="280" y="71"/>
                  </a:moveTo>
                  <a:cubicBezTo>
                    <a:pt x="274" y="70"/>
                    <a:pt x="264" y="71"/>
                    <a:pt x="265" y="74"/>
                  </a:cubicBezTo>
                  <a:cubicBezTo>
                    <a:pt x="266" y="77"/>
                    <a:pt x="271" y="76"/>
                    <a:pt x="276" y="76"/>
                  </a:cubicBezTo>
                  <a:cubicBezTo>
                    <a:pt x="281" y="76"/>
                    <a:pt x="283" y="80"/>
                    <a:pt x="286" y="80"/>
                  </a:cubicBezTo>
                  <a:cubicBezTo>
                    <a:pt x="288" y="80"/>
                    <a:pt x="287" y="73"/>
                    <a:pt x="280" y="71"/>
                  </a:cubicBezTo>
                  <a:close/>
                  <a:moveTo>
                    <a:pt x="155" y="112"/>
                  </a:moveTo>
                  <a:cubicBezTo>
                    <a:pt x="155" y="110"/>
                    <a:pt x="146" y="112"/>
                    <a:pt x="141" y="110"/>
                  </a:cubicBezTo>
                  <a:cubicBezTo>
                    <a:pt x="137" y="108"/>
                    <a:pt x="146" y="107"/>
                    <a:pt x="149" y="105"/>
                  </a:cubicBezTo>
                  <a:cubicBezTo>
                    <a:pt x="152" y="103"/>
                    <a:pt x="147" y="102"/>
                    <a:pt x="140" y="105"/>
                  </a:cubicBezTo>
                  <a:cubicBezTo>
                    <a:pt x="132" y="107"/>
                    <a:pt x="123" y="99"/>
                    <a:pt x="123" y="103"/>
                  </a:cubicBezTo>
                  <a:cubicBezTo>
                    <a:pt x="123" y="106"/>
                    <a:pt x="109" y="101"/>
                    <a:pt x="106" y="99"/>
                  </a:cubicBezTo>
                  <a:cubicBezTo>
                    <a:pt x="103" y="96"/>
                    <a:pt x="90" y="93"/>
                    <a:pt x="87" y="98"/>
                  </a:cubicBezTo>
                  <a:cubicBezTo>
                    <a:pt x="84" y="102"/>
                    <a:pt x="82" y="98"/>
                    <a:pt x="83" y="103"/>
                  </a:cubicBezTo>
                  <a:cubicBezTo>
                    <a:pt x="84" y="105"/>
                    <a:pt x="87" y="104"/>
                    <a:pt x="89" y="104"/>
                  </a:cubicBezTo>
                  <a:cubicBezTo>
                    <a:pt x="91" y="104"/>
                    <a:pt x="90" y="108"/>
                    <a:pt x="93" y="108"/>
                  </a:cubicBezTo>
                  <a:cubicBezTo>
                    <a:pt x="97" y="109"/>
                    <a:pt x="107" y="112"/>
                    <a:pt x="108" y="110"/>
                  </a:cubicBezTo>
                  <a:cubicBezTo>
                    <a:pt x="109" y="107"/>
                    <a:pt x="118" y="110"/>
                    <a:pt x="123" y="113"/>
                  </a:cubicBezTo>
                  <a:cubicBezTo>
                    <a:pt x="128" y="117"/>
                    <a:pt x="139" y="117"/>
                    <a:pt x="143" y="117"/>
                  </a:cubicBezTo>
                  <a:cubicBezTo>
                    <a:pt x="147" y="116"/>
                    <a:pt x="152" y="119"/>
                    <a:pt x="154" y="117"/>
                  </a:cubicBezTo>
                  <a:cubicBezTo>
                    <a:pt x="155" y="115"/>
                    <a:pt x="158" y="121"/>
                    <a:pt x="163" y="117"/>
                  </a:cubicBezTo>
                  <a:cubicBezTo>
                    <a:pt x="168" y="114"/>
                    <a:pt x="155" y="115"/>
                    <a:pt x="155" y="112"/>
                  </a:cubicBezTo>
                  <a:close/>
                  <a:moveTo>
                    <a:pt x="342" y="61"/>
                  </a:moveTo>
                  <a:cubicBezTo>
                    <a:pt x="339" y="61"/>
                    <a:pt x="338" y="67"/>
                    <a:pt x="335" y="67"/>
                  </a:cubicBezTo>
                  <a:cubicBezTo>
                    <a:pt x="332" y="67"/>
                    <a:pt x="328" y="73"/>
                    <a:pt x="322" y="75"/>
                  </a:cubicBezTo>
                  <a:cubicBezTo>
                    <a:pt x="316" y="77"/>
                    <a:pt x="316" y="59"/>
                    <a:pt x="313" y="55"/>
                  </a:cubicBezTo>
                  <a:cubicBezTo>
                    <a:pt x="311" y="52"/>
                    <a:pt x="297" y="49"/>
                    <a:pt x="295" y="53"/>
                  </a:cubicBezTo>
                  <a:cubicBezTo>
                    <a:pt x="294" y="57"/>
                    <a:pt x="289" y="55"/>
                    <a:pt x="288" y="58"/>
                  </a:cubicBezTo>
                  <a:cubicBezTo>
                    <a:pt x="288" y="61"/>
                    <a:pt x="289" y="60"/>
                    <a:pt x="293" y="60"/>
                  </a:cubicBezTo>
                  <a:cubicBezTo>
                    <a:pt x="296" y="60"/>
                    <a:pt x="296" y="63"/>
                    <a:pt x="297" y="66"/>
                  </a:cubicBezTo>
                  <a:cubicBezTo>
                    <a:pt x="298" y="69"/>
                    <a:pt x="307" y="67"/>
                    <a:pt x="310" y="66"/>
                  </a:cubicBezTo>
                  <a:cubicBezTo>
                    <a:pt x="313" y="66"/>
                    <a:pt x="313" y="70"/>
                    <a:pt x="309" y="69"/>
                  </a:cubicBezTo>
                  <a:cubicBezTo>
                    <a:pt x="305" y="67"/>
                    <a:pt x="305" y="71"/>
                    <a:pt x="302" y="70"/>
                  </a:cubicBezTo>
                  <a:cubicBezTo>
                    <a:pt x="299" y="69"/>
                    <a:pt x="296" y="70"/>
                    <a:pt x="298" y="71"/>
                  </a:cubicBezTo>
                  <a:cubicBezTo>
                    <a:pt x="299" y="73"/>
                    <a:pt x="303" y="75"/>
                    <a:pt x="303" y="78"/>
                  </a:cubicBezTo>
                  <a:cubicBezTo>
                    <a:pt x="303" y="82"/>
                    <a:pt x="308" y="81"/>
                    <a:pt x="308" y="78"/>
                  </a:cubicBezTo>
                  <a:cubicBezTo>
                    <a:pt x="308" y="75"/>
                    <a:pt x="311" y="79"/>
                    <a:pt x="316" y="81"/>
                  </a:cubicBezTo>
                  <a:cubicBezTo>
                    <a:pt x="322" y="82"/>
                    <a:pt x="318" y="84"/>
                    <a:pt x="323" y="85"/>
                  </a:cubicBezTo>
                  <a:cubicBezTo>
                    <a:pt x="329" y="85"/>
                    <a:pt x="341" y="89"/>
                    <a:pt x="346" y="92"/>
                  </a:cubicBezTo>
                  <a:cubicBezTo>
                    <a:pt x="351" y="96"/>
                    <a:pt x="347" y="98"/>
                    <a:pt x="351" y="102"/>
                  </a:cubicBezTo>
                  <a:cubicBezTo>
                    <a:pt x="354" y="105"/>
                    <a:pt x="355" y="109"/>
                    <a:pt x="350" y="109"/>
                  </a:cubicBezTo>
                  <a:cubicBezTo>
                    <a:pt x="346" y="109"/>
                    <a:pt x="342" y="113"/>
                    <a:pt x="343" y="115"/>
                  </a:cubicBezTo>
                  <a:cubicBezTo>
                    <a:pt x="344" y="117"/>
                    <a:pt x="358" y="114"/>
                    <a:pt x="361" y="114"/>
                  </a:cubicBezTo>
                  <a:cubicBezTo>
                    <a:pt x="363" y="114"/>
                    <a:pt x="366" y="118"/>
                    <a:pt x="370" y="121"/>
                  </a:cubicBezTo>
                  <a:cubicBezTo>
                    <a:pt x="370" y="70"/>
                    <a:pt x="370" y="70"/>
                    <a:pt x="370" y="70"/>
                  </a:cubicBezTo>
                  <a:cubicBezTo>
                    <a:pt x="360" y="67"/>
                    <a:pt x="345" y="60"/>
                    <a:pt x="342" y="61"/>
                  </a:cubicBezTo>
                  <a:close/>
                  <a:moveTo>
                    <a:pt x="239" y="121"/>
                  </a:moveTo>
                  <a:cubicBezTo>
                    <a:pt x="239" y="121"/>
                    <a:pt x="238" y="122"/>
                    <a:pt x="237" y="122"/>
                  </a:cubicBezTo>
                  <a:cubicBezTo>
                    <a:pt x="236" y="123"/>
                    <a:pt x="236" y="124"/>
                    <a:pt x="235" y="124"/>
                  </a:cubicBezTo>
                  <a:cubicBezTo>
                    <a:pt x="235" y="125"/>
                    <a:pt x="234" y="124"/>
                    <a:pt x="233" y="123"/>
                  </a:cubicBezTo>
                  <a:cubicBezTo>
                    <a:pt x="228" y="125"/>
                    <a:pt x="226" y="130"/>
                    <a:pt x="229" y="132"/>
                  </a:cubicBezTo>
                  <a:cubicBezTo>
                    <a:pt x="232" y="133"/>
                    <a:pt x="237" y="129"/>
                    <a:pt x="239" y="126"/>
                  </a:cubicBezTo>
                  <a:cubicBezTo>
                    <a:pt x="240" y="126"/>
                    <a:pt x="240" y="125"/>
                    <a:pt x="240" y="125"/>
                  </a:cubicBezTo>
                  <a:cubicBezTo>
                    <a:pt x="240" y="124"/>
                    <a:pt x="241" y="124"/>
                    <a:pt x="241" y="124"/>
                  </a:cubicBezTo>
                  <a:cubicBezTo>
                    <a:pt x="241" y="124"/>
                    <a:pt x="242" y="124"/>
                    <a:pt x="242" y="123"/>
                  </a:cubicBezTo>
                  <a:cubicBezTo>
                    <a:pt x="241" y="122"/>
                    <a:pt x="240" y="121"/>
                    <a:pt x="239" y="121"/>
                  </a:cubicBezTo>
                  <a:close/>
                  <a:moveTo>
                    <a:pt x="173" y="60"/>
                  </a:moveTo>
                  <a:cubicBezTo>
                    <a:pt x="177" y="57"/>
                    <a:pt x="178" y="52"/>
                    <a:pt x="178" y="47"/>
                  </a:cubicBezTo>
                  <a:cubicBezTo>
                    <a:pt x="177" y="42"/>
                    <a:pt x="188" y="42"/>
                    <a:pt x="190" y="40"/>
                  </a:cubicBezTo>
                  <a:cubicBezTo>
                    <a:pt x="192" y="38"/>
                    <a:pt x="188" y="35"/>
                    <a:pt x="185" y="34"/>
                  </a:cubicBezTo>
                  <a:cubicBezTo>
                    <a:pt x="181" y="32"/>
                    <a:pt x="184" y="29"/>
                    <a:pt x="182" y="27"/>
                  </a:cubicBezTo>
                  <a:cubicBezTo>
                    <a:pt x="180" y="26"/>
                    <a:pt x="176" y="21"/>
                    <a:pt x="179" y="20"/>
                  </a:cubicBezTo>
                  <a:cubicBezTo>
                    <a:pt x="182" y="20"/>
                    <a:pt x="177" y="16"/>
                    <a:pt x="180" y="14"/>
                  </a:cubicBezTo>
                  <a:cubicBezTo>
                    <a:pt x="180" y="14"/>
                    <a:pt x="181" y="14"/>
                    <a:pt x="181" y="14"/>
                  </a:cubicBezTo>
                  <a:cubicBezTo>
                    <a:pt x="179" y="13"/>
                    <a:pt x="178" y="12"/>
                    <a:pt x="177" y="12"/>
                  </a:cubicBezTo>
                  <a:cubicBezTo>
                    <a:pt x="173" y="12"/>
                    <a:pt x="164" y="12"/>
                    <a:pt x="165" y="18"/>
                  </a:cubicBezTo>
                  <a:cubicBezTo>
                    <a:pt x="165" y="24"/>
                    <a:pt x="160" y="22"/>
                    <a:pt x="160" y="25"/>
                  </a:cubicBezTo>
                  <a:cubicBezTo>
                    <a:pt x="161" y="28"/>
                    <a:pt x="157" y="28"/>
                    <a:pt x="158" y="32"/>
                  </a:cubicBezTo>
                  <a:cubicBezTo>
                    <a:pt x="158" y="37"/>
                    <a:pt x="155" y="35"/>
                    <a:pt x="151" y="37"/>
                  </a:cubicBezTo>
                  <a:cubicBezTo>
                    <a:pt x="146" y="40"/>
                    <a:pt x="148" y="36"/>
                    <a:pt x="143" y="36"/>
                  </a:cubicBezTo>
                  <a:cubicBezTo>
                    <a:pt x="138" y="36"/>
                    <a:pt x="138" y="38"/>
                    <a:pt x="135" y="39"/>
                  </a:cubicBezTo>
                  <a:cubicBezTo>
                    <a:pt x="132" y="40"/>
                    <a:pt x="126" y="39"/>
                    <a:pt x="124" y="40"/>
                  </a:cubicBezTo>
                  <a:cubicBezTo>
                    <a:pt x="123" y="41"/>
                    <a:pt x="120" y="37"/>
                    <a:pt x="118" y="37"/>
                  </a:cubicBezTo>
                  <a:cubicBezTo>
                    <a:pt x="117" y="37"/>
                    <a:pt x="116" y="34"/>
                    <a:pt x="115" y="32"/>
                  </a:cubicBezTo>
                  <a:cubicBezTo>
                    <a:pt x="115" y="32"/>
                    <a:pt x="115" y="31"/>
                    <a:pt x="114" y="32"/>
                  </a:cubicBezTo>
                  <a:cubicBezTo>
                    <a:pt x="111" y="32"/>
                    <a:pt x="106" y="40"/>
                    <a:pt x="109" y="43"/>
                  </a:cubicBezTo>
                  <a:cubicBezTo>
                    <a:pt x="113" y="46"/>
                    <a:pt x="112" y="51"/>
                    <a:pt x="113" y="54"/>
                  </a:cubicBezTo>
                  <a:cubicBezTo>
                    <a:pt x="115" y="56"/>
                    <a:pt x="120" y="57"/>
                    <a:pt x="120" y="62"/>
                  </a:cubicBezTo>
                  <a:cubicBezTo>
                    <a:pt x="120" y="67"/>
                    <a:pt x="125" y="75"/>
                    <a:pt x="128" y="73"/>
                  </a:cubicBezTo>
                  <a:cubicBezTo>
                    <a:pt x="131" y="71"/>
                    <a:pt x="133" y="74"/>
                    <a:pt x="134" y="76"/>
                  </a:cubicBezTo>
                  <a:cubicBezTo>
                    <a:pt x="135" y="78"/>
                    <a:pt x="143" y="74"/>
                    <a:pt x="145" y="75"/>
                  </a:cubicBezTo>
                  <a:cubicBezTo>
                    <a:pt x="147" y="75"/>
                    <a:pt x="155" y="76"/>
                    <a:pt x="155" y="79"/>
                  </a:cubicBezTo>
                  <a:cubicBezTo>
                    <a:pt x="156" y="82"/>
                    <a:pt x="162" y="79"/>
                    <a:pt x="167" y="77"/>
                  </a:cubicBezTo>
                  <a:cubicBezTo>
                    <a:pt x="171" y="76"/>
                    <a:pt x="169" y="62"/>
                    <a:pt x="173" y="60"/>
                  </a:cubicBezTo>
                  <a:close/>
                  <a:moveTo>
                    <a:pt x="191" y="126"/>
                  </a:moveTo>
                  <a:cubicBezTo>
                    <a:pt x="192" y="128"/>
                    <a:pt x="196" y="128"/>
                    <a:pt x="198" y="130"/>
                  </a:cubicBezTo>
                  <a:cubicBezTo>
                    <a:pt x="200" y="131"/>
                    <a:pt x="206" y="134"/>
                    <a:pt x="206" y="130"/>
                  </a:cubicBezTo>
                  <a:cubicBezTo>
                    <a:pt x="206" y="126"/>
                    <a:pt x="189" y="124"/>
                    <a:pt x="191" y="126"/>
                  </a:cubicBezTo>
                  <a:close/>
                  <a:moveTo>
                    <a:pt x="179" y="115"/>
                  </a:moveTo>
                  <a:cubicBezTo>
                    <a:pt x="178" y="117"/>
                    <a:pt x="174" y="117"/>
                    <a:pt x="172" y="115"/>
                  </a:cubicBezTo>
                  <a:cubicBezTo>
                    <a:pt x="169" y="114"/>
                    <a:pt x="166" y="118"/>
                    <a:pt x="168" y="120"/>
                  </a:cubicBezTo>
                  <a:cubicBezTo>
                    <a:pt x="169" y="121"/>
                    <a:pt x="174" y="124"/>
                    <a:pt x="180" y="122"/>
                  </a:cubicBezTo>
                  <a:cubicBezTo>
                    <a:pt x="186" y="119"/>
                    <a:pt x="190" y="121"/>
                    <a:pt x="191" y="118"/>
                  </a:cubicBezTo>
                  <a:cubicBezTo>
                    <a:pt x="192" y="115"/>
                    <a:pt x="180" y="112"/>
                    <a:pt x="179" y="11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9" name="Google Shape;2049;p124">
              <a:extLst>
                <a:ext uri="{FF2B5EF4-FFF2-40B4-BE49-F238E27FC236}">
                  <a16:creationId xmlns:a16="http://schemas.microsoft.com/office/drawing/2014/main" id="{9123F540-1415-0954-8FDB-46561C618646}"/>
                </a:ext>
              </a:extLst>
            </p:cNvPr>
            <p:cNvSpPr/>
            <p:nvPr/>
          </p:nvSpPr>
          <p:spPr>
            <a:xfrm>
              <a:off x="8351879" y="4461253"/>
              <a:ext cx="75004" cy="31767"/>
            </a:xfrm>
            <a:custGeom>
              <a:avLst/>
              <a:gdLst/>
              <a:ahLst/>
              <a:cxnLst/>
              <a:rect l="l" t="t" r="r" b="b"/>
              <a:pathLst>
                <a:path w="26" h="11" extrusionOk="0">
                  <a:moveTo>
                    <a:pt x="2" y="8"/>
                  </a:moveTo>
                  <a:cubicBezTo>
                    <a:pt x="2" y="8"/>
                    <a:pt x="1" y="8"/>
                    <a:pt x="0" y="9"/>
                  </a:cubicBezTo>
                  <a:cubicBezTo>
                    <a:pt x="1" y="10"/>
                    <a:pt x="2" y="11"/>
                    <a:pt x="2" y="10"/>
                  </a:cubicBezTo>
                  <a:cubicBezTo>
                    <a:pt x="3" y="10"/>
                    <a:pt x="3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2" y="8"/>
                  </a:cubicBezTo>
                  <a:close/>
                  <a:moveTo>
                    <a:pt x="14" y="2"/>
                  </a:moveTo>
                  <a:cubicBezTo>
                    <a:pt x="11" y="2"/>
                    <a:pt x="9" y="4"/>
                    <a:pt x="7" y="6"/>
                  </a:cubicBezTo>
                  <a:cubicBezTo>
                    <a:pt x="7" y="6"/>
                    <a:pt x="7" y="7"/>
                    <a:pt x="6" y="7"/>
                  </a:cubicBezTo>
                  <a:cubicBezTo>
                    <a:pt x="7" y="7"/>
                    <a:pt x="8" y="8"/>
                    <a:pt x="9" y="9"/>
                  </a:cubicBezTo>
                  <a:cubicBezTo>
                    <a:pt x="13" y="7"/>
                    <a:pt x="25" y="3"/>
                    <a:pt x="26" y="2"/>
                  </a:cubicBezTo>
                  <a:cubicBezTo>
                    <a:pt x="26" y="0"/>
                    <a:pt x="19" y="2"/>
                    <a:pt x="14" y="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0" name="Google Shape;2050;p124">
              <a:extLst>
                <a:ext uri="{FF2B5EF4-FFF2-40B4-BE49-F238E27FC236}">
                  <a16:creationId xmlns:a16="http://schemas.microsoft.com/office/drawing/2014/main" id="{4A45A8D9-D6CF-3AF8-76C9-DE0CCC8164BC}"/>
                </a:ext>
              </a:extLst>
            </p:cNvPr>
            <p:cNvSpPr/>
            <p:nvPr/>
          </p:nvSpPr>
          <p:spPr>
            <a:xfrm>
              <a:off x="5672909" y="3048487"/>
              <a:ext cx="267408" cy="295928"/>
            </a:xfrm>
            <a:custGeom>
              <a:avLst/>
              <a:gdLst/>
              <a:ahLst/>
              <a:cxnLst/>
              <a:rect l="l" t="t" r="r" b="b"/>
              <a:pathLst>
                <a:path w="93" h="101" extrusionOk="0">
                  <a:moveTo>
                    <a:pt x="64" y="88"/>
                  </a:moveTo>
                  <a:cubicBezTo>
                    <a:pt x="59" y="89"/>
                    <a:pt x="57" y="89"/>
                    <a:pt x="55" y="88"/>
                  </a:cubicBezTo>
                  <a:cubicBezTo>
                    <a:pt x="52" y="86"/>
                    <a:pt x="47" y="89"/>
                    <a:pt x="48" y="91"/>
                  </a:cubicBezTo>
                  <a:cubicBezTo>
                    <a:pt x="48" y="92"/>
                    <a:pt x="50" y="94"/>
                    <a:pt x="56" y="96"/>
                  </a:cubicBezTo>
                  <a:cubicBezTo>
                    <a:pt x="62" y="97"/>
                    <a:pt x="63" y="101"/>
                    <a:pt x="65" y="101"/>
                  </a:cubicBezTo>
                  <a:cubicBezTo>
                    <a:pt x="68" y="101"/>
                    <a:pt x="68" y="99"/>
                    <a:pt x="67" y="96"/>
                  </a:cubicBezTo>
                  <a:cubicBezTo>
                    <a:pt x="67" y="93"/>
                    <a:pt x="70" y="89"/>
                    <a:pt x="71" y="88"/>
                  </a:cubicBezTo>
                  <a:cubicBezTo>
                    <a:pt x="71" y="88"/>
                    <a:pt x="69" y="87"/>
                    <a:pt x="64" y="88"/>
                  </a:cubicBezTo>
                  <a:close/>
                  <a:moveTo>
                    <a:pt x="18" y="61"/>
                  </a:moveTo>
                  <a:cubicBezTo>
                    <a:pt x="16" y="63"/>
                    <a:pt x="13" y="60"/>
                    <a:pt x="12" y="62"/>
                  </a:cubicBezTo>
                  <a:cubicBezTo>
                    <a:pt x="11" y="65"/>
                    <a:pt x="16" y="68"/>
                    <a:pt x="15" y="73"/>
                  </a:cubicBezTo>
                  <a:cubicBezTo>
                    <a:pt x="14" y="77"/>
                    <a:pt x="16" y="83"/>
                    <a:pt x="19" y="80"/>
                  </a:cubicBezTo>
                  <a:cubicBezTo>
                    <a:pt x="21" y="78"/>
                    <a:pt x="23" y="79"/>
                    <a:pt x="24" y="77"/>
                  </a:cubicBezTo>
                  <a:cubicBezTo>
                    <a:pt x="26" y="75"/>
                    <a:pt x="25" y="67"/>
                    <a:pt x="26" y="64"/>
                  </a:cubicBezTo>
                  <a:cubicBezTo>
                    <a:pt x="27" y="60"/>
                    <a:pt x="21" y="59"/>
                    <a:pt x="18" y="61"/>
                  </a:cubicBezTo>
                  <a:close/>
                  <a:moveTo>
                    <a:pt x="77" y="57"/>
                  </a:moveTo>
                  <a:cubicBezTo>
                    <a:pt x="73" y="55"/>
                    <a:pt x="75" y="52"/>
                    <a:pt x="71" y="52"/>
                  </a:cubicBezTo>
                  <a:cubicBezTo>
                    <a:pt x="66" y="53"/>
                    <a:pt x="60" y="46"/>
                    <a:pt x="58" y="39"/>
                  </a:cubicBezTo>
                  <a:cubicBezTo>
                    <a:pt x="56" y="32"/>
                    <a:pt x="49" y="32"/>
                    <a:pt x="47" y="28"/>
                  </a:cubicBezTo>
                  <a:cubicBezTo>
                    <a:pt x="45" y="24"/>
                    <a:pt x="49" y="23"/>
                    <a:pt x="47" y="20"/>
                  </a:cubicBezTo>
                  <a:cubicBezTo>
                    <a:pt x="46" y="18"/>
                    <a:pt x="48" y="16"/>
                    <a:pt x="50" y="15"/>
                  </a:cubicBezTo>
                  <a:cubicBezTo>
                    <a:pt x="50" y="11"/>
                    <a:pt x="51" y="7"/>
                    <a:pt x="51" y="5"/>
                  </a:cubicBezTo>
                  <a:cubicBezTo>
                    <a:pt x="49" y="4"/>
                    <a:pt x="47" y="4"/>
                    <a:pt x="47" y="4"/>
                  </a:cubicBezTo>
                  <a:cubicBezTo>
                    <a:pt x="46" y="3"/>
                    <a:pt x="46" y="0"/>
                    <a:pt x="45" y="0"/>
                  </a:cubicBezTo>
                  <a:cubicBezTo>
                    <a:pt x="45" y="0"/>
                    <a:pt x="40" y="0"/>
                    <a:pt x="39" y="1"/>
                  </a:cubicBezTo>
                  <a:cubicBezTo>
                    <a:pt x="38" y="2"/>
                    <a:pt x="35" y="4"/>
                    <a:pt x="34" y="3"/>
                  </a:cubicBezTo>
                  <a:cubicBezTo>
                    <a:pt x="33" y="3"/>
                    <a:pt x="33" y="2"/>
                    <a:pt x="33" y="2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1" y="6"/>
                    <a:pt x="30" y="6"/>
                  </a:cubicBezTo>
                  <a:cubicBezTo>
                    <a:pt x="29" y="6"/>
                    <a:pt x="28" y="5"/>
                    <a:pt x="28" y="7"/>
                  </a:cubicBezTo>
                  <a:cubicBezTo>
                    <a:pt x="28" y="8"/>
                    <a:pt x="25" y="8"/>
                    <a:pt x="24" y="8"/>
                  </a:cubicBezTo>
                  <a:cubicBezTo>
                    <a:pt x="23" y="7"/>
                    <a:pt x="21" y="8"/>
                    <a:pt x="21" y="9"/>
                  </a:cubicBezTo>
                  <a:cubicBezTo>
                    <a:pt x="21" y="11"/>
                    <a:pt x="21" y="14"/>
                    <a:pt x="19" y="12"/>
                  </a:cubicBezTo>
                  <a:cubicBezTo>
                    <a:pt x="17" y="10"/>
                    <a:pt x="15" y="6"/>
                    <a:pt x="14" y="7"/>
                  </a:cubicBezTo>
                  <a:cubicBezTo>
                    <a:pt x="14" y="7"/>
                    <a:pt x="12" y="12"/>
                    <a:pt x="10" y="12"/>
                  </a:cubicBezTo>
                  <a:cubicBezTo>
                    <a:pt x="9" y="12"/>
                    <a:pt x="6" y="13"/>
                    <a:pt x="3" y="13"/>
                  </a:cubicBezTo>
                  <a:cubicBezTo>
                    <a:pt x="3" y="15"/>
                    <a:pt x="3" y="16"/>
                    <a:pt x="4" y="17"/>
                  </a:cubicBezTo>
                  <a:cubicBezTo>
                    <a:pt x="5" y="17"/>
                    <a:pt x="4" y="19"/>
                    <a:pt x="3" y="20"/>
                  </a:cubicBezTo>
                  <a:cubicBezTo>
                    <a:pt x="2" y="20"/>
                    <a:pt x="0" y="20"/>
                    <a:pt x="1" y="22"/>
                  </a:cubicBezTo>
                  <a:cubicBezTo>
                    <a:pt x="2" y="24"/>
                    <a:pt x="5" y="24"/>
                    <a:pt x="3" y="26"/>
                  </a:cubicBezTo>
                  <a:cubicBezTo>
                    <a:pt x="2" y="28"/>
                    <a:pt x="3" y="30"/>
                    <a:pt x="5" y="30"/>
                  </a:cubicBezTo>
                  <a:cubicBezTo>
                    <a:pt x="7" y="30"/>
                    <a:pt x="10" y="30"/>
                    <a:pt x="9" y="31"/>
                  </a:cubicBezTo>
                  <a:cubicBezTo>
                    <a:pt x="9" y="32"/>
                    <a:pt x="8" y="33"/>
                    <a:pt x="8" y="34"/>
                  </a:cubicBezTo>
                  <a:cubicBezTo>
                    <a:pt x="9" y="33"/>
                    <a:pt x="11" y="33"/>
                    <a:pt x="12" y="33"/>
                  </a:cubicBezTo>
                  <a:cubicBezTo>
                    <a:pt x="14" y="31"/>
                    <a:pt x="13" y="29"/>
                    <a:pt x="18" y="28"/>
                  </a:cubicBezTo>
                  <a:cubicBezTo>
                    <a:pt x="22" y="27"/>
                    <a:pt x="27" y="30"/>
                    <a:pt x="29" y="33"/>
                  </a:cubicBezTo>
                  <a:cubicBezTo>
                    <a:pt x="31" y="35"/>
                    <a:pt x="31" y="35"/>
                    <a:pt x="31" y="37"/>
                  </a:cubicBezTo>
                  <a:cubicBezTo>
                    <a:pt x="32" y="39"/>
                    <a:pt x="33" y="43"/>
                    <a:pt x="39" y="47"/>
                  </a:cubicBezTo>
                  <a:cubicBezTo>
                    <a:pt x="45" y="51"/>
                    <a:pt x="47" y="55"/>
                    <a:pt x="50" y="57"/>
                  </a:cubicBezTo>
                  <a:cubicBezTo>
                    <a:pt x="53" y="58"/>
                    <a:pt x="56" y="58"/>
                    <a:pt x="58" y="60"/>
                  </a:cubicBezTo>
                  <a:cubicBezTo>
                    <a:pt x="59" y="62"/>
                    <a:pt x="62" y="63"/>
                    <a:pt x="65" y="65"/>
                  </a:cubicBezTo>
                  <a:cubicBezTo>
                    <a:pt x="67" y="66"/>
                    <a:pt x="68" y="69"/>
                    <a:pt x="70" y="69"/>
                  </a:cubicBezTo>
                  <a:cubicBezTo>
                    <a:pt x="73" y="70"/>
                    <a:pt x="71" y="72"/>
                    <a:pt x="73" y="74"/>
                  </a:cubicBezTo>
                  <a:cubicBezTo>
                    <a:pt x="75" y="76"/>
                    <a:pt x="75" y="80"/>
                    <a:pt x="73" y="83"/>
                  </a:cubicBezTo>
                  <a:cubicBezTo>
                    <a:pt x="72" y="85"/>
                    <a:pt x="72" y="89"/>
                    <a:pt x="74" y="89"/>
                  </a:cubicBezTo>
                  <a:cubicBezTo>
                    <a:pt x="75" y="89"/>
                    <a:pt x="77" y="85"/>
                    <a:pt x="78" y="82"/>
                  </a:cubicBezTo>
                  <a:cubicBezTo>
                    <a:pt x="78" y="80"/>
                    <a:pt x="80" y="80"/>
                    <a:pt x="82" y="78"/>
                  </a:cubicBezTo>
                  <a:cubicBezTo>
                    <a:pt x="84" y="75"/>
                    <a:pt x="79" y="75"/>
                    <a:pt x="79" y="71"/>
                  </a:cubicBezTo>
                  <a:cubicBezTo>
                    <a:pt x="78" y="68"/>
                    <a:pt x="82" y="65"/>
                    <a:pt x="86" y="68"/>
                  </a:cubicBezTo>
                  <a:cubicBezTo>
                    <a:pt x="91" y="71"/>
                    <a:pt x="92" y="72"/>
                    <a:pt x="92" y="68"/>
                  </a:cubicBezTo>
                  <a:cubicBezTo>
                    <a:pt x="93" y="64"/>
                    <a:pt x="80" y="59"/>
                    <a:pt x="77" y="5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1" name="Google Shape;2051;p124">
              <a:extLst>
                <a:ext uri="{FF2B5EF4-FFF2-40B4-BE49-F238E27FC236}">
                  <a16:creationId xmlns:a16="http://schemas.microsoft.com/office/drawing/2014/main" id="{DA8F6060-7D08-6C93-2FB5-A2789DB4A52B}"/>
                </a:ext>
              </a:extLst>
            </p:cNvPr>
            <p:cNvSpPr/>
            <p:nvPr/>
          </p:nvSpPr>
          <p:spPr>
            <a:xfrm>
              <a:off x="5940317" y="3157163"/>
              <a:ext cx="26088" cy="38455"/>
            </a:xfrm>
            <a:custGeom>
              <a:avLst/>
              <a:gdLst/>
              <a:ahLst/>
              <a:cxnLst/>
              <a:rect l="l" t="t" r="r" b="b"/>
              <a:pathLst>
                <a:path w="9" h="13" extrusionOk="0">
                  <a:moveTo>
                    <a:pt x="3" y="0"/>
                  </a:moveTo>
                  <a:cubicBezTo>
                    <a:pt x="1" y="3"/>
                    <a:pt x="0" y="6"/>
                    <a:pt x="0" y="6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2" y="11"/>
                    <a:pt x="4" y="12"/>
                    <a:pt x="5" y="13"/>
                  </a:cubicBezTo>
                  <a:cubicBezTo>
                    <a:pt x="5" y="13"/>
                    <a:pt x="6" y="13"/>
                    <a:pt x="6" y="13"/>
                  </a:cubicBezTo>
                  <a:cubicBezTo>
                    <a:pt x="6" y="11"/>
                    <a:pt x="8" y="8"/>
                    <a:pt x="9" y="8"/>
                  </a:cubicBezTo>
                  <a:cubicBezTo>
                    <a:pt x="7" y="5"/>
                    <a:pt x="5" y="2"/>
                    <a:pt x="3" y="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2" name="Google Shape;2052;p124">
              <a:extLst>
                <a:ext uri="{FF2B5EF4-FFF2-40B4-BE49-F238E27FC236}">
                  <a16:creationId xmlns:a16="http://schemas.microsoft.com/office/drawing/2014/main" id="{F9B04C46-FFB8-1CE5-41F1-BCDCCD61B2C5}"/>
                </a:ext>
              </a:extLst>
            </p:cNvPr>
            <p:cNvSpPr/>
            <p:nvPr/>
          </p:nvSpPr>
          <p:spPr>
            <a:xfrm>
              <a:off x="5945209" y="3075240"/>
              <a:ext cx="94571" cy="117033"/>
            </a:xfrm>
            <a:custGeom>
              <a:avLst/>
              <a:gdLst/>
              <a:ahLst/>
              <a:cxnLst/>
              <a:rect l="l" t="t" r="r" b="b"/>
              <a:pathLst>
                <a:path w="33" h="40" extrusionOk="0">
                  <a:moveTo>
                    <a:pt x="29" y="27"/>
                  </a:moveTo>
                  <a:cubicBezTo>
                    <a:pt x="27" y="25"/>
                    <a:pt x="28" y="22"/>
                    <a:pt x="29" y="21"/>
                  </a:cubicBezTo>
                  <a:cubicBezTo>
                    <a:pt x="31" y="20"/>
                    <a:pt x="29" y="18"/>
                    <a:pt x="29" y="17"/>
                  </a:cubicBezTo>
                  <a:cubicBezTo>
                    <a:pt x="29" y="15"/>
                    <a:pt x="22" y="14"/>
                    <a:pt x="20" y="14"/>
                  </a:cubicBezTo>
                  <a:cubicBezTo>
                    <a:pt x="19" y="14"/>
                    <a:pt x="21" y="9"/>
                    <a:pt x="19" y="9"/>
                  </a:cubicBezTo>
                  <a:cubicBezTo>
                    <a:pt x="17" y="9"/>
                    <a:pt x="17" y="8"/>
                    <a:pt x="17" y="6"/>
                  </a:cubicBezTo>
                  <a:cubicBezTo>
                    <a:pt x="17" y="5"/>
                    <a:pt x="14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0" y="1"/>
                    <a:pt x="8" y="0"/>
                    <a:pt x="8" y="0"/>
                  </a:cubicBezTo>
                  <a:cubicBezTo>
                    <a:pt x="8" y="0"/>
                    <a:pt x="3" y="1"/>
                    <a:pt x="0" y="2"/>
                  </a:cubicBezTo>
                  <a:cubicBezTo>
                    <a:pt x="0" y="4"/>
                    <a:pt x="1" y="7"/>
                    <a:pt x="2" y="7"/>
                  </a:cubicBezTo>
                  <a:cubicBezTo>
                    <a:pt x="5" y="8"/>
                    <a:pt x="4" y="11"/>
                    <a:pt x="5" y="13"/>
                  </a:cubicBezTo>
                  <a:cubicBezTo>
                    <a:pt x="6" y="15"/>
                    <a:pt x="5" y="25"/>
                    <a:pt x="4" y="25"/>
                  </a:cubicBezTo>
                  <a:cubicBezTo>
                    <a:pt x="3" y="25"/>
                    <a:pt x="2" y="27"/>
                    <a:pt x="1" y="28"/>
                  </a:cubicBezTo>
                  <a:cubicBezTo>
                    <a:pt x="3" y="30"/>
                    <a:pt x="5" y="33"/>
                    <a:pt x="7" y="36"/>
                  </a:cubicBezTo>
                  <a:cubicBezTo>
                    <a:pt x="7" y="36"/>
                    <a:pt x="7" y="36"/>
                    <a:pt x="8" y="36"/>
                  </a:cubicBezTo>
                  <a:cubicBezTo>
                    <a:pt x="9" y="36"/>
                    <a:pt x="15" y="40"/>
                    <a:pt x="15" y="40"/>
                  </a:cubicBezTo>
                  <a:cubicBezTo>
                    <a:pt x="15" y="40"/>
                    <a:pt x="23" y="38"/>
                    <a:pt x="29" y="37"/>
                  </a:cubicBezTo>
                  <a:cubicBezTo>
                    <a:pt x="29" y="36"/>
                    <a:pt x="29" y="35"/>
                    <a:pt x="29" y="35"/>
                  </a:cubicBezTo>
                  <a:cubicBezTo>
                    <a:pt x="29" y="34"/>
                    <a:pt x="30" y="32"/>
                    <a:pt x="32" y="32"/>
                  </a:cubicBezTo>
                  <a:cubicBezTo>
                    <a:pt x="33" y="32"/>
                    <a:pt x="31" y="28"/>
                    <a:pt x="29" y="27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3" name="Google Shape;2053;p124">
              <a:extLst>
                <a:ext uri="{FF2B5EF4-FFF2-40B4-BE49-F238E27FC236}">
                  <a16:creationId xmlns:a16="http://schemas.microsoft.com/office/drawing/2014/main" id="{A5A80769-8A22-B5FA-CBB7-872E31B51EDC}"/>
                </a:ext>
              </a:extLst>
            </p:cNvPr>
            <p:cNvSpPr/>
            <p:nvPr/>
          </p:nvSpPr>
          <p:spPr>
            <a:xfrm>
              <a:off x="1802024" y="3723941"/>
              <a:ext cx="24459" cy="16719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3" y="3"/>
                  </a:moveTo>
                  <a:cubicBezTo>
                    <a:pt x="5" y="6"/>
                    <a:pt x="7" y="5"/>
                    <a:pt x="8" y="3"/>
                  </a:cubicBezTo>
                  <a:cubicBezTo>
                    <a:pt x="8" y="1"/>
                    <a:pt x="0" y="0"/>
                    <a:pt x="3" y="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4" name="Google Shape;2054;p124">
              <a:extLst>
                <a:ext uri="{FF2B5EF4-FFF2-40B4-BE49-F238E27FC236}">
                  <a16:creationId xmlns:a16="http://schemas.microsoft.com/office/drawing/2014/main" id="{79619990-88F6-5D6D-6C20-EA065303328E}"/>
                </a:ext>
              </a:extLst>
            </p:cNvPr>
            <p:cNvSpPr/>
            <p:nvPr/>
          </p:nvSpPr>
          <p:spPr>
            <a:xfrm>
              <a:off x="1839525" y="3738987"/>
              <a:ext cx="26088" cy="20063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2" y="4"/>
                  </a:moveTo>
                  <a:cubicBezTo>
                    <a:pt x="4" y="6"/>
                    <a:pt x="6" y="7"/>
                    <a:pt x="7" y="4"/>
                  </a:cubicBezTo>
                  <a:cubicBezTo>
                    <a:pt x="9" y="2"/>
                    <a:pt x="0" y="0"/>
                    <a:pt x="2" y="4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5" name="Google Shape;2055;p124">
              <a:extLst>
                <a:ext uri="{FF2B5EF4-FFF2-40B4-BE49-F238E27FC236}">
                  <a16:creationId xmlns:a16="http://schemas.microsoft.com/office/drawing/2014/main" id="{8FB48811-6692-067B-D6E2-56363D108CE7}"/>
                </a:ext>
              </a:extLst>
            </p:cNvPr>
            <p:cNvSpPr/>
            <p:nvPr/>
          </p:nvSpPr>
          <p:spPr>
            <a:xfrm>
              <a:off x="1684626" y="2804390"/>
              <a:ext cx="52177" cy="20063"/>
            </a:xfrm>
            <a:custGeom>
              <a:avLst/>
              <a:gdLst/>
              <a:ahLst/>
              <a:cxnLst/>
              <a:rect l="l" t="t" r="r" b="b"/>
              <a:pathLst>
                <a:path w="18" h="7" extrusionOk="0">
                  <a:moveTo>
                    <a:pt x="14" y="1"/>
                  </a:moveTo>
                  <a:cubicBezTo>
                    <a:pt x="10" y="0"/>
                    <a:pt x="0" y="6"/>
                    <a:pt x="3" y="7"/>
                  </a:cubicBezTo>
                  <a:cubicBezTo>
                    <a:pt x="6" y="7"/>
                    <a:pt x="7" y="4"/>
                    <a:pt x="10" y="4"/>
                  </a:cubicBezTo>
                  <a:cubicBezTo>
                    <a:pt x="12" y="4"/>
                    <a:pt x="18" y="3"/>
                    <a:pt x="14" y="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6" name="Google Shape;2056;p124">
              <a:extLst>
                <a:ext uri="{FF2B5EF4-FFF2-40B4-BE49-F238E27FC236}">
                  <a16:creationId xmlns:a16="http://schemas.microsoft.com/office/drawing/2014/main" id="{78876353-431C-1E49-77CE-1A06BBFFC5FF}"/>
                </a:ext>
              </a:extLst>
            </p:cNvPr>
            <p:cNvSpPr/>
            <p:nvPr/>
          </p:nvSpPr>
          <p:spPr>
            <a:xfrm>
              <a:off x="1883552" y="3759048"/>
              <a:ext cx="16305" cy="15048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3" y="0"/>
                  </a:moveTo>
                  <a:cubicBezTo>
                    <a:pt x="0" y="1"/>
                    <a:pt x="2" y="5"/>
                    <a:pt x="3" y="4"/>
                  </a:cubicBezTo>
                  <a:cubicBezTo>
                    <a:pt x="6" y="2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7" name="Google Shape;2057;p124">
              <a:extLst>
                <a:ext uri="{FF2B5EF4-FFF2-40B4-BE49-F238E27FC236}">
                  <a16:creationId xmlns:a16="http://schemas.microsoft.com/office/drawing/2014/main" id="{88E439F0-ED60-8F5D-A283-C5C6BE4B4BEC}"/>
                </a:ext>
              </a:extLst>
            </p:cNvPr>
            <p:cNvSpPr/>
            <p:nvPr/>
          </p:nvSpPr>
          <p:spPr>
            <a:xfrm>
              <a:off x="1637341" y="2613793"/>
              <a:ext cx="42393" cy="30095"/>
            </a:xfrm>
            <a:custGeom>
              <a:avLst/>
              <a:gdLst/>
              <a:ahLst/>
              <a:cxnLst/>
              <a:rect l="l" t="t" r="r" b="b"/>
              <a:pathLst>
                <a:path w="15" h="10" extrusionOk="0">
                  <a:moveTo>
                    <a:pt x="8" y="3"/>
                  </a:moveTo>
                  <a:cubicBezTo>
                    <a:pt x="7" y="0"/>
                    <a:pt x="0" y="3"/>
                    <a:pt x="0" y="6"/>
                  </a:cubicBezTo>
                  <a:cubicBezTo>
                    <a:pt x="1" y="8"/>
                    <a:pt x="9" y="10"/>
                    <a:pt x="12" y="9"/>
                  </a:cubicBezTo>
                  <a:cubicBezTo>
                    <a:pt x="14" y="8"/>
                    <a:pt x="15" y="5"/>
                    <a:pt x="13" y="4"/>
                  </a:cubicBezTo>
                  <a:cubicBezTo>
                    <a:pt x="11" y="2"/>
                    <a:pt x="8" y="6"/>
                    <a:pt x="8" y="3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8" name="Google Shape;2058;p124">
              <a:extLst>
                <a:ext uri="{FF2B5EF4-FFF2-40B4-BE49-F238E27FC236}">
                  <a16:creationId xmlns:a16="http://schemas.microsoft.com/office/drawing/2014/main" id="{7EB553C4-2E99-D643-A339-EA9C0F7BAF8E}"/>
                </a:ext>
              </a:extLst>
            </p:cNvPr>
            <p:cNvSpPr/>
            <p:nvPr/>
          </p:nvSpPr>
          <p:spPr>
            <a:xfrm>
              <a:off x="1627556" y="2831141"/>
              <a:ext cx="29349" cy="30095"/>
            </a:xfrm>
            <a:custGeom>
              <a:avLst/>
              <a:gdLst/>
              <a:ahLst/>
              <a:cxnLst/>
              <a:rect l="l" t="t" r="r" b="b"/>
              <a:pathLst>
                <a:path w="10" h="10" extrusionOk="0">
                  <a:moveTo>
                    <a:pt x="3" y="8"/>
                  </a:moveTo>
                  <a:cubicBezTo>
                    <a:pt x="8" y="6"/>
                    <a:pt x="10" y="4"/>
                    <a:pt x="8" y="2"/>
                  </a:cubicBezTo>
                  <a:cubicBezTo>
                    <a:pt x="6" y="0"/>
                    <a:pt x="0" y="10"/>
                    <a:pt x="3" y="8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9" name="USA – podíl eCOM 24 %">
              <a:extLst>
                <a:ext uri="{FF2B5EF4-FFF2-40B4-BE49-F238E27FC236}">
                  <a16:creationId xmlns:a16="http://schemas.microsoft.com/office/drawing/2014/main" id="{D375CEDE-D58D-A8E1-BC67-29B92A1DC256}"/>
                </a:ext>
              </a:extLst>
            </p:cNvPr>
            <p:cNvSpPr/>
            <p:nvPr/>
          </p:nvSpPr>
          <p:spPr>
            <a:xfrm>
              <a:off x="2625444" y="2974923"/>
              <a:ext cx="1337037" cy="683812"/>
            </a:xfrm>
            <a:custGeom>
              <a:avLst/>
              <a:gdLst/>
              <a:ahLst/>
              <a:cxnLst/>
              <a:rect l="l" t="t" r="r" b="b"/>
              <a:pathLst>
                <a:path w="467" h="233" extrusionOk="0">
                  <a:moveTo>
                    <a:pt x="460" y="25"/>
                  </a:moveTo>
                  <a:cubicBezTo>
                    <a:pt x="460" y="22"/>
                    <a:pt x="453" y="24"/>
                    <a:pt x="450" y="22"/>
                  </a:cubicBezTo>
                  <a:cubicBezTo>
                    <a:pt x="446" y="19"/>
                    <a:pt x="441" y="31"/>
                    <a:pt x="439" y="36"/>
                  </a:cubicBezTo>
                  <a:cubicBezTo>
                    <a:pt x="438" y="41"/>
                    <a:pt x="429" y="46"/>
                    <a:pt x="429" y="46"/>
                  </a:cubicBezTo>
                  <a:cubicBezTo>
                    <a:pt x="429" y="46"/>
                    <a:pt x="404" y="47"/>
                    <a:pt x="402" y="47"/>
                  </a:cubicBezTo>
                  <a:cubicBezTo>
                    <a:pt x="400" y="47"/>
                    <a:pt x="394" y="52"/>
                    <a:pt x="391" y="55"/>
                  </a:cubicBezTo>
                  <a:cubicBezTo>
                    <a:pt x="391" y="55"/>
                    <a:pt x="391" y="55"/>
                    <a:pt x="391" y="55"/>
                  </a:cubicBezTo>
                  <a:cubicBezTo>
                    <a:pt x="394" y="60"/>
                    <a:pt x="385" y="63"/>
                    <a:pt x="376" y="63"/>
                  </a:cubicBezTo>
                  <a:cubicBezTo>
                    <a:pt x="373" y="63"/>
                    <a:pt x="371" y="63"/>
                    <a:pt x="369" y="64"/>
                  </a:cubicBezTo>
                  <a:cubicBezTo>
                    <a:pt x="370" y="65"/>
                    <a:pt x="370" y="66"/>
                    <a:pt x="370" y="67"/>
                  </a:cubicBezTo>
                  <a:cubicBezTo>
                    <a:pt x="370" y="67"/>
                    <a:pt x="369" y="68"/>
                    <a:pt x="367" y="69"/>
                  </a:cubicBezTo>
                  <a:cubicBezTo>
                    <a:pt x="366" y="72"/>
                    <a:pt x="355" y="77"/>
                    <a:pt x="349" y="80"/>
                  </a:cubicBezTo>
                  <a:cubicBezTo>
                    <a:pt x="342" y="84"/>
                    <a:pt x="333" y="82"/>
                    <a:pt x="333" y="77"/>
                  </a:cubicBezTo>
                  <a:cubicBezTo>
                    <a:pt x="333" y="71"/>
                    <a:pt x="338" y="72"/>
                    <a:pt x="339" y="75"/>
                  </a:cubicBezTo>
                  <a:cubicBezTo>
                    <a:pt x="339" y="76"/>
                    <a:pt x="341" y="75"/>
                    <a:pt x="342" y="74"/>
                  </a:cubicBezTo>
                  <a:cubicBezTo>
                    <a:pt x="340" y="72"/>
                    <a:pt x="340" y="70"/>
                    <a:pt x="341" y="68"/>
                  </a:cubicBezTo>
                  <a:cubicBezTo>
                    <a:pt x="339" y="67"/>
                    <a:pt x="342" y="59"/>
                    <a:pt x="338" y="57"/>
                  </a:cubicBezTo>
                  <a:cubicBezTo>
                    <a:pt x="334" y="56"/>
                    <a:pt x="329" y="63"/>
                    <a:pt x="329" y="59"/>
                  </a:cubicBezTo>
                  <a:cubicBezTo>
                    <a:pt x="330" y="54"/>
                    <a:pt x="336" y="50"/>
                    <a:pt x="332" y="44"/>
                  </a:cubicBezTo>
                  <a:cubicBezTo>
                    <a:pt x="329" y="38"/>
                    <a:pt x="321" y="38"/>
                    <a:pt x="320" y="43"/>
                  </a:cubicBezTo>
                  <a:cubicBezTo>
                    <a:pt x="319" y="47"/>
                    <a:pt x="314" y="45"/>
                    <a:pt x="312" y="49"/>
                  </a:cubicBezTo>
                  <a:cubicBezTo>
                    <a:pt x="310" y="52"/>
                    <a:pt x="308" y="60"/>
                    <a:pt x="310" y="66"/>
                  </a:cubicBezTo>
                  <a:cubicBezTo>
                    <a:pt x="311" y="72"/>
                    <a:pt x="309" y="74"/>
                    <a:pt x="304" y="78"/>
                  </a:cubicBezTo>
                  <a:cubicBezTo>
                    <a:pt x="299" y="81"/>
                    <a:pt x="296" y="73"/>
                    <a:pt x="298" y="62"/>
                  </a:cubicBezTo>
                  <a:cubicBezTo>
                    <a:pt x="299" y="55"/>
                    <a:pt x="303" y="48"/>
                    <a:pt x="300" y="48"/>
                  </a:cubicBezTo>
                  <a:cubicBezTo>
                    <a:pt x="296" y="48"/>
                    <a:pt x="304" y="40"/>
                    <a:pt x="312" y="38"/>
                  </a:cubicBezTo>
                  <a:cubicBezTo>
                    <a:pt x="319" y="36"/>
                    <a:pt x="329" y="37"/>
                    <a:pt x="329" y="35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8" y="33"/>
                    <a:pt x="326" y="32"/>
                    <a:pt x="325" y="31"/>
                  </a:cubicBezTo>
                  <a:cubicBezTo>
                    <a:pt x="325" y="31"/>
                    <a:pt x="324" y="32"/>
                    <a:pt x="324" y="32"/>
                  </a:cubicBezTo>
                  <a:cubicBezTo>
                    <a:pt x="321" y="34"/>
                    <a:pt x="322" y="29"/>
                    <a:pt x="316" y="29"/>
                  </a:cubicBezTo>
                  <a:cubicBezTo>
                    <a:pt x="311" y="29"/>
                    <a:pt x="306" y="34"/>
                    <a:pt x="301" y="32"/>
                  </a:cubicBezTo>
                  <a:cubicBezTo>
                    <a:pt x="297" y="29"/>
                    <a:pt x="299" y="27"/>
                    <a:pt x="295" y="27"/>
                  </a:cubicBezTo>
                  <a:cubicBezTo>
                    <a:pt x="291" y="27"/>
                    <a:pt x="298" y="19"/>
                    <a:pt x="293" y="22"/>
                  </a:cubicBezTo>
                  <a:cubicBezTo>
                    <a:pt x="287" y="26"/>
                    <a:pt x="278" y="33"/>
                    <a:pt x="274" y="30"/>
                  </a:cubicBezTo>
                  <a:cubicBezTo>
                    <a:pt x="270" y="26"/>
                    <a:pt x="267" y="31"/>
                    <a:pt x="264" y="28"/>
                  </a:cubicBezTo>
                  <a:cubicBezTo>
                    <a:pt x="261" y="25"/>
                    <a:pt x="274" y="17"/>
                    <a:pt x="280" y="18"/>
                  </a:cubicBezTo>
                  <a:cubicBezTo>
                    <a:pt x="282" y="18"/>
                    <a:pt x="283" y="17"/>
                    <a:pt x="284" y="16"/>
                  </a:cubicBezTo>
                  <a:cubicBezTo>
                    <a:pt x="281" y="15"/>
                    <a:pt x="274" y="12"/>
                    <a:pt x="273" y="15"/>
                  </a:cubicBezTo>
                  <a:cubicBezTo>
                    <a:pt x="271" y="17"/>
                    <a:pt x="267" y="15"/>
                    <a:pt x="266" y="13"/>
                  </a:cubicBezTo>
                  <a:cubicBezTo>
                    <a:pt x="264" y="11"/>
                    <a:pt x="262" y="14"/>
                    <a:pt x="259" y="11"/>
                  </a:cubicBezTo>
                  <a:cubicBezTo>
                    <a:pt x="256" y="7"/>
                    <a:pt x="253" y="10"/>
                    <a:pt x="252" y="10"/>
                  </a:cubicBezTo>
                  <a:cubicBezTo>
                    <a:pt x="250" y="11"/>
                    <a:pt x="248" y="9"/>
                    <a:pt x="245" y="8"/>
                  </a:cubicBezTo>
                  <a:cubicBezTo>
                    <a:pt x="242" y="7"/>
                    <a:pt x="244" y="4"/>
                    <a:pt x="242" y="2"/>
                  </a:cubicBezTo>
                  <a:cubicBezTo>
                    <a:pt x="239" y="0"/>
                    <a:pt x="239" y="6"/>
                    <a:pt x="239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8"/>
                  </a:cubicBezTo>
                  <a:cubicBezTo>
                    <a:pt x="21" y="11"/>
                    <a:pt x="18" y="13"/>
                    <a:pt x="19" y="16"/>
                  </a:cubicBezTo>
                  <a:cubicBezTo>
                    <a:pt x="20" y="20"/>
                    <a:pt x="19" y="24"/>
                    <a:pt x="17" y="24"/>
                  </a:cubicBezTo>
                  <a:cubicBezTo>
                    <a:pt x="14" y="24"/>
                    <a:pt x="14" y="21"/>
                    <a:pt x="16" y="20"/>
                  </a:cubicBezTo>
                  <a:cubicBezTo>
                    <a:pt x="18" y="19"/>
                    <a:pt x="17" y="15"/>
                    <a:pt x="15" y="15"/>
                  </a:cubicBezTo>
                  <a:cubicBezTo>
                    <a:pt x="14" y="15"/>
                    <a:pt x="13" y="14"/>
                    <a:pt x="13" y="12"/>
                  </a:cubicBezTo>
                  <a:cubicBezTo>
                    <a:pt x="9" y="13"/>
                    <a:pt x="5" y="13"/>
                    <a:pt x="0" y="12"/>
                  </a:cubicBezTo>
                  <a:cubicBezTo>
                    <a:pt x="0" y="12"/>
                    <a:pt x="1" y="13"/>
                    <a:pt x="1" y="13"/>
                  </a:cubicBezTo>
                  <a:cubicBezTo>
                    <a:pt x="1" y="15"/>
                    <a:pt x="2" y="20"/>
                    <a:pt x="5" y="24"/>
                  </a:cubicBezTo>
                  <a:cubicBezTo>
                    <a:pt x="8" y="27"/>
                    <a:pt x="6" y="30"/>
                    <a:pt x="8" y="31"/>
                  </a:cubicBezTo>
                  <a:cubicBezTo>
                    <a:pt x="11" y="33"/>
                    <a:pt x="11" y="34"/>
                    <a:pt x="8" y="34"/>
                  </a:cubicBezTo>
                  <a:cubicBezTo>
                    <a:pt x="6" y="33"/>
                    <a:pt x="8" y="36"/>
                    <a:pt x="7" y="41"/>
                  </a:cubicBezTo>
                  <a:cubicBezTo>
                    <a:pt x="6" y="46"/>
                    <a:pt x="6" y="57"/>
                    <a:pt x="5" y="61"/>
                  </a:cubicBezTo>
                  <a:cubicBezTo>
                    <a:pt x="5" y="64"/>
                    <a:pt x="1" y="70"/>
                    <a:pt x="3" y="73"/>
                  </a:cubicBezTo>
                  <a:cubicBezTo>
                    <a:pt x="6" y="77"/>
                    <a:pt x="7" y="82"/>
                    <a:pt x="6" y="86"/>
                  </a:cubicBezTo>
                  <a:cubicBezTo>
                    <a:pt x="5" y="91"/>
                    <a:pt x="5" y="94"/>
                    <a:pt x="7" y="97"/>
                  </a:cubicBezTo>
                  <a:cubicBezTo>
                    <a:pt x="9" y="100"/>
                    <a:pt x="7" y="106"/>
                    <a:pt x="9" y="107"/>
                  </a:cubicBezTo>
                  <a:cubicBezTo>
                    <a:pt x="11" y="109"/>
                    <a:pt x="13" y="111"/>
                    <a:pt x="15" y="114"/>
                  </a:cubicBezTo>
                  <a:cubicBezTo>
                    <a:pt x="17" y="118"/>
                    <a:pt x="19" y="116"/>
                    <a:pt x="19" y="119"/>
                  </a:cubicBezTo>
                  <a:cubicBezTo>
                    <a:pt x="20" y="122"/>
                    <a:pt x="20" y="123"/>
                    <a:pt x="23" y="124"/>
                  </a:cubicBezTo>
                  <a:cubicBezTo>
                    <a:pt x="26" y="125"/>
                    <a:pt x="24" y="128"/>
                    <a:pt x="24" y="130"/>
                  </a:cubicBezTo>
                  <a:cubicBezTo>
                    <a:pt x="24" y="132"/>
                    <a:pt x="28" y="135"/>
                    <a:pt x="32" y="139"/>
                  </a:cubicBezTo>
                  <a:cubicBezTo>
                    <a:pt x="37" y="143"/>
                    <a:pt x="33" y="147"/>
                    <a:pt x="36" y="147"/>
                  </a:cubicBezTo>
                  <a:cubicBezTo>
                    <a:pt x="40" y="147"/>
                    <a:pt x="43" y="149"/>
                    <a:pt x="46" y="151"/>
                  </a:cubicBezTo>
                  <a:cubicBezTo>
                    <a:pt x="50" y="153"/>
                    <a:pt x="51" y="152"/>
                    <a:pt x="53" y="152"/>
                  </a:cubicBezTo>
                  <a:cubicBezTo>
                    <a:pt x="55" y="153"/>
                    <a:pt x="60" y="158"/>
                    <a:pt x="61" y="161"/>
                  </a:cubicBezTo>
                  <a:cubicBezTo>
                    <a:pt x="61" y="163"/>
                    <a:pt x="61" y="164"/>
                    <a:pt x="62" y="166"/>
                  </a:cubicBezTo>
                  <a:cubicBezTo>
                    <a:pt x="81" y="164"/>
                    <a:pt x="81" y="164"/>
                    <a:pt x="81" y="164"/>
                  </a:cubicBezTo>
                  <a:cubicBezTo>
                    <a:pt x="81" y="164"/>
                    <a:pt x="87" y="168"/>
                    <a:pt x="90" y="169"/>
                  </a:cubicBezTo>
                  <a:cubicBezTo>
                    <a:pt x="93" y="169"/>
                    <a:pt x="111" y="176"/>
                    <a:pt x="111" y="176"/>
                  </a:cubicBezTo>
                  <a:cubicBezTo>
                    <a:pt x="133" y="176"/>
                    <a:pt x="133" y="176"/>
                    <a:pt x="133" y="176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9" y="172"/>
                    <a:pt x="149" y="172"/>
                    <a:pt x="149" y="172"/>
                  </a:cubicBezTo>
                  <a:cubicBezTo>
                    <a:pt x="149" y="172"/>
                    <a:pt x="157" y="180"/>
                    <a:pt x="158" y="180"/>
                  </a:cubicBezTo>
                  <a:cubicBezTo>
                    <a:pt x="159" y="181"/>
                    <a:pt x="163" y="184"/>
                    <a:pt x="163" y="187"/>
                  </a:cubicBezTo>
                  <a:cubicBezTo>
                    <a:pt x="163" y="189"/>
                    <a:pt x="164" y="191"/>
                    <a:pt x="166" y="192"/>
                  </a:cubicBezTo>
                  <a:cubicBezTo>
                    <a:pt x="168" y="193"/>
                    <a:pt x="174" y="197"/>
                    <a:pt x="175" y="197"/>
                  </a:cubicBezTo>
                  <a:cubicBezTo>
                    <a:pt x="176" y="196"/>
                    <a:pt x="178" y="189"/>
                    <a:pt x="181" y="189"/>
                  </a:cubicBezTo>
                  <a:cubicBezTo>
                    <a:pt x="185" y="189"/>
                    <a:pt x="194" y="192"/>
                    <a:pt x="196" y="197"/>
                  </a:cubicBezTo>
                  <a:cubicBezTo>
                    <a:pt x="197" y="203"/>
                    <a:pt x="202" y="207"/>
                    <a:pt x="203" y="208"/>
                  </a:cubicBezTo>
                  <a:cubicBezTo>
                    <a:pt x="205" y="209"/>
                    <a:pt x="204" y="213"/>
                    <a:pt x="205" y="214"/>
                  </a:cubicBezTo>
                  <a:cubicBezTo>
                    <a:pt x="206" y="216"/>
                    <a:pt x="206" y="219"/>
                    <a:pt x="208" y="219"/>
                  </a:cubicBezTo>
                  <a:cubicBezTo>
                    <a:pt x="209" y="219"/>
                    <a:pt x="216" y="223"/>
                    <a:pt x="219" y="223"/>
                  </a:cubicBezTo>
                  <a:cubicBezTo>
                    <a:pt x="220" y="223"/>
                    <a:pt x="221" y="224"/>
                    <a:pt x="222" y="224"/>
                  </a:cubicBezTo>
                  <a:cubicBezTo>
                    <a:pt x="222" y="218"/>
                    <a:pt x="216" y="217"/>
                    <a:pt x="220" y="214"/>
                  </a:cubicBezTo>
                  <a:cubicBezTo>
                    <a:pt x="224" y="211"/>
                    <a:pt x="220" y="208"/>
                    <a:pt x="222" y="206"/>
                  </a:cubicBezTo>
                  <a:cubicBezTo>
                    <a:pt x="224" y="205"/>
                    <a:pt x="228" y="204"/>
                    <a:pt x="228" y="201"/>
                  </a:cubicBezTo>
                  <a:cubicBezTo>
                    <a:pt x="228" y="199"/>
                    <a:pt x="230" y="199"/>
                    <a:pt x="232" y="200"/>
                  </a:cubicBezTo>
                  <a:cubicBezTo>
                    <a:pt x="235" y="200"/>
                    <a:pt x="241" y="195"/>
                    <a:pt x="240" y="193"/>
                  </a:cubicBezTo>
                  <a:cubicBezTo>
                    <a:pt x="240" y="191"/>
                    <a:pt x="241" y="191"/>
                    <a:pt x="244" y="191"/>
                  </a:cubicBezTo>
                  <a:cubicBezTo>
                    <a:pt x="248" y="192"/>
                    <a:pt x="247" y="188"/>
                    <a:pt x="249" y="188"/>
                  </a:cubicBezTo>
                  <a:cubicBezTo>
                    <a:pt x="251" y="189"/>
                    <a:pt x="253" y="190"/>
                    <a:pt x="253" y="189"/>
                  </a:cubicBezTo>
                  <a:cubicBezTo>
                    <a:pt x="253" y="187"/>
                    <a:pt x="256" y="187"/>
                    <a:pt x="257" y="189"/>
                  </a:cubicBezTo>
                  <a:cubicBezTo>
                    <a:pt x="259" y="192"/>
                    <a:pt x="263" y="192"/>
                    <a:pt x="264" y="190"/>
                  </a:cubicBezTo>
                  <a:cubicBezTo>
                    <a:pt x="264" y="187"/>
                    <a:pt x="267" y="190"/>
                    <a:pt x="269" y="192"/>
                  </a:cubicBezTo>
                  <a:cubicBezTo>
                    <a:pt x="271" y="195"/>
                    <a:pt x="273" y="194"/>
                    <a:pt x="276" y="194"/>
                  </a:cubicBezTo>
                  <a:cubicBezTo>
                    <a:pt x="279" y="194"/>
                    <a:pt x="279" y="193"/>
                    <a:pt x="280" y="191"/>
                  </a:cubicBezTo>
                  <a:cubicBezTo>
                    <a:pt x="280" y="189"/>
                    <a:pt x="283" y="196"/>
                    <a:pt x="287" y="196"/>
                  </a:cubicBezTo>
                  <a:cubicBezTo>
                    <a:pt x="290" y="197"/>
                    <a:pt x="287" y="194"/>
                    <a:pt x="285" y="192"/>
                  </a:cubicBezTo>
                  <a:cubicBezTo>
                    <a:pt x="282" y="190"/>
                    <a:pt x="285" y="189"/>
                    <a:pt x="283" y="188"/>
                  </a:cubicBezTo>
                  <a:cubicBezTo>
                    <a:pt x="281" y="186"/>
                    <a:pt x="286" y="184"/>
                    <a:pt x="290" y="184"/>
                  </a:cubicBezTo>
                  <a:cubicBezTo>
                    <a:pt x="295" y="184"/>
                    <a:pt x="294" y="185"/>
                    <a:pt x="296" y="183"/>
                  </a:cubicBezTo>
                  <a:cubicBezTo>
                    <a:pt x="298" y="180"/>
                    <a:pt x="299" y="183"/>
                    <a:pt x="299" y="185"/>
                  </a:cubicBezTo>
                  <a:cubicBezTo>
                    <a:pt x="299" y="187"/>
                    <a:pt x="306" y="184"/>
                    <a:pt x="310" y="184"/>
                  </a:cubicBezTo>
                  <a:cubicBezTo>
                    <a:pt x="314" y="184"/>
                    <a:pt x="317" y="187"/>
                    <a:pt x="317" y="189"/>
                  </a:cubicBezTo>
                  <a:cubicBezTo>
                    <a:pt x="318" y="191"/>
                    <a:pt x="320" y="192"/>
                    <a:pt x="323" y="190"/>
                  </a:cubicBezTo>
                  <a:cubicBezTo>
                    <a:pt x="326" y="188"/>
                    <a:pt x="328" y="185"/>
                    <a:pt x="330" y="188"/>
                  </a:cubicBezTo>
                  <a:cubicBezTo>
                    <a:pt x="333" y="190"/>
                    <a:pt x="335" y="193"/>
                    <a:pt x="338" y="196"/>
                  </a:cubicBezTo>
                  <a:cubicBezTo>
                    <a:pt x="341" y="199"/>
                    <a:pt x="337" y="203"/>
                    <a:pt x="339" y="206"/>
                  </a:cubicBezTo>
                  <a:cubicBezTo>
                    <a:pt x="340" y="208"/>
                    <a:pt x="338" y="211"/>
                    <a:pt x="342" y="214"/>
                  </a:cubicBezTo>
                  <a:cubicBezTo>
                    <a:pt x="346" y="216"/>
                    <a:pt x="342" y="221"/>
                    <a:pt x="345" y="222"/>
                  </a:cubicBezTo>
                  <a:cubicBezTo>
                    <a:pt x="348" y="223"/>
                    <a:pt x="350" y="227"/>
                    <a:pt x="351" y="229"/>
                  </a:cubicBezTo>
                  <a:cubicBezTo>
                    <a:pt x="351" y="231"/>
                    <a:pt x="356" y="233"/>
                    <a:pt x="357" y="230"/>
                  </a:cubicBezTo>
                  <a:cubicBezTo>
                    <a:pt x="357" y="227"/>
                    <a:pt x="360" y="223"/>
                    <a:pt x="360" y="220"/>
                  </a:cubicBezTo>
                  <a:cubicBezTo>
                    <a:pt x="361" y="218"/>
                    <a:pt x="358" y="207"/>
                    <a:pt x="356" y="204"/>
                  </a:cubicBezTo>
                  <a:cubicBezTo>
                    <a:pt x="354" y="201"/>
                    <a:pt x="356" y="200"/>
                    <a:pt x="354" y="197"/>
                  </a:cubicBezTo>
                  <a:cubicBezTo>
                    <a:pt x="351" y="193"/>
                    <a:pt x="349" y="186"/>
                    <a:pt x="349" y="181"/>
                  </a:cubicBezTo>
                  <a:cubicBezTo>
                    <a:pt x="349" y="176"/>
                    <a:pt x="355" y="167"/>
                    <a:pt x="359" y="164"/>
                  </a:cubicBezTo>
                  <a:cubicBezTo>
                    <a:pt x="362" y="161"/>
                    <a:pt x="365" y="163"/>
                    <a:pt x="366" y="160"/>
                  </a:cubicBezTo>
                  <a:cubicBezTo>
                    <a:pt x="366" y="157"/>
                    <a:pt x="370" y="154"/>
                    <a:pt x="372" y="154"/>
                  </a:cubicBezTo>
                  <a:cubicBezTo>
                    <a:pt x="374" y="154"/>
                    <a:pt x="377" y="154"/>
                    <a:pt x="377" y="152"/>
                  </a:cubicBezTo>
                  <a:cubicBezTo>
                    <a:pt x="377" y="150"/>
                    <a:pt x="381" y="147"/>
                    <a:pt x="386" y="146"/>
                  </a:cubicBezTo>
                  <a:cubicBezTo>
                    <a:pt x="390" y="145"/>
                    <a:pt x="388" y="143"/>
                    <a:pt x="386" y="141"/>
                  </a:cubicBezTo>
                  <a:cubicBezTo>
                    <a:pt x="385" y="138"/>
                    <a:pt x="387" y="136"/>
                    <a:pt x="388" y="138"/>
                  </a:cubicBezTo>
                  <a:cubicBezTo>
                    <a:pt x="389" y="139"/>
                    <a:pt x="392" y="139"/>
                    <a:pt x="394" y="138"/>
                  </a:cubicBezTo>
                  <a:cubicBezTo>
                    <a:pt x="396" y="137"/>
                    <a:pt x="400" y="133"/>
                    <a:pt x="396" y="133"/>
                  </a:cubicBezTo>
                  <a:cubicBezTo>
                    <a:pt x="392" y="133"/>
                    <a:pt x="391" y="132"/>
                    <a:pt x="393" y="131"/>
                  </a:cubicBezTo>
                  <a:cubicBezTo>
                    <a:pt x="396" y="130"/>
                    <a:pt x="394" y="125"/>
                    <a:pt x="390" y="125"/>
                  </a:cubicBezTo>
                  <a:cubicBezTo>
                    <a:pt x="387" y="125"/>
                    <a:pt x="388" y="123"/>
                    <a:pt x="390" y="121"/>
                  </a:cubicBezTo>
                  <a:cubicBezTo>
                    <a:pt x="392" y="119"/>
                    <a:pt x="387" y="116"/>
                    <a:pt x="385" y="114"/>
                  </a:cubicBezTo>
                  <a:cubicBezTo>
                    <a:pt x="383" y="113"/>
                    <a:pt x="387" y="112"/>
                    <a:pt x="388" y="112"/>
                  </a:cubicBezTo>
                  <a:cubicBezTo>
                    <a:pt x="390" y="111"/>
                    <a:pt x="389" y="103"/>
                    <a:pt x="390" y="101"/>
                  </a:cubicBezTo>
                  <a:cubicBezTo>
                    <a:pt x="390" y="99"/>
                    <a:pt x="393" y="99"/>
                    <a:pt x="392" y="101"/>
                  </a:cubicBezTo>
                  <a:cubicBezTo>
                    <a:pt x="391" y="103"/>
                    <a:pt x="389" y="106"/>
                    <a:pt x="392" y="109"/>
                  </a:cubicBezTo>
                  <a:cubicBezTo>
                    <a:pt x="394" y="112"/>
                    <a:pt x="395" y="114"/>
                    <a:pt x="394" y="118"/>
                  </a:cubicBezTo>
                  <a:cubicBezTo>
                    <a:pt x="393" y="123"/>
                    <a:pt x="395" y="122"/>
                    <a:pt x="397" y="116"/>
                  </a:cubicBezTo>
                  <a:cubicBezTo>
                    <a:pt x="400" y="111"/>
                    <a:pt x="400" y="106"/>
                    <a:pt x="398" y="106"/>
                  </a:cubicBezTo>
                  <a:cubicBezTo>
                    <a:pt x="397" y="105"/>
                    <a:pt x="397" y="100"/>
                    <a:pt x="399" y="102"/>
                  </a:cubicBezTo>
                  <a:cubicBezTo>
                    <a:pt x="401" y="105"/>
                    <a:pt x="402" y="105"/>
                    <a:pt x="405" y="102"/>
                  </a:cubicBezTo>
                  <a:cubicBezTo>
                    <a:pt x="408" y="99"/>
                    <a:pt x="411" y="93"/>
                    <a:pt x="409" y="92"/>
                  </a:cubicBezTo>
                  <a:cubicBezTo>
                    <a:pt x="407" y="91"/>
                    <a:pt x="410" y="89"/>
                    <a:pt x="413" y="90"/>
                  </a:cubicBezTo>
                  <a:cubicBezTo>
                    <a:pt x="417" y="90"/>
                    <a:pt x="425" y="87"/>
                    <a:pt x="425" y="86"/>
                  </a:cubicBezTo>
                  <a:cubicBezTo>
                    <a:pt x="427" y="83"/>
                    <a:pt x="413" y="88"/>
                    <a:pt x="413" y="86"/>
                  </a:cubicBezTo>
                  <a:cubicBezTo>
                    <a:pt x="413" y="84"/>
                    <a:pt x="422" y="82"/>
                    <a:pt x="426" y="82"/>
                  </a:cubicBezTo>
                  <a:cubicBezTo>
                    <a:pt x="430" y="82"/>
                    <a:pt x="428" y="76"/>
                    <a:pt x="430" y="79"/>
                  </a:cubicBezTo>
                  <a:cubicBezTo>
                    <a:pt x="431" y="81"/>
                    <a:pt x="434" y="80"/>
                    <a:pt x="436" y="79"/>
                  </a:cubicBezTo>
                  <a:cubicBezTo>
                    <a:pt x="439" y="78"/>
                    <a:pt x="437" y="74"/>
                    <a:pt x="434" y="73"/>
                  </a:cubicBezTo>
                  <a:cubicBezTo>
                    <a:pt x="432" y="72"/>
                    <a:pt x="436" y="70"/>
                    <a:pt x="435" y="69"/>
                  </a:cubicBezTo>
                  <a:cubicBezTo>
                    <a:pt x="435" y="67"/>
                    <a:pt x="437" y="61"/>
                    <a:pt x="441" y="60"/>
                  </a:cubicBezTo>
                  <a:cubicBezTo>
                    <a:pt x="444" y="59"/>
                    <a:pt x="442" y="57"/>
                    <a:pt x="445" y="57"/>
                  </a:cubicBezTo>
                  <a:cubicBezTo>
                    <a:pt x="448" y="57"/>
                    <a:pt x="449" y="54"/>
                    <a:pt x="451" y="51"/>
                  </a:cubicBezTo>
                  <a:cubicBezTo>
                    <a:pt x="454" y="49"/>
                    <a:pt x="457" y="55"/>
                    <a:pt x="461" y="52"/>
                  </a:cubicBezTo>
                  <a:cubicBezTo>
                    <a:pt x="463" y="50"/>
                    <a:pt x="465" y="49"/>
                    <a:pt x="467" y="47"/>
                  </a:cubicBezTo>
                  <a:cubicBezTo>
                    <a:pt x="458" y="35"/>
                    <a:pt x="461" y="27"/>
                    <a:pt x="460" y="25"/>
                  </a:cubicBezTo>
                  <a:close/>
                </a:path>
              </a:pathLst>
            </a:custGeom>
            <a:solidFill>
              <a:srgbClr val="FFB600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0" name="Google Shape;2060;p124">
              <a:extLst>
                <a:ext uri="{FF2B5EF4-FFF2-40B4-BE49-F238E27FC236}">
                  <a16:creationId xmlns:a16="http://schemas.microsoft.com/office/drawing/2014/main" id="{DDE5473B-39BB-68B8-037D-EEF75CF7D2A6}"/>
                </a:ext>
              </a:extLst>
            </p:cNvPr>
            <p:cNvSpPr/>
            <p:nvPr/>
          </p:nvSpPr>
          <p:spPr>
            <a:xfrm>
              <a:off x="1894966" y="3775770"/>
              <a:ext cx="34241" cy="38455"/>
            </a:xfrm>
            <a:custGeom>
              <a:avLst/>
              <a:gdLst/>
              <a:ahLst/>
              <a:cxnLst/>
              <a:rect l="l" t="t" r="r" b="b"/>
              <a:pathLst>
                <a:path w="12" h="13" extrusionOk="0">
                  <a:moveTo>
                    <a:pt x="5" y="1"/>
                  </a:moveTo>
                  <a:cubicBezTo>
                    <a:pt x="0" y="2"/>
                    <a:pt x="3" y="13"/>
                    <a:pt x="5" y="11"/>
                  </a:cubicBezTo>
                  <a:cubicBezTo>
                    <a:pt x="7" y="10"/>
                    <a:pt x="10" y="9"/>
                    <a:pt x="11" y="8"/>
                  </a:cubicBezTo>
                  <a:cubicBezTo>
                    <a:pt x="12" y="5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1" name="USA – podíl eCOM 24 %">
              <a:extLst>
                <a:ext uri="{FF2B5EF4-FFF2-40B4-BE49-F238E27FC236}">
                  <a16:creationId xmlns:a16="http://schemas.microsoft.com/office/drawing/2014/main" id="{B2D3AD6E-527B-E203-B83C-B1E378127598}"/>
                </a:ext>
              </a:extLst>
            </p:cNvPr>
            <p:cNvSpPr/>
            <p:nvPr/>
          </p:nvSpPr>
          <p:spPr>
            <a:xfrm>
              <a:off x="1619405" y="2182439"/>
              <a:ext cx="896793" cy="633655"/>
            </a:xfrm>
            <a:custGeom>
              <a:avLst/>
              <a:gdLst/>
              <a:ahLst/>
              <a:cxnLst/>
              <a:rect l="l" t="t" r="r" b="b"/>
              <a:pathLst>
                <a:path w="313" h="216" extrusionOk="0">
                  <a:moveTo>
                    <a:pt x="307" y="204"/>
                  </a:moveTo>
                  <a:cubicBezTo>
                    <a:pt x="309" y="201"/>
                    <a:pt x="309" y="199"/>
                    <a:pt x="300" y="195"/>
                  </a:cubicBezTo>
                  <a:cubicBezTo>
                    <a:pt x="291" y="192"/>
                    <a:pt x="292" y="189"/>
                    <a:pt x="286" y="178"/>
                  </a:cubicBezTo>
                  <a:cubicBezTo>
                    <a:pt x="279" y="168"/>
                    <a:pt x="268" y="163"/>
                    <a:pt x="268" y="159"/>
                  </a:cubicBezTo>
                  <a:cubicBezTo>
                    <a:pt x="268" y="155"/>
                    <a:pt x="257" y="155"/>
                    <a:pt x="257" y="158"/>
                  </a:cubicBezTo>
                  <a:cubicBezTo>
                    <a:pt x="257" y="161"/>
                    <a:pt x="252" y="162"/>
                    <a:pt x="250" y="164"/>
                  </a:cubicBezTo>
                  <a:cubicBezTo>
                    <a:pt x="247" y="166"/>
                    <a:pt x="246" y="163"/>
                    <a:pt x="244" y="160"/>
                  </a:cubicBezTo>
                  <a:cubicBezTo>
                    <a:pt x="241" y="157"/>
                    <a:pt x="236" y="154"/>
                    <a:pt x="236" y="152"/>
                  </a:cubicBezTo>
                  <a:cubicBezTo>
                    <a:pt x="236" y="150"/>
                    <a:pt x="234" y="146"/>
                    <a:pt x="230" y="148"/>
                  </a:cubicBezTo>
                  <a:cubicBezTo>
                    <a:pt x="226" y="150"/>
                    <a:pt x="224" y="148"/>
                    <a:pt x="223" y="149"/>
                  </a:cubicBezTo>
                  <a:cubicBezTo>
                    <a:pt x="222" y="151"/>
                    <a:pt x="218" y="148"/>
                    <a:pt x="218" y="148"/>
                  </a:cubicBezTo>
                  <a:cubicBezTo>
                    <a:pt x="218" y="25"/>
                    <a:pt x="218" y="25"/>
                    <a:pt x="218" y="25"/>
                  </a:cubicBezTo>
                  <a:cubicBezTo>
                    <a:pt x="217" y="25"/>
                    <a:pt x="216" y="25"/>
                    <a:pt x="215" y="24"/>
                  </a:cubicBezTo>
                  <a:cubicBezTo>
                    <a:pt x="210" y="22"/>
                    <a:pt x="202" y="19"/>
                    <a:pt x="198" y="20"/>
                  </a:cubicBezTo>
                  <a:cubicBezTo>
                    <a:pt x="194" y="21"/>
                    <a:pt x="186" y="22"/>
                    <a:pt x="183" y="20"/>
                  </a:cubicBezTo>
                  <a:cubicBezTo>
                    <a:pt x="180" y="19"/>
                    <a:pt x="176" y="18"/>
                    <a:pt x="170" y="18"/>
                  </a:cubicBezTo>
                  <a:cubicBezTo>
                    <a:pt x="164" y="19"/>
                    <a:pt x="160" y="15"/>
                    <a:pt x="153" y="13"/>
                  </a:cubicBezTo>
                  <a:cubicBezTo>
                    <a:pt x="145" y="12"/>
                    <a:pt x="135" y="14"/>
                    <a:pt x="132" y="15"/>
                  </a:cubicBezTo>
                  <a:cubicBezTo>
                    <a:pt x="130" y="16"/>
                    <a:pt x="130" y="12"/>
                    <a:pt x="127" y="13"/>
                  </a:cubicBezTo>
                  <a:cubicBezTo>
                    <a:pt x="124" y="13"/>
                    <a:pt x="127" y="11"/>
                    <a:pt x="125" y="8"/>
                  </a:cubicBezTo>
                  <a:cubicBezTo>
                    <a:pt x="123" y="6"/>
                    <a:pt x="114" y="8"/>
                    <a:pt x="111" y="9"/>
                  </a:cubicBezTo>
                  <a:cubicBezTo>
                    <a:pt x="108" y="9"/>
                    <a:pt x="107" y="7"/>
                    <a:pt x="107" y="5"/>
                  </a:cubicBezTo>
                  <a:cubicBezTo>
                    <a:pt x="107" y="4"/>
                    <a:pt x="104" y="4"/>
                    <a:pt x="103" y="6"/>
                  </a:cubicBezTo>
                  <a:cubicBezTo>
                    <a:pt x="102" y="9"/>
                    <a:pt x="98" y="9"/>
                    <a:pt x="97" y="8"/>
                  </a:cubicBezTo>
                  <a:cubicBezTo>
                    <a:pt x="95" y="6"/>
                    <a:pt x="100" y="6"/>
                    <a:pt x="100" y="4"/>
                  </a:cubicBezTo>
                  <a:cubicBezTo>
                    <a:pt x="100" y="2"/>
                    <a:pt x="95" y="1"/>
                    <a:pt x="93" y="1"/>
                  </a:cubicBezTo>
                  <a:cubicBezTo>
                    <a:pt x="92" y="0"/>
                    <a:pt x="89" y="3"/>
                    <a:pt x="85" y="6"/>
                  </a:cubicBezTo>
                  <a:cubicBezTo>
                    <a:pt x="81" y="9"/>
                    <a:pt x="76" y="9"/>
                    <a:pt x="72" y="9"/>
                  </a:cubicBezTo>
                  <a:cubicBezTo>
                    <a:pt x="69" y="8"/>
                    <a:pt x="65" y="9"/>
                    <a:pt x="65" y="11"/>
                  </a:cubicBezTo>
                  <a:cubicBezTo>
                    <a:pt x="65" y="13"/>
                    <a:pt x="69" y="13"/>
                    <a:pt x="67" y="15"/>
                  </a:cubicBezTo>
                  <a:cubicBezTo>
                    <a:pt x="64" y="18"/>
                    <a:pt x="63" y="12"/>
                    <a:pt x="61" y="15"/>
                  </a:cubicBezTo>
                  <a:cubicBezTo>
                    <a:pt x="58" y="17"/>
                    <a:pt x="51" y="17"/>
                    <a:pt x="49" y="17"/>
                  </a:cubicBezTo>
                  <a:cubicBezTo>
                    <a:pt x="47" y="16"/>
                    <a:pt x="41" y="23"/>
                    <a:pt x="39" y="25"/>
                  </a:cubicBezTo>
                  <a:cubicBezTo>
                    <a:pt x="38" y="26"/>
                    <a:pt x="41" y="28"/>
                    <a:pt x="36" y="33"/>
                  </a:cubicBezTo>
                  <a:cubicBezTo>
                    <a:pt x="31" y="38"/>
                    <a:pt x="18" y="37"/>
                    <a:pt x="16" y="37"/>
                  </a:cubicBezTo>
                  <a:cubicBezTo>
                    <a:pt x="13" y="37"/>
                    <a:pt x="15" y="40"/>
                    <a:pt x="14" y="42"/>
                  </a:cubicBezTo>
                  <a:cubicBezTo>
                    <a:pt x="12" y="44"/>
                    <a:pt x="15" y="46"/>
                    <a:pt x="23" y="48"/>
                  </a:cubicBezTo>
                  <a:cubicBezTo>
                    <a:pt x="30" y="50"/>
                    <a:pt x="35" y="60"/>
                    <a:pt x="36" y="62"/>
                  </a:cubicBezTo>
                  <a:cubicBezTo>
                    <a:pt x="37" y="64"/>
                    <a:pt x="46" y="62"/>
                    <a:pt x="49" y="62"/>
                  </a:cubicBezTo>
                  <a:cubicBezTo>
                    <a:pt x="53" y="63"/>
                    <a:pt x="49" y="68"/>
                    <a:pt x="52" y="69"/>
                  </a:cubicBezTo>
                  <a:cubicBezTo>
                    <a:pt x="55" y="71"/>
                    <a:pt x="60" y="69"/>
                    <a:pt x="61" y="71"/>
                  </a:cubicBezTo>
                  <a:cubicBezTo>
                    <a:pt x="61" y="74"/>
                    <a:pt x="54" y="71"/>
                    <a:pt x="51" y="74"/>
                  </a:cubicBezTo>
                  <a:cubicBezTo>
                    <a:pt x="47" y="76"/>
                    <a:pt x="46" y="78"/>
                    <a:pt x="44" y="76"/>
                  </a:cubicBezTo>
                  <a:cubicBezTo>
                    <a:pt x="43" y="74"/>
                    <a:pt x="37" y="75"/>
                    <a:pt x="34" y="75"/>
                  </a:cubicBezTo>
                  <a:cubicBezTo>
                    <a:pt x="31" y="76"/>
                    <a:pt x="34" y="72"/>
                    <a:pt x="34" y="70"/>
                  </a:cubicBezTo>
                  <a:cubicBezTo>
                    <a:pt x="34" y="68"/>
                    <a:pt x="30" y="67"/>
                    <a:pt x="24" y="70"/>
                  </a:cubicBezTo>
                  <a:cubicBezTo>
                    <a:pt x="18" y="74"/>
                    <a:pt x="20" y="72"/>
                    <a:pt x="19" y="75"/>
                  </a:cubicBezTo>
                  <a:cubicBezTo>
                    <a:pt x="19" y="78"/>
                    <a:pt x="16" y="73"/>
                    <a:pt x="12" y="76"/>
                  </a:cubicBezTo>
                  <a:cubicBezTo>
                    <a:pt x="9" y="78"/>
                    <a:pt x="3" y="80"/>
                    <a:pt x="1" y="82"/>
                  </a:cubicBezTo>
                  <a:cubicBezTo>
                    <a:pt x="0" y="84"/>
                    <a:pt x="10" y="86"/>
                    <a:pt x="13" y="87"/>
                  </a:cubicBezTo>
                  <a:cubicBezTo>
                    <a:pt x="17" y="87"/>
                    <a:pt x="9" y="90"/>
                    <a:pt x="12" y="90"/>
                  </a:cubicBezTo>
                  <a:cubicBezTo>
                    <a:pt x="15" y="91"/>
                    <a:pt x="13" y="94"/>
                    <a:pt x="18" y="96"/>
                  </a:cubicBezTo>
                  <a:cubicBezTo>
                    <a:pt x="22" y="99"/>
                    <a:pt x="32" y="96"/>
                    <a:pt x="35" y="96"/>
                  </a:cubicBezTo>
                  <a:cubicBezTo>
                    <a:pt x="38" y="96"/>
                    <a:pt x="40" y="100"/>
                    <a:pt x="42" y="97"/>
                  </a:cubicBezTo>
                  <a:cubicBezTo>
                    <a:pt x="44" y="95"/>
                    <a:pt x="52" y="89"/>
                    <a:pt x="56" y="92"/>
                  </a:cubicBezTo>
                  <a:cubicBezTo>
                    <a:pt x="61" y="96"/>
                    <a:pt x="52" y="95"/>
                    <a:pt x="54" y="98"/>
                  </a:cubicBezTo>
                  <a:cubicBezTo>
                    <a:pt x="56" y="100"/>
                    <a:pt x="59" y="106"/>
                    <a:pt x="55" y="108"/>
                  </a:cubicBezTo>
                  <a:cubicBezTo>
                    <a:pt x="51" y="111"/>
                    <a:pt x="47" y="109"/>
                    <a:pt x="45" y="109"/>
                  </a:cubicBezTo>
                  <a:cubicBezTo>
                    <a:pt x="43" y="109"/>
                    <a:pt x="44" y="113"/>
                    <a:pt x="41" y="116"/>
                  </a:cubicBezTo>
                  <a:cubicBezTo>
                    <a:pt x="38" y="118"/>
                    <a:pt x="35" y="113"/>
                    <a:pt x="31" y="113"/>
                  </a:cubicBezTo>
                  <a:cubicBezTo>
                    <a:pt x="26" y="113"/>
                    <a:pt x="27" y="118"/>
                    <a:pt x="28" y="121"/>
                  </a:cubicBezTo>
                  <a:cubicBezTo>
                    <a:pt x="28" y="124"/>
                    <a:pt x="21" y="121"/>
                    <a:pt x="20" y="127"/>
                  </a:cubicBezTo>
                  <a:cubicBezTo>
                    <a:pt x="18" y="133"/>
                    <a:pt x="11" y="128"/>
                    <a:pt x="16" y="134"/>
                  </a:cubicBezTo>
                  <a:cubicBezTo>
                    <a:pt x="20" y="140"/>
                    <a:pt x="19" y="136"/>
                    <a:pt x="23" y="139"/>
                  </a:cubicBezTo>
                  <a:cubicBezTo>
                    <a:pt x="26" y="141"/>
                    <a:pt x="19" y="146"/>
                    <a:pt x="23" y="147"/>
                  </a:cubicBezTo>
                  <a:cubicBezTo>
                    <a:pt x="26" y="147"/>
                    <a:pt x="30" y="154"/>
                    <a:pt x="33" y="156"/>
                  </a:cubicBezTo>
                  <a:cubicBezTo>
                    <a:pt x="35" y="158"/>
                    <a:pt x="38" y="155"/>
                    <a:pt x="42" y="155"/>
                  </a:cubicBezTo>
                  <a:cubicBezTo>
                    <a:pt x="46" y="154"/>
                    <a:pt x="44" y="149"/>
                    <a:pt x="46" y="151"/>
                  </a:cubicBezTo>
                  <a:cubicBezTo>
                    <a:pt x="48" y="153"/>
                    <a:pt x="51" y="159"/>
                    <a:pt x="49" y="160"/>
                  </a:cubicBezTo>
                  <a:cubicBezTo>
                    <a:pt x="47" y="162"/>
                    <a:pt x="49" y="166"/>
                    <a:pt x="49" y="168"/>
                  </a:cubicBezTo>
                  <a:cubicBezTo>
                    <a:pt x="48" y="171"/>
                    <a:pt x="57" y="170"/>
                    <a:pt x="57" y="167"/>
                  </a:cubicBezTo>
                  <a:cubicBezTo>
                    <a:pt x="58" y="165"/>
                    <a:pt x="65" y="164"/>
                    <a:pt x="68" y="168"/>
                  </a:cubicBezTo>
                  <a:cubicBezTo>
                    <a:pt x="72" y="172"/>
                    <a:pt x="73" y="173"/>
                    <a:pt x="73" y="170"/>
                  </a:cubicBezTo>
                  <a:cubicBezTo>
                    <a:pt x="73" y="167"/>
                    <a:pt x="77" y="163"/>
                    <a:pt x="77" y="166"/>
                  </a:cubicBezTo>
                  <a:cubicBezTo>
                    <a:pt x="77" y="168"/>
                    <a:pt x="80" y="169"/>
                    <a:pt x="85" y="167"/>
                  </a:cubicBezTo>
                  <a:cubicBezTo>
                    <a:pt x="91" y="164"/>
                    <a:pt x="89" y="167"/>
                    <a:pt x="86" y="170"/>
                  </a:cubicBezTo>
                  <a:cubicBezTo>
                    <a:pt x="82" y="175"/>
                    <a:pt x="86" y="182"/>
                    <a:pt x="83" y="183"/>
                  </a:cubicBezTo>
                  <a:cubicBezTo>
                    <a:pt x="80" y="184"/>
                    <a:pt x="78" y="191"/>
                    <a:pt x="73" y="192"/>
                  </a:cubicBezTo>
                  <a:cubicBezTo>
                    <a:pt x="68" y="192"/>
                    <a:pt x="61" y="201"/>
                    <a:pt x="59" y="202"/>
                  </a:cubicBezTo>
                  <a:cubicBezTo>
                    <a:pt x="58" y="204"/>
                    <a:pt x="48" y="200"/>
                    <a:pt x="47" y="204"/>
                  </a:cubicBezTo>
                  <a:cubicBezTo>
                    <a:pt x="46" y="208"/>
                    <a:pt x="40" y="211"/>
                    <a:pt x="41" y="212"/>
                  </a:cubicBezTo>
                  <a:cubicBezTo>
                    <a:pt x="42" y="214"/>
                    <a:pt x="50" y="209"/>
                    <a:pt x="51" y="207"/>
                  </a:cubicBezTo>
                  <a:cubicBezTo>
                    <a:pt x="51" y="205"/>
                    <a:pt x="52" y="206"/>
                    <a:pt x="54" y="207"/>
                  </a:cubicBezTo>
                  <a:cubicBezTo>
                    <a:pt x="55" y="209"/>
                    <a:pt x="59" y="206"/>
                    <a:pt x="60" y="205"/>
                  </a:cubicBezTo>
                  <a:cubicBezTo>
                    <a:pt x="62" y="204"/>
                    <a:pt x="64" y="204"/>
                    <a:pt x="66" y="204"/>
                  </a:cubicBezTo>
                  <a:cubicBezTo>
                    <a:pt x="68" y="204"/>
                    <a:pt x="68" y="202"/>
                    <a:pt x="73" y="201"/>
                  </a:cubicBezTo>
                  <a:cubicBezTo>
                    <a:pt x="78" y="201"/>
                    <a:pt x="77" y="199"/>
                    <a:pt x="78" y="197"/>
                  </a:cubicBezTo>
                  <a:cubicBezTo>
                    <a:pt x="79" y="194"/>
                    <a:pt x="90" y="189"/>
                    <a:pt x="93" y="188"/>
                  </a:cubicBezTo>
                  <a:cubicBezTo>
                    <a:pt x="95" y="188"/>
                    <a:pt x="94" y="184"/>
                    <a:pt x="96" y="184"/>
                  </a:cubicBezTo>
                  <a:cubicBezTo>
                    <a:pt x="98" y="184"/>
                    <a:pt x="102" y="181"/>
                    <a:pt x="105" y="178"/>
                  </a:cubicBezTo>
                  <a:cubicBezTo>
                    <a:pt x="108" y="176"/>
                    <a:pt x="109" y="177"/>
                    <a:pt x="111" y="176"/>
                  </a:cubicBezTo>
                  <a:cubicBezTo>
                    <a:pt x="113" y="175"/>
                    <a:pt x="111" y="171"/>
                    <a:pt x="114" y="170"/>
                  </a:cubicBezTo>
                  <a:cubicBezTo>
                    <a:pt x="116" y="170"/>
                    <a:pt x="118" y="168"/>
                    <a:pt x="118" y="166"/>
                  </a:cubicBezTo>
                  <a:cubicBezTo>
                    <a:pt x="118" y="164"/>
                    <a:pt x="112" y="164"/>
                    <a:pt x="111" y="163"/>
                  </a:cubicBezTo>
                  <a:cubicBezTo>
                    <a:pt x="111" y="162"/>
                    <a:pt x="116" y="157"/>
                    <a:pt x="118" y="157"/>
                  </a:cubicBezTo>
                  <a:cubicBezTo>
                    <a:pt x="120" y="157"/>
                    <a:pt x="123" y="155"/>
                    <a:pt x="123" y="152"/>
                  </a:cubicBezTo>
                  <a:cubicBezTo>
                    <a:pt x="123" y="149"/>
                    <a:pt x="126" y="149"/>
                    <a:pt x="129" y="146"/>
                  </a:cubicBezTo>
                  <a:cubicBezTo>
                    <a:pt x="131" y="144"/>
                    <a:pt x="130" y="142"/>
                    <a:pt x="133" y="142"/>
                  </a:cubicBezTo>
                  <a:cubicBezTo>
                    <a:pt x="135" y="141"/>
                    <a:pt x="137" y="138"/>
                    <a:pt x="140" y="137"/>
                  </a:cubicBezTo>
                  <a:cubicBezTo>
                    <a:pt x="142" y="135"/>
                    <a:pt x="140" y="139"/>
                    <a:pt x="145" y="139"/>
                  </a:cubicBezTo>
                  <a:cubicBezTo>
                    <a:pt x="149" y="139"/>
                    <a:pt x="148" y="143"/>
                    <a:pt x="145" y="142"/>
                  </a:cubicBezTo>
                  <a:cubicBezTo>
                    <a:pt x="141" y="140"/>
                    <a:pt x="140" y="140"/>
                    <a:pt x="136" y="143"/>
                  </a:cubicBezTo>
                  <a:cubicBezTo>
                    <a:pt x="133" y="146"/>
                    <a:pt x="136" y="147"/>
                    <a:pt x="133" y="151"/>
                  </a:cubicBezTo>
                  <a:cubicBezTo>
                    <a:pt x="131" y="154"/>
                    <a:pt x="130" y="156"/>
                    <a:pt x="134" y="157"/>
                  </a:cubicBezTo>
                  <a:cubicBezTo>
                    <a:pt x="137" y="157"/>
                    <a:pt x="134" y="159"/>
                    <a:pt x="131" y="160"/>
                  </a:cubicBezTo>
                  <a:cubicBezTo>
                    <a:pt x="128" y="161"/>
                    <a:pt x="130" y="163"/>
                    <a:pt x="134" y="163"/>
                  </a:cubicBezTo>
                  <a:cubicBezTo>
                    <a:pt x="138" y="163"/>
                    <a:pt x="144" y="157"/>
                    <a:pt x="150" y="154"/>
                  </a:cubicBezTo>
                  <a:cubicBezTo>
                    <a:pt x="156" y="151"/>
                    <a:pt x="160" y="154"/>
                    <a:pt x="161" y="154"/>
                  </a:cubicBezTo>
                  <a:cubicBezTo>
                    <a:pt x="163" y="153"/>
                    <a:pt x="160" y="150"/>
                    <a:pt x="162" y="149"/>
                  </a:cubicBezTo>
                  <a:cubicBezTo>
                    <a:pt x="164" y="149"/>
                    <a:pt x="159" y="148"/>
                    <a:pt x="158" y="145"/>
                  </a:cubicBezTo>
                  <a:cubicBezTo>
                    <a:pt x="157" y="141"/>
                    <a:pt x="160" y="143"/>
                    <a:pt x="161" y="141"/>
                  </a:cubicBezTo>
                  <a:cubicBezTo>
                    <a:pt x="161" y="138"/>
                    <a:pt x="163" y="139"/>
                    <a:pt x="165" y="140"/>
                  </a:cubicBezTo>
                  <a:cubicBezTo>
                    <a:pt x="167" y="142"/>
                    <a:pt x="169" y="139"/>
                    <a:pt x="171" y="143"/>
                  </a:cubicBezTo>
                  <a:cubicBezTo>
                    <a:pt x="173" y="146"/>
                    <a:pt x="174" y="142"/>
                    <a:pt x="177" y="144"/>
                  </a:cubicBezTo>
                  <a:cubicBezTo>
                    <a:pt x="180" y="146"/>
                    <a:pt x="177" y="146"/>
                    <a:pt x="174" y="147"/>
                  </a:cubicBezTo>
                  <a:cubicBezTo>
                    <a:pt x="171" y="147"/>
                    <a:pt x="172" y="151"/>
                    <a:pt x="175" y="149"/>
                  </a:cubicBezTo>
                  <a:cubicBezTo>
                    <a:pt x="177" y="148"/>
                    <a:pt x="179" y="146"/>
                    <a:pt x="181" y="148"/>
                  </a:cubicBezTo>
                  <a:cubicBezTo>
                    <a:pt x="183" y="150"/>
                    <a:pt x="184" y="149"/>
                    <a:pt x="186" y="148"/>
                  </a:cubicBezTo>
                  <a:cubicBezTo>
                    <a:pt x="188" y="146"/>
                    <a:pt x="188" y="148"/>
                    <a:pt x="188" y="149"/>
                  </a:cubicBezTo>
                  <a:cubicBezTo>
                    <a:pt x="188" y="151"/>
                    <a:pt x="191" y="151"/>
                    <a:pt x="197" y="152"/>
                  </a:cubicBezTo>
                  <a:cubicBezTo>
                    <a:pt x="202" y="153"/>
                    <a:pt x="212" y="152"/>
                    <a:pt x="214" y="151"/>
                  </a:cubicBezTo>
                  <a:cubicBezTo>
                    <a:pt x="217" y="151"/>
                    <a:pt x="216" y="155"/>
                    <a:pt x="221" y="156"/>
                  </a:cubicBezTo>
                  <a:cubicBezTo>
                    <a:pt x="227" y="157"/>
                    <a:pt x="228" y="151"/>
                    <a:pt x="231" y="153"/>
                  </a:cubicBezTo>
                  <a:cubicBezTo>
                    <a:pt x="234" y="155"/>
                    <a:pt x="231" y="156"/>
                    <a:pt x="230" y="158"/>
                  </a:cubicBezTo>
                  <a:cubicBezTo>
                    <a:pt x="228" y="160"/>
                    <a:pt x="231" y="160"/>
                    <a:pt x="234" y="161"/>
                  </a:cubicBezTo>
                  <a:cubicBezTo>
                    <a:pt x="236" y="162"/>
                    <a:pt x="241" y="163"/>
                    <a:pt x="243" y="166"/>
                  </a:cubicBezTo>
                  <a:cubicBezTo>
                    <a:pt x="245" y="168"/>
                    <a:pt x="247" y="170"/>
                    <a:pt x="252" y="173"/>
                  </a:cubicBezTo>
                  <a:cubicBezTo>
                    <a:pt x="258" y="176"/>
                    <a:pt x="253" y="166"/>
                    <a:pt x="257" y="169"/>
                  </a:cubicBezTo>
                  <a:cubicBezTo>
                    <a:pt x="262" y="173"/>
                    <a:pt x="260" y="169"/>
                    <a:pt x="263" y="173"/>
                  </a:cubicBezTo>
                  <a:cubicBezTo>
                    <a:pt x="267" y="176"/>
                    <a:pt x="266" y="171"/>
                    <a:pt x="264" y="166"/>
                  </a:cubicBezTo>
                  <a:cubicBezTo>
                    <a:pt x="263" y="161"/>
                    <a:pt x="266" y="164"/>
                    <a:pt x="267" y="167"/>
                  </a:cubicBezTo>
                  <a:cubicBezTo>
                    <a:pt x="269" y="169"/>
                    <a:pt x="269" y="174"/>
                    <a:pt x="268" y="177"/>
                  </a:cubicBezTo>
                  <a:cubicBezTo>
                    <a:pt x="267" y="180"/>
                    <a:pt x="262" y="178"/>
                    <a:pt x="262" y="176"/>
                  </a:cubicBezTo>
                  <a:cubicBezTo>
                    <a:pt x="263" y="174"/>
                    <a:pt x="257" y="175"/>
                    <a:pt x="257" y="177"/>
                  </a:cubicBezTo>
                  <a:cubicBezTo>
                    <a:pt x="256" y="180"/>
                    <a:pt x="260" y="185"/>
                    <a:pt x="263" y="185"/>
                  </a:cubicBezTo>
                  <a:cubicBezTo>
                    <a:pt x="266" y="186"/>
                    <a:pt x="264" y="190"/>
                    <a:pt x="266" y="191"/>
                  </a:cubicBezTo>
                  <a:cubicBezTo>
                    <a:pt x="268" y="191"/>
                    <a:pt x="268" y="196"/>
                    <a:pt x="269" y="195"/>
                  </a:cubicBezTo>
                  <a:cubicBezTo>
                    <a:pt x="271" y="195"/>
                    <a:pt x="270" y="189"/>
                    <a:pt x="269" y="187"/>
                  </a:cubicBezTo>
                  <a:cubicBezTo>
                    <a:pt x="267" y="184"/>
                    <a:pt x="268" y="181"/>
                    <a:pt x="270" y="181"/>
                  </a:cubicBezTo>
                  <a:cubicBezTo>
                    <a:pt x="272" y="182"/>
                    <a:pt x="270" y="186"/>
                    <a:pt x="271" y="187"/>
                  </a:cubicBezTo>
                  <a:cubicBezTo>
                    <a:pt x="272" y="188"/>
                    <a:pt x="273" y="186"/>
                    <a:pt x="276" y="184"/>
                  </a:cubicBezTo>
                  <a:cubicBezTo>
                    <a:pt x="278" y="183"/>
                    <a:pt x="275" y="179"/>
                    <a:pt x="276" y="177"/>
                  </a:cubicBezTo>
                  <a:cubicBezTo>
                    <a:pt x="277" y="174"/>
                    <a:pt x="279" y="178"/>
                    <a:pt x="280" y="182"/>
                  </a:cubicBezTo>
                  <a:cubicBezTo>
                    <a:pt x="281" y="186"/>
                    <a:pt x="278" y="186"/>
                    <a:pt x="278" y="188"/>
                  </a:cubicBezTo>
                  <a:cubicBezTo>
                    <a:pt x="278" y="190"/>
                    <a:pt x="274" y="189"/>
                    <a:pt x="273" y="190"/>
                  </a:cubicBezTo>
                  <a:cubicBezTo>
                    <a:pt x="272" y="191"/>
                    <a:pt x="273" y="198"/>
                    <a:pt x="274" y="198"/>
                  </a:cubicBezTo>
                  <a:cubicBezTo>
                    <a:pt x="276" y="198"/>
                    <a:pt x="277" y="192"/>
                    <a:pt x="277" y="195"/>
                  </a:cubicBezTo>
                  <a:cubicBezTo>
                    <a:pt x="278" y="198"/>
                    <a:pt x="282" y="191"/>
                    <a:pt x="283" y="194"/>
                  </a:cubicBezTo>
                  <a:cubicBezTo>
                    <a:pt x="283" y="197"/>
                    <a:pt x="288" y="200"/>
                    <a:pt x="289" y="200"/>
                  </a:cubicBezTo>
                  <a:cubicBezTo>
                    <a:pt x="291" y="199"/>
                    <a:pt x="289" y="196"/>
                    <a:pt x="286" y="196"/>
                  </a:cubicBezTo>
                  <a:cubicBezTo>
                    <a:pt x="284" y="196"/>
                    <a:pt x="284" y="191"/>
                    <a:pt x="286" y="191"/>
                  </a:cubicBezTo>
                  <a:cubicBezTo>
                    <a:pt x="289" y="191"/>
                    <a:pt x="293" y="197"/>
                    <a:pt x="293" y="199"/>
                  </a:cubicBezTo>
                  <a:cubicBezTo>
                    <a:pt x="292" y="201"/>
                    <a:pt x="290" y="201"/>
                    <a:pt x="288" y="203"/>
                  </a:cubicBezTo>
                  <a:cubicBezTo>
                    <a:pt x="286" y="206"/>
                    <a:pt x="284" y="200"/>
                    <a:pt x="281" y="200"/>
                  </a:cubicBezTo>
                  <a:cubicBezTo>
                    <a:pt x="279" y="200"/>
                    <a:pt x="281" y="204"/>
                    <a:pt x="283" y="206"/>
                  </a:cubicBezTo>
                  <a:cubicBezTo>
                    <a:pt x="284" y="209"/>
                    <a:pt x="280" y="212"/>
                    <a:pt x="283" y="214"/>
                  </a:cubicBezTo>
                  <a:cubicBezTo>
                    <a:pt x="286" y="216"/>
                    <a:pt x="285" y="213"/>
                    <a:pt x="285" y="211"/>
                  </a:cubicBezTo>
                  <a:cubicBezTo>
                    <a:pt x="286" y="210"/>
                    <a:pt x="288" y="212"/>
                    <a:pt x="290" y="213"/>
                  </a:cubicBezTo>
                  <a:cubicBezTo>
                    <a:pt x="291" y="214"/>
                    <a:pt x="292" y="210"/>
                    <a:pt x="292" y="209"/>
                  </a:cubicBezTo>
                  <a:cubicBezTo>
                    <a:pt x="292" y="207"/>
                    <a:pt x="294" y="208"/>
                    <a:pt x="296" y="210"/>
                  </a:cubicBezTo>
                  <a:cubicBezTo>
                    <a:pt x="297" y="212"/>
                    <a:pt x="297" y="208"/>
                    <a:pt x="300" y="208"/>
                  </a:cubicBezTo>
                  <a:cubicBezTo>
                    <a:pt x="302" y="208"/>
                    <a:pt x="300" y="212"/>
                    <a:pt x="300" y="214"/>
                  </a:cubicBezTo>
                  <a:cubicBezTo>
                    <a:pt x="300" y="216"/>
                    <a:pt x="304" y="212"/>
                    <a:pt x="304" y="214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6" y="214"/>
                    <a:pt x="308" y="212"/>
                    <a:pt x="309" y="211"/>
                  </a:cubicBezTo>
                  <a:cubicBezTo>
                    <a:pt x="313" y="209"/>
                    <a:pt x="306" y="207"/>
                    <a:pt x="307" y="204"/>
                  </a:cubicBezTo>
                  <a:close/>
                </a:path>
              </a:pathLst>
            </a:custGeom>
            <a:solidFill>
              <a:srgbClr val="FFB600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2" name="Google Shape;2062;p124">
              <a:extLst>
                <a:ext uri="{FF2B5EF4-FFF2-40B4-BE49-F238E27FC236}">
                  <a16:creationId xmlns:a16="http://schemas.microsoft.com/office/drawing/2014/main" id="{9A297B77-AF31-4C6A-F0CC-B6C2554C7E26}"/>
                </a:ext>
              </a:extLst>
            </p:cNvPr>
            <p:cNvSpPr/>
            <p:nvPr/>
          </p:nvSpPr>
          <p:spPr>
            <a:xfrm>
              <a:off x="1925944" y="2678995"/>
              <a:ext cx="68483" cy="66876"/>
            </a:xfrm>
            <a:custGeom>
              <a:avLst/>
              <a:gdLst/>
              <a:ahLst/>
              <a:cxnLst/>
              <a:rect l="l" t="t" r="r" b="b"/>
              <a:pathLst>
                <a:path w="24" h="23" extrusionOk="0">
                  <a:moveTo>
                    <a:pt x="20" y="2"/>
                  </a:moveTo>
                  <a:cubicBezTo>
                    <a:pt x="20" y="0"/>
                    <a:pt x="18" y="0"/>
                    <a:pt x="14" y="5"/>
                  </a:cubicBezTo>
                  <a:cubicBezTo>
                    <a:pt x="10" y="9"/>
                    <a:pt x="7" y="11"/>
                    <a:pt x="7" y="13"/>
                  </a:cubicBezTo>
                  <a:cubicBezTo>
                    <a:pt x="6" y="15"/>
                    <a:pt x="2" y="12"/>
                    <a:pt x="1" y="15"/>
                  </a:cubicBezTo>
                  <a:cubicBezTo>
                    <a:pt x="0" y="17"/>
                    <a:pt x="2" y="23"/>
                    <a:pt x="4" y="21"/>
                  </a:cubicBezTo>
                  <a:cubicBezTo>
                    <a:pt x="7" y="19"/>
                    <a:pt x="7" y="21"/>
                    <a:pt x="9" y="21"/>
                  </a:cubicBezTo>
                  <a:cubicBezTo>
                    <a:pt x="10" y="21"/>
                    <a:pt x="18" y="16"/>
                    <a:pt x="19" y="14"/>
                  </a:cubicBezTo>
                  <a:cubicBezTo>
                    <a:pt x="21" y="11"/>
                    <a:pt x="16" y="10"/>
                    <a:pt x="16" y="9"/>
                  </a:cubicBezTo>
                  <a:cubicBezTo>
                    <a:pt x="16" y="7"/>
                    <a:pt x="20" y="7"/>
                    <a:pt x="22" y="6"/>
                  </a:cubicBezTo>
                  <a:cubicBezTo>
                    <a:pt x="24" y="5"/>
                    <a:pt x="20" y="4"/>
                    <a:pt x="20" y="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3" name="Google Shape;1881;p124">
              <a:extLst>
                <a:ext uri="{FF2B5EF4-FFF2-40B4-BE49-F238E27FC236}">
                  <a16:creationId xmlns:a16="http://schemas.microsoft.com/office/drawing/2014/main" id="{7978D7E4-5C27-F634-E0D1-1ACB255E9804}"/>
                </a:ext>
              </a:extLst>
            </p:cNvPr>
            <p:cNvSpPr/>
            <p:nvPr/>
          </p:nvSpPr>
          <p:spPr>
            <a:xfrm>
              <a:off x="5108374" y="4954464"/>
              <a:ext cx="52177" cy="58517"/>
            </a:xfrm>
            <a:custGeom>
              <a:avLst/>
              <a:gdLst/>
              <a:ahLst/>
              <a:cxnLst/>
              <a:rect l="l" t="t" r="r" b="b"/>
              <a:pathLst>
                <a:path w="18" h="20" extrusionOk="0">
                  <a:moveTo>
                    <a:pt x="13" y="2"/>
                  </a:moveTo>
                  <a:cubicBezTo>
                    <a:pt x="12" y="0"/>
                    <a:pt x="6" y="3"/>
                    <a:pt x="5" y="5"/>
                  </a:cubicBezTo>
                  <a:cubicBezTo>
                    <a:pt x="4" y="7"/>
                    <a:pt x="0" y="13"/>
                    <a:pt x="0" y="13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17"/>
                    <a:pt x="10" y="15"/>
                  </a:cubicBezTo>
                  <a:cubicBezTo>
                    <a:pt x="11" y="13"/>
                    <a:pt x="15" y="16"/>
                    <a:pt x="15" y="14"/>
                  </a:cubicBezTo>
                  <a:cubicBezTo>
                    <a:pt x="15" y="12"/>
                    <a:pt x="18" y="10"/>
                    <a:pt x="18" y="8"/>
                  </a:cubicBezTo>
                  <a:cubicBezTo>
                    <a:pt x="18" y="6"/>
                    <a:pt x="14" y="4"/>
                    <a:pt x="13" y="2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FFFFF">
                  <a:alpha val="34902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9700" tIns="54833" rIns="109700" bIns="54833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2133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5B1BF12E-0CFD-C069-609B-6C49FB49D213}"/>
              </a:ext>
            </a:extLst>
          </p:cNvPr>
          <p:cNvGrpSpPr/>
          <p:nvPr/>
        </p:nvGrpSpPr>
        <p:grpSpPr>
          <a:xfrm>
            <a:off x="543397" y="2151046"/>
            <a:ext cx="1589255" cy="694723"/>
            <a:chOff x="407545" y="3090409"/>
            <a:chExt cx="1191941" cy="521042"/>
          </a:xfrm>
        </p:grpSpPr>
        <p:sp>
          <p:nvSpPr>
            <p:cNvPr id="238" name="Google Shape;2070;p124">
              <a:extLst>
                <a:ext uri="{FF2B5EF4-FFF2-40B4-BE49-F238E27FC236}">
                  <a16:creationId xmlns:a16="http://schemas.microsoft.com/office/drawing/2014/main" id="{EC3F870C-7AA3-57A8-AD7E-D80BDC0223BA}"/>
                </a:ext>
              </a:extLst>
            </p:cNvPr>
            <p:cNvSpPr txBox="1"/>
            <p:nvPr/>
          </p:nvSpPr>
          <p:spPr>
            <a:xfrm>
              <a:off x="489230" y="3090409"/>
              <a:ext cx="1110256" cy="47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1900" rIns="0" bIns="121900" anchor="t" anchorCtr="0">
              <a:noAutofit/>
            </a:bodyPr>
            <a:lstStyle>
              <a:defPPr>
                <a:defRPr lang="tr-TR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0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080B42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"/>
                </a:rPr>
                <a:t>8 %</a:t>
              </a:r>
              <a:br>
                <a:rPr kumimoji="0" lang="en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"/>
                </a:rPr>
              </a:br>
              <a:r>
                <a: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rgbClr val="060A45"/>
                  </a:solidFill>
                  <a:effectLst/>
                  <a:uLnTx/>
                  <a:uFillTx/>
                  <a:latin typeface="Arial"/>
                  <a:ea typeface="Montserrat"/>
                  <a:cs typeface="Montserrat"/>
                  <a:sym typeface="Montserrat Light"/>
                </a:rPr>
                <a:t>Chile</a:t>
              </a:r>
              <a:endParaRPr kumimoji="0" lang="tr-TR" sz="14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239" name="Straight Connector 216">
              <a:extLst>
                <a:ext uri="{FF2B5EF4-FFF2-40B4-BE49-F238E27FC236}">
                  <a16:creationId xmlns:a16="http://schemas.microsoft.com/office/drawing/2014/main" id="{92BBDEB2-5AB2-F549-86FF-CCEE952D959C}"/>
                </a:ext>
              </a:extLst>
            </p:cNvPr>
            <p:cNvCxnSpPr/>
            <p:nvPr/>
          </p:nvCxnSpPr>
          <p:spPr>
            <a:xfrm>
              <a:off x="407545" y="3194002"/>
              <a:ext cx="0" cy="417449"/>
            </a:xfrm>
            <a:prstGeom prst="line">
              <a:avLst/>
            </a:prstGeom>
            <a:ln w="38100">
              <a:solidFill>
                <a:srgbClr val="E500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6" name="Slide Number Placeholder 1">
            <a:extLst>
              <a:ext uri="{FF2B5EF4-FFF2-40B4-BE49-F238E27FC236}">
                <a16:creationId xmlns:a16="http://schemas.microsoft.com/office/drawing/2014/main" id="{75B24F93-7490-A08E-E277-25849647EDF6}"/>
              </a:ext>
            </a:extLst>
          </p:cNvPr>
          <p:cNvSpPr txBox="1">
            <a:spLocks/>
          </p:cNvSpPr>
          <p:nvPr/>
        </p:nvSpPr>
        <p:spPr>
          <a:xfrm>
            <a:off x="10385429" y="6435204"/>
            <a:ext cx="901875" cy="365125"/>
          </a:xfrm>
          <a:prstGeom prst="rect">
            <a:avLst/>
          </a:prstGeom>
        </p:spPr>
        <p:txBody>
          <a:bodyPr/>
          <a:lstStyle>
            <a:defPPr>
              <a:defRPr lang="tr-TR"/>
            </a:defPPr>
            <a:lvl1pPr marL="0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91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4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57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349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40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131" algn="l" defTabSz="685783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EF4E2-7A7A-0548-85F1-5479B7C9E1B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rPr>
              <a:pPr marL="0" marR="0" lvl="0" indent="0" algn="r" defTabSz="914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259" name="Google Shape;2068;p124">
            <a:extLst>
              <a:ext uri="{FF2B5EF4-FFF2-40B4-BE49-F238E27FC236}">
                <a16:creationId xmlns:a16="http://schemas.microsoft.com/office/drawing/2014/main" id="{2DD4F9C6-3749-A418-8DDD-29009399BEEA}"/>
              </a:ext>
            </a:extLst>
          </p:cNvPr>
          <p:cNvSpPr txBox="1"/>
          <p:nvPr/>
        </p:nvSpPr>
        <p:spPr>
          <a:xfrm>
            <a:off x="10469880" y="4892040"/>
            <a:ext cx="1444751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9 %</a:t>
            </a:r>
            <a:br>
              <a:rPr kumimoji="0" lang="en" sz="1400" b="1" i="0" u="none" strike="noStrike" kern="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/>
                <a:ea typeface="Montserrat"/>
                <a:cs typeface="Montserrat"/>
              </a:rPr>
            </a:b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Arial"/>
                <a:sym typeface="Montserrat Light"/>
              </a:rPr>
              <a:t>Turecko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+mn-ea"/>
              <a:cs typeface="Arial"/>
              <a:sym typeface="Montserrat"/>
            </a:endParaRPr>
          </a:p>
        </p:txBody>
      </p:sp>
      <p:cxnSp>
        <p:nvCxnSpPr>
          <p:cNvPr id="260" name="Straight Connector 231">
            <a:extLst>
              <a:ext uri="{FF2B5EF4-FFF2-40B4-BE49-F238E27FC236}">
                <a16:creationId xmlns:a16="http://schemas.microsoft.com/office/drawing/2014/main" id="{ED6F02D7-8870-4017-A4E9-C2CF69C631C3}"/>
              </a:ext>
            </a:extLst>
          </p:cNvPr>
          <p:cNvCxnSpPr/>
          <p:nvPr/>
        </p:nvCxnSpPr>
        <p:spPr>
          <a:xfrm>
            <a:off x="10378440" y="4919472"/>
            <a:ext cx="0" cy="475488"/>
          </a:xfrm>
          <a:prstGeom prst="line">
            <a:avLst/>
          </a:prstGeom>
          <a:ln w="38100">
            <a:solidFill>
              <a:srgbClr val="E500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2070;p124">
            <a:extLst>
              <a:ext uri="{FF2B5EF4-FFF2-40B4-BE49-F238E27FC236}">
                <a16:creationId xmlns:a16="http://schemas.microsoft.com/office/drawing/2014/main" id="{9EE3237A-6BDD-7E42-AB3E-DFA9C4410958}"/>
              </a:ext>
            </a:extLst>
          </p:cNvPr>
          <p:cNvSpPr txBox="1"/>
          <p:nvPr/>
        </p:nvSpPr>
        <p:spPr>
          <a:xfrm>
            <a:off x="10469880" y="3419856"/>
            <a:ext cx="150876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ctr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tr-TR" sz="8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 Light"/>
              </a:rPr>
              <a:t>16 % v metropolích</a:t>
            </a:r>
            <a:endParaRPr kumimoji="0" lang="tr-TR" sz="8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21731B95-CCF6-71B5-E653-654A64AC6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5326" y="6435203"/>
            <a:ext cx="901874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EF4E2-7A7A-0548-85F1-5479B7C9E1B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4" name="Rectangle 263"/>
          <p:cNvSpPr/>
          <p:nvPr/>
        </p:nvSpPr>
        <p:spPr>
          <a:xfrm>
            <a:off x="3591560" y="5980176"/>
            <a:ext cx="146304" cy="118872"/>
          </a:xfrm>
          <a:prstGeom prst="rect">
            <a:avLst/>
          </a:prstGeom>
          <a:solidFill>
            <a:srgbClr val="850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5" name="TextBox 264"/>
          <p:cNvSpPr txBox="1"/>
          <p:nvPr/>
        </p:nvSpPr>
        <p:spPr>
          <a:xfrm>
            <a:off x="3774440" y="5925312"/>
            <a:ext cx="9144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&lt; 5 %</a:t>
            </a:r>
          </a:p>
        </p:txBody>
      </p:sp>
      <p:sp>
        <p:nvSpPr>
          <p:cNvPr id="266" name="Rectangle 265"/>
          <p:cNvSpPr/>
          <p:nvPr/>
        </p:nvSpPr>
        <p:spPr>
          <a:xfrm>
            <a:off x="4325112" y="5980176"/>
            <a:ext cx="146304" cy="118872"/>
          </a:xfrm>
          <a:prstGeom prst="rect">
            <a:avLst/>
          </a:prstGeom>
          <a:solidFill>
            <a:srgbClr val="E50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7" name="TextBox 266"/>
          <p:cNvSpPr txBox="1"/>
          <p:nvPr/>
        </p:nvSpPr>
        <p:spPr>
          <a:xfrm>
            <a:off x="4507992" y="5925312"/>
            <a:ext cx="9144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 až &lt; 10 %</a:t>
            </a:r>
          </a:p>
        </p:txBody>
      </p:sp>
      <p:sp>
        <p:nvSpPr>
          <p:cNvPr id="268" name="Rectangle 267"/>
          <p:cNvSpPr/>
          <p:nvPr/>
        </p:nvSpPr>
        <p:spPr>
          <a:xfrm>
            <a:off x="5404104" y="5980176"/>
            <a:ext cx="146304" cy="118872"/>
          </a:xfrm>
          <a:prstGeom prst="rect">
            <a:avLst/>
          </a:prstGeom>
          <a:solidFill>
            <a:srgbClr val="F563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9" name="TextBox 268"/>
          <p:cNvSpPr txBox="1"/>
          <p:nvPr/>
        </p:nvSpPr>
        <p:spPr>
          <a:xfrm>
            <a:off x="5586983" y="5925312"/>
            <a:ext cx="9144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 až &lt; 20 %</a:t>
            </a:r>
          </a:p>
        </p:txBody>
      </p:sp>
      <p:sp>
        <p:nvSpPr>
          <p:cNvPr id="270" name="Rectangle 269"/>
          <p:cNvSpPr/>
          <p:nvPr/>
        </p:nvSpPr>
        <p:spPr>
          <a:xfrm>
            <a:off x="6483096" y="5980176"/>
            <a:ext cx="146304" cy="118872"/>
          </a:xfrm>
          <a:prstGeom prst="rect">
            <a:avLst/>
          </a:prstGeom>
          <a:solidFill>
            <a:srgbClr val="FFB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1" name="TextBox 270"/>
          <p:cNvSpPr txBox="1"/>
          <p:nvPr/>
        </p:nvSpPr>
        <p:spPr>
          <a:xfrm>
            <a:off x="6665976" y="5925312"/>
            <a:ext cx="9144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 až &lt; 40 %</a:t>
            </a:r>
          </a:p>
        </p:txBody>
      </p:sp>
      <p:sp>
        <p:nvSpPr>
          <p:cNvPr id="272" name="Rectangle 271"/>
          <p:cNvSpPr/>
          <p:nvPr/>
        </p:nvSpPr>
        <p:spPr>
          <a:xfrm>
            <a:off x="7562088" y="5980176"/>
            <a:ext cx="146304" cy="118872"/>
          </a:xfrm>
          <a:prstGeom prst="rect">
            <a:avLst/>
          </a:prstGeom>
          <a:solidFill>
            <a:srgbClr val="59A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3" name="TextBox 272"/>
          <p:cNvSpPr txBox="1"/>
          <p:nvPr/>
        </p:nvSpPr>
        <p:spPr>
          <a:xfrm>
            <a:off x="7744967" y="5925312"/>
            <a:ext cx="9144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≥ 40 %</a:t>
            </a:r>
          </a:p>
        </p:txBody>
      </p:sp>
      <p:sp>
        <p:nvSpPr>
          <p:cNvPr id="235" name="Google Shape;2070;p124">
            <a:extLst>
              <a:ext uri="{FF2B5EF4-FFF2-40B4-BE49-F238E27FC236}">
                <a16:creationId xmlns:a16="http://schemas.microsoft.com/office/drawing/2014/main" id="{4585DFE5-968C-6A57-DC09-342ABAB5C24A}"/>
              </a:ext>
            </a:extLst>
          </p:cNvPr>
          <p:cNvSpPr txBox="1"/>
          <p:nvPr/>
        </p:nvSpPr>
        <p:spPr>
          <a:xfrm>
            <a:off x="10469880" y="2926080"/>
            <a:ext cx="1444751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20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7 %</a:t>
            </a:r>
            <a:br>
              <a:rPr kumimoji="0" lang="en" sz="1400" b="1" i="0" u="none" strike="noStrike" kern="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/>
                <a:ea typeface="Montserrat"/>
                <a:cs typeface="Montserrat"/>
              </a:rPr>
            </a:b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Indie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  <p:cxnSp>
        <p:nvCxnSpPr>
          <p:cNvPr id="236" name="Straight Connector 218">
            <a:extLst>
              <a:ext uri="{FF2B5EF4-FFF2-40B4-BE49-F238E27FC236}">
                <a16:creationId xmlns:a16="http://schemas.microsoft.com/office/drawing/2014/main" id="{2F740AEF-D766-31FF-B338-DEF82B03CE1A}"/>
              </a:ext>
            </a:extLst>
          </p:cNvPr>
          <p:cNvCxnSpPr/>
          <p:nvPr/>
        </p:nvCxnSpPr>
        <p:spPr>
          <a:xfrm>
            <a:off x="10378440" y="2953512"/>
            <a:ext cx="0" cy="475488"/>
          </a:xfrm>
          <a:prstGeom prst="line">
            <a:avLst/>
          </a:prstGeom>
          <a:ln w="38100">
            <a:solidFill>
              <a:srgbClr val="E500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" name="Google Shape;2070;p124">
            <a:extLst>
              <a:ext uri="{FF2B5EF4-FFF2-40B4-BE49-F238E27FC236}">
                <a16:creationId xmlns:a16="http://schemas.microsoft.com/office/drawing/2014/main" id="{D768BF08-FB02-8000-678F-9E439FC4771F}"/>
              </a:ext>
            </a:extLst>
          </p:cNvPr>
          <p:cNvSpPr txBox="1"/>
          <p:nvPr/>
        </p:nvSpPr>
        <p:spPr>
          <a:xfrm>
            <a:off x="10469880" y="4297680"/>
            <a:ext cx="1444751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20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9 %</a:t>
            </a:r>
            <a:br>
              <a:rPr kumimoji="0" lang="en" sz="1400" b="1" i="0" u="none" strike="noStrike" kern="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/>
                <a:ea typeface="Montserrat"/>
                <a:cs typeface="Montserrat"/>
              </a:rPr>
            </a:b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 Light"/>
              </a:rPr>
              <a:t>Saúdská Arábie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  <p:cxnSp>
        <p:nvCxnSpPr>
          <p:cNvPr id="242" name="Straight Connector 220">
            <a:extLst>
              <a:ext uri="{FF2B5EF4-FFF2-40B4-BE49-F238E27FC236}">
                <a16:creationId xmlns:a16="http://schemas.microsoft.com/office/drawing/2014/main" id="{E30453B4-C238-5447-D4E7-66482631BDF4}"/>
              </a:ext>
            </a:extLst>
          </p:cNvPr>
          <p:cNvCxnSpPr/>
          <p:nvPr/>
        </p:nvCxnSpPr>
        <p:spPr>
          <a:xfrm>
            <a:off x="10378440" y="4325112"/>
            <a:ext cx="0" cy="475488"/>
          </a:xfrm>
          <a:prstGeom prst="line">
            <a:avLst/>
          </a:prstGeom>
          <a:ln w="38100">
            <a:solidFill>
              <a:srgbClr val="E500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Google Shape;2070;p124">
            <a:extLst>
              <a:ext uri="{FF2B5EF4-FFF2-40B4-BE49-F238E27FC236}">
                <a16:creationId xmlns:a16="http://schemas.microsoft.com/office/drawing/2014/main" id="{084CBB9B-DD8E-0DFA-5249-10612AD36C8A}"/>
              </a:ext>
            </a:extLst>
          </p:cNvPr>
          <p:cNvSpPr txBox="1"/>
          <p:nvPr/>
        </p:nvSpPr>
        <p:spPr>
          <a:xfrm>
            <a:off x="7296912" y="1216152"/>
            <a:ext cx="896112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tr-TR" sz="22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4 %</a:t>
            </a:r>
            <a:br>
              <a:rPr kumimoji="0" lang="en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</a:rPr>
            </a:b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 Light"/>
              </a:rPr>
              <a:t>Polsko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  <p:cxnSp>
        <p:nvCxnSpPr>
          <p:cNvPr id="245" name="Straight Connector 222">
            <a:extLst>
              <a:ext uri="{FF2B5EF4-FFF2-40B4-BE49-F238E27FC236}">
                <a16:creationId xmlns:a16="http://schemas.microsoft.com/office/drawing/2014/main" id="{96FDDD49-BC11-1B0A-0255-1BB0A1968D51}"/>
              </a:ext>
            </a:extLst>
          </p:cNvPr>
          <p:cNvCxnSpPr/>
          <p:nvPr/>
        </p:nvCxnSpPr>
        <p:spPr>
          <a:xfrm>
            <a:off x="7205472" y="1243584"/>
            <a:ext cx="0" cy="475488"/>
          </a:xfrm>
          <a:prstGeom prst="line">
            <a:avLst/>
          </a:prstGeom>
          <a:ln w="38100">
            <a:solidFill>
              <a:srgbClr val="8506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Google Shape;2070;p124">
            <a:extLst>
              <a:ext uri="{FF2B5EF4-FFF2-40B4-BE49-F238E27FC236}">
                <a16:creationId xmlns:a16="http://schemas.microsoft.com/office/drawing/2014/main" id="{77CA24CB-E7B7-BD37-FF92-C475DB18533E}"/>
              </a:ext>
            </a:extLst>
          </p:cNvPr>
          <p:cNvSpPr txBox="1"/>
          <p:nvPr/>
        </p:nvSpPr>
        <p:spPr>
          <a:xfrm>
            <a:off x="8302752" y="1216152"/>
            <a:ext cx="896112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22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2 %</a:t>
            </a:r>
            <a:br>
              <a:rPr kumimoji="0" lang="en" sz="1400" b="1" i="0" u="none" strike="noStrike" kern="0" cap="none" spc="0" normalizeH="0" baseline="0" noProof="0">
                <a:ln>
                  <a:noFill/>
                </a:ln>
                <a:solidFill>
                  <a:srgbClr val="85063E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Arial"/>
              </a:rPr>
            </a:b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 Light"/>
              </a:rPr>
              <a:t>Rumunsko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Montserrat"/>
              <a:cs typeface="Montserrat"/>
              <a:sym typeface="Arial"/>
            </a:endParaRPr>
          </a:p>
        </p:txBody>
      </p:sp>
      <p:cxnSp>
        <p:nvCxnSpPr>
          <p:cNvPr id="249" name="Straight Connector 220">
            <a:extLst>
              <a:ext uri="{FF2B5EF4-FFF2-40B4-BE49-F238E27FC236}">
                <a16:creationId xmlns:a16="http://schemas.microsoft.com/office/drawing/2014/main" id="{0754F545-A40A-D7D4-53C7-9850B826D78A}"/>
              </a:ext>
            </a:extLst>
          </p:cNvPr>
          <p:cNvCxnSpPr>
            <a:cxnSpLocks/>
          </p:cNvCxnSpPr>
          <p:nvPr/>
        </p:nvCxnSpPr>
        <p:spPr>
          <a:xfrm>
            <a:off x="8211312" y="1243584"/>
            <a:ext cx="0" cy="475488"/>
          </a:xfrm>
          <a:prstGeom prst="line">
            <a:avLst/>
          </a:prstGeom>
          <a:ln w="38100">
            <a:solidFill>
              <a:srgbClr val="8506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Google Shape;2070;p124">
            <a:extLst>
              <a:ext uri="{FF2B5EF4-FFF2-40B4-BE49-F238E27FC236}">
                <a16:creationId xmlns:a16="http://schemas.microsoft.com/office/drawing/2014/main" id="{4486AB06-A53B-46E1-5C58-C1EFD04C41EA}"/>
              </a:ext>
            </a:extLst>
          </p:cNvPr>
          <p:cNvSpPr txBox="1"/>
          <p:nvPr/>
        </p:nvSpPr>
        <p:spPr>
          <a:xfrm>
            <a:off x="9308592" y="1216152"/>
            <a:ext cx="896112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22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2 %</a:t>
            </a:r>
            <a:br>
              <a:rPr kumimoji="0" lang="en" sz="1400" b="1" i="0" u="none" strike="noStrike" kern="0" cap="none" spc="0" normalizeH="0" baseline="0" noProof="0">
                <a:ln>
                  <a:noFill/>
                </a:ln>
                <a:solidFill>
                  <a:srgbClr val="85063E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Arial"/>
              </a:rPr>
            </a:br>
            <a:r>
              <a:rPr kumimoji="0" lang="tr-TR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 Light"/>
              </a:rPr>
              <a:t>Maďarsko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Montserrat"/>
              <a:cs typeface="Montserrat"/>
              <a:sym typeface="Arial"/>
            </a:endParaRPr>
          </a:p>
        </p:txBody>
      </p:sp>
      <p:cxnSp>
        <p:nvCxnSpPr>
          <p:cNvPr id="252" name="Straight Connector 220">
            <a:extLst>
              <a:ext uri="{FF2B5EF4-FFF2-40B4-BE49-F238E27FC236}">
                <a16:creationId xmlns:a16="http://schemas.microsoft.com/office/drawing/2014/main" id="{E27F530B-85BA-3C17-9CC1-E906FC3838D4}"/>
              </a:ext>
            </a:extLst>
          </p:cNvPr>
          <p:cNvCxnSpPr>
            <a:cxnSpLocks/>
          </p:cNvCxnSpPr>
          <p:nvPr/>
        </p:nvCxnSpPr>
        <p:spPr>
          <a:xfrm>
            <a:off x="9217152" y="1243584"/>
            <a:ext cx="0" cy="475488"/>
          </a:xfrm>
          <a:prstGeom prst="line">
            <a:avLst/>
          </a:prstGeom>
          <a:ln w="38100">
            <a:solidFill>
              <a:srgbClr val="8506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Google Shape;2070;p124">
            <a:extLst>
              <a:ext uri="{FF2B5EF4-FFF2-40B4-BE49-F238E27FC236}">
                <a16:creationId xmlns:a16="http://schemas.microsoft.com/office/drawing/2014/main" id="{84A1924C-348D-12E5-5C9D-159E44D4F593}"/>
              </a:ext>
            </a:extLst>
          </p:cNvPr>
          <p:cNvSpPr txBox="1"/>
          <p:nvPr/>
        </p:nvSpPr>
        <p:spPr>
          <a:xfrm>
            <a:off x="10469880" y="3703320"/>
            <a:ext cx="1444751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tr-TR" sz="20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14%</a:t>
            </a:r>
            <a:br>
              <a:rPr kumimoji="0" lang="en" sz="1400" b="1" i="0" u="none" strike="noStrike" kern="0" cap="none" spc="0" normalizeH="0" baseline="0" noProof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/>
                <a:ea typeface="Montserrat"/>
                <a:cs typeface="Montserrat"/>
              </a:rPr>
            </a:br>
            <a:r>
              <a:rPr kumimoji="0" lang="tr-TR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 Light"/>
              </a:rPr>
              <a:t>SAE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  <p:cxnSp>
        <p:nvCxnSpPr>
          <p:cNvPr id="258" name="Straight Connector 222">
            <a:extLst>
              <a:ext uri="{FF2B5EF4-FFF2-40B4-BE49-F238E27FC236}">
                <a16:creationId xmlns:a16="http://schemas.microsoft.com/office/drawing/2014/main" id="{72F73976-8A3B-458B-13C5-027D8FD3EDF4}"/>
              </a:ext>
            </a:extLst>
          </p:cNvPr>
          <p:cNvCxnSpPr/>
          <p:nvPr/>
        </p:nvCxnSpPr>
        <p:spPr>
          <a:xfrm>
            <a:off x="10378440" y="3730752"/>
            <a:ext cx="0" cy="475488"/>
          </a:xfrm>
          <a:prstGeom prst="line">
            <a:avLst/>
          </a:prstGeom>
          <a:ln w="38100">
            <a:solidFill>
              <a:srgbClr val="F563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2" name="Google Shape;2070;p124">
            <a:extLst>
              <a:ext uri="{FF2B5EF4-FFF2-40B4-BE49-F238E27FC236}">
                <a16:creationId xmlns:a16="http://schemas.microsoft.com/office/drawing/2014/main" id="{10ABE33C-3D02-3E58-E83F-839588819958}"/>
              </a:ext>
            </a:extLst>
          </p:cNvPr>
          <p:cNvSpPr txBox="1"/>
          <p:nvPr/>
        </p:nvSpPr>
        <p:spPr>
          <a:xfrm>
            <a:off x="6254496" y="1133856"/>
            <a:ext cx="841247" cy="667512"/>
          </a:xfrm>
          <a:prstGeom prst="rect">
            <a:avLst/>
          </a:prstGeom>
          <a:solidFill>
            <a:srgbClr val="F2DEE2"/>
          </a:solidFill>
          <a:ln>
            <a:noFill/>
          </a:ln>
        </p:spPr>
        <p:txBody>
          <a:bodyPr spcFirstLastPara="1" wrap="square" lIns="54864" tIns="2286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7 %</a:t>
            </a:r>
            <a:br>
              <a:rPr kumimoji="0" lang="tr-TR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</a:br>
            <a:r>
              <a:rPr kumimoji="0" lang="tr-TR" sz="14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Česko</a:t>
            </a:r>
          </a:p>
        </p:txBody>
      </p:sp>
      <p:cxnSp>
        <p:nvCxnSpPr>
          <p:cNvPr id="263" name="Straight Connector 218">
            <a:extLst>
              <a:ext uri="{FF2B5EF4-FFF2-40B4-BE49-F238E27FC236}">
                <a16:creationId xmlns:a16="http://schemas.microsoft.com/office/drawing/2014/main" id="{D2A16969-C25F-DB68-95F9-0ED7EA65DB3A}"/>
              </a:ext>
            </a:extLst>
          </p:cNvPr>
          <p:cNvCxnSpPr/>
          <p:nvPr/>
        </p:nvCxnSpPr>
        <p:spPr>
          <a:xfrm>
            <a:off x="6199632" y="1152144"/>
            <a:ext cx="0" cy="612648"/>
          </a:xfrm>
          <a:prstGeom prst="line">
            <a:avLst/>
          </a:prstGeom>
          <a:ln w="38100">
            <a:solidFill>
              <a:srgbClr val="E500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Google Shape;2070;p124">
            <a:extLst>
              <a:ext uri="{FF2B5EF4-FFF2-40B4-BE49-F238E27FC236}">
                <a16:creationId xmlns:a16="http://schemas.microsoft.com/office/drawing/2014/main" id="{F3E58B68-4680-3F6D-7716-E8DD2D99A7CC}"/>
              </a:ext>
            </a:extLst>
          </p:cNvPr>
          <p:cNvSpPr txBox="1"/>
          <p:nvPr/>
        </p:nvSpPr>
        <p:spPr>
          <a:xfrm>
            <a:off x="10469880" y="5486400"/>
            <a:ext cx="1444751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20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3 %</a:t>
            </a:r>
            <a:br>
              <a:rPr kumimoji="0" lang="e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</a:br>
            <a:r>
              <a:rPr kumimoji="0" lang="en" sz="1200" b="1" i="0" u="none" strike="noStrike" kern="0" cap="none" spc="0" normalizeH="0" baseline="0" noProof="0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Egypt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  <p:cxnSp>
        <p:nvCxnSpPr>
          <p:cNvPr id="7" name="Straight Connector 220">
            <a:extLst>
              <a:ext uri="{FF2B5EF4-FFF2-40B4-BE49-F238E27FC236}">
                <a16:creationId xmlns:a16="http://schemas.microsoft.com/office/drawing/2014/main" id="{97DBC4B6-780F-EDE6-5FA6-F30BC8F51A72}"/>
              </a:ext>
            </a:extLst>
          </p:cNvPr>
          <p:cNvCxnSpPr/>
          <p:nvPr/>
        </p:nvCxnSpPr>
        <p:spPr>
          <a:xfrm>
            <a:off x="10378440" y="5513832"/>
            <a:ext cx="0" cy="475488"/>
          </a:xfrm>
          <a:prstGeom prst="line">
            <a:avLst/>
          </a:prstGeom>
          <a:ln w="38100">
            <a:solidFill>
              <a:srgbClr val="8506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Google Shape;2070;p124">
            <a:extLst>
              <a:ext uri="{FF2B5EF4-FFF2-40B4-BE49-F238E27FC236}">
                <a16:creationId xmlns:a16="http://schemas.microsoft.com/office/drawing/2014/main" id="{D4B07D6E-87AC-A0CB-D593-B2DFEB721320}"/>
              </a:ext>
            </a:extLst>
          </p:cNvPr>
          <p:cNvSpPr txBox="1"/>
          <p:nvPr/>
        </p:nvSpPr>
        <p:spPr>
          <a:xfrm>
            <a:off x="4041648" y="1216152"/>
            <a:ext cx="896112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tr-T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2200" b="1" i="0" u="none" strike="noStrike" kern="0" cap="none" spc="0" normalizeH="0" baseline="0" noProof="0">
                <a:ln>
                  <a:noFill/>
                </a:ln>
                <a:solidFill>
                  <a:srgbClr val="080B42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  <a:t>10 %</a:t>
            </a:r>
            <a:br>
              <a:rPr kumimoji="0" lang="en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"/>
              </a:rPr>
            </a:br>
            <a:r>
              <a:rPr kumimoji="0" lang="en-US" sz="1200" b="1" i="0" u="none" strike="noStrike" kern="0" cap="none" spc="0" normalizeH="0" baseline="0" noProof="0" err="1">
                <a:ln>
                  <a:noFill/>
                </a:ln>
                <a:solidFill>
                  <a:srgbClr val="060A45"/>
                </a:solidFill>
                <a:effectLst/>
                <a:uLnTx/>
                <a:uFillTx/>
                <a:latin typeface="Arial"/>
                <a:ea typeface="Montserrat"/>
                <a:cs typeface="Montserrat"/>
                <a:sym typeface="Montserrat Light"/>
              </a:rPr>
              <a:t>Německo</a:t>
            </a:r>
            <a:endParaRPr kumimoji="0" lang="tr-TR" sz="1400" b="1" i="0" u="none" strike="noStrike" kern="0" cap="none" spc="0" normalizeH="0" baseline="0" noProof="0">
              <a:ln>
                <a:noFill/>
              </a:ln>
              <a:solidFill>
                <a:srgbClr val="060A45"/>
              </a:solidFill>
              <a:effectLst/>
              <a:uLnTx/>
              <a:uFillTx/>
              <a:latin typeface="Arial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3694005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Zástupný symbol obrázku 17">
            <a:extLst>
              <a:ext uri="{FF2B5EF4-FFF2-40B4-BE49-F238E27FC236}">
                <a16:creationId xmlns:a16="http://schemas.microsoft.com/office/drawing/2014/main" id="{2F6E555F-7E7E-0622-F1EA-0B1B55EFBF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solidFill>
            <a:srgbClr val="555555"/>
          </a:solidFill>
          <a:ln>
            <a:noFill/>
          </a:ln>
        </p:spPr>
      </p:pic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7FE9B13-C013-ABD8-AB80-4E7911D338B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cs-CZ"/>
              <a:t>Zdroj</a:t>
            </a:r>
            <a:r>
              <a:rPr lang="en-US"/>
              <a:t>: NIQ RMS.</a:t>
            </a:r>
            <a:r>
              <a:rPr lang="cs-CZ"/>
              <a:t> </a:t>
            </a:r>
            <a:r>
              <a:rPr lang="en-US"/>
              <a:t>Online - </a:t>
            </a:r>
            <a:r>
              <a:rPr lang="cs-CZ"/>
              <a:t>CZ KAI e-</a:t>
            </a:r>
            <a:r>
              <a:rPr lang="cs-CZ" err="1"/>
              <a:t>com</a:t>
            </a:r>
            <a:r>
              <a:rPr lang="cs-CZ"/>
              <a:t> 9</a:t>
            </a:r>
            <a:r>
              <a:rPr lang="en-US"/>
              <a:t>, Offline - </a:t>
            </a:r>
            <a:r>
              <a:rPr lang="pl-PL"/>
              <a:t>CZ Total Czech FOOD/DRUG</a:t>
            </a:r>
            <a:r>
              <a:rPr lang="en-US"/>
              <a:t>. MAT Q3’</a:t>
            </a:r>
            <a:r>
              <a:rPr lang="cs-CZ"/>
              <a:t>26</a:t>
            </a:r>
            <a:r>
              <a:rPr lang="en-US"/>
              <a:t> </a:t>
            </a:r>
            <a:r>
              <a:rPr lang="cs-CZ"/>
              <a:t>- 52 týdnů končící 27.9.2026.</a:t>
            </a:r>
            <a:endParaRPr lang="en-US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1CC17B3F-C763-EAAF-F0A2-2C087789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558" y="450318"/>
            <a:ext cx="5537253" cy="397352"/>
          </a:xfrm>
        </p:spPr>
        <p:txBody>
          <a:bodyPr/>
          <a:lstStyle/>
          <a:p>
            <a:r>
              <a:rPr lang="cs-CZ" dirty="0"/>
              <a:t>Význam online prodeje se napříč FMCG výrazně liší: od 3 % u alkoholu po 22 % u </a:t>
            </a:r>
            <a:r>
              <a:rPr lang="cs-CZ"/>
              <a:t>dětské výživy.</a:t>
            </a:r>
            <a:endParaRPr lang="en-US" dirty="0"/>
          </a:p>
        </p:txBody>
      </p:sp>
      <p:sp>
        <p:nvSpPr>
          <p:cNvPr id="7" name="TextBox 33">
            <a:extLst>
              <a:ext uri="{FF2B5EF4-FFF2-40B4-BE49-F238E27FC236}">
                <a16:creationId xmlns:a16="http://schemas.microsoft.com/office/drawing/2014/main" id="{6E781043-8395-2028-1F1F-6E29BFF7EE99}"/>
              </a:ext>
            </a:extLst>
          </p:cNvPr>
          <p:cNvSpPr txBox="1"/>
          <p:nvPr/>
        </p:nvSpPr>
        <p:spPr>
          <a:xfrm>
            <a:off x="458105" y="1332267"/>
            <a:ext cx="4947216" cy="138784"/>
          </a:xfrm>
          <a:prstGeom prst="rect">
            <a:avLst/>
          </a:prstGeom>
          <a:noFill/>
          <a:ln>
            <a:noFill/>
          </a:ln>
        </p:spPr>
        <p:txBody>
          <a:bodyPr wrap="none" lIns="0" r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Tržní podíl e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-commerce</a:t>
            </a: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FMCG Industries | MAT Q</a:t>
            </a:r>
            <a:r>
              <a:rPr kumimoji="0" lang="cs-CZ" sz="105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202</a:t>
            </a:r>
            <a:r>
              <a:rPr kumimoji="0" lang="cs-CZ" sz="105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1" name="Straight Connector 34">
            <a:extLst>
              <a:ext uri="{FF2B5EF4-FFF2-40B4-BE49-F238E27FC236}">
                <a16:creationId xmlns:a16="http://schemas.microsoft.com/office/drawing/2014/main" id="{9F28BF46-BBE4-A0B3-29DF-5887E0383B3E}"/>
              </a:ext>
            </a:extLst>
          </p:cNvPr>
          <p:cNvCxnSpPr>
            <a:cxnSpLocks/>
          </p:cNvCxnSpPr>
          <p:nvPr/>
        </p:nvCxnSpPr>
        <p:spPr>
          <a:xfrm>
            <a:off x="458104" y="1780077"/>
            <a:ext cx="536770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af 12">
            <a:extLst>
              <a:ext uri="{FF2B5EF4-FFF2-40B4-BE49-F238E27FC236}">
                <a16:creationId xmlns:a16="http://schemas.microsoft.com/office/drawing/2014/main" id="{002689AA-DB0B-C88C-CB8F-801583449E34}"/>
              </a:ext>
            </a:extLst>
          </p:cNvPr>
          <p:cNvGraphicFramePr/>
          <p:nvPr/>
        </p:nvGraphicFramePr>
        <p:xfrm>
          <a:off x="288558" y="1892583"/>
          <a:ext cx="5643891" cy="4092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Freeform: Shape 10">
            <a:extLst>
              <a:ext uri="{FF2B5EF4-FFF2-40B4-BE49-F238E27FC236}">
                <a16:creationId xmlns:a16="http://schemas.microsoft.com/office/drawing/2014/main" id="{46100F87-5F24-31AD-8A72-06D67214CEF1}"/>
              </a:ext>
            </a:extLst>
          </p:cNvPr>
          <p:cNvSpPr/>
          <p:nvPr/>
        </p:nvSpPr>
        <p:spPr>
          <a:xfrm>
            <a:off x="9028308" y="208859"/>
            <a:ext cx="3054766" cy="2793766"/>
          </a:xfrm>
          <a:custGeom>
            <a:avLst/>
            <a:gdLst>
              <a:gd name="connsiteX0" fmla="*/ 255612 w 4175123"/>
              <a:gd name="connsiteY0" fmla="*/ 0 h 2836664"/>
              <a:gd name="connsiteX1" fmla="*/ 3919511 w 4175123"/>
              <a:gd name="connsiteY1" fmla="*/ 0 h 2836664"/>
              <a:gd name="connsiteX2" fmla="*/ 4175123 w 4175123"/>
              <a:gd name="connsiteY2" fmla="*/ 255612 h 2836664"/>
              <a:gd name="connsiteX3" fmla="*/ 4175123 w 4175123"/>
              <a:gd name="connsiteY3" fmla="*/ 2581052 h 2836664"/>
              <a:gd name="connsiteX4" fmla="*/ 3919511 w 4175123"/>
              <a:gd name="connsiteY4" fmla="*/ 2836664 h 2836664"/>
              <a:gd name="connsiteX5" fmla="*/ 2857500 w 4175123"/>
              <a:gd name="connsiteY5" fmla="*/ 2836664 h 2836664"/>
              <a:gd name="connsiteX6" fmla="*/ 255612 w 4175123"/>
              <a:gd name="connsiteY6" fmla="*/ 2836664 h 2836664"/>
              <a:gd name="connsiteX7" fmla="*/ 0 w 4175123"/>
              <a:gd name="connsiteY7" fmla="*/ 2836664 h 2836664"/>
              <a:gd name="connsiteX8" fmla="*/ 0 w 4175123"/>
              <a:gd name="connsiteY8" fmla="*/ 2581052 h 2836664"/>
              <a:gd name="connsiteX9" fmla="*/ 0 w 4175123"/>
              <a:gd name="connsiteY9" fmla="*/ 1476494 h 2836664"/>
              <a:gd name="connsiteX10" fmla="*/ 0 w 4175123"/>
              <a:gd name="connsiteY10" fmla="*/ 255612 h 2836664"/>
              <a:gd name="connsiteX11" fmla="*/ 255612 w 4175123"/>
              <a:gd name="connsiteY11" fmla="*/ 0 h 2836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75123" h="2836664">
                <a:moveTo>
                  <a:pt x="255612" y="0"/>
                </a:moveTo>
                <a:lnTo>
                  <a:pt x="3919511" y="0"/>
                </a:lnTo>
                <a:cubicBezTo>
                  <a:pt x="4060682" y="0"/>
                  <a:pt x="4175123" y="114441"/>
                  <a:pt x="4175123" y="255612"/>
                </a:cubicBezTo>
                <a:lnTo>
                  <a:pt x="4175123" y="2581052"/>
                </a:lnTo>
                <a:cubicBezTo>
                  <a:pt x="4175123" y="2722223"/>
                  <a:pt x="4060682" y="2836664"/>
                  <a:pt x="3919511" y="2836664"/>
                </a:cubicBezTo>
                <a:lnTo>
                  <a:pt x="2857500" y="2836664"/>
                </a:lnTo>
                <a:lnTo>
                  <a:pt x="255612" y="2836664"/>
                </a:lnTo>
                <a:lnTo>
                  <a:pt x="0" y="2836664"/>
                </a:lnTo>
                <a:lnTo>
                  <a:pt x="0" y="2581052"/>
                </a:lnTo>
                <a:lnTo>
                  <a:pt x="0" y="1476494"/>
                </a:lnTo>
                <a:lnTo>
                  <a:pt x="0" y="255612"/>
                </a:lnTo>
                <a:cubicBezTo>
                  <a:pt x="0" y="114441"/>
                  <a:pt x="114441" y="0"/>
                  <a:pt x="255612" y="0"/>
                </a:cubicBezTo>
                <a:close/>
              </a:path>
            </a:pathLst>
          </a:custGeom>
          <a:solidFill>
            <a:schemeClr val="tx2">
              <a:alpha val="7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0" rIns="14400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E-commerce </a:t>
            </a:r>
            <a:r>
              <a:rPr kumimoji="0" lang="cs-CZ" sz="1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roste rychleji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než </a:t>
            </a:r>
            <a:r>
              <a:rPr kumimoji="0" lang="cs-CZ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offline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v </a:t>
            </a:r>
            <a:b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cs-CZ" sz="6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86</a:t>
            </a:r>
            <a:r>
              <a:rPr kumimoji="0" lang="en-US" sz="6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%</a:t>
            </a:r>
            <a:b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FMCG 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kategorií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 MAT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Q3’2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03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8000A-9A8A-5576-6926-2228691D0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B16D498A-8446-7781-83A6-78E90138B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/>
              <a:t>Zdroj</a:t>
            </a:r>
            <a:r>
              <a:rPr lang="en-US"/>
              <a:t>: NIQ RMS</a:t>
            </a:r>
            <a:r>
              <a:rPr lang="cs-CZ"/>
              <a:t>, trh o</a:t>
            </a:r>
            <a:r>
              <a:rPr lang="en-US" err="1"/>
              <a:t>nline</a:t>
            </a:r>
            <a:r>
              <a:rPr lang="en-US"/>
              <a:t> - </a:t>
            </a:r>
            <a:r>
              <a:rPr lang="cs-CZ"/>
              <a:t>CZ KAI e-</a:t>
            </a:r>
            <a:r>
              <a:rPr lang="cs-CZ" err="1"/>
              <a:t>com</a:t>
            </a:r>
            <a:r>
              <a:rPr lang="cs-CZ"/>
              <a:t> 9</a:t>
            </a:r>
            <a:r>
              <a:rPr lang="en-US"/>
              <a:t>, </a:t>
            </a:r>
            <a:r>
              <a:rPr lang="cs-CZ"/>
              <a:t>meziroční růst tržeb, </a:t>
            </a:r>
            <a:r>
              <a:rPr lang="en-US"/>
              <a:t>MAT Q3’</a:t>
            </a:r>
            <a:r>
              <a:rPr lang="cs-CZ"/>
              <a:t>26</a:t>
            </a:r>
            <a:r>
              <a:rPr lang="en-US"/>
              <a:t> </a:t>
            </a:r>
            <a:r>
              <a:rPr lang="cs-CZ"/>
              <a:t>- 52 týdnů končící 27.9.2026, kategorie s obratem vyšším než 100 mil. CZK za MAT</a:t>
            </a:r>
            <a:endParaRPr lang="en-US"/>
          </a:p>
        </p:txBody>
      </p:sp>
      <p:graphicFrame>
        <p:nvGraphicFramePr>
          <p:cNvPr id="11" name="Zástupný obsah 10">
            <a:extLst>
              <a:ext uri="{FF2B5EF4-FFF2-40B4-BE49-F238E27FC236}">
                <a16:creationId xmlns:a16="http://schemas.microsoft.com/office/drawing/2014/main" id="{900E99A1-A8C4-AEED-B94E-6C950FE2C93A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292100" y="1638300"/>
          <a:ext cx="5510213" cy="4365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Zástupný text 6">
            <a:extLst>
              <a:ext uri="{FF2B5EF4-FFF2-40B4-BE49-F238E27FC236}">
                <a16:creationId xmlns:a16="http://schemas.microsoft.com/office/drawing/2014/main" id="{563F7C62-C501-B2F4-2538-EE1E96D43A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1308" y="962819"/>
            <a:ext cx="11225778" cy="436562"/>
          </a:xfrm>
        </p:spPr>
        <p:txBody>
          <a:bodyPr/>
          <a:lstStyle/>
          <a:p>
            <a:r>
              <a:rPr lang="cs-CZ" dirty="0"/>
              <a:t>Změna podílu e-</a:t>
            </a:r>
            <a:r>
              <a:rPr lang="cs-CZ" dirty="0" err="1"/>
              <a:t>commerce</a:t>
            </a:r>
            <a:r>
              <a:rPr lang="cs-CZ" dirty="0"/>
              <a:t> oproti minulému roku - </a:t>
            </a:r>
            <a:r>
              <a:rPr lang="en-US" dirty="0">
                <a:solidFill>
                  <a:srgbClr val="555555"/>
                </a:solidFill>
              </a:rPr>
              <a:t>MAT Q</a:t>
            </a:r>
            <a:r>
              <a:rPr lang="cs-CZ" dirty="0">
                <a:solidFill>
                  <a:srgbClr val="555555"/>
                </a:solidFill>
              </a:rPr>
              <a:t>3</a:t>
            </a:r>
            <a:r>
              <a:rPr lang="en-US" dirty="0">
                <a:solidFill>
                  <a:srgbClr val="555555"/>
                </a:solidFill>
              </a:rPr>
              <a:t> 202</a:t>
            </a:r>
            <a:r>
              <a:rPr lang="cs-CZ" dirty="0">
                <a:solidFill>
                  <a:srgbClr val="555555"/>
                </a:solidFill>
              </a:rPr>
              <a:t>6 – (pp)</a:t>
            </a:r>
            <a:endParaRPr lang="en-US" dirty="0"/>
          </a:p>
        </p:txBody>
      </p:sp>
      <p:graphicFrame>
        <p:nvGraphicFramePr>
          <p:cNvPr id="17" name="Zástupný obsah 10">
            <a:extLst>
              <a:ext uri="{FF2B5EF4-FFF2-40B4-BE49-F238E27FC236}">
                <a16:creationId xmlns:a16="http://schemas.microsoft.com/office/drawing/2014/main" id="{C662A4F1-94EE-91CE-A5A5-57EB0C19B807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388100" y="1638299"/>
          <a:ext cx="5511800" cy="4564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Nadpis 3">
            <a:extLst>
              <a:ext uri="{FF2B5EF4-FFF2-40B4-BE49-F238E27FC236}">
                <a16:creationId xmlns:a16="http://schemas.microsoft.com/office/drawing/2014/main" id="{6615C5B3-BA1A-8288-31D9-66F0B6C71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304800"/>
            <a:ext cx="11607800" cy="265113"/>
          </a:xfrm>
        </p:spPr>
        <p:txBody>
          <a:bodyPr/>
          <a:lstStyle/>
          <a:p>
            <a:r>
              <a:rPr lang="cs-CZ"/>
              <a:t>Online nejrychleji získává význam u dětské výživy, krmiv a drogerie.</a:t>
            </a:r>
            <a:br>
              <a:rPr lang="cs-CZ" dirty="0"/>
            </a:br>
            <a:endParaRPr lang="cs-CZ" dirty="0"/>
          </a:p>
        </p:txBody>
      </p:sp>
      <p:sp>
        <p:nvSpPr>
          <p:cNvPr id="3" name="Řečová bublina: obdélníkový bublinový popisek se zakulacenými rohy 2">
            <a:extLst>
              <a:ext uri="{FF2B5EF4-FFF2-40B4-BE49-F238E27FC236}">
                <a16:creationId xmlns:a16="http://schemas.microsoft.com/office/drawing/2014/main" id="{677B7E86-BB85-BFD3-749C-32FEC4AF14E2}"/>
              </a:ext>
            </a:extLst>
          </p:cNvPr>
          <p:cNvSpPr/>
          <p:nvPr/>
        </p:nvSpPr>
        <p:spPr>
          <a:xfrm>
            <a:off x="1709161" y="1734550"/>
            <a:ext cx="610527" cy="385012"/>
          </a:xfrm>
          <a:prstGeom prst="wedgeRoundRectCallout">
            <a:avLst>
              <a:gd name="adj1" fmla="val -62725"/>
              <a:gd name="adj2" fmla="val 81144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22%</a:t>
            </a:r>
          </a:p>
        </p:txBody>
      </p:sp>
      <p:sp>
        <p:nvSpPr>
          <p:cNvPr id="4" name="Řečová bublina: obdélníkový bublinový popisek se zakulacenými rohy 3">
            <a:extLst>
              <a:ext uri="{FF2B5EF4-FFF2-40B4-BE49-F238E27FC236}">
                <a16:creationId xmlns:a16="http://schemas.microsoft.com/office/drawing/2014/main" id="{D98AC277-502A-F131-2B68-446A62C1251A}"/>
              </a:ext>
            </a:extLst>
          </p:cNvPr>
          <p:cNvSpPr/>
          <p:nvPr/>
        </p:nvSpPr>
        <p:spPr>
          <a:xfrm>
            <a:off x="2098306" y="2264443"/>
            <a:ext cx="610527" cy="385012"/>
          </a:xfrm>
          <a:prstGeom prst="wedgeRoundRectCallout">
            <a:avLst>
              <a:gd name="adj1" fmla="val -62725"/>
              <a:gd name="adj2" fmla="val 81144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33%</a:t>
            </a:r>
          </a:p>
        </p:txBody>
      </p:sp>
      <p:sp>
        <p:nvSpPr>
          <p:cNvPr id="5" name="Řečová bublina: obdélníkový bublinový popisek se zakulacenými rohy 4">
            <a:extLst>
              <a:ext uri="{FF2B5EF4-FFF2-40B4-BE49-F238E27FC236}">
                <a16:creationId xmlns:a16="http://schemas.microsoft.com/office/drawing/2014/main" id="{BD6CF2D9-72B8-BBF1-5266-BE2D97281A68}"/>
              </a:ext>
            </a:extLst>
          </p:cNvPr>
          <p:cNvSpPr/>
          <p:nvPr/>
        </p:nvSpPr>
        <p:spPr>
          <a:xfrm>
            <a:off x="2436679" y="2728041"/>
            <a:ext cx="610527" cy="385012"/>
          </a:xfrm>
          <a:prstGeom prst="wedgeRoundRectCallout">
            <a:avLst>
              <a:gd name="adj1" fmla="val -62725"/>
              <a:gd name="adj2" fmla="val 81144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33%</a:t>
            </a:r>
          </a:p>
        </p:txBody>
      </p:sp>
      <p:sp>
        <p:nvSpPr>
          <p:cNvPr id="6" name="Řečová bublina: obdélníkový bublinový popisek se zakulacenými rohy 5">
            <a:extLst>
              <a:ext uri="{FF2B5EF4-FFF2-40B4-BE49-F238E27FC236}">
                <a16:creationId xmlns:a16="http://schemas.microsoft.com/office/drawing/2014/main" id="{C6953326-9DA3-D0D9-A2B2-9CCA4A5DB4E1}"/>
              </a:ext>
            </a:extLst>
          </p:cNvPr>
          <p:cNvSpPr/>
          <p:nvPr/>
        </p:nvSpPr>
        <p:spPr>
          <a:xfrm>
            <a:off x="6954892" y="1736538"/>
            <a:ext cx="528963" cy="385012"/>
          </a:xfrm>
          <a:prstGeom prst="wedgeRoundRectCallout">
            <a:avLst>
              <a:gd name="adj1" fmla="val -62725"/>
              <a:gd name="adj2" fmla="val 81144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2%</a:t>
            </a:r>
          </a:p>
        </p:txBody>
      </p:sp>
      <p:sp>
        <p:nvSpPr>
          <p:cNvPr id="8" name="Řečová bublina: obdélníkový bublinový popisek se zakulacenými rohy 7">
            <a:extLst>
              <a:ext uri="{FF2B5EF4-FFF2-40B4-BE49-F238E27FC236}">
                <a16:creationId xmlns:a16="http://schemas.microsoft.com/office/drawing/2014/main" id="{BA1D3E08-1EED-5777-D7E2-4CBFF3C38520}"/>
              </a:ext>
            </a:extLst>
          </p:cNvPr>
          <p:cNvSpPr/>
          <p:nvPr/>
        </p:nvSpPr>
        <p:spPr>
          <a:xfrm>
            <a:off x="7521684" y="1927056"/>
            <a:ext cx="528963" cy="385012"/>
          </a:xfrm>
          <a:prstGeom prst="wedgeRoundRectCallout">
            <a:avLst>
              <a:gd name="adj1" fmla="val -62725"/>
              <a:gd name="adj2" fmla="val 81144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3%</a:t>
            </a:r>
          </a:p>
        </p:txBody>
      </p:sp>
      <p:sp>
        <p:nvSpPr>
          <p:cNvPr id="9" name="Řečová bublina: obdélníkový bublinový popisek se zakulacenými rohy 8">
            <a:extLst>
              <a:ext uri="{FF2B5EF4-FFF2-40B4-BE49-F238E27FC236}">
                <a16:creationId xmlns:a16="http://schemas.microsoft.com/office/drawing/2014/main" id="{1DB67E9D-EF4C-8ED0-2D67-53F45A997F60}"/>
              </a:ext>
            </a:extLst>
          </p:cNvPr>
          <p:cNvSpPr/>
          <p:nvPr/>
        </p:nvSpPr>
        <p:spPr>
          <a:xfrm>
            <a:off x="8107471" y="1957936"/>
            <a:ext cx="528963" cy="385012"/>
          </a:xfrm>
          <a:prstGeom prst="wedgeRoundRectCallout">
            <a:avLst>
              <a:gd name="adj1" fmla="val -62725"/>
              <a:gd name="adj2" fmla="val 81144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2%</a:t>
            </a:r>
          </a:p>
        </p:txBody>
      </p:sp>
    </p:spTree>
    <p:extLst>
      <p:ext uri="{BB962C8B-B14F-4D97-AF65-F5344CB8AC3E}">
        <p14:creationId xmlns:p14="http://schemas.microsoft.com/office/powerpoint/2010/main" val="311249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2">
            <a:extLst>
              <a:ext uri="{FF2B5EF4-FFF2-40B4-BE49-F238E27FC236}">
                <a16:creationId xmlns:a16="http://schemas.microsoft.com/office/drawing/2014/main" id="{9DE37046-463C-19ED-E981-19C5C8549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558" y="635035"/>
            <a:ext cx="6134013" cy="2387600"/>
          </a:xfrm>
        </p:spPr>
        <p:txBody>
          <a:bodyPr/>
          <a:lstStyle/>
          <a:p>
            <a:r>
              <a:rPr lang="cs-CZ"/>
              <a:t>Co si ze dneška odnést?</a:t>
            </a:r>
            <a:endParaRPr lang="en-US"/>
          </a:p>
        </p:txBody>
      </p:sp>
      <p:sp>
        <p:nvSpPr>
          <p:cNvPr id="1035" name="Subtitle 3">
            <a:extLst>
              <a:ext uri="{FF2B5EF4-FFF2-40B4-BE49-F238E27FC236}">
                <a16:creationId xmlns:a16="http://schemas.microsoft.com/office/drawing/2014/main" id="{79CE0CF4-3687-E2E3-0945-D6C0BBBD34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37" name="Text Placeholder 4">
            <a:extLst>
              <a:ext uri="{FF2B5EF4-FFF2-40B4-BE49-F238E27FC236}">
                <a16:creationId xmlns:a16="http://schemas.microsoft.com/office/drawing/2014/main" id="{FAF9A0C8-D416-2084-65E1-CF39DD48BF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39" name="Text Placeholder 5">
            <a:extLst>
              <a:ext uri="{FF2B5EF4-FFF2-40B4-BE49-F238E27FC236}">
                <a16:creationId xmlns:a16="http://schemas.microsoft.com/office/drawing/2014/main" id="{B9887033-2DDE-2BA7-4AC8-0D76DE5152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1" name="Text Placeholder 6">
            <a:extLst>
              <a:ext uri="{FF2B5EF4-FFF2-40B4-BE49-F238E27FC236}">
                <a16:creationId xmlns:a16="http://schemas.microsoft.com/office/drawing/2014/main" id="{C43CF8B2-E5FA-FC1F-D62C-411A527600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Zástupný symbol pro číslo snímku 2" hidden="1">
            <a:extLst>
              <a:ext uri="{FF2B5EF4-FFF2-40B4-BE49-F238E27FC236}">
                <a16:creationId xmlns:a16="http://schemas.microsoft.com/office/drawing/2014/main" id="{68F5B88B-C9E7-B518-41A9-5B5D8DA6630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90300" y="6435725"/>
            <a:ext cx="9017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403EF4E2-7A7A-0548-85F1-5479B7C9E1B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C9F7851-92CD-6A25-7547-E5E6FEAAF0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58545" y="416892"/>
            <a:ext cx="5022177" cy="5037660"/>
          </a:xfrm>
          <a:prstGeom prst="ellipse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095242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DC0235AD-3172-9424-CA27-27327456B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obsah 8">
            <a:extLst>
              <a:ext uri="{FF2B5EF4-FFF2-40B4-BE49-F238E27FC236}">
                <a16:creationId xmlns:a16="http://schemas.microsoft.com/office/drawing/2014/main" id="{BB0C97EC-3A26-FB7D-917A-4A0D9A7843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2099" y="1145754"/>
            <a:ext cx="7375797" cy="4962946"/>
          </a:xfrm>
        </p:spPr>
        <p:txBody>
          <a:bodyPr/>
          <a:lstStyle/>
          <a:p>
            <a:r>
              <a:rPr lang="cs-CZ" sz="2000" dirty="0"/>
              <a:t>Evropští spotřebitelé zůstávají opatrní. Češi jsou optimističtější než průměr EU, jejich důvěra ale slábne.</a:t>
            </a:r>
          </a:p>
          <a:p>
            <a:r>
              <a:rPr lang="cs-CZ" sz="2000" dirty="0"/>
              <a:t>FMCG ve 3. čtvrtletí roste díky vyšší spotřebě: objem +3,5 %, cenová hladina -1,6 %.</a:t>
            </a:r>
          </a:p>
          <a:p>
            <a:r>
              <a:rPr lang="cs-CZ" sz="2000" dirty="0"/>
              <a:t>U zboží dlouhodobé spotřeby klesá počet prodaných kusů, vyšší ceny však drží tržby v růstu.</a:t>
            </a:r>
          </a:p>
          <a:p>
            <a:r>
              <a:rPr lang="cs-CZ" sz="2000" dirty="0"/>
              <a:t>Privátní značky kupuje 98 % nakupujících. Jejich podíl se ale ustálil na 28 % a aktuálně rostou pomaleji než značkové výrobky.</a:t>
            </a:r>
          </a:p>
          <a:p>
            <a:r>
              <a:rPr lang="cs-CZ" sz="2000" dirty="0"/>
              <a:t>Největší prostor privátních značek je v kategoriích, kde dnes zůstávají okrajové, a v e-</a:t>
            </a:r>
            <a:r>
              <a:rPr lang="cs-CZ" sz="2000" dirty="0" err="1"/>
              <a:t>commerce</a:t>
            </a:r>
            <a:r>
              <a:rPr lang="cs-CZ" sz="2000" dirty="0"/>
              <a:t>.</a:t>
            </a:r>
          </a:p>
          <a:p>
            <a:r>
              <a:rPr lang="cs-CZ" sz="2000" dirty="0"/>
              <a:t>E-</a:t>
            </a:r>
            <a:r>
              <a:rPr lang="cs-CZ" sz="2000" dirty="0" err="1"/>
              <a:t>commerce</a:t>
            </a:r>
            <a:r>
              <a:rPr lang="cs-CZ" sz="2000" dirty="0"/>
              <a:t> je nejrychleji rostoucí kanál: tržby +17,8 % a rychlejší růst než </a:t>
            </a:r>
            <a:r>
              <a:rPr lang="cs-CZ" sz="2000" dirty="0" err="1"/>
              <a:t>offline</a:t>
            </a:r>
            <a:r>
              <a:rPr lang="cs-CZ" sz="2000" dirty="0"/>
              <a:t> v 86 % FMCG kategorií.</a:t>
            </a:r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EC6D1C1C-946F-F3B4-3066-1689138DE9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68D36F1D-DA01-39CF-AE2D-08FEFF217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/>
              <a:t>Co si odnést:</a:t>
            </a:r>
            <a:endParaRPr lang="en-US"/>
          </a:p>
        </p:txBody>
      </p:sp>
      <p:pic>
        <p:nvPicPr>
          <p:cNvPr id="14" name="Zástupný symbol obrázku 13">
            <a:extLst>
              <a:ext uri="{FF2B5EF4-FFF2-40B4-BE49-F238E27FC236}">
                <a16:creationId xmlns:a16="http://schemas.microsoft.com/office/drawing/2014/main" id="{6845C285-D14F-3929-8A0B-4642B2449DC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5547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12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B0B01-61D2-8927-996A-FC17AAD05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text 8">
            <a:extLst>
              <a:ext uri="{FF2B5EF4-FFF2-40B4-BE49-F238E27FC236}">
                <a16:creationId xmlns:a16="http://schemas.microsoft.com/office/drawing/2014/main" id="{A0451E61-DFC8-D87D-D8B9-6598885335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D24E68-7B9E-240A-1DE2-D945789B8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/>
              <a:t>Děkuji za pozornost!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7DCEED-97EB-B4A9-0216-F9533313BE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noProof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79CE4A-61BD-DA58-E219-27B2044248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6098939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12469F0-A7E4-5DF9-7D2C-97CFD9E4315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oogle Shape;394;g3071ed80a73_0_158">
            <a:extLst>
              <a:ext uri="{FF2B5EF4-FFF2-40B4-BE49-F238E27FC236}">
                <a16:creationId xmlns:a16="http://schemas.microsoft.com/office/drawing/2014/main" id="{D334299C-183C-1D47-56A2-1630720CF29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rcRect l="1902" r="364" b="30335"/>
          <a:stretch/>
        </p:blipFill>
        <p:spPr bwMode="auto">
          <a:xfrm>
            <a:off x="0" y="3103614"/>
            <a:ext cx="5311100" cy="375438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071ed80a73_0_158">
            <a:extLst>
              <a:ext uri="{FF2B5EF4-FFF2-40B4-BE49-F238E27FC236}">
                <a16:creationId xmlns:a16="http://schemas.microsoft.com/office/drawing/2014/main" id="{BA8FB418-60CC-33E6-D970-8260BDFA2A24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28648" y="435728"/>
            <a:ext cx="11247665" cy="77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  <a:defRPr/>
            </a:pPr>
            <a:r>
              <a:rPr lang="cs-CZ" sz="39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"/>
                <a:ea typeface="Roboto Black" panose="02000000000000000000" pitchFamily="2" charset="0"/>
                <a:cs typeface="Roboto Black" panose="02000000000000000000" pitchFamily="2" charset="0"/>
              </a:rPr>
              <a:t>Od privátních značek k plnohodnotným brandům</a:t>
            </a:r>
          </a:p>
        </p:txBody>
      </p:sp>
      <p:sp>
        <p:nvSpPr>
          <p:cNvPr id="398" name="Google Shape;398;g3071ed80a73_0_158">
            <a:extLst>
              <a:ext uri="{FF2B5EF4-FFF2-40B4-BE49-F238E27FC236}">
                <a16:creationId xmlns:a16="http://schemas.microsoft.com/office/drawing/2014/main" id="{6AEDFB20-8EF5-2509-53B4-11CE4EA6C06D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5034864" y="1464543"/>
            <a:ext cx="7002451" cy="467934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Private labels → private brands:</a:t>
            </a: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vlastní identita, příběh a loajální zákazníci.</a:t>
            </a:r>
          </a:p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Cena už není jediným argumentem:</a:t>
            </a: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kvalita, inovace, prémiovost, původ a udržitelnost.</a:t>
            </a:r>
          </a:p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Daleko za hranicemi základních potravin:</a:t>
            </a: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delikatesy, kosmetika, hotová jídla i specializované produkty.</a:t>
            </a:r>
          </a:p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Nástroj odlišení obchodníků: </a:t>
            </a: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exkluzivní nabídka jako důvod, proč se zákazníci vracejí.</a:t>
            </a:r>
            <a:endParaRPr sz="2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Google Shape;250;g3073cedea12_0_228">
            <a:extLst>
              <a:ext uri="{FF2B5EF4-FFF2-40B4-BE49-F238E27FC236}">
                <a16:creationId xmlns:a16="http://schemas.microsoft.com/office/drawing/2014/main" id="{1EAB1D69-95A6-1480-8281-62B61186679D}"/>
              </a:ext>
            </a:extLst>
          </p:cNvPr>
          <p:cNvSpPr txBox="1"/>
          <p:nvPr/>
        </p:nvSpPr>
        <p:spPr bwMode="auto">
          <a:xfrm>
            <a:off x="730151" y="6367211"/>
            <a:ext cx="4124877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Tisková konference SOCR ČR a NielsenIQ, 2. 11. 2026</a:t>
            </a:r>
            <a:endParaRPr lang="cs-CZ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4" name="Google Shape;397;g3071ed80a73_0_158">
            <a:extLst>
              <a:ext uri="{FF2B5EF4-FFF2-40B4-BE49-F238E27FC236}">
                <a16:creationId xmlns:a16="http://schemas.microsoft.com/office/drawing/2014/main" id="{B9BAE70E-4362-7E10-61A1-B9DB7ADEA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 flipV="1">
            <a:off x="628649" y="1123918"/>
            <a:ext cx="6827522" cy="83009"/>
          </a:xfrm>
          <a:prstGeom prst="rect">
            <a:avLst/>
          </a:prstGeom>
          <a:gradFill>
            <a:gsLst>
              <a:gs pos="22000">
                <a:srgbClr val="0F5FAB"/>
              </a:gs>
              <a:gs pos="34000">
                <a:srgbClr val="BF0943"/>
              </a:gs>
            </a:gsLst>
            <a:lin ang="15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850">
              <a:solidFill>
                <a:srgbClr val="CE416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8BAF25A8-07F0-18D8-1847-4BE21A03655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0152" y="6270339"/>
            <a:ext cx="10764000" cy="224925"/>
            <a:chOff x="730152" y="6270339"/>
            <a:chExt cx="10764000" cy="224925"/>
          </a:xfrm>
        </p:grpSpPr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FC60FB66-E932-8C68-A30B-98AD4E90D8C0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30152" y="6335122"/>
              <a:ext cx="10764000" cy="0"/>
            </a:xfrm>
            <a:prstGeom prst="line">
              <a:avLst/>
            </a:prstGeom>
            <a:ln>
              <a:solidFill>
                <a:srgbClr val="BF094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E00104CF-A740-04A0-DE58-2773512A523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10486" y="6270339"/>
              <a:ext cx="1501181" cy="224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9" name="Obrázek 8">
            <a:extLst>
              <a:ext uri="{FF2B5EF4-FFF2-40B4-BE49-F238E27FC236}">
                <a16:creationId xmlns:a16="http://schemas.microsoft.com/office/drawing/2014/main" id="{63C74855-AE23-DA16-C252-8ABE9F0CB9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072" y="6089615"/>
            <a:ext cx="1354007" cy="491014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F7751867-5E55-F285-64F7-F2B435A06A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8" y="1594489"/>
            <a:ext cx="4297571" cy="429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3011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1B5B627-680C-BE63-FC21-423D383E8F7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oogle Shape;394;g3071ed80a73_0_158">
            <a:extLst>
              <a:ext uri="{FF2B5EF4-FFF2-40B4-BE49-F238E27FC236}">
                <a16:creationId xmlns:a16="http://schemas.microsoft.com/office/drawing/2014/main" id="{0A9EC875-9075-267B-83CB-40712FA77EE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rcRect l="1902" r="364" b="30335"/>
          <a:stretch/>
        </p:blipFill>
        <p:spPr bwMode="auto">
          <a:xfrm>
            <a:off x="0" y="3103614"/>
            <a:ext cx="5311100" cy="375438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071ed80a73_0_158">
            <a:extLst>
              <a:ext uri="{FF2B5EF4-FFF2-40B4-BE49-F238E27FC236}">
                <a16:creationId xmlns:a16="http://schemas.microsoft.com/office/drawing/2014/main" id="{D7055196-42CD-7A07-6926-E117F7BCEF34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28648" y="435728"/>
            <a:ext cx="11247665" cy="77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  <a:defRPr/>
            </a:pPr>
            <a:r>
              <a:rPr lang="cs-CZ" sz="38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"/>
                <a:ea typeface="Roboto Black" panose="02000000000000000000" pitchFamily="2" charset="0"/>
                <a:cs typeface="Roboto Black" panose="02000000000000000000" pitchFamily="2" charset="0"/>
              </a:rPr>
              <a:t>Privátní značky míří na stále specifičtější zákazníky</a:t>
            </a:r>
          </a:p>
        </p:txBody>
      </p:sp>
      <p:sp>
        <p:nvSpPr>
          <p:cNvPr id="398" name="Google Shape;398;g3071ed80a73_0_158">
            <a:extLst>
              <a:ext uri="{FF2B5EF4-FFF2-40B4-BE49-F238E27FC236}">
                <a16:creationId xmlns:a16="http://schemas.microsoft.com/office/drawing/2014/main" id="{94BDB84D-8C21-E4B1-BD3F-2A8C053915DD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628648" y="1464544"/>
            <a:ext cx="11408667" cy="393617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Od masového trhu k úzkým segmentům:</a:t>
            </a: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na trh přicházejí vlastní značky pro konkrétní potřeby a životní styl.</a:t>
            </a:r>
          </a:p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Zdraví a funkční výživa:</a:t>
            </a: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high-protein, vláknina, fermentované výrobky, zdravé trávení.</a:t>
            </a:r>
          </a:p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Nové spotřební příležitosti:</a:t>
            </a: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rostlinné alternativy, prémiové snacky, zdravá hotová jídla. </a:t>
            </a:r>
          </a:p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Niche se mění v mainstream: </a:t>
            </a: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specializované produkty dostupné širšímu okruhu zákazníků</a:t>
            </a:r>
            <a:endParaRPr sz="2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Google Shape;250;g3073cedea12_0_228">
            <a:extLst>
              <a:ext uri="{FF2B5EF4-FFF2-40B4-BE49-F238E27FC236}">
                <a16:creationId xmlns:a16="http://schemas.microsoft.com/office/drawing/2014/main" id="{97EAD8A4-F527-B1A7-96E4-0AEDB7323A8F}"/>
              </a:ext>
            </a:extLst>
          </p:cNvPr>
          <p:cNvSpPr txBox="1"/>
          <p:nvPr/>
        </p:nvSpPr>
        <p:spPr bwMode="auto">
          <a:xfrm>
            <a:off x="730151" y="6367211"/>
            <a:ext cx="4124877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Tisková konference SOCR ČR a NielsenIQ, 2. 11. 2026</a:t>
            </a:r>
            <a:endParaRPr lang="cs-CZ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4" name="Google Shape;397;g3071ed80a73_0_158">
            <a:extLst>
              <a:ext uri="{FF2B5EF4-FFF2-40B4-BE49-F238E27FC236}">
                <a16:creationId xmlns:a16="http://schemas.microsoft.com/office/drawing/2014/main" id="{F1C4673C-5C9F-19F2-FB68-691B616D25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 flipV="1">
            <a:off x="628649" y="1123918"/>
            <a:ext cx="6827522" cy="83009"/>
          </a:xfrm>
          <a:prstGeom prst="rect">
            <a:avLst/>
          </a:prstGeom>
          <a:gradFill>
            <a:gsLst>
              <a:gs pos="22000">
                <a:srgbClr val="0F5FAB"/>
              </a:gs>
              <a:gs pos="34000">
                <a:srgbClr val="BF0943"/>
              </a:gs>
            </a:gsLst>
            <a:lin ang="15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850">
              <a:solidFill>
                <a:srgbClr val="CE416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D39A29E5-BDBC-4130-D23B-E349AF1C0B9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0152" y="6270339"/>
            <a:ext cx="10764000" cy="224925"/>
            <a:chOff x="730152" y="6270339"/>
            <a:chExt cx="10764000" cy="224925"/>
          </a:xfrm>
        </p:grpSpPr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49E3B63D-DF77-C88B-06D3-E3C18DEB535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30152" y="6335122"/>
              <a:ext cx="10764000" cy="0"/>
            </a:xfrm>
            <a:prstGeom prst="line">
              <a:avLst/>
            </a:prstGeom>
            <a:ln>
              <a:solidFill>
                <a:srgbClr val="BF094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04F599A8-9047-20B8-237A-1A3FCC081A7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10486" y="6270339"/>
              <a:ext cx="1501181" cy="224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9" name="Obrázek 8">
            <a:extLst>
              <a:ext uri="{FF2B5EF4-FFF2-40B4-BE49-F238E27FC236}">
                <a16:creationId xmlns:a16="http://schemas.microsoft.com/office/drawing/2014/main" id="{9C5F599D-9937-1759-9047-534437C75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072" y="6089615"/>
            <a:ext cx="1354007" cy="4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2941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C3AC8FC-058E-44A4-73FE-B511B76D8A5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oogle Shape;394;g3071ed80a73_0_158">
            <a:extLst>
              <a:ext uri="{FF2B5EF4-FFF2-40B4-BE49-F238E27FC236}">
                <a16:creationId xmlns:a16="http://schemas.microsoft.com/office/drawing/2014/main" id="{A6133D2C-2CFC-D160-36D8-51EDD35B10A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rcRect l="1902" r="364" b="30335"/>
          <a:stretch/>
        </p:blipFill>
        <p:spPr bwMode="auto">
          <a:xfrm>
            <a:off x="0" y="3103614"/>
            <a:ext cx="5311100" cy="3754386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g3071ed80a73_0_158">
            <a:extLst>
              <a:ext uri="{FF2B5EF4-FFF2-40B4-BE49-F238E27FC236}">
                <a16:creationId xmlns:a16="http://schemas.microsoft.com/office/drawing/2014/main" id="{6447CF45-B27B-5B61-F2A9-156609F3D80A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28648" y="435728"/>
            <a:ext cx="11340195" cy="77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100"/>
              <a:defRPr/>
            </a:pPr>
            <a:r>
              <a:rPr lang="cs-CZ" sz="31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"/>
                <a:ea typeface="Roboto Black" panose="02000000000000000000" pitchFamily="2" charset="0"/>
                <a:cs typeface="Roboto Black" panose="02000000000000000000" pitchFamily="2" charset="0"/>
              </a:rPr>
              <a:t>Privátní značky mění vztah obchodníků, dodavatelů a zákazníků</a:t>
            </a:r>
          </a:p>
        </p:txBody>
      </p:sp>
      <p:sp>
        <p:nvSpPr>
          <p:cNvPr id="398" name="Google Shape;398;g3071ed80a73_0_158">
            <a:extLst>
              <a:ext uri="{FF2B5EF4-FFF2-40B4-BE49-F238E27FC236}">
                <a16:creationId xmlns:a16="http://schemas.microsoft.com/office/drawing/2014/main" id="{D878DB74-AB10-1EA0-6467-2A4AB35E47F1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628648" y="1410268"/>
            <a:ext cx="7448551" cy="48600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Obchodníci jako inovátoři:</a:t>
            </a: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vlastní vývoj, nové receptury a rychlejší reakce na trendy, 70 % reformulací v Evropě jsou </a:t>
            </a:r>
            <a:r>
              <a:rPr lang="cs-CZ" sz="26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privátní značky.</a:t>
            </a:r>
            <a:endParaRPr lang="cs-CZ" sz="2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Příležitost pro výrobce:</a:t>
            </a: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společný vývoj produktů, prostor pro lokální a specializované dodavatele.</a:t>
            </a:r>
          </a:p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Vyšší nároky na dodavatele:</a:t>
            </a: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flexibilita, rychlost inovací, stabilní kvalita a konkurenceschopná cena.</a:t>
            </a:r>
          </a:p>
          <a:p>
            <a:pPr>
              <a:spcAft>
                <a:spcPts val="900"/>
              </a:spcAft>
              <a:buClr>
                <a:srgbClr val="0F5FAB"/>
              </a:buClr>
            </a:pP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Přínos pro zákazníky:</a:t>
            </a: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širší výběr, dostupnější prémiové produkty a silnější konkurence</a:t>
            </a:r>
            <a:endParaRPr sz="2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Google Shape;250;g3073cedea12_0_228">
            <a:extLst>
              <a:ext uri="{FF2B5EF4-FFF2-40B4-BE49-F238E27FC236}">
                <a16:creationId xmlns:a16="http://schemas.microsoft.com/office/drawing/2014/main" id="{7FD8C9C9-257C-7B95-C107-84348C2762F6}"/>
              </a:ext>
            </a:extLst>
          </p:cNvPr>
          <p:cNvSpPr txBox="1"/>
          <p:nvPr/>
        </p:nvSpPr>
        <p:spPr bwMode="auto">
          <a:xfrm>
            <a:off x="730151" y="6367211"/>
            <a:ext cx="4124877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Tisková konference SOCR ČR a NielsenIQ, 2. 11. 2026</a:t>
            </a:r>
            <a:endParaRPr lang="cs-CZ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4" name="Google Shape;397;g3071ed80a73_0_158">
            <a:extLst>
              <a:ext uri="{FF2B5EF4-FFF2-40B4-BE49-F238E27FC236}">
                <a16:creationId xmlns:a16="http://schemas.microsoft.com/office/drawing/2014/main" id="{3F083D9B-F51C-D4CE-1A17-E690ED0A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0800000" flipV="1">
            <a:off x="628649" y="1123918"/>
            <a:ext cx="6827522" cy="83009"/>
          </a:xfrm>
          <a:prstGeom prst="rect">
            <a:avLst/>
          </a:prstGeom>
          <a:gradFill>
            <a:gsLst>
              <a:gs pos="22000">
                <a:srgbClr val="0F5FAB"/>
              </a:gs>
              <a:gs pos="34000">
                <a:srgbClr val="BF0943"/>
              </a:gs>
            </a:gsLst>
            <a:lin ang="15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850">
              <a:solidFill>
                <a:srgbClr val="CE416F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786C1DAF-829B-AF7C-4CF6-21BE53C8B79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0152" y="6270339"/>
            <a:ext cx="10764000" cy="224925"/>
            <a:chOff x="730152" y="6270339"/>
            <a:chExt cx="10764000" cy="224925"/>
          </a:xfrm>
        </p:grpSpPr>
        <p:cxnSp>
          <p:nvCxnSpPr>
            <p:cNvPr id="6" name="Přímá spojnice 5">
              <a:extLst>
                <a:ext uri="{FF2B5EF4-FFF2-40B4-BE49-F238E27FC236}">
                  <a16:creationId xmlns:a16="http://schemas.microsoft.com/office/drawing/2014/main" id="{9677F107-3C64-342A-D7F9-BFE77618942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730152" y="6335122"/>
              <a:ext cx="10764000" cy="0"/>
            </a:xfrm>
            <a:prstGeom prst="line">
              <a:avLst/>
            </a:prstGeom>
            <a:ln>
              <a:solidFill>
                <a:srgbClr val="BF094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6A1F091A-7029-2990-7B99-35397DC1AD5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10486" y="6270339"/>
              <a:ext cx="1501181" cy="224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9" name="Obrázek 8">
            <a:extLst>
              <a:ext uri="{FF2B5EF4-FFF2-40B4-BE49-F238E27FC236}">
                <a16:creationId xmlns:a16="http://schemas.microsoft.com/office/drawing/2014/main" id="{FB401881-08FB-BDE4-F144-C3CE5D9AC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072" y="6089615"/>
            <a:ext cx="1354007" cy="491014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14D30D37-ED81-8EBB-8F35-0D71BB8DAF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527" y="1318438"/>
            <a:ext cx="2715650" cy="461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959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B50F3-EED4-D3E4-8486-9AE3220BF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A915A0-2FFA-E4F0-F631-62B22AE14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427549AD-B1AF-1217-3F86-9A56D459C1C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4" name="Obdélník 3">
              <a:extLst>
                <a:ext uri="{FF2B5EF4-FFF2-40B4-BE49-F238E27FC236}">
                  <a16:creationId xmlns:a16="http://schemas.microsoft.com/office/drawing/2014/main" id="{78B12B69-F2B7-8D1C-7505-05BE024A549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43000">
                  <a:srgbClr val="22384A"/>
                </a:gs>
                <a:gs pos="64000">
                  <a:srgbClr val="0B1F2E"/>
                </a:gs>
              </a:gsLst>
              <a:path path="circle">
                <a:fillToRect l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0" name="Google Shape;394;g3071ed80a73_0_158">
              <a:extLst>
                <a:ext uri="{FF2B5EF4-FFF2-40B4-BE49-F238E27FC236}">
                  <a16:creationId xmlns:a16="http://schemas.microsoft.com/office/drawing/2014/main" id="{39ED88B3-C38A-FF43-679D-96F6D1F06201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>
              <a:alphaModFix amt="1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1369" t="4241" b="5186"/>
            <a:stretch/>
          </p:blipFill>
          <p:spPr bwMode="auto">
            <a:xfrm>
              <a:off x="0" y="-1"/>
              <a:ext cx="7527061" cy="6858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" name="Google Shape;250;g3073cedea12_0_228">
            <a:extLst>
              <a:ext uri="{FF2B5EF4-FFF2-40B4-BE49-F238E27FC236}">
                <a16:creationId xmlns:a16="http://schemas.microsoft.com/office/drawing/2014/main" id="{6FD98DE6-C373-AE01-A615-C1863EBD6057}"/>
              </a:ext>
            </a:extLst>
          </p:cNvPr>
          <p:cNvSpPr txBox="1"/>
          <p:nvPr/>
        </p:nvSpPr>
        <p:spPr bwMode="auto">
          <a:xfrm>
            <a:off x="683075" y="1006796"/>
            <a:ext cx="8470069" cy="1520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defRPr/>
            </a:pPr>
            <a:r>
              <a:rPr lang="cs-CZ" sz="4000" kern="18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Děkujeme za pozornost a těšíme se v zimě na další setkání</a:t>
            </a:r>
          </a:p>
          <a:p>
            <a:pPr>
              <a:defRPr/>
            </a:pPr>
            <a:endParaRPr lang="cs-CZ" sz="9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defRPr/>
            </a:pPr>
            <a:endParaRPr lang="cs-CZ" sz="44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Google Shape;397;g3071ed80a73_0_158">
            <a:extLst>
              <a:ext uri="{FF2B5EF4-FFF2-40B4-BE49-F238E27FC236}">
                <a16:creationId xmlns:a16="http://schemas.microsoft.com/office/drawing/2014/main" id="{9C98C9DC-C155-AD95-F30E-BAF5A1D6C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0800000" flipV="1">
            <a:off x="783770" y="2444395"/>
            <a:ext cx="6827522" cy="83009"/>
          </a:xfrm>
          <a:prstGeom prst="rect">
            <a:avLst/>
          </a:prstGeom>
          <a:gradFill>
            <a:gsLst>
              <a:gs pos="22000">
                <a:srgbClr val="0F5FAB"/>
              </a:gs>
              <a:gs pos="34000">
                <a:srgbClr val="BF0943"/>
              </a:gs>
            </a:gsLst>
            <a:lin ang="15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85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239;g3073cedea12_0_13">
            <a:extLst>
              <a:ext uri="{FF2B5EF4-FFF2-40B4-BE49-F238E27FC236}">
                <a16:creationId xmlns:a16="http://schemas.microsoft.com/office/drawing/2014/main" id="{1662E397-606A-99F5-EBB7-87157D70F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770" y="5976475"/>
            <a:ext cx="5236030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>
              <a:buNone/>
              <a:defRPr/>
            </a:pPr>
            <a:r>
              <a:rPr lang="cs-CZ" sz="1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Tisková konference SOCR ČR a NielsenIQ</a:t>
            </a:r>
            <a:endParaRPr lang="cs-CZ" sz="1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530DB85-8A9D-7EB3-93BA-A07B29AB9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8400" y="5416436"/>
            <a:ext cx="3067286" cy="112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6322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3YP">
  <a:themeElements>
    <a:clrScheme name="Custom 2">
      <a:dk1>
        <a:srgbClr val="555555"/>
      </a:dk1>
      <a:lt1>
        <a:srgbClr val="FFFFFF"/>
      </a:lt1>
      <a:dk2>
        <a:srgbClr val="060A45"/>
      </a:dk2>
      <a:lt2>
        <a:srgbClr val="2C6DF6"/>
      </a:lt2>
      <a:accent1>
        <a:srgbClr val="30D1FF"/>
      </a:accent1>
      <a:accent2>
        <a:srgbClr val="EF5F17"/>
      </a:accent2>
      <a:accent3>
        <a:srgbClr val="A3A9F5"/>
      </a:accent3>
      <a:accent4>
        <a:srgbClr val="787CA9"/>
      </a:accent4>
      <a:accent5>
        <a:srgbClr val="59AD00"/>
      </a:accent5>
      <a:accent6>
        <a:srgbClr val="EF5890"/>
      </a:accent6>
      <a:hlink>
        <a:srgbClr val="2C6DF6"/>
      </a:hlink>
      <a:folHlink>
        <a:srgbClr val="30D1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lIns="45720" rIns="45720" rtlCol="0" anchor="ctr"/>
      <a:lstStyle>
        <a:defPPr algn="ctr">
          <a:spcAft>
            <a:spcPts val="600"/>
          </a:spcAft>
          <a:defRPr sz="16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>
          <a:spcAft>
            <a:spcPts val="600"/>
          </a:spcAft>
          <a:defRPr sz="1600" dirty="0"/>
        </a:defPPr>
      </a:lstStyle>
    </a:txDef>
  </a:objectDefaults>
  <a:extraClrSchemeLst/>
  <a:custClrLst>
    <a:custClr name="Cat 01">
      <a:srgbClr val="675895"/>
    </a:custClr>
    <a:custClr name="Cat 02">
      <a:srgbClr val="4697E2"/>
    </a:custClr>
    <a:custClr name="Cat 03">
      <a:srgbClr val="CB4B7A"/>
    </a:custClr>
    <a:custClr name="Cat 04">
      <a:srgbClr val="FFB500"/>
    </a:custClr>
    <a:custClr name="Cat 05">
      <a:srgbClr val="204188"/>
    </a:custClr>
    <a:custClr name="Cat 06">
      <a:srgbClr val="F06E2D"/>
    </a:custClr>
    <a:custClr name="Cat 07">
      <a:srgbClr val="03A577"/>
    </a:custClr>
    <a:custClr name="Cat 08">
      <a:srgbClr val="3265D2"/>
    </a:custClr>
    <a:custClr name="Cat 09">
      <a:srgbClr val="CA5113"/>
    </a:custClr>
    <a:custClr name="Cat 10">
      <a:srgbClr val="0C644A"/>
    </a:custClr>
    <a:custClr name="Cat 11">
      <a:srgbClr val="A082F3"/>
    </a:custClr>
    <a:custClr name="Cat 12">
      <a:srgbClr val="B37F01"/>
    </a:custClr>
    <a:custClr name="Cat 13">
      <a:srgbClr val="83304E"/>
    </a:custClr>
    <a:custClr name="Cat 14">
      <a:srgbClr val="23A9B2"/>
    </a:custClr>
    <a:custClr name="Cat 15">
      <a:srgbClr val="2B2F61"/>
    </a:custClr>
    <a:custClr name="Cat 16">
      <a:srgbClr val="4D9300"/>
    </a:custClr>
  </a:custClrLst>
</a:theme>
</file>

<file path=ppt/theme/theme3.xml><?xml version="1.0" encoding="utf-8"?>
<a:theme xmlns:a="http://schemas.openxmlformats.org/drawingml/2006/main" name="NIQ_2025">
  <a:themeElements>
    <a:clrScheme name="Custom 24">
      <a:dk1>
        <a:srgbClr val="555555"/>
      </a:dk1>
      <a:lt1>
        <a:srgbClr val="FFFFFF"/>
      </a:lt1>
      <a:dk2>
        <a:srgbClr val="060A45"/>
      </a:dk2>
      <a:lt2>
        <a:srgbClr val="FFFFFF"/>
      </a:lt2>
      <a:accent1>
        <a:srgbClr val="2C6DF6"/>
      </a:accent1>
      <a:accent2>
        <a:srgbClr val="31D1FF"/>
      </a:accent2>
      <a:accent3>
        <a:srgbClr val="EF5F17"/>
      </a:accent3>
      <a:accent4>
        <a:srgbClr val="59AD00"/>
      </a:accent4>
      <a:accent5>
        <a:srgbClr val="EF5890"/>
      </a:accent5>
      <a:accent6>
        <a:srgbClr val="FFB500"/>
      </a:accent6>
      <a:hlink>
        <a:srgbClr val="2C6DF6"/>
      </a:hlink>
      <a:folHlink>
        <a:srgbClr val="2C6DF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0" tIns="0" rIns="0" bIns="0" rtlCol="0" anchor="ctr"/>
      <a:lstStyle>
        <a:defPPr algn="ctr">
          <a:defRPr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9525" cap="flat" cmpd="sng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defRPr sz="1600" dirty="0" smtClean="0"/>
        </a:defPPr>
      </a:lstStyle>
    </a:txDef>
  </a:objectDefaults>
  <a:extraClrSchemeLst/>
  <a:custClrLst>
    <a:custClr name="Chart Violet">
      <a:srgbClr val="675895"/>
    </a:custClr>
    <a:custClr name="Chart Blue">
      <a:srgbClr val="4697E2"/>
    </a:custClr>
    <a:custClr name="Chart Pink">
      <a:srgbClr val="CB4B7A"/>
    </a:custClr>
    <a:custClr name="Chart Yellow">
      <a:srgbClr val="FFB500"/>
    </a:custClr>
    <a:custClr name="Chart Navy">
      <a:srgbClr val="204188"/>
    </a:custClr>
    <a:custClr name="Chart Orange">
      <a:srgbClr val="F06E2D"/>
    </a:custClr>
    <a:custClr name="Chart Green">
      <a:srgbClr val="03A577"/>
    </a:custClr>
    <a:custClr name="Chart Sapphire">
      <a:srgbClr val="3265D2"/>
    </a:custClr>
    <a:custClr name="Chart Terracotta">
      <a:srgbClr val="CA5113"/>
    </a:custClr>
    <a:custClr name="Chart Forest">
      <a:srgbClr val="0C644A"/>
    </a:custClr>
    <a:custClr name="Chart Lavender">
      <a:srgbClr val="A082F3"/>
    </a:custClr>
    <a:custClr name="Chart Sand">
      <a:srgbClr val="B37F01"/>
    </a:custClr>
    <a:custClr name="Chart Mulberry">
      <a:srgbClr val="83304E"/>
    </a:custClr>
    <a:custClr name="Chart Turquoise">
      <a:srgbClr val="23A9B2"/>
    </a:custClr>
    <a:custClr name="Chart Midnight">
      <a:srgbClr val="292D5F"/>
    </a:custClr>
    <a:custClr name="Chart Fern">
      <a:srgbClr val="4D9300"/>
    </a:custClr>
    <a:custClr name="spacer">
      <a:srgbClr val="FFFFFF"/>
    </a:custClr>
    <a:custClr name="spacer">
      <a:srgbClr val="FFFFFF"/>
    </a:custClr>
    <a:custClr name="spacer">
      <a:srgbClr val="FFFFFF"/>
    </a:custClr>
    <a:custClr name="spacer">
      <a:srgbClr val="FFFFFF"/>
    </a:custClr>
    <a:custClr name="Threshold Positive">
      <a:srgbClr val="008A28"/>
    </a:custClr>
    <a:custClr name="Threshold Positive Subtle">
      <a:srgbClr val="E6E6E6"/>
    </a:custClr>
    <a:custClr name="Threshold Negative">
      <a:srgbClr val="AA213F"/>
    </a:custClr>
    <a:custClr name="Threshold Negative Subtle">
      <a:srgbClr val="F2DEE2"/>
    </a:custClr>
    <a:custClr name="Threshold Neutral">
      <a:srgbClr val="8C8C8C"/>
    </a:custClr>
    <a:custClr name="Threshold Neutral Subtle">
      <a:srgbClr val="E6E6E6"/>
    </a:custClr>
  </a:custClrLst>
  <a:extLst>
    <a:ext uri="{05A4C25C-085E-4340-85A3-A5531E510DB2}">
      <thm15:themeFamily xmlns:thm15="http://schemas.microsoft.com/office/thememl/2012/main" name="NIQ_2025" id="{53B79EAF-D7BD-4168-8CD4-6C43B306008C}" vid="{36958092-3EB9-4B18-AF66-D2EEE6A11C9C}"/>
    </a:ext>
  </a:extLst>
</a:theme>
</file>

<file path=ppt/theme/theme4.xml><?xml version="1.0" encoding="utf-8"?>
<a:theme xmlns:a="http://schemas.openxmlformats.org/drawingml/2006/main" name="Content">
  <a:themeElements>
    <a:clrScheme name="Custom 2">
      <a:dk1>
        <a:srgbClr val="555555"/>
      </a:dk1>
      <a:lt1>
        <a:srgbClr val="FFFFFF"/>
      </a:lt1>
      <a:dk2>
        <a:srgbClr val="060A45"/>
      </a:dk2>
      <a:lt2>
        <a:srgbClr val="2C6DF6"/>
      </a:lt2>
      <a:accent1>
        <a:srgbClr val="30D1FF"/>
      </a:accent1>
      <a:accent2>
        <a:srgbClr val="EF5F17"/>
      </a:accent2>
      <a:accent3>
        <a:srgbClr val="A3A9F5"/>
      </a:accent3>
      <a:accent4>
        <a:srgbClr val="787CA9"/>
      </a:accent4>
      <a:accent5>
        <a:srgbClr val="59AD00"/>
      </a:accent5>
      <a:accent6>
        <a:srgbClr val="EF5890"/>
      </a:accent6>
      <a:hlink>
        <a:srgbClr val="2C6DF6"/>
      </a:hlink>
      <a:folHlink>
        <a:srgbClr val="30D1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lIns="45720" rIns="45720" rtlCol="0" anchor="ctr"/>
      <a:lstStyle>
        <a:defPPr algn="ctr">
          <a:spcAft>
            <a:spcPts val="600"/>
          </a:spcAft>
          <a:defRPr sz="16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>
          <a:spcAft>
            <a:spcPts val="600"/>
          </a:spcAft>
          <a:defRPr sz="1600" dirty="0"/>
        </a:defPPr>
      </a:lstStyle>
    </a:txDef>
  </a:objectDefaults>
  <a:extraClrSchemeLst/>
  <a:custClrLst>
    <a:custClr name="Cat 01">
      <a:srgbClr val="675895"/>
    </a:custClr>
    <a:custClr name="Cat 02">
      <a:srgbClr val="4697E2"/>
    </a:custClr>
    <a:custClr name="Cat 03">
      <a:srgbClr val="CB4B7A"/>
    </a:custClr>
    <a:custClr name="Cat 04">
      <a:srgbClr val="FFB500"/>
    </a:custClr>
    <a:custClr name="Cat 05">
      <a:srgbClr val="204188"/>
    </a:custClr>
    <a:custClr name="Cat 06">
      <a:srgbClr val="F06E2D"/>
    </a:custClr>
    <a:custClr name="Cat 07">
      <a:srgbClr val="03A577"/>
    </a:custClr>
    <a:custClr name="Cat 08">
      <a:srgbClr val="3265D2"/>
    </a:custClr>
    <a:custClr name="Cat 09">
      <a:srgbClr val="CA5113"/>
    </a:custClr>
    <a:custClr name="Cat 10">
      <a:srgbClr val="0C644A"/>
    </a:custClr>
    <a:custClr name="Cat 11">
      <a:srgbClr val="A082F3"/>
    </a:custClr>
    <a:custClr name="Cat 12">
      <a:srgbClr val="B37F01"/>
    </a:custClr>
    <a:custClr name="Cat 13">
      <a:srgbClr val="83304E"/>
    </a:custClr>
    <a:custClr name="Cat 14">
      <a:srgbClr val="23A9B2"/>
    </a:custClr>
    <a:custClr name="Cat 15">
      <a:srgbClr val="2B2F61"/>
    </a:custClr>
    <a:custClr name="Cat 16">
      <a:srgbClr val="4D9300"/>
    </a:custClr>
  </a:custClrLst>
</a:theme>
</file>

<file path=ppt/theme/theme5.xml><?xml version="1.0" encoding="utf-8"?>
<a:theme xmlns:a="http://schemas.openxmlformats.org/drawingml/2006/main" name="1_3YP">
  <a:themeElements>
    <a:clrScheme name="Custom 2">
      <a:dk1>
        <a:srgbClr val="555555"/>
      </a:dk1>
      <a:lt1>
        <a:srgbClr val="FFFFFF"/>
      </a:lt1>
      <a:dk2>
        <a:srgbClr val="060A45"/>
      </a:dk2>
      <a:lt2>
        <a:srgbClr val="2C6DF6"/>
      </a:lt2>
      <a:accent1>
        <a:srgbClr val="30D1FF"/>
      </a:accent1>
      <a:accent2>
        <a:srgbClr val="EF5F17"/>
      </a:accent2>
      <a:accent3>
        <a:srgbClr val="A3A9F5"/>
      </a:accent3>
      <a:accent4>
        <a:srgbClr val="787CA9"/>
      </a:accent4>
      <a:accent5>
        <a:srgbClr val="59AD00"/>
      </a:accent5>
      <a:accent6>
        <a:srgbClr val="EF5890"/>
      </a:accent6>
      <a:hlink>
        <a:srgbClr val="2C6DF6"/>
      </a:hlink>
      <a:folHlink>
        <a:srgbClr val="30D1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lIns="45720" rIns="45720" rtlCol="0" anchor="ctr"/>
      <a:lstStyle>
        <a:defPPr algn="ctr">
          <a:spcAft>
            <a:spcPts val="600"/>
          </a:spcAft>
          <a:defRPr sz="16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noAutofit/>
      </a:bodyPr>
      <a:lstStyle>
        <a:defPPr algn="l">
          <a:spcAft>
            <a:spcPts val="600"/>
          </a:spcAft>
          <a:defRPr sz="1600" dirty="0"/>
        </a:defPPr>
      </a:lstStyle>
    </a:txDef>
  </a:objectDefaults>
  <a:extraClrSchemeLst/>
  <a:custClrLst>
    <a:custClr name="Cat 01">
      <a:srgbClr val="675895"/>
    </a:custClr>
    <a:custClr name="Cat 02">
      <a:srgbClr val="4697E2"/>
    </a:custClr>
    <a:custClr name="Cat 03">
      <a:srgbClr val="CB4B7A"/>
    </a:custClr>
    <a:custClr name="Cat 04">
      <a:srgbClr val="FFB500"/>
    </a:custClr>
    <a:custClr name="Cat 05">
      <a:srgbClr val="204188"/>
    </a:custClr>
    <a:custClr name="Cat 06">
      <a:srgbClr val="F06E2D"/>
    </a:custClr>
    <a:custClr name="Cat 07">
      <a:srgbClr val="03A577"/>
    </a:custClr>
    <a:custClr name="Cat 08">
      <a:srgbClr val="3265D2"/>
    </a:custClr>
    <a:custClr name="Cat 09">
      <a:srgbClr val="CA5113"/>
    </a:custClr>
    <a:custClr name="Cat 10">
      <a:srgbClr val="0C644A"/>
    </a:custClr>
    <a:custClr name="Cat 11">
      <a:srgbClr val="A082F3"/>
    </a:custClr>
    <a:custClr name="Cat 12">
      <a:srgbClr val="B37F01"/>
    </a:custClr>
    <a:custClr name="Cat 13">
      <a:srgbClr val="83304E"/>
    </a:custClr>
    <a:custClr name="Cat 14">
      <a:srgbClr val="23A9B2"/>
    </a:custClr>
    <a:custClr name="Cat 15">
      <a:srgbClr val="2B2F61"/>
    </a:custClr>
    <a:custClr name="Cat 16">
      <a:srgbClr val="4D9300"/>
    </a:custClr>
  </a:custClrLst>
</a:theme>
</file>

<file path=ppt/theme/theme6.xml><?xml version="1.0" encoding="utf-8"?>
<a:theme xmlns:a="http://schemas.openxmlformats.org/drawingml/2006/main" name="NIQ Theme">
  <a:themeElements>
    <a:clrScheme name="Custom 24">
      <a:dk1>
        <a:srgbClr val="555555"/>
      </a:dk1>
      <a:lt1>
        <a:srgbClr val="FFFFFF"/>
      </a:lt1>
      <a:dk2>
        <a:srgbClr val="060A45"/>
      </a:dk2>
      <a:lt2>
        <a:srgbClr val="FFFFFF"/>
      </a:lt2>
      <a:accent1>
        <a:srgbClr val="2C6DF6"/>
      </a:accent1>
      <a:accent2>
        <a:srgbClr val="31D1FF"/>
      </a:accent2>
      <a:accent3>
        <a:srgbClr val="EF5F17"/>
      </a:accent3>
      <a:accent4>
        <a:srgbClr val="59AD00"/>
      </a:accent4>
      <a:accent5>
        <a:srgbClr val="EF5890"/>
      </a:accent5>
      <a:accent6>
        <a:srgbClr val="FFB500"/>
      </a:accent6>
      <a:hlink>
        <a:srgbClr val="2C6DF6"/>
      </a:hlink>
      <a:folHlink>
        <a:srgbClr val="2C6DF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0" tIns="0" rIns="0" bIns="0" rtlCol="0" anchor="ctr"/>
      <a:lstStyle>
        <a:defPPr algn="ctr">
          <a:defRPr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9525" cap="flat" cmpd="sng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defRPr sz="1600" dirty="0" smtClean="0"/>
        </a:defPPr>
      </a:lstStyle>
    </a:txDef>
  </a:objectDefaults>
  <a:extraClrSchemeLst/>
  <a:custClrLst>
    <a:custClr name="Chart Violet">
      <a:srgbClr val="675895"/>
    </a:custClr>
    <a:custClr name="Chart Blue">
      <a:srgbClr val="4697E2"/>
    </a:custClr>
    <a:custClr name="Chart Pink">
      <a:srgbClr val="CB4B7A"/>
    </a:custClr>
    <a:custClr name="Chart Yellow">
      <a:srgbClr val="FFB500"/>
    </a:custClr>
    <a:custClr name="Chart Navy">
      <a:srgbClr val="204188"/>
    </a:custClr>
    <a:custClr name="Chart Orange">
      <a:srgbClr val="F06E2D"/>
    </a:custClr>
    <a:custClr name="Chart Green">
      <a:srgbClr val="03A577"/>
    </a:custClr>
    <a:custClr name="Chart Sapphire">
      <a:srgbClr val="3265D2"/>
    </a:custClr>
    <a:custClr name="Chart Terracotta">
      <a:srgbClr val="CA5113"/>
    </a:custClr>
    <a:custClr name="Chart Forest">
      <a:srgbClr val="0C644A"/>
    </a:custClr>
    <a:custClr name="Chart Lavender">
      <a:srgbClr val="A082F3"/>
    </a:custClr>
    <a:custClr name="Chart Sand">
      <a:srgbClr val="B37F01"/>
    </a:custClr>
    <a:custClr name="Chart Mulberry">
      <a:srgbClr val="83304E"/>
    </a:custClr>
    <a:custClr name="Chart Turquoise">
      <a:srgbClr val="23A9B2"/>
    </a:custClr>
    <a:custClr name="Chart Midnight">
      <a:srgbClr val="292D5F"/>
    </a:custClr>
    <a:custClr name="Chart Fern">
      <a:srgbClr val="4D9300"/>
    </a:custClr>
    <a:custClr name="spacer">
      <a:srgbClr val="FFFFFF"/>
    </a:custClr>
    <a:custClr name="spacer">
      <a:srgbClr val="FFFFFF"/>
    </a:custClr>
    <a:custClr name="spacer">
      <a:srgbClr val="FFFFFF"/>
    </a:custClr>
    <a:custClr name="spacer">
      <a:srgbClr val="FFFFFF"/>
    </a:custClr>
    <a:custClr name="Threshold Positive">
      <a:srgbClr val="008A28"/>
    </a:custClr>
    <a:custClr name="Threshold Positive Subtle">
      <a:srgbClr val="E6E6E6"/>
    </a:custClr>
    <a:custClr name="Threshold Negative">
      <a:srgbClr val="AA213F"/>
    </a:custClr>
    <a:custClr name="Threshold Negative Subtle">
      <a:srgbClr val="F2DEE2"/>
    </a:custClr>
    <a:custClr name="Threshold Neutral">
      <a:srgbClr val="8C8C8C"/>
    </a:custClr>
    <a:custClr name="Threshold Neutral Subtle">
      <a:srgbClr val="E6E6E6"/>
    </a:custClr>
  </a:custClrLst>
  <a:extLst>
    <a:ext uri="{05A4C25C-085E-4340-85A3-A5531E510DB2}">
      <thm15:themeFamily xmlns:thm15="http://schemas.microsoft.com/office/thememl/2012/main" name="Office Theme" id="{31C12076-F06A-484B-B321-324C4288A3F6}" vid="{ADE2F160-FD49-47F0-8061-011A7B757352}"/>
    </a:ext>
  </a:extLst>
</a:theme>
</file>

<file path=ppt/theme/theme7.xml><?xml version="1.0" encoding="utf-8"?>
<a:theme xmlns:a="http://schemas.openxmlformats.org/drawingml/2006/main" name="NIQ26">
  <a:themeElements>
    <a:clrScheme name="Custom 24">
      <a:dk1>
        <a:srgbClr val="555555"/>
      </a:dk1>
      <a:lt1>
        <a:srgbClr val="FFFFFF"/>
      </a:lt1>
      <a:dk2>
        <a:srgbClr val="060A45"/>
      </a:dk2>
      <a:lt2>
        <a:srgbClr val="FFFFFF"/>
      </a:lt2>
      <a:accent1>
        <a:srgbClr val="2C6DF6"/>
      </a:accent1>
      <a:accent2>
        <a:srgbClr val="31D1FF"/>
      </a:accent2>
      <a:accent3>
        <a:srgbClr val="EF5F17"/>
      </a:accent3>
      <a:accent4>
        <a:srgbClr val="59AD00"/>
      </a:accent4>
      <a:accent5>
        <a:srgbClr val="EF5890"/>
      </a:accent5>
      <a:accent6>
        <a:srgbClr val="FFB500"/>
      </a:accent6>
      <a:hlink>
        <a:srgbClr val="2C6DF6"/>
      </a:hlink>
      <a:folHlink>
        <a:srgbClr val="2C6DF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0" tIns="0" rIns="0" bIns="0" rtlCol="0" anchor="ctr"/>
      <a:lstStyle>
        <a:defPPr algn="ctr">
          <a:defRPr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9525" cap="flat" cmpd="sng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defRPr sz="1600" dirty="0" smtClean="0"/>
        </a:defPPr>
      </a:lstStyle>
    </a:txDef>
  </a:objectDefaults>
  <a:extraClrSchemeLst/>
  <a:custClrLst>
    <a:custClr name="Chart Violet">
      <a:srgbClr val="675895"/>
    </a:custClr>
    <a:custClr name="Chart Blue">
      <a:srgbClr val="4697E2"/>
    </a:custClr>
    <a:custClr name="Chart Pink">
      <a:srgbClr val="CB4B7A"/>
    </a:custClr>
    <a:custClr name="Chart Yellow">
      <a:srgbClr val="FFB500"/>
    </a:custClr>
    <a:custClr name="Chart Navy">
      <a:srgbClr val="204188"/>
    </a:custClr>
    <a:custClr name="Chart Orange">
      <a:srgbClr val="F06E2D"/>
    </a:custClr>
    <a:custClr name="Chart Green">
      <a:srgbClr val="03A577"/>
    </a:custClr>
    <a:custClr name="Chart Sapphire">
      <a:srgbClr val="3265D2"/>
    </a:custClr>
    <a:custClr name="Chart Terracotta">
      <a:srgbClr val="CA5113"/>
    </a:custClr>
    <a:custClr name="Chart Forest">
      <a:srgbClr val="0C644A"/>
    </a:custClr>
    <a:custClr name="Chart Lavender">
      <a:srgbClr val="A082F3"/>
    </a:custClr>
    <a:custClr name="Chart Sand">
      <a:srgbClr val="B37F01"/>
    </a:custClr>
    <a:custClr name="Chart Mulberry">
      <a:srgbClr val="83304E"/>
    </a:custClr>
    <a:custClr name="Chart Turquoise">
      <a:srgbClr val="23A9B2"/>
    </a:custClr>
    <a:custClr name="Chart Midnight">
      <a:srgbClr val="292D5F"/>
    </a:custClr>
    <a:custClr name="Chart Fern">
      <a:srgbClr val="4D9300"/>
    </a:custClr>
    <a:custClr name="spacer">
      <a:srgbClr val="FFFFFF"/>
    </a:custClr>
    <a:custClr name="spacer">
      <a:srgbClr val="FFFFFF"/>
    </a:custClr>
    <a:custClr name="spacer">
      <a:srgbClr val="FFFFFF"/>
    </a:custClr>
    <a:custClr name="spacer">
      <a:srgbClr val="FFFFFF"/>
    </a:custClr>
    <a:custClr name="Threshold Positive">
      <a:srgbClr val="008A28"/>
    </a:custClr>
    <a:custClr name="Threshold Positive Subtle">
      <a:srgbClr val="E6E6E6"/>
    </a:custClr>
    <a:custClr name="Threshold Negative">
      <a:srgbClr val="AA213F"/>
    </a:custClr>
    <a:custClr name="Threshold Negative Subtle">
      <a:srgbClr val="F2DEE2"/>
    </a:custClr>
    <a:custClr name="Threshold Neutral">
      <a:srgbClr val="8C8C8C"/>
    </a:custClr>
    <a:custClr name="Threshold Neutral Subtle">
      <a:srgbClr val="E6E6E6"/>
    </a:custClr>
  </a:custClrLst>
  <a:extLst>
    <a:ext uri="{05A4C25C-085E-4340-85A3-A5531E510DB2}">
      <thm15:themeFamily xmlns:thm15="http://schemas.microsoft.com/office/thememl/2012/main" name="NIQ26" id="{D0D809D4-84BB-4E64-BE98-4BDE67401149}" vid="{F3929E73-F624-4035-B087-FBF8610F5C27}"/>
    </a:ext>
  </a:extLst>
</a:theme>
</file>

<file path=ppt/theme/theme8.xml><?xml version="1.0" encoding="utf-8"?>
<a:theme xmlns:a="http://schemas.openxmlformats.org/drawingml/2006/main" name="1_NIQ_2025">
  <a:themeElements>
    <a:clrScheme name="Custom 24">
      <a:dk1>
        <a:srgbClr val="555555"/>
      </a:dk1>
      <a:lt1>
        <a:srgbClr val="FFFFFF"/>
      </a:lt1>
      <a:dk2>
        <a:srgbClr val="060A45"/>
      </a:dk2>
      <a:lt2>
        <a:srgbClr val="FFFFFF"/>
      </a:lt2>
      <a:accent1>
        <a:srgbClr val="2C6DF6"/>
      </a:accent1>
      <a:accent2>
        <a:srgbClr val="31D1FF"/>
      </a:accent2>
      <a:accent3>
        <a:srgbClr val="EF5F17"/>
      </a:accent3>
      <a:accent4>
        <a:srgbClr val="59AD00"/>
      </a:accent4>
      <a:accent5>
        <a:srgbClr val="EF5890"/>
      </a:accent5>
      <a:accent6>
        <a:srgbClr val="FFB500"/>
      </a:accent6>
      <a:hlink>
        <a:srgbClr val="2C6DF6"/>
      </a:hlink>
      <a:folHlink>
        <a:srgbClr val="2C6DF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0" tIns="0" rIns="0" bIns="0" rtlCol="0" anchor="ctr"/>
      <a:lstStyle>
        <a:defPPr algn="ctr">
          <a:defRPr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9525" cap="flat" cmpd="sng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defRPr sz="1600" dirty="0" smtClean="0"/>
        </a:defPPr>
      </a:lstStyle>
    </a:txDef>
  </a:objectDefaults>
  <a:extraClrSchemeLst/>
  <a:custClrLst>
    <a:custClr name="Chart Violet">
      <a:srgbClr val="675895"/>
    </a:custClr>
    <a:custClr name="Chart Blue">
      <a:srgbClr val="4697E2"/>
    </a:custClr>
    <a:custClr name="Chart Pink">
      <a:srgbClr val="CB4B7A"/>
    </a:custClr>
    <a:custClr name="Chart Yellow">
      <a:srgbClr val="FFB500"/>
    </a:custClr>
    <a:custClr name="Chart Navy">
      <a:srgbClr val="204188"/>
    </a:custClr>
    <a:custClr name="Chart Orange">
      <a:srgbClr val="F06E2D"/>
    </a:custClr>
    <a:custClr name="Chart Green">
      <a:srgbClr val="03A577"/>
    </a:custClr>
    <a:custClr name="Chart Sapphire">
      <a:srgbClr val="3265D2"/>
    </a:custClr>
    <a:custClr name="Chart Terracotta">
      <a:srgbClr val="CA5113"/>
    </a:custClr>
    <a:custClr name="Chart Forest">
      <a:srgbClr val="0C644A"/>
    </a:custClr>
    <a:custClr name="Chart Lavender">
      <a:srgbClr val="A082F3"/>
    </a:custClr>
    <a:custClr name="Chart Sand">
      <a:srgbClr val="B37F01"/>
    </a:custClr>
    <a:custClr name="Chart Mulberry">
      <a:srgbClr val="83304E"/>
    </a:custClr>
    <a:custClr name="Chart Turquoise">
      <a:srgbClr val="23A9B2"/>
    </a:custClr>
    <a:custClr name="Chart Midnight">
      <a:srgbClr val="292D5F"/>
    </a:custClr>
    <a:custClr name="Chart Fern">
      <a:srgbClr val="4D9300"/>
    </a:custClr>
    <a:custClr name="spacer">
      <a:srgbClr val="FFFFFF"/>
    </a:custClr>
    <a:custClr name="spacer">
      <a:srgbClr val="FFFFFF"/>
    </a:custClr>
    <a:custClr name="spacer">
      <a:srgbClr val="FFFFFF"/>
    </a:custClr>
    <a:custClr name="spacer">
      <a:srgbClr val="FFFFFF"/>
    </a:custClr>
    <a:custClr name="Threshold Positive">
      <a:srgbClr val="008A28"/>
    </a:custClr>
    <a:custClr name="Threshold Positive Subtle">
      <a:srgbClr val="E6E6E6"/>
    </a:custClr>
    <a:custClr name="Threshold Negative">
      <a:srgbClr val="AA213F"/>
    </a:custClr>
    <a:custClr name="Threshold Negative Subtle">
      <a:srgbClr val="F2DEE2"/>
    </a:custClr>
    <a:custClr name="Threshold Neutral">
      <a:srgbClr val="8C8C8C"/>
    </a:custClr>
    <a:custClr name="Threshold Neutral Subtle">
      <a:srgbClr val="E6E6E6"/>
    </a:custClr>
  </a:custClrLst>
  <a:extLst>
    <a:ext uri="{05A4C25C-085E-4340-85A3-A5531E510DB2}">
      <thm15:themeFamily xmlns:thm15="http://schemas.microsoft.com/office/thememl/2012/main" name="NIQ_2025" id="{53B79EAF-D7BD-4168-8CD4-6C43B306008C}" vid="{36958092-3EB9-4B18-AF66-D2EEE6A11C9C}"/>
    </a:ext>
  </a:extLst>
</a:theme>
</file>

<file path=ppt/theme/theme9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Custom 24">
    <a:dk1>
      <a:srgbClr val="555555"/>
    </a:dk1>
    <a:lt1>
      <a:srgbClr val="FFFFFF"/>
    </a:lt1>
    <a:dk2>
      <a:srgbClr val="060A45"/>
    </a:dk2>
    <a:lt2>
      <a:srgbClr val="FFFFFF"/>
    </a:lt2>
    <a:accent1>
      <a:srgbClr val="2C6DF6"/>
    </a:accent1>
    <a:accent2>
      <a:srgbClr val="31D1FF"/>
    </a:accent2>
    <a:accent3>
      <a:srgbClr val="EF5F17"/>
    </a:accent3>
    <a:accent4>
      <a:srgbClr val="59AD00"/>
    </a:accent4>
    <a:accent5>
      <a:srgbClr val="EF5890"/>
    </a:accent5>
    <a:accent6>
      <a:srgbClr val="FFB500"/>
    </a:accent6>
    <a:hlink>
      <a:srgbClr val="2C6DF6"/>
    </a:hlink>
    <a:folHlink>
      <a:srgbClr val="2C6DF6"/>
    </a:folHlink>
  </a:clrScheme>
</a:themeOverride>
</file>

<file path=ppt/theme/themeOverride2.xml><?xml version="1.0" encoding="utf-8"?>
<a:themeOverride xmlns:a="http://schemas.openxmlformats.org/drawingml/2006/main">
  <a:clrScheme name="NIQ Data Viz">
    <a:dk1>
      <a:srgbClr val="555555"/>
    </a:dk1>
    <a:lt1>
      <a:srgbClr val="FFFFFF"/>
    </a:lt1>
    <a:dk2>
      <a:srgbClr val="060A45"/>
    </a:dk2>
    <a:lt2>
      <a:srgbClr val="2C6DF6"/>
    </a:lt2>
    <a:accent1>
      <a:srgbClr val="675895"/>
    </a:accent1>
    <a:accent2>
      <a:srgbClr val="4697E2"/>
    </a:accent2>
    <a:accent3>
      <a:srgbClr val="CB4B79"/>
    </a:accent3>
    <a:accent4>
      <a:srgbClr val="FFB500"/>
    </a:accent4>
    <a:accent5>
      <a:srgbClr val="204188"/>
    </a:accent5>
    <a:accent6>
      <a:srgbClr val="F06E2C"/>
    </a:accent6>
    <a:hlink>
      <a:srgbClr val="2C6DF6"/>
    </a:hlink>
    <a:folHlink>
      <a:srgbClr val="30D1FF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BFC9C9754DE614E9A3D98C9EBE50326" ma:contentTypeVersion="16" ma:contentTypeDescription="Vytvoří nový dokument" ma:contentTypeScope="" ma:versionID="ab0361045eed9dcefdce5730001c4387">
  <xsd:schema xmlns:xsd="http://www.w3.org/2001/XMLSchema" xmlns:xs="http://www.w3.org/2001/XMLSchema" xmlns:p="http://schemas.microsoft.com/office/2006/metadata/properties" xmlns:ns2="bd192658-cdcb-4a8c-9242-bfca4d6e73a1" xmlns:ns3="5a70eade-af86-4665-9532-cf794286de2d" targetNamespace="http://schemas.microsoft.com/office/2006/metadata/properties" ma:root="true" ma:fieldsID="8f1d410560d76210d122542302ace7b4" ns2:_="" ns3:_="">
    <xsd:import namespace="bd192658-cdcb-4a8c-9242-bfca4d6e73a1"/>
    <xsd:import namespace="5a70eade-af86-4665-9532-cf794286de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192658-cdcb-4a8c-9242-bfca4d6e73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Značky obrázků" ma:readOnly="false" ma:fieldId="{5cf76f15-5ced-4ddc-b409-7134ff3c332f}" ma:taxonomyMulti="true" ma:sspId="50a2c6a1-1ec5-4655-a2e5-c4d5bb3170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70eade-af86-4665-9532-cf794286de2d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bc9313b-ff4c-493a-8087-633e8bee6fe9}" ma:internalName="TaxCatchAll" ma:showField="CatchAllData" ma:web="5a70eade-af86-4665-9532-cf794286de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a70eade-af86-4665-9532-cf794286de2d" xsi:nil="true"/>
    <lcf76f155ced4ddcb4097134ff3c332f xmlns="bd192658-cdcb-4a8c-9242-bfca4d6e73a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2B6B78B-5754-41F8-BAAC-A7F12B3BA2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814F25-E666-4F5F-B3E5-E8348408A2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192658-cdcb-4a8c-9242-bfca4d6e73a1"/>
    <ds:schemaRef ds:uri="5a70eade-af86-4665-9532-cf794286de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D02500-51C5-42F2-87A3-BF63D8220F69}">
  <ds:schemaRefs>
    <ds:schemaRef ds:uri="5a70eade-af86-4665-9532-cf794286de2d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bd192658-cdcb-4a8c-9242-bfca4d6e73a1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3301</Words>
  <Application>Microsoft Office PowerPoint</Application>
  <PresentationFormat>Širokoúhlá obrazovka</PresentationFormat>
  <Paragraphs>430</Paragraphs>
  <Slides>49</Slides>
  <Notes>35</Notes>
  <HiddenSlides>0</HiddenSlides>
  <MMClips>0</MMClips>
  <ScaleCrop>false</ScaleCrop>
  <HeadingPairs>
    <vt:vector size="8" baseType="variant">
      <vt:variant>
        <vt:lpstr>Použitá písma</vt:lpstr>
      </vt:variant>
      <vt:variant>
        <vt:i4>15</vt:i4>
      </vt:variant>
      <vt:variant>
        <vt:lpstr>Motiv</vt:lpstr>
      </vt:variant>
      <vt:variant>
        <vt:i4>8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49</vt:i4>
      </vt:variant>
    </vt:vector>
  </HeadingPairs>
  <TitlesOfParts>
    <vt:vector size="73" baseType="lpstr">
      <vt:lpstr>Roboto Thin</vt:lpstr>
      <vt:lpstr>Aptos Display</vt:lpstr>
      <vt:lpstr>Calibri</vt:lpstr>
      <vt:lpstr>Arial</vt:lpstr>
      <vt:lpstr>Open Sans</vt:lpstr>
      <vt:lpstr>Lato</vt:lpstr>
      <vt:lpstr>Roboto Black</vt:lpstr>
      <vt:lpstr>Roboto</vt:lpstr>
      <vt:lpstr>Roboto </vt:lpstr>
      <vt:lpstr>System Font Regular</vt:lpstr>
      <vt:lpstr>Georgia</vt:lpstr>
      <vt:lpstr>Wingdings 2</vt:lpstr>
      <vt:lpstr>Aptos</vt:lpstr>
      <vt:lpstr>Söhne</vt:lpstr>
      <vt:lpstr>Montserrat</vt:lpstr>
      <vt:lpstr>Motiv Office</vt:lpstr>
      <vt:lpstr>3YP</vt:lpstr>
      <vt:lpstr>NIQ_2025</vt:lpstr>
      <vt:lpstr>Content</vt:lpstr>
      <vt:lpstr>1_3YP</vt:lpstr>
      <vt:lpstr>NIQ Theme</vt:lpstr>
      <vt:lpstr>NIQ26</vt:lpstr>
      <vt:lpstr>1_NIQ_2025</vt:lpstr>
      <vt:lpstr>think-cell Slide</vt:lpstr>
      <vt:lpstr>Prezentace aplikace PowerPoint</vt:lpstr>
      <vt:lpstr>Program tiskové konference </vt:lpstr>
      <vt:lpstr>Aktuální makroekonomický přehled </vt:lpstr>
      <vt:lpstr>Potraviny stále brzdí inflaci. Jak dlouho ještě?</vt:lpstr>
      <vt:lpstr>Fiskální konsolidace: spotřebitelský optimismus nemusí vydržet</vt:lpstr>
      <vt:lpstr>Čínské balíčky: Evropa konečně začíná jednat</vt:lpstr>
      <vt:lpstr>Konec bezcelních balíčků. Další změny přicházejí</vt:lpstr>
      <vt:lpstr>Evropa přepisuje pravidla pro výrobky</vt:lpstr>
      <vt:lpstr>Halloween po česku: dýně, perníky a kostýmy</vt:lpstr>
      <vt:lpstr>Vánoce 2026: české tradice a dostupný luxus</vt:lpstr>
      <vt:lpstr>Vánoční dárky: trendy a promyšlené nákupy </vt:lpstr>
      <vt:lpstr>Ať vám Vánoce nezkazí podvodný nákup!</vt:lpstr>
      <vt:lpstr>Privátky zpomalují, ecommerce zrychluje  Český spotřebitel ve 3. čtvrtletí 2026</vt:lpstr>
      <vt:lpstr>Nálada spotřebitelů</vt:lpstr>
      <vt:lpstr>Evropská nálada zůstává mírně negativní. </vt:lpstr>
      <vt:lpstr>Češi zůstávají výrazně optimističtější než průměr EU, jejich důvěra ale od jara slábne. Zlepšuje se pouze ochota nakupovat.</vt:lpstr>
      <vt:lpstr>Prezentace aplikace PowerPoint</vt:lpstr>
      <vt:lpstr>Méně kusů, vyšší ceny. Tržby za zboží dlouhodobé spotřeby ve 3. čtvrtletí vzrostly o 2,6 %.</vt:lpstr>
      <vt:lpstr>Růst trhu táhnou malé domácí spotřebiče a IT. Telekomunikace a velké spotřebiče stagnují.</vt:lpstr>
      <vt:lpstr>Zákazníci racionalizují své nákupy</vt:lpstr>
      <vt:lpstr>Potraviny a drogistické zboží</vt:lpstr>
      <vt:lpstr>Maloobchod roste díky spotřebě, ne cenám. Ve 3. čtvrtletí objem vzrostl o 3,5 %, zatímco cenová hladina klesla o 1,6 %.</vt:lpstr>
      <vt:lpstr>Spotřebitelé nakupují více a za nižší ceny. V poslední periodě objem vzrostl o 3,4 %, cenová hladina klesla o 2,7 %.</vt:lpstr>
      <vt:lpstr>Tři kategorie vysvětlují téměř dvě třetiny poklesu cen potravin</vt:lpstr>
      <vt:lpstr>Privátní značky</vt:lpstr>
      <vt:lpstr>Prezentace aplikace PowerPoint</vt:lpstr>
      <vt:lpstr>Jak nakupující vnímají privátní značky?</vt:lpstr>
      <vt:lpstr>Privátní značky kupuje 98 % nakupujících. Každý pátý jich letos nakupuje více.</vt:lpstr>
      <vt:lpstr>Cena zůstává hlavním důvodem. Kvalitu srovnatelnou se značkami už oceňuje 55 % nakupujících.</vt:lpstr>
      <vt:lpstr>Prezentace aplikace PowerPoint</vt:lpstr>
      <vt:lpstr>Srovnání se západní Evropou naznačuje potenciál růstu privátních značek v ČR.</vt:lpstr>
      <vt:lpstr>Po rychlém růstu se podíl privátních značek ustálil na 28 %.</vt:lpstr>
      <vt:lpstr>Cena ani spotřeba privátních značek aktuálně neroste. </vt:lpstr>
      <vt:lpstr>V některých kategoriích zůstávají privátní značky okrajovou volbou. </vt:lpstr>
      <vt:lpstr>V základních potravinách a papírovém zboží privátní značky dominují. </vt:lpstr>
      <vt:lpstr>Nejsilnější jsou privátní značky v supermarketech a diskontech. Nejrychleji ale rostou online. </vt:lpstr>
      <vt:lpstr>Kde nakupujeme?</vt:lpstr>
      <vt:lpstr>E-commerce roste nejrychleji ze všech kanálů: tržby meziročně vzrostly o 17,8 %.</vt:lpstr>
      <vt:lpstr>ČR patří k lídrům e-commerce v rámci regionu</vt:lpstr>
      <vt:lpstr>Prezentace aplikace PowerPoint</vt:lpstr>
      <vt:lpstr>Význam online prodeje se napříč FMCG výrazně liší: od 3 % u alkoholu po 22 % u dětské výživy.</vt:lpstr>
      <vt:lpstr>Online nejrychleji získává význam u dětské výživy, krmiv a drogerie. </vt:lpstr>
      <vt:lpstr>Co si ze dneška odnést?</vt:lpstr>
      <vt:lpstr>Co si odnést:</vt:lpstr>
      <vt:lpstr>Děkuji za pozornost!</vt:lpstr>
      <vt:lpstr>Od privátních značek k plnohodnotným brandům</vt:lpstr>
      <vt:lpstr>Privátní značky míří na stále specifičtější zákazníky</vt:lpstr>
      <vt:lpstr>Privátní značky mění vztah obchodníků, dodavatelů a zákazníků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Benáček Miroslav</dc:creator>
  <cp:lastModifiedBy>Svetozár Plesník</cp:lastModifiedBy>
  <cp:revision>28</cp:revision>
  <dcterms:created xsi:type="dcterms:W3CDTF">2025-01-15T07:07:09Z</dcterms:created>
  <dcterms:modified xsi:type="dcterms:W3CDTF">2026-11-02T11:14:38Z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0x010100ABFC9C9754DE614E9A3D98C9EBE50326</vt:lpwstr>
  </property>
  <property fmtid="{D5CDD505-2E9C-101B-9397-08002B2CF9AE}" pid="3" name="MediaServiceImageTags">
    <vt:lpwstr/>
  </property>
</Properties>
</file>