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2.xml" ContentType="application/vnd.openxmlformats-officedocument.presentationml.notesSlide+xml"/>
  <Override PartName="/ppt/tags/tag2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9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30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31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32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33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7" r:id="rId2"/>
  </p:sldMasterIdLst>
  <p:notesMasterIdLst>
    <p:notesMasterId r:id="rId39"/>
  </p:notesMasterIdLst>
  <p:sldIdLst>
    <p:sldId id="259" r:id="rId3"/>
    <p:sldId id="512" r:id="rId4"/>
    <p:sldId id="2144446528" r:id="rId5"/>
    <p:sldId id="264" r:id="rId6"/>
    <p:sldId id="2144446581" r:id="rId7"/>
    <p:sldId id="2144446648" r:id="rId8"/>
    <p:sldId id="2144446647" r:id="rId9"/>
    <p:sldId id="2144446586" r:id="rId10"/>
    <p:sldId id="2144446599" r:id="rId11"/>
    <p:sldId id="2144446591" r:id="rId12"/>
    <p:sldId id="2144446600" r:id="rId13"/>
    <p:sldId id="2144446598" r:id="rId14"/>
    <p:sldId id="2144446611" r:id="rId15"/>
    <p:sldId id="2144446640" r:id="rId16"/>
    <p:sldId id="2144446623" r:id="rId17"/>
    <p:sldId id="2144446622" r:id="rId18"/>
    <p:sldId id="2144446641" r:id="rId19"/>
    <p:sldId id="2144446601" r:id="rId20"/>
    <p:sldId id="2144446610" r:id="rId21"/>
    <p:sldId id="2144446602" r:id="rId22"/>
    <p:sldId id="2144446624" r:id="rId23"/>
    <p:sldId id="2144446642" r:id="rId24"/>
    <p:sldId id="2144446646" r:id="rId25"/>
    <p:sldId id="2144446643" r:id="rId26"/>
    <p:sldId id="2144446644" r:id="rId27"/>
    <p:sldId id="2144446645" r:id="rId28"/>
    <p:sldId id="2144446650" r:id="rId29"/>
    <p:sldId id="2144446651" r:id="rId30"/>
    <p:sldId id="2144446652" r:id="rId31"/>
    <p:sldId id="2144446653" r:id="rId32"/>
    <p:sldId id="2144446654" r:id="rId33"/>
    <p:sldId id="2144446655" r:id="rId34"/>
    <p:sldId id="2144446656" r:id="rId35"/>
    <p:sldId id="2144446657" r:id="rId36"/>
    <p:sldId id="2144446658" r:id="rId37"/>
    <p:sldId id="2144446649" r:id="rId38"/>
  </p:sldIdLst>
  <p:sldSz cx="12192000" cy="6858000"/>
  <p:notesSz cx="6797675" cy="9926638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2B93"/>
    <a:srgbClr val="1B355D"/>
    <a:srgbClr val="FFB81C"/>
    <a:srgbClr val="3450B5"/>
    <a:srgbClr val="00239C"/>
    <a:srgbClr val="D86ECC"/>
    <a:srgbClr val="AEAEAE"/>
    <a:srgbClr val="61CBF4"/>
    <a:srgbClr val="B9C1EA"/>
    <a:srgbClr val="94A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62"/>
    <p:restoredTop sz="96327"/>
  </p:normalViewPr>
  <p:slideViewPr>
    <p:cSldViewPr snapToGrid="0">
      <p:cViewPr varScale="1">
        <p:scale>
          <a:sx n="73" d="100"/>
          <a:sy n="73" d="100"/>
        </p:scale>
        <p:origin x="17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-1632"/>
    </p:cViewPr>
  </p:sorterViewPr>
  <p:gridSpacing cx="43205" cy="432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List1!$B$2:$B$6</c:f>
              <c:numCache>
                <c:formatCode>0%</c:formatCode>
                <c:ptCount val="5"/>
                <c:pt idx="0">
                  <c:v>0.65</c:v>
                </c:pt>
                <c:pt idx="1">
                  <c:v>0.73</c:v>
                </c:pt>
                <c:pt idx="2">
                  <c:v>0.8</c:v>
                </c:pt>
                <c:pt idx="3">
                  <c:v>0.8</c:v>
                </c:pt>
                <c:pt idx="4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9-4AAD-938E-6191B6316D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7996288"/>
        <c:axId val="127998976"/>
      </c:barChart>
      <c:catAx>
        <c:axId val="12799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7998976"/>
        <c:crosses val="autoZero"/>
        <c:auto val="1"/>
        <c:lblAlgn val="ctr"/>
        <c:lblOffset val="100"/>
        <c:noMultiLvlLbl val="0"/>
      </c:catAx>
      <c:valAx>
        <c:axId val="1279989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27996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634716922743358E-2"/>
          <c:y val="3.7468593951289125E-2"/>
          <c:w val="0.89148472743614404"/>
          <c:h val="0.39882510987771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DB3-4B98-8602-15F463D6468B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96A-41C8-8F2C-B39B6AEB4F4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8C2-44D5-AFC6-7EC1B6BB3A20}"/>
              </c:ext>
            </c:extLst>
          </c:dPt>
          <c:dPt>
            <c:idx val="3"/>
            <c:invertIfNegative val="0"/>
            <c:bubble3D val="0"/>
            <c:spPr>
              <a:solidFill>
                <a:srgbClr val="FFB81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96A-41C8-8F2C-B39B6AEB4F48}"/>
              </c:ext>
            </c:extLst>
          </c:dPt>
          <c:dPt>
            <c:idx val="4"/>
            <c:invertIfNegative val="0"/>
            <c:bubble3D val="0"/>
            <c:spPr>
              <a:solidFill>
                <a:srgbClr val="A02B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8C2-44D5-AFC6-7EC1B6BB3A2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Finance</c:v>
                </c:pt>
                <c:pt idx="1">
                  <c:v>Úspora</c:v>
                </c:pt>
                <c:pt idx="2">
                  <c:v>Pohodlí</c:v>
                </c:pt>
                <c:pt idx="3">
                  <c:v>Bez doprovodu</c:v>
                </c:pt>
                <c:pt idx="4">
                  <c:v>Péče o příbuzného</c:v>
                </c:pt>
              </c:strCache>
            </c:strRef>
          </c:cat>
          <c:val>
            <c:numRef>
              <c:f>List1!$B$2:$B$6</c:f>
              <c:numCache>
                <c:formatCode>0%</c:formatCode>
                <c:ptCount val="5"/>
                <c:pt idx="0">
                  <c:v>0.44</c:v>
                </c:pt>
                <c:pt idx="1">
                  <c:v>0.31</c:v>
                </c:pt>
                <c:pt idx="2">
                  <c:v>0.2</c:v>
                </c:pt>
                <c:pt idx="3">
                  <c:v>0.14000000000000001</c:v>
                </c:pt>
                <c:pt idx="4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9-4AAD-938E-6191B6316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8412672"/>
        <c:axId val="128422656"/>
      </c:barChart>
      <c:catAx>
        <c:axId val="128412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8422656"/>
        <c:crosses val="autoZero"/>
        <c:auto val="1"/>
        <c:lblAlgn val="ctr"/>
        <c:lblOffset val="100"/>
        <c:noMultiLvlLbl val="0"/>
      </c:catAx>
      <c:valAx>
        <c:axId val="12842265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2841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9639601579851027"/>
          <c:w val="1"/>
          <c:h val="0.203603984201489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EC9-4AAD-938E-6191B6316D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SUI</c:v>
                </c:pt>
                <c:pt idx="1">
                  <c:v>UK</c:v>
                </c:pt>
                <c:pt idx="2">
                  <c:v>EU</c:v>
                </c:pt>
                <c:pt idx="3">
                  <c:v>PT</c:v>
                </c:pt>
                <c:pt idx="4">
                  <c:v>PL</c:v>
                </c:pt>
                <c:pt idx="5">
                  <c:v>CZE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3052</c:v>
                </c:pt>
                <c:pt idx="1">
                  <c:v>2734</c:v>
                </c:pt>
                <c:pt idx="2">
                  <c:v>2080</c:v>
                </c:pt>
                <c:pt idx="3">
                  <c:v>1515</c:v>
                </c:pt>
                <c:pt idx="4">
                  <c:v>1457</c:v>
                </c:pt>
                <c:pt idx="5">
                  <c:v>1400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9-4AAD-938E-6191B6316D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8516480"/>
        <c:axId val="128519552"/>
      </c:barChart>
      <c:catAx>
        <c:axId val="12851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8519552"/>
        <c:crosses val="autoZero"/>
        <c:auto val="1"/>
        <c:lblAlgn val="ctr"/>
        <c:lblOffset val="100"/>
        <c:noMultiLvlLbl val="0"/>
      </c:catAx>
      <c:valAx>
        <c:axId val="1285195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28516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809553836736538E-2"/>
          <c:y val="0"/>
          <c:w val="0.96838089232652691"/>
          <c:h val="0.934998294382601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8FD-439B-9E57-F766DC0A2D0B}"/>
              </c:ext>
            </c:extLst>
          </c:dPt>
          <c:dPt>
            <c:idx val="19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8FD-439B-9E57-F766DC0A2D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List1!$A$2:$A$23</c:f>
              <c:strCache>
                <c:ptCount val="22"/>
                <c:pt idx="0">
                  <c:v>AU</c:v>
                </c:pt>
                <c:pt idx="1">
                  <c:v>SUI</c:v>
                </c:pt>
                <c:pt idx="2">
                  <c:v>USA</c:v>
                </c:pt>
                <c:pt idx="3">
                  <c:v>UK</c:v>
                </c:pt>
                <c:pt idx="4">
                  <c:v>NZ</c:v>
                </c:pt>
                <c:pt idx="5">
                  <c:v>BEL</c:v>
                </c:pt>
                <c:pt idx="6">
                  <c:v>HK</c:v>
                </c:pt>
                <c:pt idx="7">
                  <c:v>AUT</c:v>
                </c:pt>
                <c:pt idx="8">
                  <c:v>SAE</c:v>
                </c:pt>
                <c:pt idx="9">
                  <c:v>SG</c:v>
                </c:pt>
                <c:pt idx="10">
                  <c:v>SA</c:v>
                </c:pt>
                <c:pt idx="11">
                  <c:v>GER</c:v>
                </c:pt>
                <c:pt idx="12">
                  <c:v>CAN</c:v>
                </c:pt>
                <c:pt idx="13">
                  <c:v>IN</c:v>
                </c:pt>
                <c:pt idx="14">
                  <c:v>FRA</c:v>
                </c:pt>
                <c:pt idx="15">
                  <c:v>ESP</c:v>
                </c:pt>
                <c:pt idx="16">
                  <c:v>ITA</c:v>
                </c:pt>
                <c:pt idx="17">
                  <c:v>POR</c:v>
                </c:pt>
                <c:pt idx="18">
                  <c:v>POL</c:v>
                </c:pt>
                <c:pt idx="19">
                  <c:v>CZE</c:v>
                </c:pt>
                <c:pt idx="20">
                  <c:v>MY</c:v>
                </c:pt>
                <c:pt idx="21">
                  <c:v>JAP</c:v>
                </c:pt>
              </c:strCache>
            </c:strRef>
          </c:cat>
          <c:val>
            <c:numRef>
              <c:f>List1!$B$2:$B$23</c:f>
              <c:numCache>
                <c:formatCode>General</c:formatCode>
                <c:ptCount val="22"/>
                <c:pt idx="0">
                  <c:v>3193</c:v>
                </c:pt>
                <c:pt idx="1">
                  <c:v>3052</c:v>
                </c:pt>
                <c:pt idx="2">
                  <c:v>2881</c:v>
                </c:pt>
                <c:pt idx="3">
                  <c:v>2734</c:v>
                </c:pt>
                <c:pt idx="4">
                  <c:v>2720</c:v>
                </c:pt>
                <c:pt idx="5">
                  <c:v>2710</c:v>
                </c:pt>
                <c:pt idx="6">
                  <c:v>2668</c:v>
                </c:pt>
                <c:pt idx="7">
                  <c:v>2584</c:v>
                </c:pt>
                <c:pt idx="8">
                  <c:v>2548</c:v>
                </c:pt>
                <c:pt idx="9">
                  <c:v>2493</c:v>
                </c:pt>
                <c:pt idx="10">
                  <c:v>2425</c:v>
                </c:pt>
                <c:pt idx="11">
                  <c:v>2380</c:v>
                </c:pt>
                <c:pt idx="12">
                  <c:v>2254</c:v>
                </c:pt>
                <c:pt idx="13">
                  <c:v>1883</c:v>
                </c:pt>
                <c:pt idx="14">
                  <c:v>1774</c:v>
                </c:pt>
                <c:pt idx="15">
                  <c:v>1763</c:v>
                </c:pt>
                <c:pt idx="16">
                  <c:v>1699</c:v>
                </c:pt>
                <c:pt idx="17">
                  <c:v>1515</c:v>
                </c:pt>
                <c:pt idx="18">
                  <c:v>1457</c:v>
                </c:pt>
                <c:pt idx="19">
                  <c:v>1400</c:v>
                </c:pt>
                <c:pt idx="20">
                  <c:v>1261</c:v>
                </c:pt>
                <c:pt idx="21">
                  <c:v>1109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9-4AAD-938E-6191B6316D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8564608"/>
        <c:axId val="129747968"/>
      </c:barChart>
      <c:catAx>
        <c:axId val="12856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9747968"/>
        <c:crosses val="autoZero"/>
        <c:auto val="1"/>
        <c:lblAlgn val="ctr"/>
        <c:lblOffset val="100"/>
        <c:noMultiLvlLbl val="0"/>
      </c:catAx>
      <c:valAx>
        <c:axId val="1297479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28564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00239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DB3-4B98-8602-15F463D6468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EC9-4AAD-938E-6191B6316D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CZE</c:v>
                </c:pt>
                <c:pt idx="1">
                  <c:v>AUT</c:v>
                </c:pt>
                <c:pt idx="2">
                  <c:v>UK</c:v>
                </c:pt>
                <c:pt idx="3">
                  <c:v>EU</c:v>
                </c:pt>
                <c:pt idx="4">
                  <c:v>FRA</c:v>
                </c:pt>
                <c:pt idx="5">
                  <c:v>ESP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0.28999999999999998</c:v>
                </c:pt>
                <c:pt idx="1">
                  <c:v>0.15</c:v>
                </c:pt>
                <c:pt idx="2">
                  <c:v>0.13</c:v>
                </c:pt>
                <c:pt idx="3">
                  <c:v>0.12</c:v>
                </c:pt>
                <c:pt idx="4">
                  <c:v>0.06</c:v>
                </c:pt>
                <c:pt idx="5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9-4AAD-938E-6191B6316D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8151936"/>
        <c:axId val="128159744"/>
      </c:barChart>
      <c:catAx>
        <c:axId val="12815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8159744"/>
        <c:crosses val="autoZero"/>
        <c:auto val="1"/>
        <c:lblAlgn val="ctr"/>
        <c:lblOffset val="100"/>
        <c:noMultiLvlLbl val="0"/>
      </c:catAx>
      <c:valAx>
        <c:axId val="1281597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28151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Automobil</c:v>
                </c:pt>
              </c:strCache>
            </c:strRef>
          </c:tx>
          <c:spPr>
            <a:solidFill>
              <a:srgbClr val="00239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8AD-427F-81D2-0A49F82B55B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EC9-4AAD-938E-6191B6316D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CZE</c:v>
                </c:pt>
                <c:pt idx="1">
                  <c:v>FRA</c:v>
                </c:pt>
                <c:pt idx="2">
                  <c:v>AUT</c:v>
                </c:pt>
                <c:pt idx="3">
                  <c:v>EU</c:v>
                </c:pt>
                <c:pt idx="4">
                  <c:v>SUI</c:v>
                </c:pt>
                <c:pt idx="5">
                  <c:v>UK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0.56000000000000005</c:v>
                </c:pt>
                <c:pt idx="1">
                  <c:v>0.6</c:v>
                </c:pt>
                <c:pt idx="2">
                  <c:v>0.54</c:v>
                </c:pt>
                <c:pt idx="3">
                  <c:v>0.48</c:v>
                </c:pt>
                <c:pt idx="4">
                  <c:v>0.39</c:v>
                </c:pt>
                <c:pt idx="5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9-4AAD-938E-6191B6316D8A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Autobus</c:v>
                </c:pt>
              </c:strCache>
            </c:strRef>
          </c:tx>
          <c:spPr>
            <a:solidFill>
              <a:srgbClr val="00239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8AD-427F-81D2-0A49F82B55B9}"/>
              </c:ext>
            </c:extLst>
          </c:dPt>
          <c:dLbls>
            <c:dLbl>
              <c:idx val="0"/>
              <c:layout>
                <c:manualLayout>
                  <c:x val="1.6193076554490708E-2"/>
                  <c:y val="-3.536545463405934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8AD-427F-81D2-0A49F82B55B9}"/>
                </c:ext>
              </c:extLst>
            </c:dLbl>
            <c:dLbl>
              <c:idx val="2"/>
              <c:layout>
                <c:manualLayout>
                  <c:x val="1.6193076554490721E-2"/>
                  <c:y val="-1.2967183567810176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91F-4411-B234-710A211D687E}"/>
                </c:ext>
              </c:extLst>
            </c:dLbl>
            <c:dLbl>
              <c:idx val="3"/>
              <c:layout>
                <c:manualLayout>
                  <c:x val="1.6193076554490721E-2"/>
                  <c:y val="-1.2967183567810176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1F-4411-B234-710A211D687E}"/>
                </c:ext>
              </c:extLst>
            </c:dLbl>
            <c:dLbl>
              <c:idx val="5"/>
              <c:layout>
                <c:manualLayout>
                  <c:x val="9.7158459326943149E-3"/>
                  <c:y val="-1.2967183567810176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91F-4411-B234-710A211D68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CZE</c:v>
                </c:pt>
                <c:pt idx="1">
                  <c:v>FRA</c:v>
                </c:pt>
                <c:pt idx="2">
                  <c:v>AUT</c:v>
                </c:pt>
                <c:pt idx="3">
                  <c:v>EU</c:v>
                </c:pt>
                <c:pt idx="4">
                  <c:v>SUI</c:v>
                </c:pt>
                <c:pt idx="5">
                  <c:v>UK</c:v>
                </c:pt>
              </c:strCache>
            </c:strRef>
          </c:cat>
          <c:val>
            <c:numRef>
              <c:f>List1!$C$2:$C$7</c:f>
              <c:numCache>
                <c:formatCode>0%</c:formatCode>
                <c:ptCount val="6"/>
                <c:pt idx="0">
                  <c:v>0.19</c:v>
                </c:pt>
                <c:pt idx="1">
                  <c:v>7.0000000000000007E-2</c:v>
                </c:pt>
                <c:pt idx="2">
                  <c:v>0.12</c:v>
                </c:pt>
                <c:pt idx="3">
                  <c:v>0.12</c:v>
                </c:pt>
                <c:pt idx="4">
                  <c:v>0.09</c:v>
                </c:pt>
                <c:pt idx="5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8AD-427F-81D2-0A49F82B55B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8289024"/>
        <c:axId val="128294912"/>
      </c:barChart>
      <c:catAx>
        <c:axId val="12828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8294912"/>
        <c:crosses val="autoZero"/>
        <c:auto val="1"/>
        <c:lblAlgn val="ctr"/>
        <c:lblOffset val="100"/>
        <c:noMultiLvlLbl val="0"/>
      </c:catAx>
      <c:valAx>
        <c:axId val="1282949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28289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4D5-4526-A871-C1A1FA98964E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EC9-4AAD-938E-6191B6316D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ITA</c:v>
                </c:pt>
                <c:pt idx="1">
                  <c:v>CZE</c:v>
                </c:pt>
                <c:pt idx="2">
                  <c:v>UK</c:v>
                </c:pt>
                <c:pt idx="3">
                  <c:v>POL</c:v>
                </c:pt>
                <c:pt idx="4">
                  <c:v>EU</c:v>
                </c:pt>
                <c:pt idx="5">
                  <c:v>GER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0.86</c:v>
                </c:pt>
                <c:pt idx="1">
                  <c:v>0.82</c:v>
                </c:pt>
                <c:pt idx="2">
                  <c:v>0.82</c:v>
                </c:pt>
                <c:pt idx="3">
                  <c:v>0.82</c:v>
                </c:pt>
                <c:pt idx="4">
                  <c:v>0.79</c:v>
                </c:pt>
                <c:pt idx="5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9-4AAD-938E-6191B6316D8A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Více než 1</c:v>
                </c:pt>
              </c:strCache>
            </c:strRef>
          </c:tx>
          <c:spPr>
            <a:solidFill>
              <a:srgbClr val="00239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D4D5-4526-A871-C1A1FA98964E}"/>
              </c:ext>
            </c:extLst>
          </c:dPt>
          <c:dLbls>
            <c:dLbl>
              <c:idx val="0"/>
              <c:layout>
                <c:manualLayout>
                  <c:x val="1.9431691865388866E-2"/>
                  <c:y val="1.76827273170290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4D5-4526-A871-C1A1FA98964E}"/>
                </c:ext>
              </c:extLst>
            </c:dLbl>
            <c:dLbl>
              <c:idx val="1"/>
              <c:layout>
                <c:manualLayout>
                  <c:x val="2.2670307176287013E-2"/>
                  <c:y val="3.536545463405804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5F-42A0-B87C-FF21D1AFD8E8}"/>
                </c:ext>
              </c:extLst>
            </c:dLbl>
            <c:dLbl>
              <c:idx val="2"/>
              <c:layout>
                <c:manualLayout>
                  <c:x val="1.9431691865388807E-2"/>
                  <c:y val="1.06096363902174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5F-42A0-B87C-FF21D1AFD8E8}"/>
                </c:ext>
              </c:extLst>
            </c:dLbl>
            <c:dLbl>
              <c:idx val="3"/>
              <c:layout>
                <c:manualLayout>
                  <c:x val="1.9431691865388866E-2"/>
                  <c:y val="1.06096363902174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5F-42A0-B87C-FF21D1AFD8E8}"/>
                </c:ext>
              </c:extLst>
            </c:dLbl>
            <c:dLbl>
              <c:idx val="4"/>
              <c:layout>
                <c:manualLayout>
                  <c:x val="9.7158459326944328E-3"/>
                  <c:y val="-6.483591783905088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5F-42A0-B87C-FF21D1AFD8E8}"/>
                </c:ext>
              </c:extLst>
            </c:dLbl>
            <c:dLbl>
              <c:idx val="5"/>
              <c:layout>
                <c:manualLayout>
                  <c:x val="1.9431691865388748E-2"/>
                  <c:y val="-6.483591783905088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5F-42A0-B87C-FF21D1AFD8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ITA</c:v>
                </c:pt>
                <c:pt idx="1">
                  <c:v>CZE</c:v>
                </c:pt>
                <c:pt idx="2">
                  <c:v>UK</c:v>
                </c:pt>
                <c:pt idx="3">
                  <c:v>POL</c:v>
                </c:pt>
                <c:pt idx="4">
                  <c:v>EU</c:v>
                </c:pt>
                <c:pt idx="5">
                  <c:v>GER</c:v>
                </c:pt>
              </c:strCache>
            </c:strRef>
          </c:cat>
          <c:val>
            <c:numRef>
              <c:f>List1!$C$2:$C$7</c:f>
              <c:numCache>
                <c:formatCode>0%</c:formatCode>
                <c:ptCount val="6"/>
                <c:pt idx="0">
                  <c:v>0.38</c:v>
                </c:pt>
                <c:pt idx="1">
                  <c:v>0.43</c:v>
                </c:pt>
                <c:pt idx="2">
                  <c:v>0.41</c:v>
                </c:pt>
                <c:pt idx="3">
                  <c:v>0.37</c:v>
                </c:pt>
                <c:pt idx="4">
                  <c:v>0.32</c:v>
                </c:pt>
                <c:pt idx="5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4D5-4526-A871-C1A1FA98964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9804544"/>
        <c:axId val="129810432"/>
      </c:barChart>
      <c:catAx>
        <c:axId val="12980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9810432"/>
        <c:crosses val="autoZero"/>
        <c:auto val="1"/>
        <c:lblAlgn val="ctr"/>
        <c:lblOffset val="100"/>
        <c:noMultiLvlLbl val="0"/>
      </c:catAx>
      <c:valAx>
        <c:axId val="1298104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2980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809553836736538E-2"/>
          <c:y val="0"/>
          <c:w val="0.96838089232652691"/>
          <c:h val="0.934998294382601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6C-492A-B1A6-B18BD42D565A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D6C-492A-B1A6-B18BD42D565A}"/>
              </c:ext>
            </c:extLst>
          </c:dPt>
          <c:dPt>
            <c:idx val="2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DD6C-492A-B1A6-B18BD42D565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List1!$A$2:$A$24</c:f>
              <c:strCache>
                <c:ptCount val="23"/>
                <c:pt idx="0">
                  <c:v>ITA</c:v>
                </c:pt>
                <c:pt idx="1">
                  <c:v>CZE</c:v>
                </c:pt>
                <c:pt idx="2">
                  <c:v>FRA</c:v>
                </c:pt>
                <c:pt idx="3">
                  <c:v>UK</c:v>
                </c:pt>
                <c:pt idx="4">
                  <c:v>POL</c:v>
                </c:pt>
                <c:pt idx="5">
                  <c:v>SAE</c:v>
                </c:pt>
                <c:pt idx="6">
                  <c:v>ESP</c:v>
                </c:pt>
                <c:pt idx="7">
                  <c:v>IND</c:v>
                </c:pt>
                <c:pt idx="8">
                  <c:v>POR</c:v>
                </c:pt>
                <c:pt idx="9">
                  <c:v>SUI</c:v>
                </c:pt>
                <c:pt idx="10">
                  <c:v>AUT</c:v>
                </c:pt>
                <c:pt idx="11">
                  <c:v>MY</c:v>
                </c:pt>
                <c:pt idx="12">
                  <c:v>BEL</c:v>
                </c:pt>
                <c:pt idx="13">
                  <c:v>GER</c:v>
                </c:pt>
                <c:pt idx="14">
                  <c:v>CAN</c:v>
                </c:pt>
                <c:pt idx="15">
                  <c:v>SA</c:v>
                </c:pt>
                <c:pt idx="16">
                  <c:v>USA</c:v>
                </c:pt>
                <c:pt idx="17">
                  <c:v>KOR</c:v>
                </c:pt>
                <c:pt idx="18">
                  <c:v>SGP</c:v>
                </c:pt>
                <c:pt idx="19">
                  <c:v>HK</c:v>
                </c:pt>
                <c:pt idx="20">
                  <c:v>AUS</c:v>
                </c:pt>
                <c:pt idx="21">
                  <c:v>NZ</c:v>
                </c:pt>
                <c:pt idx="22">
                  <c:v>JAP</c:v>
                </c:pt>
              </c:strCache>
            </c:strRef>
          </c:cat>
          <c:val>
            <c:numRef>
              <c:f>List1!$B$2:$B$24</c:f>
              <c:numCache>
                <c:formatCode>0%</c:formatCode>
                <c:ptCount val="23"/>
                <c:pt idx="0">
                  <c:v>0.86</c:v>
                </c:pt>
                <c:pt idx="1">
                  <c:v>0.82</c:v>
                </c:pt>
                <c:pt idx="2">
                  <c:v>0.82</c:v>
                </c:pt>
                <c:pt idx="3">
                  <c:v>0.82</c:v>
                </c:pt>
                <c:pt idx="4">
                  <c:v>0.82</c:v>
                </c:pt>
                <c:pt idx="5">
                  <c:v>0.82</c:v>
                </c:pt>
                <c:pt idx="6">
                  <c:v>0.8</c:v>
                </c:pt>
                <c:pt idx="7">
                  <c:v>0.79</c:v>
                </c:pt>
                <c:pt idx="8">
                  <c:v>0.78</c:v>
                </c:pt>
                <c:pt idx="9">
                  <c:v>0.77</c:v>
                </c:pt>
                <c:pt idx="10">
                  <c:v>0.76</c:v>
                </c:pt>
                <c:pt idx="11">
                  <c:v>0.74</c:v>
                </c:pt>
                <c:pt idx="12">
                  <c:v>0.73</c:v>
                </c:pt>
                <c:pt idx="13">
                  <c:v>0.72</c:v>
                </c:pt>
                <c:pt idx="14">
                  <c:v>0.72</c:v>
                </c:pt>
                <c:pt idx="15">
                  <c:v>0.71</c:v>
                </c:pt>
                <c:pt idx="16">
                  <c:v>0.69</c:v>
                </c:pt>
                <c:pt idx="17">
                  <c:v>0.69</c:v>
                </c:pt>
                <c:pt idx="18">
                  <c:v>0.68</c:v>
                </c:pt>
                <c:pt idx="19">
                  <c:v>0.67</c:v>
                </c:pt>
                <c:pt idx="20">
                  <c:v>0.61</c:v>
                </c:pt>
                <c:pt idx="21">
                  <c:v>0.56000000000000005</c:v>
                </c:pt>
                <c:pt idx="22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9-4AAD-938E-6191B6316D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1277568"/>
        <c:axId val="131285760"/>
      </c:barChart>
      <c:catAx>
        <c:axId val="13127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1285760"/>
        <c:crosses val="autoZero"/>
        <c:auto val="1"/>
        <c:lblAlgn val="ctr"/>
        <c:lblOffset val="100"/>
        <c:noMultiLvlLbl val="0"/>
      </c:catAx>
      <c:valAx>
        <c:axId val="1312857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1277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rgbClr val="1B355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253-4649-8D6F-944A10317D50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EC9-4AAD-938E-6191B6316D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FRA</c:v>
                </c:pt>
                <c:pt idx="1">
                  <c:v>ITA</c:v>
                </c:pt>
                <c:pt idx="2">
                  <c:v>ESP</c:v>
                </c:pt>
                <c:pt idx="3">
                  <c:v>EU</c:v>
                </c:pt>
                <c:pt idx="4">
                  <c:v>POL</c:v>
                </c:pt>
                <c:pt idx="5">
                  <c:v>CZE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0.39</c:v>
                </c:pt>
                <c:pt idx="1">
                  <c:v>0.34</c:v>
                </c:pt>
                <c:pt idx="2">
                  <c:v>0.34</c:v>
                </c:pt>
                <c:pt idx="3">
                  <c:v>0.26</c:v>
                </c:pt>
                <c:pt idx="4">
                  <c:v>0.26</c:v>
                </c:pt>
                <c:pt idx="5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9-4AAD-938E-6191B6316D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1059072"/>
        <c:axId val="131083264"/>
      </c:barChart>
      <c:catAx>
        <c:axId val="131059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1083264"/>
        <c:crosses val="autoZero"/>
        <c:auto val="1"/>
        <c:lblAlgn val="ctr"/>
        <c:lblOffset val="100"/>
        <c:noMultiLvlLbl val="0"/>
      </c:catAx>
      <c:valAx>
        <c:axId val="1310832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105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809553836736538E-2"/>
          <c:y val="0"/>
          <c:w val="0.96838089232652691"/>
          <c:h val="0.934998294382601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1B355D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298-410A-88F8-82D0AF035FE0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298-410A-88F8-82D0AF035FE0}"/>
              </c:ext>
            </c:extLst>
          </c:dPt>
          <c:dPt>
            <c:idx val="1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298-410A-88F8-82D0AF035FE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List1!$A$2:$A$24</c:f>
              <c:strCache>
                <c:ptCount val="23"/>
                <c:pt idx="0">
                  <c:v>FRA</c:v>
                </c:pt>
                <c:pt idx="1">
                  <c:v>CAN</c:v>
                </c:pt>
                <c:pt idx="2">
                  <c:v>ITA</c:v>
                </c:pt>
                <c:pt idx="3">
                  <c:v>ESP</c:v>
                </c:pt>
                <c:pt idx="4">
                  <c:v>POR</c:v>
                </c:pt>
                <c:pt idx="5">
                  <c:v>NZ</c:v>
                </c:pt>
                <c:pt idx="6">
                  <c:v>MA</c:v>
                </c:pt>
                <c:pt idx="7">
                  <c:v>POL</c:v>
                </c:pt>
                <c:pt idx="8">
                  <c:v>IND</c:v>
                </c:pt>
                <c:pt idx="9">
                  <c:v>AUS</c:v>
                </c:pt>
                <c:pt idx="10">
                  <c:v>CZE</c:v>
                </c:pt>
                <c:pt idx="11">
                  <c:v>USA</c:v>
                </c:pt>
                <c:pt idx="12">
                  <c:v>UK</c:v>
                </c:pt>
                <c:pt idx="13">
                  <c:v>AUT</c:v>
                </c:pt>
                <c:pt idx="14">
                  <c:v>GER</c:v>
                </c:pt>
                <c:pt idx="15">
                  <c:v>SUI</c:v>
                </c:pt>
                <c:pt idx="16">
                  <c:v>BEL</c:v>
                </c:pt>
                <c:pt idx="17">
                  <c:v>JAP</c:v>
                </c:pt>
                <c:pt idx="18">
                  <c:v>SAE</c:v>
                </c:pt>
                <c:pt idx="19">
                  <c:v>SAE</c:v>
                </c:pt>
                <c:pt idx="20">
                  <c:v>KOR</c:v>
                </c:pt>
                <c:pt idx="21">
                  <c:v>SGP</c:v>
                </c:pt>
                <c:pt idx="22">
                  <c:v>HK</c:v>
                </c:pt>
              </c:strCache>
            </c:strRef>
          </c:cat>
          <c:val>
            <c:numRef>
              <c:f>List1!$B$2:$B$24</c:f>
              <c:numCache>
                <c:formatCode>0%</c:formatCode>
                <c:ptCount val="23"/>
                <c:pt idx="0">
                  <c:v>0.39</c:v>
                </c:pt>
                <c:pt idx="1">
                  <c:v>0.35</c:v>
                </c:pt>
                <c:pt idx="2">
                  <c:v>0.34</c:v>
                </c:pt>
                <c:pt idx="3">
                  <c:v>0.34</c:v>
                </c:pt>
                <c:pt idx="4">
                  <c:v>0.32</c:v>
                </c:pt>
                <c:pt idx="5">
                  <c:v>0.28999999999999998</c:v>
                </c:pt>
                <c:pt idx="6">
                  <c:v>0.28000000000000003</c:v>
                </c:pt>
                <c:pt idx="7">
                  <c:v>0.26</c:v>
                </c:pt>
                <c:pt idx="8">
                  <c:v>0.24</c:v>
                </c:pt>
                <c:pt idx="9">
                  <c:v>0.23</c:v>
                </c:pt>
                <c:pt idx="10">
                  <c:v>0.23</c:v>
                </c:pt>
                <c:pt idx="11">
                  <c:v>0.22</c:v>
                </c:pt>
                <c:pt idx="12">
                  <c:v>0.2</c:v>
                </c:pt>
                <c:pt idx="13">
                  <c:v>0.21</c:v>
                </c:pt>
                <c:pt idx="14">
                  <c:v>0.18</c:v>
                </c:pt>
                <c:pt idx="15">
                  <c:v>0.17</c:v>
                </c:pt>
                <c:pt idx="16">
                  <c:v>0.15</c:v>
                </c:pt>
                <c:pt idx="17">
                  <c:v>0.12</c:v>
                </c:pt>
                <c:pt idx="18">
                  <c:v>0.1</c:v>
                </c:pt>
                <c:pt idx="19">
                  <c:v>0.09</c:v>
                </c:pt>
                <c:pt idx="20">
                  <c:v>0.06</c:v>
                </c:pt>
                <c:pt idx="21">
                  <c:v>0.05</c:v>
                </c:pt>
                <c:pt idx="22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9-4AAD-938E-6191B6316D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1133440"/>
        <c:axId val="131145728"/>
      </c:barChart>
      <c:catAx>
        <c:axId val="13113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1145728"/>
        <c:crosses val="autoZero"/>
        <c:auto val="1"/>
        <c:lblAlgn val="ctr"/>
        <c:lblOffset val="100"/>
        <c:noMultiLvlLbl val="0"/>
      </c:catAx>
      <c:valAx>
        <c:axId val="1311457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1133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CZE</c:v>
                </c:pt>
              </c:strCache>
            </c:strRef>
          </c:tx>
          <c:spPr>
            <a:solidFill>
              <a:srgbClr val="00239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46E-443C-A91E-242F7B942AAB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46E-443C-A91E-242F7B942AAB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46E-443C-A91E-242F7B942AAB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46E-443C-A91E-242F7B942AA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Moře</c:v>
                </c:pt>
                <c:pt idx="1">
                  <c:v>Město</c:v>
                </c:pt>
                <c:pt idx="2">
                  <c:v>Venkov</c:v>
                </c:pt>
                <c:pt idx="3">
                  <c:v>Hory</c:v>
                </c:pt>
              </c:strCache>
            </c:strRef>
          </c:cat>
          <c:val>
            <c:numRef>
              <c:f>List1!$B$2:$B$5</c:f>
              <c:numCache>
                <c:formatCode>0%</c:formatCode>
                <c:ptCount val="4"/>
                <c:pt idx="0">
                  <c:v>0.6</c:v>
                </c:pt>
                <c:pt idx="1">
                  <c:v>0.22</c:v>
                </c:pt>
                <c:pt idx="2">
                  <c:v>0.28999999999999998</c:v>
                </c:pt>
                <c:pt idx="3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9-4AAD-938E-6191B6316D8A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EU</c:v>
                </c:pt>
              </c:strCache>
            </c:strRef>
          </c:tx>
          <c:spPr>
            <a:solidFill>
              <a:srgbClr val="00239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646E-443C-A91E-242F7B942AA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Moře</c:v>
                </c:pt>
                <c:pt idx="1">
                  <c:v>Město</c:v>
                </c:pt>
                <c:pt idx="2">
                  <c:v>Venkov</c:v>
                </c:pt>
                <c:pt idx="3">
                  <c:v>Hory</c:v>
                </c:pt>
              </c:strCache>
            </c:strRef>
          </c:cat>
          <c:val>
            <c:numRef>
              <c:f>List1!$C$2:$C$5</c:f>
              <c:numCache>
                <c:formatCode>0%</c:formatCode>
                <c:ptCount val="4"/>
                <c:pt idx="0">
                  <c:v>0.63</c:v>
                </c:pt>
                <c:pt idx="1">
                  <c:v>0.28000000000000003</c:v>
                </c:pt>
                <c:pt idx="2">
                  <c:v>0.23</c:v>
                </c:pt>
                <c:pt idx="3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46E-443C-A91E-242F7B942AA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6909440"/>
        <c:axId val="126923520"/>
      </c:barChart>
      <c:catAx>
        <c:axId val="12690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6923520"/>
        <c:crosses val="autoZero"/>
        <c:auto val="1"/>
        <c:lblAlgn val="ctr"/>
        <c:lblOffset val="100"/>
        <c:noMultiLvlLbl val="0"/>
      </c:catAx>
      <c:valAx>
        <c:axId val="1269235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2690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624768419879591E-2"/>
          <c:y val="2.8292363707246436E-2"/>
          <c:w val="0.92875046316024079"/>
          <c:h val="0.776563006899048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Evropa</c:v>
                </c:pt>
              </c:strCache>
            </c:strRef>
          </c:tx>
          <c:spPr>
            <a:solidFill>
              <a:srgbClr val="1B355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B355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253-4649-8D6F-944A10317D5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List1!$B$2:$B$5</c:f>
              <c:numCache>
                <c:formatCode>0%</c:formatCode>
                <c:ptCount val="4"/>
                <c:pt idx="0">
                  <c:v>0.23</c:v>
                </c:pt>
                <c:pt idx="1">
                  <c:v>0.21</c:v>
                </c:pt>
                <c:pt idx="2">
                  <c:v>0.49</c:v>
                </c:pt>
                <c:pt idx="3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9-4AAD-938E-6191B6316D8A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Severní Amerika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2386153108981447E-3"/>
                  <c:y val="3.536545463405804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90-41D0-B1C9-7358643D7232}"/>
                </c:ext>
              </c:extLst>
            </c:dLbl>
            <c:dLbl>
              <c:idx val="1"/>
              <c:layout>
                <c:manualLayout>
                  <c:x val="3.2386153108980853E-3"/>
                  <c:y val="3.536545463405804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90-41D0-B1C9-7358643D7232}"/>
                </c:ext>
              </c:extLst>
            </c:dLbl>
            <c:dLbl>
              <c:idx val="2"/>
              <c:layout>
                <c:manualLayout>
                  <c:x val="1.6193076554490721E-2"/>
                  <c:y val="-1.41461818536232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490-41D0-B1C9-7358643D72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List1!$C$2:$C$5</c:f>
              <c:numCache>
                <c:formatCode>0%</c:formatCode>
                <c:ptCount val="4"/>
                <c:pt idx="0">
                  <c:v>0.18</c:v>
                </c:pt>
                <c:pt idx="1">
                  <c:v>0.16</c:v>
                </c:pt>
                <c:pt idx="2">
                  <c:v>0.39</c:v>
                </c:pt>
                <c:pt idx="3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55-4E83-BF5F-87CA606C3672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Austrálie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6193076554490721E-2"/>
                  <c:y val="-1.41461818536232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490-41D0-B1C9-7358643D7232}"/>
                </c:ext>
              </c:extLst>
            </c:dLbl>
            <c:dLbl>
              <c:idx val="2"/>
              <c:layout>
                <c:manualLayout>
                  <c:x val="2.5908922487185158E-2"/>
                  <c:y val="3.53654546340577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490-41D0-B1C9-7358643D7232}"/>
                </c:ext>
              </c:extLst>
            </c:dLbl>
            <c:dLbl>
              <c:idx val="3"/>
              <c:layout>
                <c:manualLayout>
                  <c:x val="2.9147537798083181E-2"/>
                  <c:y val="-7.07309092681160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490-41D0-B1C9-7358643D72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List1!$D$2:$D$5</c:f>
              <c:numCache>
                <c:formatCode>0%</c:formatCode>
                <c:ptCount val="4"/>
                <c:pt idx="0">
                  <c:v>0.23</c:v>
                </c:pt>
                <c:pt idx="1">
                  <c:v>0.17</c:v>
                </c:pt>
                <c:pt idx="2">
                  <c:v>0.37</c:v>
                </c:pt>
                <c:pt idx="3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55-4E83-BF5F-87CA606C367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1512192"/>
        <c:axId val="131513728"/>
      </c:barChart>
      <c:catAx>
        <c:axId val="13151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1513728"/>
        <c:crosses val="autoZero"/>
        <c:auto val="1"/>
        <c:lblAlgn val="ctr"/>
        <c:lblOffset val="100"/>
        <c:noMultiLvlLbl val="0"/>
      </c:catAx>
      <c:valAx>
        <c:axId val="1315137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151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rgbClr val="1B355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253-4649-8D6F-944A10317D50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EC9-4AAD-938E-6191B6316D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POL </c:v>
                </c:pt>
                <c:pt idx="1">
                  <c:v>POR</c:v>
                </c:pt>
                <c:pt idx="2">
                  <c:v>ITA</c:v>
                </c:pt>
                <c:pt idx="3">
                  <c:v>ESP </c:v>
                </c:pt>
                <c:pt idx="4">
                  <c:v>EU</c:v>
                </c:pt>
                <c:pt idx="5">
                  <c:v>CZE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0.25</c:v>
                </c:pt>
                <c:pt idx="1">
                  <c:v>0.23</c:v>
                </c:pt>
                <c:pt idx="2">
                  <c:v>0.22</c:v>
                </c:pt>
                <c:pt idx="3">
                  <c:v>0.2</c:v>
                </c:pt>
                <c:pt idx="4">
                  <c:v>0.18</c:v>
                </c:pt>
                <c:pt idx="5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9-4AAD-938E-6191B6316D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195840"/>
        <c:axId val="132215936"/>
      </c:barChart>
      <c:catAx>
        <c:axId val="13219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2215936"/>
        <c:crosses val="autoZero"/>
        <c:auto val="1"/>
        <c:lblAlgn val="ctr"/>
        <c:lblOffset val="100"/>
        <c:noMultiLvlLbl val="0"/>
      </c:catAx>
      <c:valAx>
        <c:axId val="1322159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219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19D-408D-B576-5BEA1C9264C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19D-408D-B576-5BEA1C9264C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SUI</c:v>
                </c:pt>
                <c:pt idx="1">
                  <c:v>FRA</c:v>
                </c:pt>
                <c:pt idx="2">
                  <c:v>EU</c:v>
                </c:pt>
                <c:pt idx="3">
                  <c:v>CZE</c:v>
                </c:pt>
                <c:pt idx="4">
                  <c:v>ITA</c:v>
                </c:pt>
                <c:pt idx="5">
                  <c:v>POR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2.1</c:v>
                </c:pt>
                <c:pt idx="1">
                  <c:v>2.1</c:v>
                </c:pt>
                <c:pt idx="2">
                  <c:v>1.9</c:v>
                </c:pt>
                <c:pt idx="3">
                  <c:v>1.9</c:v>
                </c:pt>
                <c:pt idx="4">
                  <c:v>1.8</c:v>
                </c:pt>
                <c:pt idx="5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9D-408D-B576-5BEA1C9264C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415488"/>
        <c:axId val="132418944"/>
      </c:barChart>
      <c:catAx>
        <c:axId val="13241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2418944"/>
        <c:crosses val="autoZero"/>
        <c:auto val="1"/>
        <c:lblAlgn val="ctr"/>
        <c:lblOffset val="100"/>
        <c:noMultiLvlLbl val="0"/>
      </c:catAx>
      <c:valAx>
        <c:axId val="1324189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32415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CZE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19D-408D-B576-5BEA1C9264C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19D-408D-B576-5BEA1C9264C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IV</c:v>
                </c:pt>
                <c:pt idx="1">
                  <c:v>V</c:v>
                </c:pt>
                <c:pt idx="2">
                  <c:v>VI</c:v>
                </c:pt>
                <c:pt idx="3">
                  <c:v>VII</c:v>
                </c:pt>
                <c:pt idx="4">
                  <c:v>VIII</c:v>
                </c:pt>
                <c:pt idx="5">
                  <c:v>IX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0.03</c:v>
                </c:pt>
                <c:pt idx="1">
                  <c:v>0.08</c:v>
                </c:pt>
                <c:pt idx="2">
                  <c:v>0.21</c:v>
                </c:pt>
                <c:pt idx="3">
                  <c:v>0.42</c:v>
                </c:pt>
                <c:pt idx="4">
                  <c:v>0.36</c:v>
                </c:pt>
                <c:pt idx="5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9D-408D-B576-5BEA1C9264C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1990656"/>
        <c:axId val="132356736"/>
      </c:barChart>
      <c:catAx>
        <c:axId val="13199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2356736"/>
        <c:crosses val="autoZero"/>
        <c:auto val="1"/>
        <c:lblAlgn val="ctr"/>
        <c:lblOffset val="100"/>
        <c:noMultiLvlLbl val="0"/>
      </c:catAx>
      <c:valAx>
        <c:axId val="1323567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1990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CZE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19D-408D-B576-5BEA1C9264C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19D-408D-B576-5BEA1C9264C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Auto</c:v>
                </c:pt>
                <c:pt idx="1">
                  <c:v>Letadlo</c:v>
                </c:pt>
                <c:pt idx="2">
                  <c:v>Vlak</c:v>
                </c:pt>
                <c:pt idx="3">
                  <c:v>Autobus</c:v>
                </c:pt>
                <c:pt idx="4">
                  <c:v>Loď</c:v>
                </c:pt>
                <c:pt idx="5">
                  <c:v>Karavan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0.56000000000000005</c:v>
                </c:pt>
                <c:pt idx="1">
                  <c:v>0.49</c:v>
                </c:pt>
                <c:pt idx="2">
                  <c:v>0.22</c:v>
                </c:pt>
                <c:pt idx="3">
                  <c:v>0.19</c:v>
                </c:pt>
                <c:pt idx="4">
                  <c:v>0.03</c:v>
                </c:pt>
                <c:pt idx="5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9D-408D-B576-5BEA1C9264C9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EU</c:v>
                </c:pt>
              </c:strCache>
            </c:strRef>
          </c:tx>
          <c:spPr>
            <a:solidFill>
              <a:srgbClr val="1B355D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2670307176287013E-2"/>
                  <c:y val="1.41461818536232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89-4151-9914-F0D4CC51AAEA}"/>
                </c:ext>
              </c:extLst>
            </c:dLbl>
            <c:dLbl>
              <c:idx val="1"/>
              <c:layout>
                <c:manualLayout>
                  <c:x val="3.2386153108981443E-2"/>
                  <c:y val="1.06096363902174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89-4151-9914-F0D4CC51AAEA}"/>
                </c:ext>
              </c:extLst>
            </c:dLbl>
            <c:dLbl>
              <c:idx val="2"/>
              <c:layout>
                <c:manualLayout>
                  <c:x val="3.562476841987952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D89-4151-9914-F0D4CC51AAEA}"/>
                </c:ext>
              </c:extLst>
            </c:dLbl>
            <c:dLbl>
              <c:idx val="3"/>
              <c:layout>
                <c:manualLayout>
                  <c:x val="3.238615310898144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D89-4151-9914-F0D4CC51AAEA}"/>
                </c:ext>
              </c:extLst>
            </c:dLbl>
            <c:dLbl>
              <c:idx val="5"/>
              <c:layout>
                <c:manualLayout>
                  <c:x val="1.2954461243592579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D89-4151-9914-F0D4CC51AA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Auto</c:v>
                </c:pt>
                <c:pt idx="1">
                  <c:v>Letadlo</c:v>
                </c:pt>
                <c:pt idx="2">
                  <c:v>Vlak</c:v>
                </c:pt>
                <c:pt idx="3">
                  <c:v>Autobus</c:v>
                </c:pt>
                <c:pt idx="4">
                  <c:v>Loď</c:v>
                </c:pt>
                <c:pt idx="5">
                  <c:v>Karavan</c:v>
                </c:pt>
              </c:strCache>
            </c:strRef>
          </c:cat>
          <c:val>
            <c:numRef>
              <c:f>List1!$C$2:$C$7</c:f>
              <c:numCache>
                <c:formatCode>0%</c:formatCode>
                <c:ptCount val="6"/>
                <c:pt idx="0">
                  <c:v>0.48</c:v>
                </c:pt>
                <c:pt idx="1">
                  <c:v>0.5</c:v>
                </c:pt>
                <c:pt idx="2">
                  <c:v>0.22</c:v>
                </c:pt>
                <c:pt idx="3">
                  <c:v>0.12</c:v>
                </c:pt>
                <c:pt idx="4">
                  <c:v>0.06</c:v>
                </c:pt>
                <c:pt idx="5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BA-4320-8FF5-8338DB0F9A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061056"/>
        <c:axId val="132062208"/>
      </c:barChart>
      <c:catAx>
        <c:axId val="13206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2062208"/>
        <c:crosses val="autoZero"/>
        <c:auto val="1"/>
        <c:lblAlgn val="ctr"/>
        <c:lblOffset val="100"/>
        <c:noMultiLvlLbl val="0"/>
      </c:catAx>
      <c:valAx>
        <c:axId val="1320622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206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CZE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19D-408D-B576-5BEA1C9264C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Hotel</c:v>
                </c:pt>
                <c:pt idx="1">
                  <c:v>Pronájem</c:v>
                </c:pt>
                <c:pt idx="2">
                  <c:v>Nocleh, snídaně;</c:v>
                </c:pt>
                <c:pt idx="3">
                  <c:v>All-inclusive rezort</c:v>
                </c:pt>
                <c:pt idx="4">
                  <c:v>U přátel</c:v>
                </c:pt>
              </c:strCache>
            </c:strRef>
          </c:cat>
          <c:val>
            <c:numRef>
              <c:f>List1!$B$2:$B$6</c:f>
              <c:numCache>
                <c:formatCode>0%</c:formatCode>
                <c:ptCount val="5"/>
                <c:pt idx="0">
                  <c:v>0.38</c:v>
                </c:pt>
                <c:pt idx="1">
                  <c:v>0.28999999999999998</c:v>
                </c:pt>
                <c:pt idx="2">
                  <c:v>0.28000000000000003</c:v>
                </c:pt>
                <c:pt idx="3">
                  <c:v>0.27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9D-408D-B576-5BEA1C9264C9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EU</c:v>
                </c:pt>
              </c:strCache>
            </c:strRef>
          </c:tx>
          <c:spPr>
            <a:solidFill>
              <a:srgbClr val="1B355D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9431691865388866E-2"/>
                  <c:y val="-3.241795891952544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B60-4C42-ADEA-7725073AF133}"/>
                </c:ext>
              </c:extLst>
            </c:dLbl>
            <c:dLbl>
              <c:idx val="2"/>
              <c:layout>
                <c:manualLayout>
                  <c:x val="1.61930765544907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B60-4C42-ADEA-7725073AF133}"/>
                </c:ext>
              </c:extLst>
            </c:dLbl>
            <c:dLbl>
              <c:idx val="3"/>
              <c:layout>
                <c:manualLayout>
                  <c:x val="1.619307655449060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B60-4C42-ADEA-7725073AF133}"/>
                </c:ext>
              </c:extLst>
            </c:dLbl>
            <c:dLbl>
              <c:idx val="4"/>
              <c:layout>
                <c:manualLayout>
                  <c:x val="2.267030717628701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B60-4C42-ADEA-7725073AF1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Hotel</c:v>
                </c:pt>
                <c:pt idx="1">
                  <c:v>Pronájem</c:v>
                </c:pt>
                <c:pt idx="2">
                  <c:v>Nocleh, snídaně;</c:v>
                </c:pt>
                <c:pt idx="3">
                  <c:v>All-inclusive rezort</c:v>
                </c:pt>
                <c:pt idx="4">
                  <c:v>U přátel</c:v>
                </c:pt>
              </c:strCache>
            </c:strRef>
          </c:cat>
          <c:val>
            <c:numRef>
              <c:f>List1!$C$2:$C$6</c:f>
              <c:numCache>
                <c:formatCode>0%</c:formatCode>
                <c:ptCount val="5"/>
                <c:pt idx="0">
                  <c:v>0.46</c:v>
                </c:pt>
                <c:pt idx="1">
                  <c:v>0.3</c:v>
                </c:pt>
                <c:pt idx="2">
                  <c:v>0.18</c:v>
                </c:pt>
                <c:pt idx="3">
                  <c:v>0.19</c:v>
                </c:pt>
                <c:pt idx="4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BA-4320-8FF5-8338DB0F9A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777856"/>
        <c:axId val="132779392"/>
      </c:barChart>
      <c:catAx>
        <c:axId val="13277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2779392"/>
        <c:crosses val="autoZero"/>
        <c:auto val="1"/>
        <c:lblAlgn val="ctr"/>
        <c:lblOffset val="100"/>
        <c:noMultiLvlLbl val="0"/>
      </c:catAx>
      <c:valAx>
        <c:axId val="1327793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277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CZE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19D-408D-B576-5BEA1C9264C9}"/>
              </c:ext>
            </c:extLst>
          </c:dPt>
          <c:dLbls>
            <c:dLbl>
              <c:idx val="4"/>
              <c:layout>
                <c:manualLayout>
                  <c:x val="3.2386153108980259E-3"/>
                  <c:y val="-3.536545463405804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3A-46AA-BBD1-8CF73D5C67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Partner/ka</c:v>
                </c:pt>
                <c:pt idx="1">
                  <c:v>Děti</c:v>
                </c:pt>
                <c:pt idx="2">
                  <c:v>Přátelé</c:v>
                </c:pt>
                <c:pt idx="3">
                  <c:v>Individuálně</c:v>
                </c:pt>
                <c:pt idx="4">
                  <c:v>Rodiče</c:v>
                </c:pt>
                <c:pt idx="5">
                  <c:v>Vnoučata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0.66</c:v>
                </c:pt>
                <c:pt idx="1">
                  <c:v>0.43</c:v>
                </c:pt>
                <c:pt idx="2">
                  <c:v>0.24</c:v>
                </c:pt>
                <c:pt idx="3">
                  <c:v>0.12</c:v>
                </c:pt>
                <c:pt idx="4">
                  <c:v>0.12</c:v>
                </c:pt>
                <c:pt idx="5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9D-408D-B576-5BEA1C9264C9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EU</c:v>
                </c:pt>
              </c:strCache>
            </c:strRef>
          </c:tx>
          <c:spPr>
            <a:solidFill>
              <a:srgbClr val="1B355D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886338373077770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3A-46AA-BBD1-8CF73D5C676C}"/>
                </c:ext>
              </c:extLst>
            </c:dLbl>
            <c:dLbl>
              <c:idx val="1"/>
              <c:layout>
                <c:manualLayout>
                  <c:x val="1.6193076554490721E-2"/>
                  <c:y val="-3.241795891952544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3A-46AA-BBD1-8CF73D5C676C}"/>
                </c:ext>
              </c:extLst>
            </c:dLbl>
            <c:dLbl>
              <c:idx val="2"/>
              <c:layout>
                <c:manualLayout>
                  <c:x val="1.295446124359251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3A-46AA-BBD1-8CF73D5C676C}"/>
                </c:ext>
              </c:extLst>
            </c:dLbl>
            <c:dLbl>
              <c:idx val="3"/>
              <c:layout>
                <c:manualLayout>
                  <c:x val="3.2386153108981443E-2"/>
                  <c:y val="7.07309092681160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3A-46AA-BBD1-8CF73D5C676C}"/>
                </c:ext>
              </c:extLst>
            </c:dLbl>
            <c:dLbl>
              <c:idx val="4"/>
              <c:layout>
                <c:manualLayout>
                  <c:x val="1.9431691865388866E-2"/>
                  <c:y val="-6.483591783905088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D3A-46AA-BBD1-8CF73D5C67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Partner/ka</c:v>
                </c:pt>
                <c:pt idx="1">
                  <c:v>Děti</c:v>
                </c:pt>
                <c:pt idx="2">
                  <c:v>Přátelé</c:v>
                </c:pt>
                <c:pt idx="3">
                  <c:v>Individuálně</c:v>
                </c:pt>
                <c:pt idx="4">
                  <c:v>Rodiče</c:v>
                </c:pt>
                <c:pt idx="5">
                  <c:v>Vnoučata</c:v>
                </c:pt>
              </c:strCache>
            </c:strRef>
          </c:cat>
          <c:val>
            <c:numRef>
              <c:f>List1!$C$2:$C$7</c:f>
              <c:numCache>
                <c:formatCode>0%</c:formatCode>
                <c:ptCount val="6"/>
                <c:pt idx="0">
                  <c:v>0.65</c:v>
                </c:pt>
                <c:pt idx="1">
                  <c:v>0.33</c:v>
                </c:pt>
                <c:pt idx="2">
                  <c:v>0.17</c:v>
                </c:pt>
                <c:pt idx="3">
                  <c:v>0.11</c:v>
                </c:pt>
                <c:pt idx="4">
                  <c:v>0.09</c:v>
                </c:pt>
                <c:pt idx="5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BA-4320-8FF5-8338DB0F9A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921600"/>
        <c:axId val="132943872"/>
      </c:barChart>
      <c:catAx>
        <c:axId val="13292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2943872"/>
        <c:crosses val="autoZero"/>
        <c:auto val="1"/>
        <c:lblAlgn val="ctr"/>
        <c:lblOffset val="100"/>
        <c:noMultiLvlLbl val="0"/>
      </c:catAx>
      <c:valAx>
        <c:axId val="1329438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292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CZE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19D-408D-B576-5BEA1C9264C9}"/>
              </c:ext>
            </c:extLst>
          </c:dPt>
          <c:dLbls>
            <c:dLbl>
              <c:idx val="5"/>
              <c:layout>
                <c:manualLayout>
                  <c:x val="-9.7158459326945525E-3"/>
                  <c:y val="7.073090926811544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10-4369-96F6-BF6A5DA41F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Relax</c:v>
                </c:pt>
                <c:pt idx="1">
                  <c:v>Nová místa</c:v>
                </c:pt>
                <c:pt idx="2">
                  <c:v>Zážitky</c:v>
                </c:pt>
                <c:pt idx="3">
                  <c:v>Osobní růst</c:v>
                </c:pt>
                <c:pt idx="4">
                  <c:v>Noví lidé</c:v>
                </c:pt>
                <c:pt idx="5">
                  <c:v>Jazyky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0.67</c:v>
                </c:pt>
                <c:pt idx="1">
                  <c:v>0.63</c:v>
                </c:pt>
                <c:pt idx="2">
                  <c:v>0.46</c:v>
                </c:pt>
                <c:pt idx="3">
                  <c:v>0.2</c:v>
                </c:pt>
                <c:pt idx="4">
                  <c:v>0.2</c:v>
                </c:pt>
                <c:pt idx="5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9D-408D-B576-5BEA1C9264C9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EU</c:v>
                </c:pt>
              </c:strCache>
            </c:strRef>
          </c:tx>
          <c:spPr>
            <a:solidFill>
              <a:srgbClr val="1B355D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9431691865388883E-2"/>
                  <c:y val="-1.62089794597627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E10-4369-96F6-BF6A5DA41F53}"/>
                </c:ext>
              </c:extLst>
            </c:dLbl>
            <c:dLbl>
              <c:idx val="1"/>
              <c:layout>
                <c:manualLayout>
                  <c:x val="9.7158459326943739E-3"/>
                  <c:y val="-3.241795891952544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10-4369-96F6-BF6A5DA41F53}"/>
                </c:ext>
              </c:extLst>
            </c:dLbl>
            <c:dLbl>
              <c:idx val="2"/>
              <c:layout>
                <c:manualLayout>
                  <c:x val="1.9431691865388807E-2"/>
                  <c:y val="3.53654546340577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E10-4369-96F6-BF6A5DA41F53}"/>
                </c:ext>
              </c:extLst>
            </c:dLbl>
            <c:dLbl>
              <c:idx val="5"/>
              <c:layout>
                <c:manualLayout>
                  <c:x val="1.943169186538874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E10-4369-96F6-BF6A5DA41F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Relax</c:v>
                </c:pt>
                <c:pt idx="1">
                  <c:v>Nová místa</c:v>
                </c:pt>
                <c:pt idx="2">
                  <c:v>Zážitky</c:v>
                </c:pt>
                <c:pt idx="3">
                  <c:v>Osobní růst</c:v>
                </c:pt>
                <c:pt idx="4">
                  <c:v>Noví lidé</c:v>
                </c:pt>
                <c:pt idx="5">
                  <c:v>Jazyky</c:v>
                </c:pt>
              </c:strCache>
            </c:strRef>
          </c:cat>
          <c:val>
            <c:numRef>
              <c:f>List1!$C$2:$C$7</c:f>
              <c:numCache>
                <c:formatCode>0%</c:formatCode>
                <c:ptCount val="6"/>
                <c:pt idx="0">
                  <c:v>0.6</c:v>
                </c:pt>
                <c:pt idx="1">
                  <c:v>0.55000000000000004</c:v>
                </c:pt>
                <c:pt idx="2">
                  <c:v>0.43</c:v>
                </c:pt>
                <c:pt idx="3">
                  <c:v>0.26</c:v>
                </c:pt>
                <c:pt idx="4">
                  <c:v>0.25</c:v>
                </c:pt>
                <c:pt idx="5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BA-4320-8FF5-8338DB0F9A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577920"/>
        <c:axId val="132587904"/>
      </c:barChart>
      <c:catAx>
        <c:axId val="13257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2587904"/>
        <c:crosses val="autoZero"/>
        <c:auto val="1"/>
        <c:lblAlgn val="ctr"/>
        <c:lblOffset val="100"/>
        <c:noMultiLvlLbl val="0"/>
      </c:catAx>
      <c:valAx>
        <c:axId val="1325879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257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2C56E-971E-F848-B9E8-48BAE3EF0C4F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FC02A-52C8-DA48-995E-853FA2C7B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351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0801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197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116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16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637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53941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2119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763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2422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5421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467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4056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04346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023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0482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6122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65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4552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2339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1401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75616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7613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0275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76523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341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02926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55322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8911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B6C91-35A1-4632-07F7-0B4A3046A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0339B0-9AFD-1C7E-9F51-DC21BC3F08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A19DB0B-4998-7377-C0C2-7FA6FCF02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695F34-95D7-4B6A-CA75-287A8C7024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901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0F59E-F548-D76E-B3FD-E885D6836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190136-3463-E3E2-E836-480A378181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FF9B4C-1C5A-8D6B-011B-39B5EAE83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EB2FF2-267C-9225-1727-C7957AA856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3384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652CD-BC93-716F-A69E-C9ACCA20A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5B72C1-C09D-946A-A3FC-E1F95859D8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16DD14-902D-E657-E77E-A9F4B6210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628B75-BBA0-88E9-D872-40FFDA0092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55583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A68B4-221D-C25C-9719-EB0B4D415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B3094B-3255-84AA-7931-EBC9D463EF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30821F-2435-3F79-FD13-305BBD87AD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02E488-2734-AA27-1676-E60A6D509D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55082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D3322-3D5F-4EA0-6393-21EB15F31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BB1BA90-6743-ED1E-486B-6728516D89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0AEB84-0D4E-BF1E-71D3-CE86086D90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06F595-5FC6-CA54-8777-889A5750F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21630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1CB71-2137-4601-0829-CEDFB5A1C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8B5335-B425-D485-60CC-3FE48F4D6E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820D23C-7189-4ACD-4DD4-FB83723DA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E2E265-3010-986E-DDA4-42748E0A71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1506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01F4F-36BD-8445-3F35-53CD00D4D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12D2B5C-C1BD-21A6-7597-3E539CA998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976533-797B-8840-BAC4-911AA23847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3F9EBB-E0F1-BF02-9A17-AAE3C08103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989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F9B87-0D85-45D3-9D6B-FC318A3A05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336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0928CEB6-457E-825B-94E1-A8C2775B68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71186" y="1"/>
            <a:ext cx="7891463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0F84DC-D429-02DD-D2EA-0E506FF5AFB1}"/>
              </a:ext>
            </a:extLst>
          </p:cNvPr>
          <p:cNvSpPr/>
          <p:nvPr userDrawn="1"/>
        </p:nvSpPr>
        <p:spPr>
          <a:xfrm>
            <a:off x="-2679" y="0"/>
            <a:ext cx="4722997" cy="6858000"/>
          </a:xfrm>
          <a:prstGeom prst="rect">
            <a:avLst/>
          </a:prstGeom>
          <a:solidFill>
            <a:srgbClr val="0023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DB72A46B-AEF0-65AC-B51D-C07414222A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56" y="971729"/>
            <a:ext cx="1813912" cy="11110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9600" b="1" i="0">
                <a:solidFill>
                  <a:srgbClr val="F9423A"/>
                </a:solidFill>
                <a:latin typeface="Aptos Black" panose="020B0004020202020204" pitchFamily="34" charset="0"/>
                <a:cs typeface="Arial Black" panose="020B0604020202020204" pitchFamily="34" charset="0"/>
              </a:defRPr>
            </a:lvl1pPr>
            <a:lvl2pPr marL="457200" indent="0">
              <a:buFontTx/>
              <a:buNone/>
              <a:defRPr sz="9600" b="1" i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buFontTx/>
              <a:buNone/>
              <a:defRPr sz="9600" b="1" i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buFontTx/>
              <a:buNone/>
              <a:defRPr sz="9600" b="1" i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buFontTx/>
              <a:buNone/>
              <a:defRPr sz="9600" b="1" i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53114142-BB37-FAE5-B248-66E518CE6B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0379" y="2273533"/>
            <a:ext cx="4097443" cy="11554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F9423A"/>
                </a:solidFill>
                <a:latin typeface="Aptos Black" panose="020B00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 sz="2800" b="1" i="0">
                <a:solidFill>
                  <a:srgbClr val="F9423A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buNone/>
              <a:defRPr sz="2800" b="1" i="0">
                <a:solidFill>
                  <a:srgbClr val="F9423A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buNone/>
              <a:defRPr sz="2800" b="1" i="0">
                <a:solidFill>
                  <a:srgbClr val="F9423A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buNone/>
              <a:defRPr sz="2800" b="1" i="0">
                <a:solidFill>
                  <a:srgbClr val="F9423A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fr-FR" dirty="0"/>
              <a:t>CECI EST</a:t>
            </a:r>
            <a:br>
              <a:rPr lang="fr-FR" dirty="0"/>
            </a:br>
            <a:r>
              <a:rPr lang="fr-FR" dirty="0"/>
              <a:t>SOUS-TITRE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E6676535-6094-1EC0-A043-58633B6480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91024" y="4011121"/>
            <a:ext cx="3560324" cy="2274356"/>
          </a:xfrm>
          <a:prstGeom prst="rect">
            <a:avLst/>
          </a:prstGeom>
          <a:solidFill>
            <a:srgbClr val="F9423A"/>
          </a:solidFill>
        </p:spPr>
        <p:txBody>
          <a:bodyPr lIns="324000" tIns="0" rIns="0" bIns="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Titre chapitre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Titre chapitre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Titre chapitre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Titre chapitre</a:t>
            </a:r>
          </a:p>
        </p:txBody>
      </p:sp>
    </p:spTree>
    <p:extLst>
      <p:ext uri="{BB962C8B-B14F-4D97-AF65-F5344CB8AC3E}">
        <p14:creationId xmlns:p14="http://schemas.microsoft.com/office/powerpoint/2010/main" val="3754617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0928CEB6-457E-825B-94E1-A8C2775B68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71186" y="1"/>
            <a:ext cx="7891463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0F84DC-D429-02DD-D2EA-0E506FF5AFB1}"/>
              </a:ext>
            </a:extLst>
          </p:cNvPr>
          <p:cNvSpPr/>
          <p:nvPr userDrawn="1"/>
        </p:nvSpPr>
        <p:spPr>
          <a:xfrm>
            <a:off x="-2679" y="0"/>
            <a:ext cx="4722997" cy="6858000"/>
          </a:xfrm>
          <a:prstGeom prst="rect">
            <a:avLst/>
          </a:prstGeom>
          <a:solidFill>
            <a:srgbClr val="0023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DB72A46B-AEF0-65AC-B51D-C07414222A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56" y="971729"/>
            <a:ext cx="1813912" cy="11110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9600" b="1" i="0">
                <a:solidFill>
                  <a:srgbClr val="88DBDF"/>
                </a:solidFill>
                <a:latin typeface="Aptos Black" panose="020B0004020202020204" pitchFamily="34" charset="0"/>
                <a:cs typeface="Arial Black" panose="020B0604020202020204" pitchFamily="34" charset="0"/>
              </a:defRPr>
            </a:lvl1pPr>
            <a:lvl2pPr marL="457200" indent="0">
              <a:buFontTx/>
              <a:buNone/>
              <a:defRPr sz="9600" b="1" i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buFontTx/>
              <a:buNone/>
              <a:defRPr sz="9600" b="1" i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buFontTx/>
              <a:buNone/>
              <a:defRPr sz="9600" b="1" i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buFontTx/>
              <a:buNone/>
              <a:defRPr sz="9600" b="1" i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53114142-BB37-FAE5-B248-66E518CE6B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0379" y="2273533"/>
            <a:ext cx="4097443" cy="11554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88DBDF"/>
                </a:solidFill>
                <a:latin typeface="Aptos Black" panose="020B00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 sz="2800" b="1" i="0">
                <a:solidFill>
                  <a:srgbClr val="F9423A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buNone/>
              <a:defRPr sz="2800" b="1" i="0">
                <a:solidFill>
                  <a:srgbClr val="F9423A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buNone/>
              <a:defRPr sz="2800" b="1" i="0">
                <a:solidFill>
                  <a:srgbClr val="F9423A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buNone/>
              <a:defRPr sz="2800" b="1" i="0">
                <a:solidFill>
                  <a:srgbClr val="F9423A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fr-FR" dirty="0"/>
              <a:t>CECI EST</a:t>
            </a:r>
            <a:br>
              <a:rPr lang="fr-FR" dirty="0"/>
            </a:br>
            <a:r>
              <a:rPr lang="fr-FR" dirty="0"/>
              <a:t>SOUS-TITRE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E6676535-6094-1EC0-A043-58633B6480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91024" y="4011121"/>
            <a:ext cx="3560324" cy="2274356"/>
          </a:xfrm>
          <a:prstGeom prst="rect">
            <a:avLst/>
          </a:prstGeom>
          <a:solidFill>
            <a:srgbClr val="88DBDF"/>
          </a:solidFill>
        </p:spPr>
        <p:txBody>
          <a:bodyPr lIns="324000" tIns="0" rIns="0" bIns="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Titre chapitre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Titre chapitre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Titre chapitre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Titre chapitre</a:t>
            </a:r>
          </a:p>
        </p:txBody>
      </p:sp>
    </p:spTree>
    <p:extLst>
      <p:ext uri="{BB962C8B-B14F-4D97-AF65-F5344CB8AC3E}">
        <p14:creationId xmlns:p14="http://schemas.microsoft.com/office/powerpoint/2010/main" val="733605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0928CEB6-457E-825B-94E1-A8C2775B68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71186" y="1"/>
            <a:ext cx="7891463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0F84DC-D429-02DD-D2EA-0E506FF5AFB1}"/>
              </a:ext>
            </a:extLst>
          </p:cNvPr>
          <p:cNvSpPr/>
          <p:nvPr userDrawn="1"/>
        </p:nvSpPr>
        <p:spPr>
          <a:xfrm>
            <a:off x="-2679" y="0"/>
            <a:ext cx="4722997" cy="6858000"/>
          </a:xfrm>
          <a:prstGeom prst="rect">
            <a:avLst/>
          </a:prstGeom>
          <a:solidFill>
            <a:srgbClr val="0023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DB72A46B-AEF0-65AC-B51D-C07414222A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56" y="971729"/>
            <a:ext cx="1813912" cy="11110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9600" b="1" i="0">
                <a:solidFill>
                  <a:srgbClr val="FFB81C"/>
                </a:solidFill>
                <a:latin typeface="Aptos Black" panose="020B0004020202020204" pitchFamily="34" charset="0"/>
                <a:cs typeface="Arial Black" panose="020B0604020202020204" pitchFamily="34" charset="0"/>
              </a:defRPr>
            </a:lvl1pPr>
            <a:lvl2pPr marL="457200" indent="0">
              <a:buFontTx/>
              <a:buNone/>
              <a:defRPr sz="9600" b="1" i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buFontTx/>
              <a:buNone/>
              <a:defRPr sz="9600" b="1" i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buFontTx/>
              <a:buNone/>
              <a:defRPr sz="9600" b="1" i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buFontTx/>
              <a:buNone/>
              <a:defRPr sz="9600" b="1" i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53114142-BB37-FAE5-B248-66E518CE6B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0379" y="2273533"/>
            <a:ext cx="4097443" cy="11554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FFB81C"/>
                </a:solidFill>
                <a:latin typeface="Aptos Black" panose="020B00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 sz="2800" b="1" i="0">
                <a:solidFill>
                  <a:srgbClr val="F9423A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buNone/>
              <a:defRPr sz="2800" b="1" i="0">
                <a:solidFill>
                  <a:srgbClr val="F9423A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buNone/>
              <a:defRPr sz="2800" b="1" i="0">
                <a:solidFill>
                  <a:srgbClr val="F9423A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buNone/>
              <a:defRPr sz="2800" b="1" i="0">
                <a:solidFill>
                  <a:srgbClr val="F9423A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fr-FR" dirty="0"/>
              <a:t>CECI EST</a:t>
            </a:r>
            <a:br>
              <a:rPr lang="fr-FR" dirty="0"/>
            </a:br>
            <a:r>
              <a:rPr lang="fr-FR" dirty="0"/>
              <a:t>SOUS-TITRE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E6676535-6094-1EC0-A043-58633B6480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91024" y="4011121"/>
            <a:ext cx="3560324" cy="2274356"/>
          </a:xfrm>
          <a:prstGeom prst="rect">
            <a:avLst/>
          </a:prstGeom>
          <a:solidFill>
            <a:srgbClr val="FFB81C"/>
          </a:solidFill>
        </p:spPr>
        <p:txBody>
          <a:bodyPr lIns="324000" tIns="0" rIns="0" bIns="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Titre chapitre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Titre chapitre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Titre chapitre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Titre chapitre</a:t>
            </a:r>
          </a:p>
        </p:txBody>
      </p:sp>
    </p:spTree>
    <p:extLst>
      <p:ext uri="{BB962C8B-B14F-4D97-AF65-F5344CB8AC3E}">
        <p14:creationId xmlns:p14="http://schemas.microsoft.com/office/powerpoint/2010/main" val="449241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0319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ge texte Grand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plein air, snowboard, ciel, neige&#10;&#10;Description générée automatiquement">
            <a:extLst>
              <a:ext uri="{FF2B5EF4-FFF2-40B4-BE49-F238E27FC236}">
                <a16:creationId xmlns:a16="http://schemas.microsoft.com/office/drawing/2014/main" id="{3C98BFF8-C7C4-523F-5C24-5F0B98DE51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273301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EEDB83-0EE6-33B2-63C1-64B4F659E2AE}"/>
              </a:ext>
            </a:extLst>
          </p:cNvPr>
          <p:cNvSpPr/>
          <p:nvPr userDrawn="1"/>
        </p:nvSpPr>
        <p:spPr>
          <a:xfrm>
            <a:off x="2374" y="0"/>
            <a:ext cx="2270927" cy="6858000"/>
          </a:xfrm>
          <a:prstGeom prst="rect">
            <a:avLst/>
          </a:prstGeom>
          <a:solidFill>
            <a:srgbClr val="00239C">
              <a:alpha val="74849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EBCB7CF5-9FCE-B7FC-6010-1630A31D26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6721" y="595921"/>
            <a:ext cx="1919857" cy="122044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600" b="1" i="0">
                <a:solidFill>
                  <a:srgbClr val="F9423A"/>
                </a:solidFill>
                <a:latin typeface="Aptos Black" panose="020B00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1B1C1F1-890C-4DF0-4242-693EBFD9F1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6721" y="1960688"/>
            <a:ext cx="1919857" cy="45919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>
                <a:solidFill>
                  <a:srgbClr val="F9423A"/>
                </a:solidFill>
                <a:latin typeface="Aptos Black" panose="020B0004020202020204" pitchFamily="34" charset="0"/>
                <a:cs typeface="Arial Black" panose="020B0604020202020204" pitchFamily="34" charset="0"/>
              </a:defRPr>
            </a:lvl1pPr>
            <a:lvl2pPr marL="457200" indent="0">
              <a:buFontTx/>
              <a:buNone/>
              <a:defRPr sz="1600" b="1" i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buFontTx/>
              <a:buNone/>
              <a:defRPr sz="1600" b="1" i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buFontTx/>
              <a:buNone/>
              <a:defRPr sz="1600" b="1" i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buFontTx/>
              <a:buNone/>
              <a:defRPr sz="1600" b="1" i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fr-FR" dirty="0"/>
              <a:t>CECI EST LE SOUS-TITRE</a:t>
            </a: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B5505075-1AEE-5D92-493F-68CFE92D75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0246" y="876215"/>
            <a:ext cx="7612454" cy="3299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Ceci est le titre de la diapositive</a:t>
            </a:r>
          </a:p>
        </p:txBody>
      </p:sp>
      <p:pic>
        <p:nvPicPr>
          <p:cNvPr id="32" name="Graphique 8">
            <a:extLst>
              <a:ext uri="{FF2B5EF4-FFF2-40B4-BE49-F238E27FC236}">
                <a16:creationId xmlns:a16="http://schemas.microsoft.com/office/drawing/2014/main" id="{357F621E-D736-2268-8D76-02086FBFFB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0884" y="6152744"/>
            <a:ext cx="501320" cy="459192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A3488D1-7B85-3D26-634C-E3C1AAB6800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683" y="6139063"/>
            <a:ext cx="747312" cy="45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72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FB5D36-AFE1-7BDC-073A-6CBB3B948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B4D8E82-D0A2-3275-2D6B-FDB3285C41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4B4944-81DF-BD78-EBE8-BDE8C707E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1198-8287-4DDC-AB88-724BAE1A5FEB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28C0BA-B72F-EAED-97BB-A6A405DF4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D253B3-0B08-412D-CF95-23E9E4607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B45D5-E48B-409D-B21B-76839C0F7E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0625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1CD7F2-DEEF-8BCF-9986-6A406A58B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2904-EF63-1615-4596-6E961FD8E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7213DD-ADA8-4E0B-6784-FF5F811CE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1198-8287-4DDC-AB88-724BAE1A5FEB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B32892-7635-608D-461C-FD54842DB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9E7D6D-3BA5-2E0D-7127-0CB60A9EB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B45D5-E48B-409D-B21B-76839C0F7E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064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9B7669-EB71-F7A4-E4C7-F89FA6963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A602553-2B9D-30F8-9920-B6AFA6ECE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B90C1F-02D4-C8A0-7BF2-C38D869CC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1198-8287-4DDC-AB88-724BAE1A5FEB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F89FAA-F7D5-6377-D03F-7FEB06164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58F7BE-7CC7-85D4-ABF8-BDE53BB16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B45D5-E48B-409D-B21B-76839C0F7E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1997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B61E5A-BA80-18D2-F2FD-59C5B310B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9B6966-A447-062C-F2FD-255171473C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4BBD547-A212-0C1F-955A-5F3544942A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B71525-1EE1-9D00-6399-EB07787DA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1198-8287-4DDC-AB88-724BAE1A5FEB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D6945A-778A-F6DE-C055-CDE79499E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323BB4-9076-074C-54BE-4484A4B7A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B45D5-E48B-409D-B21B-76839C0F7E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013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581416-B8D8-1C07-6F00-FF835A249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26A766-460D-350D-D394-CFC89B580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2856A9-2D8F-5007-75BA-C16A12A71C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22DE9DC-9624-6632-F6F2-B39BFB7356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86D5DD0-88EC-1DF2-9ECC-A879D4DFB7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8517AC3-87E7-4B07-46D0-33978001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1198-8287-4DDC-AB88-724BAE1A5FEB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CBB3667-F840-8689-D2B6-2F6E7E525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4A009FE-D2DF-B06B-F59D-4E5F04D0B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B45D5-E48B-409D-B21B-76839C0F7E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843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D510D7-069A-50B2-12AD-30FC0665C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1D1254-E70F-2F22-C110-C33BEEE71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1198-8287-4DDC-AB88-724BAE1A5FEB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C99C56-CBE3-874B-89FF-F56547F0F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D551544-C136-52F1-142C-F59D264E0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B45D5-E48B-409D-B21B-76839C0F7E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813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EFE3171-396A-6476-7096-05DE91417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1198-8287-4DDC-AB88-724BAE1A5FEB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60447EC-21B9-364C-15EE-BA58990A4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5489BC-4219-F5BE-6272-44E32A94B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B45D5-E48B-409D-B21B-76839C0F7E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710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DCF3A8-4701-AA1B-EEC7-2F0677964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D4AC82-EEFA-37F1-602E-4D1D30C91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F371264-0AA5-CC34-4BFA-162B8D10D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1BB20A-62CF-5A34-76B6-DEB6E2084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1198-8287-4DDC-AB88-724BAE1A5FEB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3ACDEE-2F7F-F049-2488-5BE2A0482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7A91F8-7659-F193-89B5-10C89C4CF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B45D5-E48B-409D-B21B-76839C0F7E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530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90FAD8-72BD-772B-7569-B90FBC61F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E50D570-FA50-CC3A-22F6-05E8382D2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0F4481E-EEE1-6C4E-6A7A-6A82024411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37CBFE-61F6-C47E-D80A-AB2DFC69F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1198-8287-4DDC-AB88-724BAE1A5FEB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8B8F89-B5A2-200B-E19A-76B023917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546198-26E0-CF0C-08AA-EB6F7CF09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B45D5-E48B-409D-B21B-76839C0F7E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220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A55F31-E70D-3828-617C-02707764E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D8DE095-C6B6-CE62-9A5E-66DF4897B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3BAE33-A4D7-3DB2-C954-6A33B7E64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1198-8287-4DDC-AB88-724BAE1A5FEB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0155AC-8A94-3906-E036-C6D3094DD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BEE531-CBBF-E247-53CE-0A974A9D4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B45D5-E48B-409D-B21B-76839C0F7E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0180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4CF3A79-E20B-760F-E159-70E398D8C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641836-2A8E-6CFB-056B-E105E5CB8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AD1406-ECC2-C5EE-CC5D-D8939EC89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1198-8287-4DDC-AB88-724BAE1A5FEB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533366-4274-4913-F130-5A2487F6A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9978750-69D7-3344-A10C-58B678C36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B45D5-E48B-409D-B21B-76839C0F7E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886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ge texte Grand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plein air, snowboard, ciel, neige&#10;&#10;Description générée automatiquement">
            <a:extLst>
              <a:ext uri="{FF2B5EF4-FFF2-40B4-BE49-F238E27FC236}">
                <a16:creationId xmlns:a16="http://schemas.microsoft.com/office/drawing/2014/main" id="{3C98BFF8-C7C4-523F-5C24-5F0B98DE51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273301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EEDB83-0EE6-33B2-63C1-64B4F659E2AE}"/>
              </a:ext>
            </a:extLst>
          </p:cNvPr>
          <p:cNvSpPr/>
          <p:nvPr userDrawn="1"/>
        </p:nvSpPr>
        <p:spPr>
          <a:xfrm>
            <a:off x="2374" y="0"/>
            <a:ext cx="2270927" cy="6858000"/>
          </a:xfrm>
          <a:prstGeom prst="rect">
            <a:avLst/>
          </a:prstGeom>
          <a:solidFill>
            <a:schemeClr val="bg1">
              <a:lumMod val="75000"/>
              <a:alpha val="74849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ptos" panose="020B0004020202020204" pitchFamily="34" charset="0"/>
            </a:endParaRP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EBCB7CF5-9FCE-B7FC-6010-1630A31D26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6721" y="595921"/>
            <a:ext cx="1919857" cy="122044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600" b="1" i="0">
                <a:solidFill>
                  <a:srgbClr val="F9423A"/>
                </a:solidFill>
                <a:latin typeface="Aptos Black" panose="020B00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1B1C1F1-890C-4DF0-4242-693EBFD9F1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6721" y="1960688"/>
            <a:ext cx="1919857" cy="45919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>
                <a:solidFill>
                  <a:srgbClr val="F9423A"/>
                </a:solidFill>
                <a:latin typeface="Aptos Black" panose="020B0004020202020204" pitchFamily="34" charset="0"/>
                <a:cs typeface="Arial Black" panose="020B0604020202020204" pitchFamily="34" charset="0"/>
              </a:defRPr>
            </a:lvl1pPr>
            <a:lvl2pPr marL="457200" indent="0">
              <a:buFontTx/>
              <a:buNone/>
              <a:defRPr sz="1600" b="1" i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buFontTx/>
              <a:buNone/>
              <a:defRPr sz="1600" b="1" i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buFontTx/>
              <a:buNone/>
              <a:defRPr sz="1600" b="1" i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buFontTx/>
              <a:buNone/>
              <a:defRPr sz="1600" b="1" i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fr-FR" dirty="0"/>
              <a:t>CECI EST LE SOUS-TITRE</a:t>
            </a: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B5505075-1AEE-5D92-493F-68CFE92D75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0246" y="876215"/>
            <a:ext cx="7612454" cy="3299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Ceci est le titre de la diapositive</a:t>
            </a:r>
          </a:p>
        </p:txBody>
      </p:sp>
      <p:pic>
        <p:nvPicPr>
          <p:cNvPr id="32" name="Graphique 8">
            <a:extLst>
              <a:ext uri="{FF2B5EF4-FFF2-40B4-BE49-F238E27FC236}">
                <a16:creationId xmlns:a16="http://schemas.microsoft.com/office/drawing/2014/main" id="{357F621E-D736-2268-8D76-02086FBFFB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0884" y="6152744"/>
            <a:ext cx="501320" cy="459192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A3488D1-7B85-3D26-634C-E3C1AAB6800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683" y="6139063"/>
            <a:ext cx="747312" cy="45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57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8527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0882AF-3A3B-077B-57DB-ABA2B6C97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0480132-A40B-5A40-918D-C39FBE0DA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8F3E0A-9AB3-525E-7297-D1F0A212E4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71051198-8287-4DDC-AB88-724BAE1A5FEB}" type="datetimeFigureOut">
              <a:rPr lang="fr-FR" smtClean="0"/>
              <a:pPr/>
              <a:t>20/05/2025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2CF879-DA1F-4A05-FD05-3CC994452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898C34-1926-05BA-8D3F-031636BAA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448B45D5-E48B-409D-B21B-76839C0F7E43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6933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image" Target="../media/image7.png"/><Relationship Id="rId39" Type="http://schemas.openxmlformats.org/officeDocument/2006/relationships/image" Target="../media/image20.png"/><Relationship Id="rId21" Type="http://schemas.openxmlformats.org/officeDocument/2006/relationships/tags" Target="../tags/tag21.xml"/><Relationship Id="rId34" Type="http://schemas.openxmlformats.org/officeDocument/2006/relationships/image" Target="../media/image15.png"/><Relationship Id="rId42" Type="http://schemas.openxmlformats.org/officeDocument/2006/relationships/image" Target="../media/image23.jpeg"/><Relationship Id="rId47" Type="http://schemas.openxmlformats.org/officeDocument/2006/relationships/image" Target="../media/image28.jpg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image" Target="../media/image10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slideLayout" Target="../slideLayouts/slideLayout17.xml"/><Relationship Id="rId32" Type="http://schemas.openxmlformats.org/officeDocument/2006/relationships/image" Target="../media/image13.png"/><Relationship Id="rId37" Type="http://schemas.openxmlformats.org/officeDocument/2006/relationships/image" Target="../media/image18.png"/><Relationship Id="rId40" Type="http://schemas.openxmlformats.org/officeDocument/2006/relationships/image" Target="../media/image21.png"/><Relationship Id="rId45" Type="http://schemas.openxmlformats.org/officeDocument/2006/relationships/image" Target="../media/image26.jpe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image" Target="../media/image9.png"/><Relationship Id="rId36" Type="http://schemas.openxmlformats.org/officeDocument/2006/relationships/image" Target="../media/image17.jpe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image" Target="../media/image12.png"/><Relationship Id="rId44" Type="http://schemas.openxmlformats.org/officeDocument/2006/relationships/image" Target="../media/image25.jpe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image" Target="../media/image8.png"/><Relationship Id="rId30" Type="http://schemas.openxmlformats.org/officeDocument/2006/relationships/image" Target="../media/image11.png"/><Relationship Id="rId35" Type="http://schemas.openxmlformats.org/officeDocument/2006/relationships/image" Target="../media/image16.png"/><Relationship Id="rId43" Type="http://schemas.openxmlformats.org/officeDocument/2006/relationships/image" Target="../media/image24.jpeg"/><Relationship Id="rId48" Type="http://schemas.openxmlformats.org/officeDocument/2006/relationships/image" Target="../media/image29.png"/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notesSlide" Target="../notesSlides/notesSlide2.xml"/><Relationship Id="rId33" Type="http://schemas.openxmlformats.org/officeDocument/2006/relationships/image" Target="../media/image14.png"/><Relationship Id="rId38" Type="http://schemas.openxmlformats.org/officeDocument/2006/relationships/image" Target="../media/image19.jpeg"/><Relationship Id="rId46" Type="http://schemas.openxmlformats.org/officeDocument/2006/relationships/image" Target="../media/image27.jpeg"/><Relationship Id="rId20" Type="http://schemas.openxmlformats.org/officeDocument/2006/relationships/tags" Target="../tags/tag20.xml"/><Relationship Id="rId41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90FAD98F-285A-659F-CC82-4394ED496D4A}"/>
              </a:ext>
            </a:extLst>
          </p:cNvPr>
          <p:cNvSpPr txBox="1">
            <a:spLocks/>
          </p:cNvSpPr>
          <p:nvPr/>
        </p:nvSpPr>
        <p:spPr>
          <a:xfrm>
            <a:off x="766338" y="2371978"/>
            <a:ext cx="7894013" cy="14367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E4002B"/>
                </a:solidFill>
                <a:effectLst/>
                <a:uLnTx/>
                <a:uFillTx/>
                <a:latin typeface="Aptos Black" panose="020B0004020202020204" pitchFamily="34" charset="0"/>
                <a:ea typeface="+mj-ea"/>
                <a:cs typeface="Arial Black" panose="020B0604020202020204" pitchFamily="34" charset="0"/>
              </a:rPr>
              <a:t>HOLIDAY</a:t>
            </a:r>
          </a:p>
          <a:p>
            <a:pPr marL="0" marR="0" lvl="0" indent="0" algn="l" defTabSz="914400" rtl="0" eaLnBrk="1" fontAlgn="auto" latinLnBrk="0" hangingPunct="1">
              <a:lnSpc>
                <a:spcPts val="6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00239C"/>
                </a:solidFill>
                <a:effectLst/>
                <a:uLnTx/>
                <a:uFillTx/>
                <a:latin typeface="Aptos Black" panose="020B0004020202020204" pitchFamily="34" charset="0"/>
                <a:ea typeface="+mj-ea"/>
                <a:cs typeface="Arial Black" panose="020B0604020202020204" pitchFamily="34" charset="0"/>
              </a:rPr>
              <a:t>BAROMETR 2025</a:t>
            </a:r>
          </a:p>
        </p:txBody>
      </p:sp>
      <p:sp>
        <p:nvSpPr>
          <p:cNvPr id="3" name="Titre 5">
            <a:extLst>
              <a:ext uri="{FF2B5EF4-FFF2-40B4-BE49-F238E27FC236}">
                <a16:creationId xmlns:a16="http://schemas.microsoft.com/office/drawing/2014/main" id="{2477799E-D892-1583-44DC-52C72ACD2303}"/>
              </a:ext>
            </a:extLst>
          </p:cNvPr>
          <p:cNvSpPr txBox="1">
            <a:spLocks/>
          </p:cNvSpPr>
          <p:nvPr/>
        </p:nvSpPr>
        <p:spPr>
          <a:xfrm>
            <a:off x="819237" y="3891869"/>
            <a:ext cx="5470216" cy="16625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00239C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EVROPA, SEVERNÍ AMERIKA, STŘEDNÍ VÝCHOD, ASIE A OCEÁNIE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39C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 </a:t>
            </a:r>
          </a:p>
        </p:txBody>
      </p:sp>
      <p:pic>
        <p:nvPicPr>
          <p:cNvPr id="5" name="Image 4" descr="Une image contenant Graphique, texte, Police, graphisme&#10;&#10;Description générée automatiquement">
            <a:extLst>
              <a:ext uri="{FF2B5EF4-FFF2-40B4-BE49-F238E27FC236}">
                <a16:creationId xmlns:a16="http://schemas.microsoft.com/office/drawing/2014/main" id="{1F884045-486F-8FA5-670F-0D42749B732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7566" y="5830349"/>
            <a:ext cx="1381235" cy="843236"/>
          </a:xfrm>
          <a:prstGeom prst="rect">
            <a:avLst/>
          </a:prstGeom>
        </p:spPr>
      </p:pic>
      <p:pic>
        <p:nvPicPr>
          <p:cNvPr id="8" name="Graphique 8">
            <a:extLst>
              <a:ext uri="{FF2B5EF4-FFF2-40B4-BE49-F238E27FC236}">
                <a16:creationId xmlns:a16="http://schemas.microsoft.com/office/drawing/2014/main" id="{6AD5CE9A-BBDA-AF2E-669E-4B84A158361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5875" y="5975702"/>
            <a:ext cx="601691" cy="55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886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495996" y="42617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Holiday Barometr 2025</a:t>
            </a:r>
            <a:endParaRPr kumimoji="0" lang="en-GB" sz="3200" b="1" i="0" u="none" strike="noStrike" kern="1200" cap="none" spc="0" normalizeH="0" baseline="0" noProof="1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27" name="Groupe 726">
            <a:extLst>
              <a:ext uri="{FF2B5EF4-FFF2-40B4-BE49-F238E27FC236}">
                <a16:creationId xmlns:a16="http://schemas.microsoft.com/office/drawing/2014/main" id="{E0FAF35B-6FFA-1D9D-D3A2-4629E14BF367}"/>
              </a:ext>
            </a:extLst>
          </p:cNvPr>
          <p:cNvGrpSpPr/>
          <p:nvPr/>
        </p:nvGrpSpPr>
        <p:grpSpPr>
          <a:xfrm>
            <a:off x="2495996" y="1760354"/>
            <a:ext cx="9643264" cy="4077432"/>
            <a:chOff x="461711" y="1197211"/>
            <a:chExt cx="11723857" cy="4622393"/>
          </a:xfrm>
        </p:grpSpPr>
        <p:grpSp>
          <p:nvGrpSpPr>
            <p:cNvPr id="494" name="Groupe 493">
              <a:extLst>
                <a:ext uri="{FF2B5EF4-FFF2-40B4-BE49-F238E27FC236}">
                  <a16:creationId xmlns:a16="http://schemas.microsoft.com/office/drawing/2014/main" id="{96AE9B10-3B9F-2C78-4CCF-FE88C9891486}"/>
                </a:ext>
              </a:extLst>
            </p:cNvPr>
            <p:cNvGrpSpPr/>
            <p:nvPr/>
          </p:nvGrpSpPr>
          <p:grpSpPr>
            <a:xfrm>
              <a:off x="2640980" y="1197211"/>
              <a:ext cx="4244887" cy="3879982"/>
              <a:chOff x="3199241" y="1197211"/>
              <a:chExt cx="4244887" cy="3879982"/>
            </a:xfrm>
          </p:grpSpPr>
          <p:grpSp>
            <p:nvGrpSpPr>
              <p:cNvPr id="495" name="Groupe 494">
                <a:extLst>
                  <a:ext uri="{FF2B5EF4-FFF2-40B4-BE49-F238E27FC236}">
                    <a16:creationId xmlns:a16="http://schemas.microsoft.com/office/drawing/2014/main" id="{CC1498F9-D604-B7BB-D32B-BCFFE396E2CE}"/>
                  </a:ext>
                </a:extLst>
              </p:cNvPr>
              <p:cNvGrpSpPr/>
              <p:nvPr/>
            </p:nvGrpSpPr>
            <p:grpSpPr>
              <a:xfrm>
                <a:off x="4009402" y="1878075"/>
                <a:ext cx="3336224" cy="3199118"/>
                <a:chOff x="2651974" y="2777855"/>
                <a:chExt cx="3336803" cy="3199674"/>
              </a:xfrm>
            </p:grpSpPr>
            <p:sp>
              <p:nvSpPr>
                <p:cNvPr id="531" name="Freeform 190">
                  <a:extLst>
                    <a:ext uri="{FF2B5EF4-FFF2-40B4-BE49-F238E27FC236}">
                      <a16:creationId xmlns:a16="http://schemas.microsoft.com/office/drawing/2014/main" id="{3DCB4A4A-2FB3-16EB-1F46-7D34A690E4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90993" y="4410343"/>
                  <a:ext cx="339557" cy="235080"/>
                </a:xfrm>
                <a:custGeom>
                  <a:avLst/>
                  <a:gdLst>
                    <a:gd name="T0" fmla="*/ 11 w 52"/>
                    <a:gd name="T1" fmla="*/ 2 h 36"/>
                    <a:gd name="T2" fmla="*/ 0 w 52"/>
                    <a:gd name="T3" fmla="*/ 16 h 36"/>
                    <a:gd name="T4" fmla="*/ 6 w 52"/>
                    <a:gd name="T5" fmla="*/ 21 h 36"/>
                    <a:gd name="T6" fmla="*/ 6 w 52"/>
                    <a:gd name="T7" fmla="*/ 36 h 36"/>
                    <a:gd name="T8" fmla="*/ 42 w 52"/>
                    <a:gd name="T9" fmla="*/ 32 h 36"/>
                    <a:gd name="T10" fmla="*/ 52 w 52"/>
                    <a:gd name="T11" fmla="*/ 19 h 36"/>
                    <a:gd name="T12" fmla="*/ 49 w 52"/>
                    <a:gd name="T13" fmla="*/ 10 h 36"/>
                    <a:gd name="T14" fmla="*/ 47 w 52"/>
                    <a:gd name="T15" fmla="*/ 0 h 36"/>
                    <a:gd name="T16" fmla="*/ 11 w 52"/>
                    <a:gd name="T17" fmla="*/ 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" h="36">
                      <a:moveTo>
                        <a:pt x="11" y="2"/>
                      </a:moveTo>
                      <a:lnTo>
                        <a:pt x="0" y="16"/>
                      </a:lnTo>
                      <a:lnTo>
                        <a:pt x="6" y="21"/>
                      </a:lnTo>
                      <a:lnTo>
                        <a:pt x="6" y="36"/>
                      </a:lnTo>
                      <a:lnTo>
                        <a:pt x="42" y="32"/>
                      </a:lnTo>
                      <a:lnTo>
                        <a:pt x="52" y="19"/>
                      </a:lnTo>
                      <a:lnTo>
                        <a:pt x="49" y="10"/>
                      </a:lnTo>
                      <a:lnTo>
                        <a:pt x="47" y="0"/>
                      </a:lnTo>
                      <a:lnTo>
                        <a:pt x="11" y="2"/>
                      </a:lnTo>
                      <a:close/>
                    </a:path>
                  </a:pathLst>
                </a:custGeom>
                <a:solidFill>
                  <a:srgbClr val="176BAB"/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32" name="Freeform 194">
                  <a:extLst>
                    <a:ext uri="{FF2B5EF4-FFF2-40B4-BE49-F238E27FC236}">
                      <a16:creationId xmlns:a16="http://schemas.microsoft.com/office/drawing/2014/main" id="{C8DB18F9-F7DC-91E5-87D8-4094A9FB4E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90074" y="4168730"/>
                  <a:ext cx="555044" cy="241611"/>
                </a:xfrm>
                <a:custGeom>
                  <a:avLst/>
                  <a:gdLst>
                    <a:gd name="T0" fmla="*/ 32 w 50"/>
                    <a:gd name="T1" fmla="*/ 14 h 22"/>
                    <a:gd name="T2" fmla="*/ 46 w 50"/>
                    <a:gd name="T3" fmla="*/ 15 h 22"/>
                    <a:gd name="T4" fmla="*/ 50 w 50"/>
                    <a:gd name="T5" fmla="*/ 5 h 22"/>
                    <a:gd name="T6" fmla="*/ 15 w 50"/>
                    <a:gd name="T7" fmla="*/ 0 h 22"/>
                    <a:gd name="T8" fmla="*/ 0 w 50"/>
                    <a:gd name="T9" fmla="*/ 10 h 22"/>
                    <a:gd name="T10" fmla="*/ 1 w 50"/>
                    <a:gd name="T11" fmla="*/ 19 h 22"/>
                    <a:gd name="T12" fmla="*/ 14 w 50"/>
                    <a:gd name="T13" fmla="*/ 22 h 22"/>
                    <a:gd name="T14" fmla="*/ 32 w 50"/>
                    <a:gd name="T15" fmla="*/ 1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0" h="22">
                      <a:moveTo>
                        <a:pt x="32" y="14"/>
                      </a:moveTo>
                      <a:cubicBezTo>
                        <a:pt x="46" y="15"/>
                        <a:pt x="46" y="15"/>
                        <a:pt x="46" y="15"/>
                      </a:cubicBezTo>
                      <a:cubicBezTo>
                        <a:pt x="50" y="5"/>
                        <a:pt x="50" y="5"/>
                        <a:pt x="50" y="5"/>
                      </a:cubicBezTo>
                      <a:cubicBezTo>
                        <a:pt x="38" y="3"/>
                        <a:pt x="26" y="2"/>
                        <a:pt x="15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lnTo>
                        <a:pt x="32" y="14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33" name="Freeform 216">
                  <a:extLst>
                    <a:ext uri="{FF2B5EF4-FFF2-40B4-BE49-F238E27FC236}">
                      <a16:creationId xmlns:a16="http://schemas.microsoft.com/office/drawing/2014/main" id="{B3246D85-1440-1F4B-A45E-8194EF5933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3364" y="2777855"/>
                  <a:ext cx="764001" cy="1312517"/>
                </a:xfrm>
                <a:custGeom>
                  <a:avLst/>
                  <a:gdLst>
                    <a:gd name="T0" fmla="*/ 66 w 69"/>
                    <a:gd name="T1" fmla="*/ 95 h 119"/>
                    <a:gd name="T2" fmla="*/ 69 w 69"/>
                    <a:gd name="T3" fmla="*/ 85 h 119"/>
                    <a:gd name="T4" fmla="*/ 63 w 69"/>
                    <a:gd name="T5" fmla="*/ 82 h 119"/>
                    <a:gd name="T6" fmla="*/ 58 w 69"/>
                    <a:gd name="T7" fmla="*/ 86 h 119"/>
                    <a:gd name="T8" fmla="*/ 56 w 69"/>
                    <a:gd name="T9" fmla="*/ 85 h 119"/>
                    <a:gd name="T10" fmla="*/ 58 w 69"/>
                    <a:gd name="T11" fmla="*/ 77 h 119"/>
                    <a:gd name="T12" fmla="*/ 43 w 69"/>
                    <a:gd name="T13" fmla="*/ 57 h 119"/>
                    <a:gd name="T14" fmla="*/ 43 w 69"/>
                    <a:gd name="T15" fmla="*/ 51 h 119"/>
                    <a:gd name="T16" fmla="*/ 37 w 69"/>
                    <a:gd name="T17" fmla="*/ 43 h 119"/>
                    <a:gd name="T18" fmla="*/ 28 w 69"/>
                    <a:gd name="T19" fmla="*/ 42 h 119"/>
                    <a:gd name="T20" fmla="*/ 40 w 69"/>
                    <a:gd name="T21" fmla="*/ 21 h 119"/>
                    <a:gd name="T22" fmla="*/ 35 w 69"/>
                    <a:gd name="T23" fmla="*/ 18 h 119"/>
                    <a:gd name="T24" fmla="*/ 20 w 69"/>
                    <a:gd name="T25" fmla="*/ 19 h 119"/>
                    <a:gd name="T26" fmla="*/ 31 w 69"/>
                    <a:gd name="T27" fmla="*/ 1 h 119"/>
                    <a:gd name="T28" fmla="*/ 9 w 69"/>
                    <a:gd name="T29" fmla="*/ 0 h 119"/>
                    <a:gd name="T30" fmla="*/ 0 w 69"/>
                    <a:gd name="T31" fmla="*/ 33 h 119"/>
                    <a:gd name="T32" fmla="*/ 7 w 69"/>
                    <a:gd name="T33" fmla="*/ 34 h 119"/>
                    <a:gd name="T34" fmla="*/ 1 w 69"/>
                    <a:gd name="T35" fmla="*/ 37 h 119"/>
                    <a:gd name="T36" fmla="*/ 3 w 69"/>
                    <a:gd name="T37" fmla="*/ 50 h 119"/>
                    <a:gd name="T38" fmla="*/ 5 w 69"/>
                    <a:gd name="T39" fmla="*/ 45 h 119"/>
                    <a:gd name="T40" fmla="*/ 12 w 69"/>
                    <a:gd name="T41" fmla="*/ 42 h 119"/>
                    <a:gd name="T42" fmla="*/ 14 w 69"/>
                    <a:gd name="T43" fmla="*/ 46 h 119"/>
                    <a:gd name="T44" fmla="*/ 8 w 69"/>
                    <a:gd name="T45" fmla="*/ 50 h 119"/>
                    <a:gd name="T46" fmla="*/ 5 w 69"/>
                    <a:gd name="T47" fmla="*/ 59 h 119"/>
                    <a:gd name="T48" fmla="*/ 8 w 69"/>
                    <a:gd name="T49" fmla="*/ 62 h 119"/>
                    <a:gd name="T50" fmla="*/ 11 w 69"/>
                    <a:gd name="T51" fmla="*/ 56 h 119"/>
                    <a:gd name="T52" fmla="*/ 14 w 69"/>
                    <a:gd name="T53" fmla="*/ 59 h 119"/>
                    <a:gd name="T54" fmla="*/ 20 w 69"/>
                    <a:gd name="T55" fmla="*/ 54 h 119"/>
                    <a:gd name="T56" fmla="*/ 24 w 69"/>
                    <a:gd name="T57" fmla="*/ 58 h 119"/>
                    <a:gd name="T58" fmla="*/ 20 w 69"/>
                    <a:gd name="T59" fmla="*/ 65 h 119"/>
                    <a:gd name="T60" fmla="*/ 24 w 69"/>
                    <a:gd name="T61" fmla="*/ 69 h 119"/>
                    <a:gd name="T62" fmla="*/ 25 w 69"/>
                    <a:gd name="T63" fmla="*/ 76 h 119"/>
                    <a:gd name="T64" fmla="*/ 13 w 69"/>
                    <a:gd name="T65" fmla="*/ 82 h 119"/>
                    <a:gd name="T66" fmla="*/ 11 w 69"/>
                    <a:gd name="T67" fmla="*/ 86 h 119"/>
                    <a:gd name="T68" fmla="*/ 15 w 69"/>
                    <a:gd name="T69" fmla="*/ 85 h 119"/>
                    <a:gd name="T70" fmla="*/ 18 w 69"/>
                    <a:gd name="T71" fmla="*/ 91 h 119"/>
                    <a:gd name="T72" fmla="*/ 8 w 69"/>
                    <a:gd name="T73" fmla="*/ 99 h 119"/>
                    <a:gd name="T74" fmla="*/ 10 w 69"/>
                    <a:gd name="T75" fmla="*/ 102 h 119"/>
                    <a:gd name="T76" fmla="*/ 12 w 69"/>
                    <a:gd name="T77" fmla="*/ 101 h 119"/>
                    <a:gd name="T78" fmla="*/ 18 w 69"/>
                    <a:gd name="T79" fmla="*/ 103 h 119"/>
                    <a:gd name="T80" fmla="*/ 24 w 69"/>
                    <a:gd name="T81" fmla="*/ 99 h 119"/>
                    <a:gd name="T82" fmla="*/ 19 w 69"/>
                    <a:gd name="T83" fmla="*/ 106 h 119"/>
                    <a:gd name="T84" fmla="*/ 12 w 69"/>
                    <a:gd name="T85" fmla="*/ 107 h 119"/>
                    <a:gd name="T86" fmla="*/ 1 w 69"/>
                    <a:gd name="T87" fmla="*/ 117 h 119"/>
                    <a:gd name="T88" fmla="*/ 7 w 69"/>
                    <a:gd name="T89" fmla="*/ 119 h 119"/>
                    <a:gd name="T90" fmla="*/ 12 w 69"/>
                    <a:gd name="T91" fmla="*/ 114 h 119"/>
                    <a:gd name="T92" fmla="*/ 18 w 69"/>
                    <a:gd name="T93" fmla="*/ 114 h 119"/>
                    <a:gd name="T94" fmla="*/ 20 w 69"/>
                    <a:gd name="T95" fmla="*/ 116 h 119"/>
                    <a:gd name="T96" fmla="*/ 23 w 69"/>
                    <a:gd name="T97" fmla="*/ 111 h 119"/>
                    <a:gd name="T98" fmla="*/ 28 w 69"/>
                    <a:gd name="T99" fmla="*/ 110 h 119"/>
                    <a:gd name="T100" fmla="*/ 34 w 69"/>
                    <a:gd name="T101" fmla="*/ 113 h 119"/>
                    <a:gd name="T102" fmla="*/ 43 w 69"/>
                    <a:gd name="T103" fmla="*/ 108 h 119"/>
                    <a:gd name="T104" fmla="*/ 50 w 69"/>
                    <a:gd name="T105" fmla="*/ 109 h 119"/>
                    <a:gd name="T106" fmla="*/ 59 w 69"/>
                    <a:gd name="T107" fmla="*/ 108 h 119"/>
                    <a:gd name="T108" fmla="*/ 64 w 69"/>
                    <a:gd name="T109" fmla="*/ 103 h 119"/>
                    <a:gd name="T110" fmla="*/ 65 w 69"/>
                    <a:gd name="T111" fmla="*/ 101 h 119"/>
                    <a:gd name="T112" fmla="*/ 57 w 69"/>
                    <a:gd name="T113" fmla="*/ 100 h 119"/>
                    <a:gd name="T114" fmla="*/ 59 w 69"/>
                    <a:gd name="T115" fmla="*/ 96 h 119"/>
                    <a:gd name="T116" fmla="*/ 66 w 69"/>
                    <a:gd name="T117" fmla="*/ 95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69" h="119">
                      <a:moveTo>
                        <a:pt x="66" y="95"/>
                      </a:moveTo>
                      <a:cubicBezTo>
                        <a:pt x="69" y="85"/>
                        <a:pt x="69" y="85"/>
                        <a:pt x="69" y="85"/>
                      </a:cubicBezTo>
                      <a:cubicBezTo>
                        <a:pt x="63" y="82"/>
                        <a:pt x="63" y="82"/>
                        <a:pt x="63" y="82"/>
                      </a:cubicBezTo>
                      <a:cubicBezTo>
                        <a:pt x="58" y="86"/>
                        <a:pt x="58" y="86"/>
                        <a:pt x="58" y="86"/>
                      </a:cubicBezTo>
                      <a:cubicBezTo>
                        <a:pt x="56" y="85"/>
                        <a:pt x="56" y="85"/>
                        <a:pt x="56" y="85"/>
                      </a:cubicBezTo>
                      <a:cubicBezTo>
                        <a:pt x="58" y="77"/>
                        <a:pt x="58" y="77"/>
                        <a:pt x="58" y="77"/>
                      </a:cubicBezTo>
                      <a:cubicBezTo>
                        <a:pt x="53" y="71"/>
                        <a:pt x="48" y="64"/>
                        <a:pt x="43" y="57"/>
                      </a:cubicBezTo>
                      <a:cubicBezTo>
                        <a:pt x="43" y="51"/>
                        <a:pt x="43" y="51"/>
                        <a:pt x="43" y="51"/>
                      </a:cubicBezTo>
                      <a:cubicBezTo>
                        <a:pt x="37" y="43"/>
                        <a:pt x="37" y="43"/>
                        <a:pt x="37" y="43"/>
                      </a:cubicBezTo>
                      <a:cubicBezTo>
                        <a:pt x="28" y="42"/>
                        <a:pt x="28" y="42"/>
                        <a:pt x="28" y="42"/>
                      </a:cubicBezTo>
                      <a:cubicBezTo>
                        <a:pt x="32" y="35"/>
                        <a:pt x="36" y="27"/>
                        <a:pt x="40" y="21"/>
                      </a:cubicBezTo>
                      <a:cubicBezTo>
                        <a:pt x="35" y="18"/>
                        <a:pt x="35" y="18"/>
                        <a:pt x="35" y="18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4" y="13"/>
                        <a:pt x="28" y="7"/>
                        <a:pt x="31" y="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6" y="10"/>
                        <a:pt x="3" y="21"/>
                        <a:pt x="0" y="33"/>
                      </a:cubicBezTo>
                      <a:cubicBezTo>
                        <a:pt x="7" y="34"/>
                        <a:pt x="7" y="34"/>
                        <a:pt x="7" y="34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3" y="50"/>
                        <a:pt x="3" y="50"/>
                        <a:pt x="3" y="50"/>
                      </a:cubicBezTo>
                      <a:cubicBezTo>
                        <a:pt x="5" y="45"/>
                        <a:pt x="5" y="45"/>
                        <a:pt x="5" y="45"/>
                      </a:cubicBezTo>
                      <a:cubicBezTo>
                        <a:pt x="12" y="42"/>
                        <a:pt x="12" y="42"/>
                        <a:pt x="12" y="42"/>
                      </a:cubicBezTo>
                      <a:cubicBezTo>
                        <a:pt x="14" y="46"/>
                        <a:pt x="14" y="46"/>
                        <a:pt x="14" y="46"/>
                      </a:cubicBezTo>
                      <a:cubicBezTo>
                        <a:pt x="8" y="50"/>
                        <a:pt x="8" y="50"/>
                        <a:pt x="8" y="50"/>
                      </a:cubicBezTo>
                      <a:cubicBezTo>
                        <a:pt x="5" y="59"/>
                        <a:pt x="5" y="59"/>
                        <a:pt x="5" y="59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11" y="56"/>
                        <a:pt x="11" y="56"/>
                        <a:pt x="11" y="56"/>
                      </a:cubicBezTo>
                      <a:cubicBezTo>
                        <a:pt x="14" y="59"/>
                        <a:pt x="14" y="59"/>
                        <a:pt x="14" y="59"/>
                      </a:cubicBezTo>
                      <a:cubicBezTo>
                        <a:pt x="20" y="54"/>
                        <a:pt x="20" y="54"/>
                        <a:pt x="20" y="54"/>
                      </a:cubicBezTo>
                      <a:cubicBezTo>
                        <a:pt x="24" y="58"/>
                        <a:pt x="24" y="58"/>
                        <a:pt x="24" y="58"/>
                      </a:cubicBezTo>
                      <a:cubicBezTo>
                        <a:pt x="20" y="65"/>
                        <a:pt x="20" y="65"/>
                        <a:pt x="20" y="65"/>
                      </a:cubicBezTo>
                      <a:cubicBezTo>
                        <a:pt x="24" y="69"/>
                        <a:pt x="24" y="69"/>
                        <a:pt x="24" y="69"/>
                      </a:cubicBezTo>
                      <a:cubicBezTo>
                        <a:pt x="25" y="76"/>
                        <a:pt x="25" y="76"/>
                        <a:pt x="25" y="76"/>
                      </a:cubicBezTo>
                      <a:cubicBezTo>
                        <a:pt x="13" y="82"/>
                        <a:pt x="13" y="82"/>
                        <a:pt x="13" y="82"/>
                      </a:cubicBezTo>
                      <a:cubicBezTo>
                        <a:pt x="11" y="86"/>
                        <a:pt x="11" y="86"/>
                        <a:pt x="11" y="86"/>
                      </a:cubicBezTo>
                      <a:cubicBezTo>
                        <a:pt x="15" y="85"/>
                        <a:pt x="15" y="85"/>
                        <a:pt x="15" y="85"/>
                      </a:cubicBezTo>
                      <a:cubicBezTo>
                        <a:pt x="18" y="91"/>
                        <a:pt x="18" y="91"/>
                        <a:pt x="18" y="91"/>
                      </a:cubicBezTo>
                      <a:cubicBezTo>
                        <a:pt x="8" y="99"/>
                        <a:pt x="8" y="99"/>
                        <a:pt x="8" y="99"/>
                      </a:cubicBezTo>
                      <a:cubicBezTo>
                        <a:pt x="10" y="102"/>
                        <a:pt x="10" y="102"/>
                        <a:pt x="10" y="102"/>
                      </a:cubicBezTo>
                      <a:cubicBezTo>
                        <a:pt x="12" y="101"/>
                        <a:pt x="12" y="101"/>
                        <a:pt x="12" y="101"/>
                      </a:cubicBezTo>
                      <a:cubicBezTo>
                        <a:pt x="18" y="103"/>
                        <a:pt x="18" y="103"/>
                        <a:pt x="18" y="103"/>
                      </a:cubicBezTo>
                      <a:cubicBezTo>
                        <a:pt x="24" y="99"/>
                        <a:pt x="24" y="99"/>
                        <a:pt x="24" y="99"/>
                      </a:cubicBezTo>
                      <a:cubicBezTo>
                        <a:pt x="19" y="106"/>
                        <a:pt x="19" y="106"/>
                        <a:pt x="19" y="106"/>
                      </a:cubicBezTo>
                      <a:cubicBezTo>
                        <a:pt x="12" y="107"/>
                        <a:pt x="12" y="107"/>
                        <a:pt x="12" y="107"/>
                      </a:cubicBezTo>
                      <a:cubicBezTo>
                        <a:pt x="1" y="117"/>
                        <a:pt x="1" y="117"/>
                        <a:pt x="1" y="117"/>
                      </a:cubicBezTo>
                      <a:cubicBezTo>
                        <a:pt x="7" y="119"/>
                        <a:pt x="7" y="119"/>
                        <a:pt x="7" y="119"/>
                      </a:cubicBezTo>
                      <a:cubicBezTo>
                        <a:pt x="12" y="114"/>
                        <a:pt x="12" y="114"/>
                        <a:pt x="12" y="114"/>
                      </a:cubicBezTo>
                      <a:cubicBezTo>
                        <a:pt x="18" y="114"/>
                        <a:pt x="18" y="114"/>
                        <a:pt x="18" y="114"/>
                      </a:cubicBezTo>
                      <a:cubicBezTo>
                        <a:pt x="20" y="116"/>
                        <a:pt x="20" y="116"/>
                        <a:pt x="20" y="116"/>
                      </a:cubicBezTo>
                      <a:cubicBezTo>
                        <a:pt x="23" y="111"/>
                        <a:pt x="23" y="111"/>
                        <a:pt x="23" y="111"/>
                      </a:cubicBezTo>
                      <a:cubicBezTo>
                        <a:pt x="28" y="110"/>
                        <a:pt x="28" y="110"/>
                        <a:pt x="28" y="110"/>
                      </a:cubicBezTo>
                      <a:cubicBezTo>
                        <a:pt x="34" y="113"/>
                        <a:pt x="34" y="113"/>
                        <a:pt x="34" y="113"/>
                      </a:cubicBezTo>
                      <a:cubicBezTo>
                        <a:pt x="43" y="108"/>
                        <a:pt x="43" y="108"/>
                        <a:pt x="43" y="108"/>
                      </a:cubicBezTo>
                      <a:cubicBezTo>
                        <a:pt x="45" y="108"/>
                        <a:pt x="48" y="109"/>
                        <a:pt x="50" y="109"/>
                      </a:cubicBezTo>
                      <a:cubicBezTo>
                        <a:pt x="53" y="109"/>
                        <a:pt x="56" y="109"/>
                        <a:pt x="59" y="108"/>
                      </a:cubicBezTo>
                      <a:cubicBezTo>
                        <a:pt x="64" y="103"/>
                        <a:pt x="64" y="103"/>
                        <a:pt x="64" y="103"/>
                      </a:cubicBezTo>
                      <a:cubicBezTo>
                        <a:pt x="65" y="101"/>
                        <a:pt x="65" y="101"/>
                        <a:pt x="65" y="101"/>
                      </a:cubicBezTo>
                      <a:cubicBezTo>
                        <a:pt x="57" y="100"/>
                        <a:pt x="57" y="100"/>
                        <a:pt x="57" y="100"/>
                      </a:cubicBezTo>
                      <a:cubicBezTo>
                        <a:pt x="59" y="96"/>
                        <a:pt x="59" y="96"/>
                        <a:pt x="59" y="96"/>
                      </a:cubicBezTo>
                      <a:lnTo>
                        <a:pt x="66" y="95"/>
                      </a:lnTo>
                      <a:close/>
                    </a:path>
                  </a:pathLst>
                </a:custGeom>
                <a:solidFill>
                  <a:srgbClr val="176BAB"/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34" name="Freeform 217">
                  <a:extLst>
                    <a:ext uri="{FF2B5EF4-FFF2-40B4-BE49-F238E27FC236}">
                      <a16:creationId xmlns:a16="http://schemas.microsoft.com/office/drawing/2014/main" id="{FBF945EC-B1AC-F3F3-0EEB-48CED93C77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87054" y="3365549"/>
                  <a:ext cx="208958" cy="182838"/>
                </a:xfrm>
                <a:custGeom>
                  <a:avLst/>
                  <a:gdLst>
                    <a:gd name="T0" fmla="*/ 8 w 32"/>
                    <a:gd name="T1" fmla="*/ 0 h 28"/>
                    <a:gd name="T2" fmla="*/ 0 w 32"/>
                    <a:gd name="T3" fmla="*/ 13 h 28"/>
                    <a:gd name="T4" fmla="*/ 0 w 32"/>
                    <a:gd name="T5" fmla="*/ 18 h 28"/>
                    <a:gd name="T6" fmla="*/ 8 w 32"/>
                    <a:gd name="T7" fmla="*/ 28 h 28"/>
                    <a:gd name="T8" fmla="*/ 13 w 32"/>
                    <a:gd name="T9" fmla="*/ 23 h 28"/>
                    <a:gd name="T10" fmla="*/ 17 w 32"/>
                    <a:gd name="T11" fmla="*/ 28 h 28"/>
                    <a:gd name="T12" fmla="*/ 30 w 32"/>
                    <a:gd name="T13" fmla="*/ 27 h 28"/>
                    <a:gd name="T14" fmla="*/ 32 w 32"/>
                    <a:gd name="T15" fmla="*/ 23 h 28"/>
                    <a:gd name="T16" fmla="*/ 20 w 32"/>
                    <a:gd name="T17" fmla="*/ 1 h 28"/>
                    <a:gd name="T18" fmla="*/ 10 w 32"/>
                    <a:gd name="T19" fmla="*/ 3 h 28"/>
                    <a:gd name="T20" fmla="*/ 8 w 32"/>
                    <a:gd name="T2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2" h="28">
                      <a:moveTo>
                        <a:pt x="8" y="0"/>
                      </a:moveTo>
                      <a:lnTo>
                        <a:pt x="0" y="13"/>
                      </a:lnTo>
                      <a:lnTo>
                        <a:pt x="0" y="18"/>
                      </a:lnTo>
                      <a:lnTo>
                        <a:pt x="8" y="28"/>
                      </a:lnTo>
                      <a:lnTo>
                        <a:pt x="13" y="23"/>
                      </a:lnTo>
                      <a:lnTo>
                        <a:pt x="17" y="28"/>
                      </a:lnTo>
                      <a:lnTo>
                        <a:pt x="30" y="27"/>
                      </a:lnTo>
                      <a:lnTo>
                        <a:pt x="32" y="23"/>
                      </a:lnTo>
                      <a:lnTo>
                        <a:pt x="20" y="1"/>
                      </a:lnTo>
                      <a:lnTo>
                        <a:pt x="10" y="3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176BAB"/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35" name="Freeform 219">
                  <a:extLst>
                    <a:ext uri="{FF2B5EF4-FFF2-40B4-BE49-F238E27FC236}">
                      <a16:creationId xmlns:a16="http://schemas.microsoft.com/office/drawing/2014/main" id="{19B99EB7-60BB-CA64-CA98-8F764E0E97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85219" y="3959773"/>
                  <a:ext cx="574636" cy="319967"/>
                </a:xfrm>
                <a:custGeom>
                  <a:avLst/>
                  <a:gdLst>
                    <a:gd name="T0" fmla="*/ 13 w 52"/>
                    <a:gd name="T1" fmla="*/ 0 h 29"/>
                    <a:gd name="T2" fmla="*/ 1 w 52"/>
                    <a:gd name="T3" fmla="*/ 4 h 29"/>
                    <a:gd name="T4" fmla="*/ 0 w 52"/>
                    <a:gd name="T5" fmla="*/ 5 h 29"/>
                    <a:gd name="T6" fmla="*/ 2 w 52"/>
                    <a:gd name="T7" fmla="*/ 14 h 29"/>
                    <a:gd name="T8" fmla="*/ 3 w 52"/>
                    <a:gd name="T9" fmla="*/ 15 h 29"/>
                    <a:gd name="T10" fmla="*/ 8 w 52"/>
                    <a:gd name="T11" fmla="*/ 25 h 29"/>
                    <a:gd name="T12" fmla="*/ 9 w 52"/>
                    <a:gd name="T13" fmla="*/ 27 h 29"/>
                    <a:gd name="T14" fmla="*/ 13 w 52"/>
                    <a:gd name="T15" fmla="*/ 29 h 29"/>
                    <a:gd name="T16" fmla="*/ 19 w 52"/>
                    <a:gd name="T17" fmla="*/ 27 h 29"/>
                    <a:gd name="T18" fmla="*/ 37 w 52"/>
                    <a:gd name="T19" fmla="*/ 29 h 29"/>
                    <a:gd name="T20" fmla="*/ 52 w 52"/>
                    <a:gd name="T21" fmla="*/ 19 h 29"/>
                    <a:gd name="T22" fmla="*/ 23 w 52"/>
                    <a:gd name="T23" fmla="*/ 1 h 29"/>
                    <a:gd name="T24" fmla="*/ 22 w 52"/>
                    <a:gd name="T25" fmla="*/ 1 h 29"/>
                    <a:gd name="T26" fmla="*/ 21 w 52"/>
                    <a:gd name="T27" fmla="*/ 1 h 29"/>
                    <a:gd name="T28" fmla="*/ 13 w 52"/>
                    <a:gd name="T2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2" h="29">
                      <a:moveTo>
                        <a:pt x="13" y="0"/>
                      </a:moveTo>
                      <a:cubicBezTo>
                        <a:pt x="8" y="2"/>
                        <a:pt x="5" y="3"/>
                        <a:pt x="1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8"/>
                        <a:pt x="1" y="11"/>
                        <a:pt x="2" y="14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4" y="19"/>
                        <a:pt x="6" y="21"/>
                        <a:pt x="8" y="25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37" y="29"/>
                        <a:pt x="37" y="29"/>
                        <a:pt x="37" y="29"/>
                      </a:cubicBezTo>
                      <a:cubicBezTo>
                        <a:pt x="52" y="19"/>
                        <a:pt x="52" y="19"/>
                        <a:pt x="52" y="19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3" y="0"/>
                        <a:pt x="22" y="0"/>
                        <a:pt x="22" y="1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18" y="0"/>
                        <a:pt x="16" y="0"/>
                        <a:pt x="13" y="0"/>
                      </a:cubicBezTo>
                      <a:close/>
                    </a:path>
                  </a:pathLst>
                </a:custGeom>
                <a:solidFill>
                  <a:srgbClr val="176BAB"/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36" name="Freeform 220">
                  <a:extLst>
                    <a:ext uri="{FF2B5EF4-FFF2-40B4-BE49-F238E27FC236}">
                      <a16:creationId xmlns:a16="http://schemas.microsoft.com/office/drawing/2014/main" id="{92025142-2E22-BF0A-9A0F-123C96CD99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9924" y="5206995"/>
                  <a:ext cx="267725" cy="666055"/>
                </a:xfrm>
                <a:custGeom>
                  <a:avLst/>
                  <a:gdLst>
                    <a:gd name="T0" fmla="*/ 21 w 24"/>
                    <a:gd name="T1" fmla="*/ 11 h 60"/>
                    <a:gd name="T2" fmla="*/ 22 w 24"/>
                    <a:gd name="T3" fmla="*/ 0 h 60"/>
                    <a:gd name="T4" fmla="*/ 8 w 24"/>
                    <a:gd name="T5" fmla="*/ 1 h 60"/>
                    <a:gd name="T6" fmla="*/ 0 w 24"/>
                    <a:gd name="T7" fmla="*/ 35 h 60"/>
                    <a:gd name="T8" fmla="*/ 1 w 24"/>
                    <a:gd name="T9" fmla="*/ 42 h 60"/>
                    <a:gd name="T10" fmla="*/ 4 w 24"/>
                    <a:gd name="T11" fmla="*/ 41 h 60"/>
                    <a:gd name="T12" fmla="*/ 7 w 24"/>
                    <a:gd name="T13" fmla="*/ 44 h 60"/>
                    <a:gd name="T14" fmla="*/ 6 w 24"/>
                    <a:gd name="T15" fmla="*/ 53 h 60"/>
                    <a:gd name="T16" fmla="*/ 4 w 24"/>
                    <a:gd name="T17" fmla="*/ 59 h 60"/>
                    <a:gd name="T18" fmla="*/ 11 w 24"/>
                    <a:gd name="T19" fmla="*/ 58 h 60"/>
                    <a:gd name="T20" fmla="*/ 16 w 24"/>
                    <a:gd name="T21" fmla="*/ 60 h 60"/>
                    <a:gd name="T22" fmla="*/ 21 w 24"/>
                    <a:gd name="T23" fmla="*/ 58 h 60"/>
                    <a:gd name="T24" fmla="*/ 24 w 24"/>
                    <a:gd name="T25" fmla="*/ 58 h 60"/>
                    <a:gd name="T26" fmla="*/ 22 w 24"/>
                    <a:gd name="T27" fmla="*/ 39 h 60"/>
                    <a:gd name="T28" fmla="*/ 18 w 24"/>
                    <a:gd name="T29" fmla="*/ 28 h 60"/>
                    <a:gd name="T30" fmla="*/ 22 w 24"/>
                    <a:gd name="T31" fmla="*/ 26 h 60"/>
                    <a:gd name="T32" fmla="*/ 21 w 24"/>
                    <a:gd name="T33" fmla="*/ 1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4" h="60">
                      <a:moveTo>
                        <a:pt x="21" y="11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18"/>
                        <a:pt x="5" y="29"/>
                        <a:pt x="0" y="35"/>
                      </a:cubicBezTo>
                      <a:cubicBezTo>
                        <a:pt x="1" y="42"/>
                        <a:pt x="1" y="42"/>
                        <a:pt x="1" y="42"/>
                      </a:cubicBezTo>
                      <a:cubicBezTo>
                        <a:pt x="4" y="41"/>
                        <a:pt x="4" y="41"/>
                        <a:pt x="4" y="41"/>
                      </a:cubicBezTo>
                      <a:cubicBezTo>
                        <a:pt x="7" y="44"/>
                        <a:pt x="7" y="44"/>
                        <a:pt x="7" y="44"/>
                      </a:cubicBezTo>
                      <a:cubicBezTo>
                        <a:pt x="6" y="53"/>
                        <a:pt x="6" y="53"/>
                        <a:pt x="6" y="53"/>
                      </a:cubicBezTo>
                      <a:cubicBezTo>
                        <a:pt x="4" y="59"/>
                        <a:pt x="4" y="59"/>
                        <a:pt x="4" y="59"/>
                      </a:cubicBezTo>
                      <a:cubicBezTo>
                        <a:pt x="11" y="58"/>
                        <a:pt x="11" y="58"/>
                        <a:pt x="11" y="58"/>
                      </a:cubicBezTo>
                      <a:cubicBezTo>
                        <a:pt x="16" y="60"/>
                        <a:pt x="16" y="60"/>
                        <a:pt x="16" y="60"/>
                      </a:cubicBezTo>
                      <a:cubicBezTo>
                        <a:pt x="21" y="58"/>
                        <a:pt x="21" y="58"/>
                        <a:pt x="21" y="58"/>
                      </a:cubicBezTo>
                      <a:cubicBezTo>
                        <a:pt x="24" y="58"/>
                        <a:pt x="24" y="58"/>
                        <a:pt x="24" y="58"/>
                      </a:cubicBezTo>
                      <a:cubicBezTo>
                        <a:pt x="22" y="39"/>
                        <a:pt x="22" y="39"/>
                        <a:pt x="22" y="39"/>
                      </a:cubicBez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lnTo>
                        <a:pt x="21" y="11"/>
                      </a:lnTo>
                      <a:close/>
                    </a:path>
                  </a:pathLst>
                </a:custGeom>
                <a:solidFill>
                  <a:srgbClr val="176BAB"/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37" name="Freeform 221">
                  <a:extLst>
                    <a:ext uri="{FF2B5EF4-FFF2-40B4-BE49-F238E27FC236}">
                      <a16:creationId xmlns:a16="http://schemas.microsoft.com/office/drawing/2014/main" id="{C89798F0-B498-B54D-A741-3C6B619C35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8876" y="3417788"/>
                  <a:ext cx="959901" cy="809712"/>
                </a:xfrm>
                <a:custGeom>
                  <a:avLst/>
                  <a:gdLst>
                    <a:gd name="T0" fmla="*/ 42 w 87"/>
                    <a:gd name="T1" fmla="*/ 0 h 73"/>
                    <a:gd name="T2" fmla="*/ 38 w 87"/>
                    <a:gd name="T3" fmla="*/ 0 h 73"/>
                    <a:gd name="T4" fmla="*/ 1 w 87"/>
                    <a:gd name="T5" fmla="*/ 16 h 73"/>
                    <a:gd name="T6" fmla="*/ 0 w 87"/>
                    <a:gd name="T7" fmla="*/ 49 h 73"/>
                    <a:gd name="T8" fmla="*/ 8 w 87"/>
                    <a:gd name="T9" fmla="*/ 50 h 73"/>
                    <a:gd name="T10" fmla="*/ 9 w 87"/>
                    <a:gd name="T11" fmla="*/ 50 h 73"/>
                    <a:gd name="T12" fmla="*/ 10 w 87"/>
                    <a:gd name="T13" fmla="*/ 50 h 73"/>
                    <a:gd name="T14" fmla="*/ 39 w 87"/>
                    <a:gd name="T15" fmla="*/ 68 h 73"/>
                    <a:gd name="T16" fmla="*/ 74 w 87"/>
                    <a:gd name="T17" fmla="*/ 73 h 73"/>
                    <a:gd name="T18" fmla="*/ 74 w 87"/>
                    <a:gd name="T19" fmla="*/ 65 h 73"/>
                    <a:gd name="T20" fmla="*/ 87 w 87"/>
                    <a:gd name="T21" fmla="*/ 51 h 73"/>
                    <a:gd name="T22" fmla="*/ 86 w 87"/>
                    <a:gd name="T23" fmla="*/ 47 h 73"/>
                    <a:gd name="T24" fmla="*/ 82 w 87"/>
                    <a:gd name="T25" fmla="*/ 42 h 73"/>
                    <a:gd name="T26" fmla="*/ 82 w 87"/>
                    <a:gd name="T27" fmla="*/ 37 h 73"/>
                    <a:gd name="T28" fmla="*/ 86 w 87"/>
                    <a:gd name="T29" fmla="*/ 24 h 73"/>
                    <a:gd name="T30" fmla="*/ 86 w 87"/>
                    <a:gd name="T31" fmla="*/ 24 h 73"/>
                    <a:gd name="T32" fmla="*/ 84 w 87"/>
                    <a:gd name="T33" fmla="*/ 19 h 73"/>
                    <a:gd name="T34" fmla="*/ 80 w 87"/>
                    <a:gd name="T35" fmla="*/ 12 h 73"/>
                    <a:gd name="T36" fmla="*/ 80 w 87"/>
                    <a:gd name="T37" fmla="*/ 11 h 73"/>
                    <a:gd name="T38" fmla="*/ 78 w 87"/>
                    <a:gd name="T39" fmla="*/ 9 h 73"/>
                    <a:gd name="T40" fmla="*/ 78 w 87"/>
                    <a:gd name="T41" fmla="*/ 9 h 73"/>
                    <a:gd name="T42" fmla="*/ 77 w 87"/>
                    <a:gd name="T43" fmla="*/ 9 h 73"/>
                    <a:gd name="T44" fmla="*/ 71 w 87"/>
                    <a:gd name="T45" fmla="*/ 6 h 73"/>
                    <a:gd name="T46" fmla="*/ 56 w 87"/>
                    <a:gd name="T47" fmla="*/ 5 h 73"/>
                    <a:gd name="T48" fmla="*/ 52 w 87"/>
                    <a:gd name="T49" fmla="*/ 4 h 73"/>
                    <a:gd name="T50" fmla="*/ 45 w 87"/>
                    <a:gd name="T51" fmla="*/ 8 h 73"/>
                    <a:gd name="T52" fmla="*/ 40 w 87"/>
                    <a:gd name="T53" fmla="*/ 4 h 73"/>
                    <a:gd name="T54" fmla="*/ 42 w 87"/>
                    <a:gd name="T55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87" h="73">
                      <a:moveTo>
                        <a:pt x="42" y="0"/>
                      </a:moveTo>
                      <a:cubicBezTo>
                        <a:pt x="40" y="0"/>
                        <a:pt x="39" y="0"/>
                        <a:pt x="38" y="0"/>
                      </a:cubicBezTo>
                      <a:cubicBezTo>
                        <a:pt x="25" y="5"/>
                        <a:pt x="13" y="10"/>
                        <a:pt x="1" y="16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8" y="50"/>
                        <a:pt x="8" y="50"/>
                        <a:pt x="8" y="50"/>
                      </a:cubicBezTo>
                      <a:cubicBezTo>
                        <a:pt x="9" y="50"/>
                        <a:pt x="9" y="50"/>
                        <a:pt x="9" y="50"/>
                      </a:cubicBezTo>
                      <a:cubicBezTo>
                        <a:pt x="9" y="49"/>
                        <a:pt x="10" y="49"/>
                        <a:pt x="10" y="50"/>
                      </a:cubicBezTo>
                      <a:cubicBezTo>
                        <a:pt x="39" y="68"/>
                        <a:pt x="39" y="68"/>
                        <a:pt x="39" y="68"/>
                      </a:cubicBezTo>
                      <a:cubicBezTo>
                        <a:pt x="50" y="70"/>
                        <a:pt x="62" y="71"/>
                        <a:pt x="74" y="73"/>
                      </a:cubicBezTo>
                      <a:cubicBezTo>
                        <a:pt x="74" y="65"/>
                        <a:pt x="74" y="65"/>
                        <a:pt x="74" y="65"/>
                      </a:cubicBezTo>
                      <a:cubicBezTo>
                        <a:pt x="87" y="51"/>
                        <a:pt x="87" y="51"/>
                        <a:pt x="87" y="51"/>
                      </a:cubicBezTo>
                      <a:cubicBezTo>
                        <a:pt x="86" y="47"/>
                        <a:pt x="86" y="47"/>
                        <a:pt x="86" y="47"/>
                      </a:cubicBezTo>
                      <a:cubicBezTo>
                        <a:pt x="82" y="42"/>
                        <a:pt x="82" y="42"/>
                        <a:pt x="82" y="42"/>
                      </a:cubicBezTo>
                      <a:cubicBezTo>
                        <a:pt x="82" y="37"/>
                        <a:pt x="82" y="37"/>
                        <a:pt x="82" y="37"/>
                      </a:cubicBezTo>
                      <a:cubicBezTo>
                        <a:pt x="86" y="24"/>
                        <a:pt x="86" y="24"/>
                        <a:pt x="86" y="24"/>
                      </a:cubicBezTo>
                      <a:cubicBezTo>
                        <a:pt x="86" y="24"/>
                        <a:pt x="86" y="24"/>
                        <a:pt x="86" y="24"/>
                      </a:cubicBezTo>
                      <a:cubicBezTo>
                        <a:pt x="85" y="22"/>
                        <a:pt x="85" y="21"/>
                        <a:pt x="84" y="19"/>
                      </a:cubicBezTo>
                      <a:cubicBezTo>
                        <a:pt x="83" y="17"/>
                        <a:pt x="82" y="14"/>
                        <a:pt x="80" y="12"/>
                      </a:cubicBezTo>
                      <a:cubicBezTo>
                        <a:pt x="80" y="11"/>
                        <a:pt x="80" y="11"/>
                        <a:pt x="80" y="11"/>
                      </a:cubicBezTo>
                      <a:cubicBezTo>
                        <a:pt x="79" y="10"/>
                        <a:pt x="79" y="10"/>
                        <a:pt x="78" y="9"/>
                      </a:cubicBezTo>
                      <a:cubicBezTo>
                        <a:pt x="78" y="9"/>
                        <a:pt x="78" y="9"/>
                        <a:pt x="78" y="9"/>
                      </a:cubicBezTo>
                      <a:cubicBezTo>
                        <a:pt x="77" y="9"/>
                        <a:pt x="77" y="9"/>
                        <a:pt x="77" y="9"/>
                      </a:cubicBezTo>
                      <a:cubicBezTo>
                        <a:pt x="75" y="7"/>
                        <a:pt x="73" y="6"/>
                        <a:pt x="71" y="6"/>
                      </a:cubicBezTo>
                      <a:cubicBezTo>
                        <a:pt x="66" y="5"/>
                        <a:pt x="61" y="5"/>
                        <a:pt x="56" y="5"/>
                      </a:cubicBezTo>
                      <a:cubicBezTo>
                        <a:pt x="52" y="4"/>
                        <a:pt x="52" y="4"/>
                        <a:pt x="52" y="4"/>
                      </a:cubicBezTo>
                      <a:cubicBezTo>
                        <a:pt x="45" y="8"/>
                        <a:pt x="45" y="8"/>
                        <a:pt x="45" y="8"/>
                      </a:cubicBezTo>
                      <a:cubicBezTo>
                        <a:pt x="40" y="4"/>
                        <a:pt x="40" y="4"/>
                        <a:pt x="40" y="4"/>
                      </a:cubicBez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176BAB"/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38" name="Freeform 222">
                  <a:extLst>
                    <a:ext uri="{FF2B5EF4-FFF2-40B4-BE49-F238E27FC236}">
                      <a16:creationId xmlns:a16="http://schemas.microsoft.com/office/drawing/2014/main" id="{661972DB-3D31-13E5-9A04-1216ACF963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23264" y="3613689"/>
                  <a:ext cx="333026" cy="391795"/>
                </a:xfrm>
                <a:custGeom>
                  <a:avLst/>
                  <a:gdLst>
                    <a:gd name="T0" fmla="*/ 11 w 30"/>
                    <a:gd name="T1" fmla="*/ 9 h 35"/>
                    <a:gd name="T2" fmla="*/ 8 w 30"/>
                    <a:gd name="T3" fmla="*/ 6 h 35"/>
                    <a:gd name="T4" fmla="*/ 0 w 30"/>
                    <a:gd name="T5" fmla="*/ 22 h 35"/>
                    <a:gd name="T6" fmla="*/ 14 w 30"/>
                    <a:gd name="T7" fmla="*/ 31 h 35"/>
                    <a:gd name="T8" fmla="*/ 19 w 30"/>
                    <a:gd name="T9" fmla="*/ 35 h 35"/>
                    <a:gd name="T10" fmla="*/ 25 w 30"/>
                    <a:gd name="T11" fmla="*/ 33 h 35"/>
                    <a:gd name="T12" fmla="*/ 24 w 30"/>
                    <a:gd name="T13" fmla="*/ 21 h 35"/>
                    <a:gd name="T14" fmla="*/ 30 w 30"/>
                    <a:gd name="T15" fmla="*/ 15 h 35"/>
                    <a:gd name="T16" fmla="*/ 30 w 30"/>
                    <a:gd name="T17" fmla="*/ 0 h 35"/>
                    <a:gd name="T18" fmla="*/ 29 w 30"/>
                    <a:gd name="T19" fmla="*/ 0 h 35"/>
                    <a:gd name="T20" fmla="*/ 27 w 30"/>
                    <a:gd name="T21" fmla="*/ 6 h 35"/>
                    <a:gd name="T22" fmla="*/ 20 w 30"/>
                    <a:gd name="T23" fmla="*/ 0 h 35"/>
                    <a:gd name="T24" fmla="*/ 15 w 30"/>
                    <a:gd name="T25" fmla="*/ 4 h 35"/>
                    <a:gd name="T26" fmla="*/ 17 w 30"/>
                    <a:gd name="T27" fmla="*/ 11 h 35"/>
                    <a:gd name="T28" fmla="*/ 17 w 30"/>
                    <a:gd name="T29" fmla="*/ 16 h 35"/>
                    <a:gd name="T30" fmla="*/ 10 w 30"/>
                    <a:gd name="T31" fmla="*/ 15 h 35"/>
                    <a:gd name="T32" fmla="*/ 11 w 30"/>
                    <a:gd name="T33" fmla="*/ 9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35">
                      <a:moveTo>
                        <a:pt x="11" y="9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5" y="12"/>
                        <a:pt x="2" y="18"/>
                        <a:pt x="0" y="22"/>
                      </a:cubicBezTo>
                      <a:cubicBezTo>
                        <a:pt x="14" y="31"/>
                        <a:pt x="14" y="31"/>
                        <a:pt x="14" y="31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25" y="33"/>
                        <a:pt x="25" y="33"/>
                        <a:pt x="25" y="33"/>
                      </a:cubicBezTo>
                      <a:cubicBezTo>
                        <a:pt x="24" y="21"/>
                        <a:pt x="24" y="21"/>
                        <a:pt x="24" y="21"/>
                      </a:cubicBezTo>
                      <a:cubicBezTo>
                        <a:pt x="30" y="15"/>
                        <a:pt x="30" y="15"/>
                        <a:pt x="30" y="15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0" y="15"/>
                        <a:pt x="10" y="15"/>
                        <a:pt x="10" y="15"/>
                      </a:cubicBezTo>
                      <a:lnTo>
                        <a:pt x="11" y="9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39" name="Freeform 227">
                  <a:extLst>
                    <a:ext uri="{FF2B5EF4-FFF2-40B4-BE49-F238E27FC236}">
                      <a16:creationId xmlns:a16="http://schemas.microsoft.com/office/drawing/2014/main" id="{5BEF2F43-AAC1-F292-B7C6-7878BC1E08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47336" y="4057722"/>
                  <a:ext cx="104481" cy="111008"/>
                </a:xfrm>
                <a:custGeom>
                  <a:avLst/>
                  <a:gdLst>
                    <a:gd name="T0" fmla="*/ 16 w 16"/>
                    <a:gd name="T1" fmla="*/ 17 h 17"/>
                    <a:gd name="T2" fmla="*/ 11 w 16"/>
                    <a:gd name="T3" fmla="*/ 0 h 17"/>
                    <a:gd name="T4" fmla="*/ 0 w 16"/>
                    <a:gd name="T5" fmla="*/ 7 h 17"/>
                    <a:gd name="T6" fmla="*/ 10 w 16"/>
                    <a:gd name="T7" fmla="*/ 15 h 17"/>
                    <a:gd name="T8" fmla="*/ 16 w 16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7">
                      <a:moveTo>
                        <a:pt x="16" y="17"/>
                      </a:moveTo>
                      <a:lnTo>
                        <a:pt x="11" y="0"/>
                      </a:lnTo>
                      <a:lnTo>
                        <a:pt x="0" y="7"/>
                      </a:lnTo>
                      <a:lnTo>
                        <a:pt x="10" y="15"/>
                      </a:lnTo>
                      <a:lnTo>
                        <a:pt x="16" y="17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40" name="Freeform 229">
                  <a:extLst>
                    <a:ext uri="{FF2B5EF4-FFF2-40B4-BE49-F238E27FC236}">
                      <a16:creationId xmlns:a16="http://schemas.microsoft.com/office/drawing/2014/main" id="{A581BE73-48EB-4240-D3F3-261B6E7E99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10961" y="4475643"/>
                  <a:ext cx="52239" cy="58766"/>
                </a:xfrm>
                <a:custGeom>
                  <a:avLst/>
                  <a:gdLst>
                    <a:gd name="T0" fmla="*/ 8 w 8"/>
                    <a:gd name="T1" fmla="*/ 7 h 9"/>
                    <a:gd name="T2" fmla="*/ 3 w 8"/>
                    <a:gd name="T3" fmla="*/ 9 h 9"/>
                    <a:gd name="T4" fmla="*/ 0 w 8"/>
                    <a:gd name="T5" fmla="*/ 0 h 9"/>
                    <a:gd name="T6" fmla="*/ 8 w 8"/>
                    <a:gd name="T7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9">
                      <a:moveTo>
                        <a:pt x="8" y="7"/>
                      </a:moveTo>
                      <a:lnTo>
                        <a:pt x="3" y="9"/>
                      </a:lnTo>
                      <a:lnTo>
                        <a:pt x="0" y="0"/>
                      </a:lnTo>
                      <a:lnTo>
                        <a:pt x="8" y="7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41" name="Freeform 232">
                  <a:extLst>
                    <a:ext uri="{FF2B5EF4-FFF2-40B4-BE49-F238E27FC236}">
                      <a16:creationId xmlns:a16="http://schemas.microsoft.com/office/drawing/2014/main" id="{C7F53676-1ABE-9A5A-60AB-ACD463FF0D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04810" y="5729393"/>
                  <a:ext cx="287318" cy="195899"/>
                </a:xfrm>
                <a:custGeom>
                  <a:avLst/>
                  <a:gdLst>
                    <a:gd name="T0" fmla="*/ 26 w 26"/>
                    <a:gd name="T1" fmla="*/ 0 h 18"/>
                    <a:gd name="T2" fmla="*/ 24 w 26"/>
                    <a:gd name="T3" fmla="*/ 18 h 18"/>
                    <a:gd name="T4" fmla="*/ 18 w 26"/>
                    <a:gd name="T5" fmla="*/ 18 h 18"/>
                    <a:gd name="T6" fmla="*/ 13 w 26"/>
                    <a:gd name="T7" fmla="*/ 13 h 18"/>
                    <a:gd name="T8" fmla="*/ 8 w 26"/>
                    <a:gd name="T9" fmla="*/ 12 h 18"/>
                    <a:gd name="T10" fmla="*/ 0 w 26"/>
                    <a:gd name="T11" fmla="*/ 8 h 18"/>
                    <a:gd name="T12" fmla="*/ 1 w 26"/>
                    <a:gd name="T13" fmla="*/ 2 h 18"/>
                    <a:gd name="T14" fmla="*/ 4 w 26"/>
                    <a:gd name="T15" fmla="*/ 3 h 18"/>
                    <a:gd name="T16" fmla="*/ 7 w 26"/>
                    <a:gd name="T17" fmla="*/ 2 h 18"/>
                    <a:gd name="T18" fmla="*/ 13 w 26"/>
                    <a:gd name="T19" fmla="*/ 4 h 18"/>
                    <a:gd name="T20" fmla="*/ 22 w 26"/>
                    <a:gd name="T21" fmla="*/ 0 h 18"/>
                    <a:gd name="T22" fmla="*/ 26 w 26"/>
                    <a:gd name="T2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6" h="18">
                      <a:moveTo>
                        <a:pt x="26" y="0"/>
                      </a:moveTo>
                      <a:cubicBezTo>
                        <a:pt x="25" y="6"/>
                        <a:pt x="24" y="12"/>
                        <a:pt x="24" y="18"/>
                      </a:cubicBezTo>
                      <a:cubicBezTo>
                        <a:pt x="18" y="18"/>
                        <a:pt x="18" y="18"/>
                        <a:pt x="18" y="18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2" y="13"/>
                        <a:pt x="10" y="12"/>
                        <a:pt x="8" y="12"/>
                      </a:cubicBezTo>
                      <a:cubicBezTo>
                        <a:pt x="5" y="10"/>
                        <a:pt x="3" y="9"/>
                        <a:pt x="0" y="8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6" y="0"/>
                        <a:pt x="26" y="0"/>
                        <a:pt x="26" y="0"/>
                      </a:cubicBezTo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42" name="Freeform 233">
                  <a:extLst>
                    <a:ext uri="{FF2B5EF4-FFF2-40B4-BE49-F238E27FC236}">
                      <a16:creationId xmlns:a16="http://schemas.microsoft.com/office/drawing/2014/main" id="{EBD7C7B0-0609-37B0-3D93-85633759C1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86893" y="5350652"/>
                  <a:ext cx="156719" cy="274260"/>
                </a:xfrm>
                <a:custGeom>
                  <a:avLst/>
                  <a:gdLst>
                    <a:gd name="T0" fmla="*/ 12 w 14"/>
                    <a:gd name="T1" fmla="*/ 21 h 25"/>
                    <a:gd name="T2" fmla="*/ 3 w 14"/>
                    <a:gd name="T3" fmla="*/ 25 h 25"/>
                    <a:gd name="T4" fmla="*/ 3 w 14"/>
                    <a:gd name="T5" fmla="*/ 12 h 25"/>
                    <a:gd name="T6" fmla="*/ 1 w 14"/>
                    <a:gd name="T7" fmla="*/ 10 h 25"/>
                    <a:gd name="T8" fmla="*/ 0 w 14"/>
                    <a:gd name="T9" fmla="*/ 4 h 25"/>
                    <a:gd name="T10" fmla="*/ 7 w 14"/>
                    <a:gd name="T11" fmla="*/ 4 h 25"/>
                    <a:gd name="T12" fmla="*/ 10 w 14"/>
                    <a:gd name="T13" fmla="*/ 0 h 25"/>
                    <a:gd name="T14" fmla="*/ 14 w 14"/>
                    <a:gd name="T15" fmla="*/ 5 h 25"/>
                    <a:gd name="T16" fmla="*/ 12 w 14"/>
                    <a:gd name="T17" fmla="*/ 2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" h="25">
                      <a:moveTo>
                        <a:pt x="12" y="21"/>
                      </a:move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11"/>
                        <a:pt x="13" y="16"/>
                        <a:pt x="12" y="21"/>
                      </a:cubicBezTo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543" name="Groupe 542">
                  <a:extLst>
                    <a:ext uri="{FF2B5EF4-FFF2-40B4-BE49-F238E27FC236}">
                      <a16:creationId xmlns:a16="http://schemas.microsoft.com/office/drawing/2014/main" id="{97BB84C9-24B6-BD6A-82EF-33127EF84AB3}"/>
                    </a:ext>
                  </a:extLst>
                </p:cNvPr>
                <p:cNvGrpSpPr/>
                <p:nvPr/>
              </p:nvGrpSpPr>
              <p:grpSpPr>
                <a:xfrm>
                  <a:off x="4297521" y="4475643"/>
                  <a:ext cx="1194980" cy="1449651"/>
                  <a:chOff x="4319587" y="2640013"/>
                  <a:chExt cx="290512" cy="352425"/>
                </a:xfrm>
                <a:solidFill>
                  <a:sysClr val="window" lastClr="FFFFFF">
                    <a:lumMod val="85000"/>
                  </a:sysClr>
                </a:solidFill>
              </p:grpSpPr>
              <p:sp>
                <p:nvSpPr>
                  <p:cNvPr id="561" name="Freeform 235">
                    <a:extLst>
                      <a:ext uri="{FF2B5EF4-FFF2-40B4-BE49-F238E27FC236}">
                        <a16:creationId xmlns:a16="http://schemas.microsoft.com/office/drawing/2014/main" id="{B8AA3752-791B-1D91-3165-F753AB97E9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19587" y="2640013"/>
                    <a:ext cx="290512" cy="312737"/>
                  </a:xfrm>
                  <a:custGeom>
                    <a:avLst/>
                    <a:gdLst>
                      <a:gd name="T0" fmla="*/ 14 w 108"/>
                      <a:gd name="T1" fmla="*/ 48 h 116"/>
                      <a:gd name="T2" fmla="*/ 21 w 108"/>
                      <a:gd name="T3" fmla="*/ 39 h 116"/>
                      <a:gd name="T4" fmla="*/ 27 w 108"/>
                      <a:gd name="T5" fmla="*/ 39 h 116"/>
                      <a:gd name="T6" fmla="*/ 34 w 108"/>
                      <a:gd name="T7" fmla="*/ 44 h 116"/>
                      <a:gd name="T8" fmla="*/ 42 w 108"/>
                      <a:gd name="T9" fmla="*/ 61 h 116"/>
                      <a:gd name="T10" fmla="*/ 48 w 108"/>
                      <a:gd name="T11" fmla="*/ 65 h 116"/>
                      <a:gd name="T12" fmla="*/ 49 w 108"/>
                      <a:gd name="T13" fmla="*/ 68 h 116"/>
                      <a:gd name="T14" fmla="*/ 54 w 108"/>
                      <a:gd name="T15" fmla="*/ 70 h 116"/>
                      <a:gd name="T16" fmla="*/ 61 w 108"/>
                      <a:gd name="T17" fmla="*/ 78 h 116"/>
                      <a:gd name="T18" fmla="*/ 63 w 108"/>
                      <a:gd name="T19" fmla="*/ 78 h 116"/>
                      <a:gd name="T20" fmla="*/ 64 w 108"/>
                      <a:gd name="T21" fmla="*/ 81 h 116"/>
                      <a:gd name="T22" fmla="*/ 72 w 108"/>
                      <a:gd name="T23" fmla="*/ 83 h 116"/>
                      <a:gd name="T24" fmla="*/ 76 w 108"/>
                      <a:gd name="T25" fmla="*/ 86 h 116"/>
                      <a:gd name="T26" fmla="*/ 77 w 108"/>
                      <a:gd name="T27" fmla="*/ 89 h 116"/>
                      <a:gd name="T28" fmla="*/ 84 w 108"/>
                      <a:gd name="T29" fmla="*/ 92 h 116"/>
                      <a:gd name="T30" fmla="*/ 86 w 108"/>
                      <a:gd name="T31" fmla="*/ 99 h 116"/>
                      <a:gd name="T32" fmla="*/ 87 w 108"/>
                      <a:gd name="T33" fmla="*/ 105 h 116"/>
                      <a:gd name="T34" fmla="*/ 84 w 108"/>
                      <a:gd name="T35" fmla="*/ 111 h 116"/>
                      <a:gd name="T36" fmla="*/ 87 w 108"/>
                      <a:gd name="T37" fmla="*/ 116 h 116"/>
                      <a:gd name="T38" fmla="*/ 91 w 108"/>
                      <a:gd name="T39" fmla="*/ 112 h 116"/>
                      <a:gd name="T40" fmla="*/ 92 w 108"/>
                      <a:gd name="T41" fmla="*/ 109 h 116"/>
                      <a:gd name="T42" fmla="*/ 98 w 108"/>
                      <a:gd name="T43" fmla="*/ 105 h 116"/>
                      <a:gd name="T44" fmla="*/ 97 w 108"/>
                      <a:gd name="T45" fmla="*/ 99 h 116"/>
                      <a:gd name="T46" fmla="*/ 91 w 108"/>
                      <a:gd name="T47" fmla="*/ 96 h 116"/>
                      <a:gd name="T48" fmla="*/ 96 w 108"/>
                      <a:gd name="T49" fmla="*/ 89 h 116"/>
                      <a:gd name="T50" fmla="*/ 102 w 108"/>
                      <a:gd name="T51" fmla="*/ 90 h 116"/>
                      <a:gd name="T52" fmla="*/ 105 w 108"/>
                      <a:gd name="T53" fmla="*/ 95 h 116"/>
                      <a:gd name="T54" fmla="*/ 108 w 108"/>
                      <a:gd name="T55" fmla="*/ 92 h 116"/>
                      <a:gd name="T56" fmla="*/ 105 w 108"/>
                      <a:gd name="T57" fmla="*/ 84 h 116"/>
                      <a:gd name="T58" fmla="*/ 96 w 108"/>
                      <a:gd name="T59" fmla="*/ 81 h 116"/>
                      <a:gd name="T60" fmla="*/ 91 w 108"/>
                      <a:gd name="T61" fmla="*/ 76 h 116"/>
                      <a:gd name="T62" fmla="*/ 91 w 108"/>
                      <a:gd name="T63" fmla="*/ 73 h 116"/>
                      <a:gd name="T64" fmla="*/ 88 w 108"/>
                      <a:gd name="T65" fmla="*/ 70 h 116"/>
                      <a:gd name="T66" fmla="*/ 85 w 108"/>
                      <a:gd name="T67" fmla="*/ 71 h 116"/>
                      <a:gd name="T68" fmla="*/ 77 w 108"/>
                      <a:gd name="T69" fmla="*/ 67 h 116"/>
                      <a:gd name="T70" fmla="*/ 69 w 108"/>
                      <a:gd name="T71" fmla="*/ 52 h 116"/>
                      <a:gd name="T72" fmla="*/ 64 w 108"/>
                      <a:gd name="T73" fmla="*/ 51 h 116"/>
                      <a:gd name="T74" fmla="*/ 56 w 108"/>
                      <a:gd name="T75" fmla="*/ 43 h 116"/>
                      <a:gd name="T76" fmla="*/ 56 w 108"/>
                      <a:gd name="T77" fmla="*/ 32 h 116"/>
                      <a:gd name="T78" fmla="*/ 63 w 108"/>
                      <a:gd name="T79" fmla="*/ 26 h 116"/>
                      <a:gd name="T80" fmla="*/ 60 w 108"/>
                      <a:gd name="T81" fmla="*/ 21 h 116"/>
                      <a:gd name="T82" fmla="*/ 63 w 108"/>
                      <a:gd name="T83" fmla="*/ 6 h 116"/>
                      <a:gd name="T84" fmla="*/ 46 w 108"/>
                      <a:gd name="T85" fmla="*/ 0 h 116"/>
                      <a:gd name="T86" fmla="*/ 30 w 108"/>
                      <a:gd name="T87" fmla="*/ 5 h 116"/>
                      <a:gd name="T88" fmla="*/ 24 w 108"/>
                      <a:gd name="T89" fmla="*/ 13 h 116"/>
                      <a:gd name="T90" fmla="*/ 3 w 108"/>
                      <a:gd name="T91" fmla="*/ 15 h 116"/>
                      <a:gd name="T92" fmla="*/ 0 w 108"/>
                      <a:gd name="T93" fmla="*/ 35 h 116"/>
                      <a:gd name="T94" fmla="*/ 8 w 108"/>
                      <a:gd name="T95" fmla="*/ 52 h 116"/>
                      <a:gd name="T96" fmla="*/ 14 w 108"/>
                      <a:gd name="T97" fmla="*/ 48 h 1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08" h="116">
                        <a:moveTo>
                          <a:pt x="14" y="48"/>
                        </a:moveTo>
                        <a:cubicBezTo>
                          <a:pt x="21" y="39"/>
                          <a:pt x="21" y="39"/>
                          <a:pt x="21" y="39"/>
                        </a:cubicBezTo>
                        <a:cubicBezTo>
                          <a:pt x="27" y="39"/>
                          <a:pt x="27" y="39"/>
                          <a:pt x="27" y="39"/>
                        </a:cubicBezTo>
                        <a:cubicBezTo>
                          <a:pt x="34" y="44"/>
                          <a:pt x="34" y="44"/>
                          <a:pt x="34" y="44"/>
                        </a:cubicBezTo>
                        <a:cubicBezTo>
                          <a:pt x="42" y="61"/>
                          <a:pt x="42" y="61"/>
                          <a:pt x="42" y="61"/>
                        </a:cubicBezTo>
                        <a:cubicBezTo>
                          <a:pt x="48" y="65"/>
                          <a:pt x="48" y="65"/>
                          <a:pt x="48" y="65"/>
                        </a:cubicBezTo>
                        <a:cubicBezTo>
                          <a:pt x="49" y="68"/>
                          <a:pt x="49" y="68"/>
                          <a:pt x="49" y="68"/>
                        </a:cubicBezTo>
                        <a:cubicBezTo>
                          <a:pt x="54" y="70"/>
                          <a:pt x="54" y="70"/>
                          <a:pt x="54" y="70"/>
                        </a:cubicBezTo>
                        <a:cubicBezTo>
                          <a:pt x="61" y="78"/>
                          <a:pt x="61" y="78"/>
                          <a:pt x="61" y="78"/>
                        </a:cubicBezTo>
                        <a:cubicBezTo>
                          <a:pt x="63" y="78"/>
                          <a:pt x="63" y="78"/>
                          <a:pt x="63" y="78"/>
                        </a:cubicBezTo>
                        <a:cubicBezTo>
                          <a:pt x="64" y="81"/>
                          <a:pt x="64" y="81"/>
                          <a:pt x="64" y="81"/>
                        </a:cubicBezTo>
                        <a:cubicBezTo>
                          <a:pt x="72" y="83"/>
                          <a:pt x="72" y="83"/>
                          <a:pt x="72" y="83"/>
                        </a:cubicBezTo>
                        <a:cubicBezTo>
                          <a:pt x="76" y="86"/>
                          <a:pt x="76" y="86"/>
                          <a:pt x="76" y="86"/>
                        </a:cubicBezTo>
                        <a:cubicBezTo>
                          <a:pt x="77" y="89"/>
                          <a:pt x="77" y="89"/>
                          <a:pt x="77" y="89"/>
                        </a:cubicBezTo>
                        <a:cubicBezTo>
                          <a:pt x="84" y="92"/>
                          <a:pt x="84" y="92"/>
                          <a:pt x="84" y="92"/>
                        </a:cubicBezTo>
                        <a:cubicBezTo>
                          <a:pt x="86" y="99"/>
                          <a:pt x="86" y="99"/>
                          <a:pt x="86" y="99"/>
                        </a:cubicBezTo>
                        <a:cubicBezTo>
                          <a:pt x="87" y="105"/>
                          <a:pt x="87" y="105"/>
                          <a:pt x="87" y="105"/>
                        </a:cubicBezTo>
                        <a:cubicBezTo>
                          <a:pt x="84" y="111"/>
                          <a:pt x="84" y="111"/>
                          <a:pt x="84" y="111"/>
                        </a:cubicBezTo>
                        <a:cubicBezTo>
                          <a:pt x="87" y="116"/>
                          <a:pt x="87" y="116"/>
                          <a:pt x="87" y="116"/>
                        </a:cubicBezTo>
                        <a:cubicBezTo>
                          <a:pt x="91" y="112"/>
                          <a:pt x="91" y="112"/>
                          <a:pt x="91" y="112"/>
                        </a:cubicBezTo>
                        <a:cubicBezTo>
                          <a:pt x="92" y="109"/>
                          <a:pt x="92" y="109"/>
                          <a:pt x="92" y="109"/>
                        </a:cubicBezTo>
                        <a:cubicBezTo>
                          <a:pt x="98" y="105"/>
                          <a:pt x="98" y="105"/>
                          <a:pt x="98" y="105"/>
                        </a:cubicBezTo>
                        <a:cubicBezTo>
                          <a:pt x="97" y="99"/>
                          <a:pt x="97" y="99"/>
                          <a:pt x="97" y="99"/>
                        </a:cubicBezTo>
                        <a:cubicBezTo>
                          <a:pt x="91" y="96"/>
                          <a:pt x="91" y="96"/>
                          <a:pt x="91" y="96"/>
                        </a:cubicBezTo>
                        <a:cubicBezTo>
                          <a:pt x="96" y="89"/>
                          <a:pt x="96" y="89"/>
                          <a:pt x="96" y="89"/>
                        </a:cubicBezTo>
                        <a:cubicBezTo>
                          <a:pt x="102" y="90"/>
                          <a:pt x="102" y="90"/>
                          <a:pt x="102" y="90"/>
                        </a:cubicBezTo>
                        <a:cubicBezTo>
                          <a:pt x="105" y="95"/>
                          <a:pt x="105" y="95"/>
                          <a:pt x="105" y="95"/>
                        </a:cubicBezTo>
                        <a:cubicBezTo>
                          <a:pt x="108" y="92"/>
                          <a:pt x="108" y="92"/>
                          <a:pt x="108" y="92"/>
                        </a:cubicBezTo>
                        <a:cubicBezTo>
                          <a:pt x="105" y="84"/>
                          <a:pt x="105" y="84"/>
                          <a:pt x="105" y="84"/>
                        </a:cubicBezTo>
                        <a:cubicBezTo>
                          <a:pt x="96" y="81"/>
                          <a:pt x="96" y="81"/>
                          <a:pt x="96" y="81"/>
                        </a:cubicBezTo>
                        <a:cubicBezTo>
                          <a:pt x="91" y="76"/>
                          <a:pt x="91" y="76"/>
                          <a:pt x="91" y="76"/>
                        </a:cubicBezTo>
                        <a:cubicBezTo>
                          <a:pt x="91" y="73"/>
                          <a:pt x="91" y="73"/>
                          <a:pt x="91" y="73"/>
                        </a:cubicBezTo>
                        <a:cubicBezTo>
                          <a:pt x="88" y="70"/>
                          <a:pt x="88" y="70"/>
                          <a:pt x="88" y="70"/>
                        </a:cubicBezTo>
                        <a:cubicBezTo>
                          <a:pt x="85" y="71"/>
                          <a:pt x="85" y="71"/>
                          <a:pt x="85" y="71"/>
                        </a:cubicBezTo>
                        <a:cubicBezTo>
                          <a:pt x="77" y="67"/>
                          <a:pt x="77" y="67"/>
                          <a:pt x="77" y="67"/>
                        </a:cubicBezTo>
                        <a:cubicBezTo>
                          <a:pt x="69" y="52"/>
                          <a:pt x="69" y="52"/>
                          <a:pt x="69" y="52"/>
                        </a:cubicBezTo>
                        <a:cubicBezTo>
                          <a:pt x="64" y="51"/>
                          <a:pt x="64" y="51"/>
                          <a:pt x="64" y="51"/>
                        </a:cubicBezTo>
                        <a:cubicBezTo>
                          <a:pt x="56" y="43"/>
                          <a:pt x="56" y="43"/>
                          <a:pt x="56" y="43"/>
                        </a:cubicBezTo>
                        <a:cubicBezTo>
                          <a:pt x="56" y="32"/>
                          <a:pt x="56" y="32"/>
                          <a:pt x="56" y="32"/>
                        </a:cubicBezTo>
                        <a:cubicBezTo>
                          <a:pt x="58" y="29"/>
                          <a:pt x="60" y="26"/>
                          <a:pt x="63" y="26"/>
                        </a:cubicBezTo>
                        <a:cubicBezTo>
                          <a:pt x="60" y="21"/>
                          <a:pt x="60" y="21"/>
                          <a:pt x="60" y="21"/>
                        </a:cubicBezTo>
                        <a:cubicBezTo>
                          <a:pt x="63" y="6"/>
                          <a:pt x="63" y="6"/>
                          <a:pt x="63" y="6"/>
                        </a:cubicBezTo>
                        <a:cubicBezTo>
                          <a:pt x="46" y="0"/>
                          <a:pt x="46" y="0"/>
                          <a:pt x="46" y="0"/>
                        </a:cubicBezTo>
                        <a:cubicBezTo>
                          <a:pt x="30" y="5"/>
                          <a:pt x="30" y="5"/>
                          <a:pt x="30" y="5"/>
                        </a:cubicBezTo>
                        <a:cubicBezTo>
                          <a:pt x="24" y="13"/>
                          <a:pt x="24" y="13"/>
                          <a:pt x="24" y="13"/>
                        </a:cubicBezTo>
                        <a:cubicBezTo>
                          <a:pt x="3" y="15"/>
                          <a:pt x="3" y="15"/>
                          <a:pt x="3" y="15"/>
                        </a:cubicBezTo>
                        <a:cubicBezTo>
                          <a:pt x="0" y="35"/>
                          <a:pt x="0" y="35"/>
                          <a:pt x="0" y="35"/>
                        </a:cubicBezTo>
                        <a:cubicBezTo>
                          <a:pt x="8" y="52"/>
                          <a:pt x="8" y="52"/>
                          <a:pt x="8" y="52"/>
                        </a:cubicBezTo>
                        <a:lnTo>
                          <a:pt x="14" y="48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2" name="Freeform 231">
                    <a:extLst>
                      <a:ext uri="{FF2B5EF4-FFF2-40B4-BE49-F238E27FC236}">
                        <a16:creationId xmlns:a16="http://schemas.microsoft.com/office/drawing/2014/main" id="{2D1B8E25-68A2-8E3B-7A5E-2D45F4BE81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67225" y="2944813"/>
                    <a:ext cx="69850" cy="47625"/>
                  </a:xfrm>
                  <a:custGeom>
                    <a:avLst/>
                    <a:gdLst>
                      <a:gd name="T0" fmla="*/ 26 w 26"/>
                      <a:gd name="T1" fmla="*/ 0 h 18"/>
                      <a:gd name="T2" fmla="*/ 24 w 26"/>
                      <a:gd name="T3" fmla="*/ 18 h 18"/>
                      <a:gd name="T4" fmla="*/ 18 w 26"/>
                      <a:gd name="T5" fmla="*/ 18 h 18"/>
                      <a:gd name="T6" fmla="*/ 13 w 26"/>
                      <a:gd name="T7" fmla="*/ 13 h 18"/>
                      <a:gd name="T8" fmla="*/ 8 w 26"/>
                      <a:gd name="T9" fmla="*/ 12 h 18"/>
                      <a:gd name="T10" fmla="*/ 0 w 26"/>
                      <a:gd name="T11" fmla="*/ 8 h 18"/>
                      <a:gd name="T12" fmla="*/ 1 w 26"/>
                      <a:gd name="T13" fmla="*/ 2 h 18"/>
                      <a:gd name="T14" fmla="*/ 4 w 26"/>
                      <a:gd name="T15" fmla="*/ 3 h 18"/>
                      <a:gd name="T16" fmla="*/ 7 w 26"/>
                      <a:gd name="T17" fmla="*/ 2 h 18"/>
                      <a:gd name="T18" fmla="*/ 13 w 26"/>
                      <a:gd name="T19" fmla="*/ 4 h 18"/>
                      <a:gd name="T20" fmla="*/ 22 w 26"/>
                      <a:gd name="T21" fmla="*/ 0 h 18"/>
                      <a:gd name="T22" fmla="*/ 26 w 26"/>
                      <a:gd name="T23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6" h="18">
                        <a:moveTo>
                          <a:pt x="26" y="0"/>
                        </a:moveTo>
                        <a:cubicBezTo>
                          <a:pt x="25" y="6"/>
                          <a:pt x="24" y="12"/>
                          <a:pt x="24" y="18"/>
                        </a:cubicBezTo>
                        <a:cubicBezTo>
                          <a:pt x="18" y="18"/>
                          <a:pt x="18" y="18"/>
                          <a:pt x="18" y="18"/>
                        </a:cubicBezTo>
                        <a:cubicBezTo>
                          <a:pt x="13" y="13"/>
                          <a:pt x="13" y="13"/>
                          <a:pt x="13" y="13"/>
                        </a:cubicBezTo>
                        <a:cubicBezTo>
                          <a:pt x="12" y="13"/>
                          <a:pt x="10" y="12"/>
                          <a:pt x="8" y="12"/>
                        </a:cubicBezTo>
                        <a:cubicBezTo>
                          <a:pt x="5" y="10"/>
                          <a:pt x="3" y="9"/>
                          <a:pt x="0" y="8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4" y="3"/>
                          <a:pt x="4" y="3"/>
                          <a:pt x="4" y="3"/>
                        </a:cubicBezTo>
                        <a:cubicBezTo>
                          <a:pt x="7" y="2"/>
                          <a:pt x="7" y="2"/>
                          <a:pt x="7" y="2"/>
                        </a:cubicBezTo>
                        <a:cubicBezTo>
                          <a:pt x="13" y="4"/>
                          <a:pt x="13" y="4"/>
                          <a:pt x="13" y="4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3" name="Freeform 234">
                    <a:extLst>
                      <a:ext uri="{FF2B5EF4-FFF2-40B4-BE49-F238E27FC236}">
                        <a16:creationId xmlns:a16="http://schemas.microsoft.com/office/drawing/2014/main" id="{4A7166B5-4191-A38D-5E88-F52EB849CA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65625" y="2852738"/>
                    <a:ext cx="38100" cy="66675"/>
                  </a:xfrm>
                  <a:custGeom>
                    <a:avLst/>
                    <a:gdLst>
                      <a:gd name="T0" fmla="*/ 12 w 14"/>
                      <a:gd name="T1" fmla="*/ 21 h 25"/>
                      <a:gd name="T2" fmla="*/ 3 w 14"/>
                      <a:gd name="T3" fmla="*/ 25 h 25"/>
                      <a:gd name="T4" fmla="*/ 3 w 14"/>
                      <a:gd name="T5" fmla="*/ 12 h 25"/>
                      <a:gd name="T6" fmla="*/ 1 w 14"/>
                      <a:gd name="T7" fmla="*/ 10 h 25"/>
                      <a:gd name="T8" fmla="*/ 0 w 14"/>
                      <a:gd name="T9" fmla="*/ 4 h 25"/>
                      <a:gd name="T10" fmla="*/ 7 w 14"/>
                      <a:gd name="T11" fmla="*/ 4 h 25"/>
                      <a:gd name="T12" fmla="*/ 10 w 14"/>
                      <a:gd name="T13" fmla="*/ 0 h 25"/>
                      <a:gd name="T14" fmla="*/ 14 w 14"/>
                      <a:gd name="T15" fmla="*/ 5 h 25"/>
                      <a:gd name="T16" fmla="*/ 12 w 14"/>
                      <a:gd name="T17" fmla="*/ 21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4" h="25">
                        <a:moveTo>
                          <a:pt x="12" y="21"/>
                        </a:move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3" y="12"/>
                          <a:pt x="3" y="12"/>
                          <a:pt x="3" y="12"/>
                        </a:cubicBezTo>
                        <a:cubicBezTo>
                          <a:pt x="1" y="10"/>
                          <a:pt x="1" y="10"/>
                          <a:pt x="1" y="10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7" y="4"/>
                          <a:pt x="7" y="4"/>
                          <a:pt x="7" y="4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14" y="5"/>
                          <a:pt x="14" y="5"/>
                          <a:pt x="14" y="5"/>
                        </a:cubicBezTo>
                        <a:cubicBezTo>
                          <a:pt x="13" y="11"/>
                          <a:pt x="13" y="16"/>
                          <a:pt x="12" y="21"/>
                        </a:cubicBezTo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44" name="Freeform 238">
                  <a:extLst>
                    <a:ext uri="{FF2B5EF4-FFF2-40B4-BE49-F238E27FC236}">
                      <a16:creationId xmlns:a16="http://schemas.microsoft.com/office/drawing/2014/main" id="{34DB0B27-A9F4-12B1-91A6-CFD5740D3C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1974" y="3352491"/>
                  <a:ext cx="444037" cy="594224"/>
                </a:xfrm>
                <a:custGeom>
                  <a:avLst/>
                  <a:gdLst>
                    <a:gd name="T0" fmla="*/ 68 w 68"/>
                    <a:gd name="T1" fmla="*/ 25 h 91"/>
                    <a:gd name="T2" fmla="*/ 66 w 68"/>
                    <a:gd name="T3" fmla="*/ 29 h 91"/>
                    <a:gd name="T4" fmla="*/ 53 w 68"/>
                    <a:gd name="T5" fmla="*/ 30 h 91"/>
                    <a:gd name="T6" fmla="*/ 49 w 68"/>
                    <a:gd name="T7" fmla="*/ 25 h 91"/>
                    <a:gd name="T8" fmla="*/ 44 w 68"/>
                    <a:gd name="T9" fmla="*/ 30 h 91"/>
                    <a:gd name="T10" fmla="*/ 36 w 68"/>
                    <a:gd name="T11" fmla="*/ 20 h 91"/>
                    <a:gd name="T12" fmla="*/ 36 w 68"/>
                    <a:gd name="T13" fmla="*/ 15 h 91"/>
                    <a:gd name="T14" fmla="*/ 44 w 68"/>
                    <a:gd name="T15" fmla="*/ 2 h 91"/>
                    <a:gd name="T16" fmla="*/ 34 w 68"/>
                    <a:gd name="T17" fmla="*/ 0 h 91"/>
                    <a:gd name="T18" fmla="*/ 24 w 68"/>
                    <a:gd name="T19" fmla="*/ 12 h 91"/>
                    <a:gd name="T20" fmla="*/ 31 w 68"/>
                    <a:gd name="T21" fmla="*/ 18 h 91"/>
                    <a:gd name="T22" fmla="*/ 27 w 68"/>
                    <a:gd name="T23" fmla="*/ 22 h 91"/>
                    <a:gd name="T24" fmla="*/ 27 w 68"/>
                    <a:gd name="T25" fmla="*/ 24 h 91"/>
                    <a:gd name="T26" fmla="*/ 7 w 68"/>
                    <a:gd name="T27" fmla="*/ 24 h 91"/>
                    <a:gd name="T28" fmla="*/ 4 w 68"/>
                    <a:gd name="T29" fmla="*/ 32 h 91"/>
                    <a:gd name="T30" fmla="*/ 10 w 68"/>
                    <a:gd name="T31" fmla="*/ 35 h 91"/>
                    <a:gd name="T32" fmla="*/ 0 w 68"/>
                    <a:gd name="T33" fmla="*/ 46 h 91"/>
                    <a:gd name="T34" fmla="*/ 5 w 68"/>
                    <a:gd name="T35" fmla="*/ 51 h 91"/>
                    <a:gd name="T36" fmla="*/ 22 w 68"/>
                    <a:gd name="T37" fmla="*/ 46 h 91"/>
                    <a:gd name="T38" fmla="*/ 21 w 68"/>
                    <a:gd name="T39" fmla="*/ 56 h 91"/>
                    <a:gd name="T40" fmla="*/ 5 w 68"/>
                    <a:gd name="T41" fmla="*/ 61 h 91"/>
                    <a:gd name="T42" fmla="*/ 4 w 68"/>
                    <a:gd name="T43" fmla="*/ 69 h 91"/>
                    <a:gd name="T44" fmla="*/ 17 w 68"/>
                    <a:gd name="T45" fmla="*/ 69 h 91"/>
                    <a:gd name="T46" fmla="*/ 0 w 68"/>
                    <a:gd name="T47" fmla="*/ 79 h 91"/>
                    <a:gd name="T48" fmla="*/ 4 w 68"/>
                    <a:gd name="T49" fmla="*/ 91 h 91"/>
                    <a:gd name="T50" fmla="*/ 27 w 68"/>
                    <a:gd name="T51" fmla="*/ 88 h 91"/>
                    <a:gd name="T52" fmla="*/ 41 w 68"/>
                    <a:gd name="T53" fmla="*/ 76 h 91"/>
                    <a:gd name="T54" fmla="*/ 53 w 68"/>
                    <a:gd name="T55" fmla="*/ 74 h 91"/>
                    <a:gd name="T56" fmla="*/ 59 w 68"/>
                    <a:gd name="T57" fmla="*/ 68 h 91"/>
                    <a:gd name="T58" fmla="*/ 58 w 68"/>
                    <a:gd name="T59" fmla="*/ 39 h 91"/>
                    <a:gd name="T60" fmla="*/ 63 w 68"/>
                    <a:gd name="T61" fmla="*/ 30 h 91"/>
                    <a:gd name="T62" fmla="*/ 68 w 68"/>
                    <a:gd name="T63" fmla="*/ 25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8" h="91">
                      <a:moveTo>
                        <a:pt x="68" y="25"/>
                      </a:moveTo>
                      <a:lnTo>
                        <a:pt x="66" y="29"/>
                      </a:lnTo>
                      <a:lnTo>
                        <a:pt x="53" y="30"/>
                      </a:lnTo>
                      <a:lnTo>
                        <a:pt x="49" y="25"/>
                      </a:lnTo>
                      <a:lnTo>
                        <a:pt x="44" y="30"/>
                      </a:lnTo>
                      <a:lnTo>
                        <a:pt x="36" y="20"/>
                      </a:lnTo>
                      <a:lnTo>
                        <a:pt x="36" y="15"/>
                      </a:lnTo>
                      <a:lnTo>
                        <a:pt x="44" y="2"/>
                      </a:lnTo>
                      <a:lnTo>
                        <a:pt x="34" y="0"/>
                      </a:lnTo>
                      <a:lnTo>
                        <a:pt x="24" y="12"/>
                      </a:lnTo>
                      <a:lnTo>
                        <a:pt x="31" y="18"/>
                      </a:lnTo>
                      <a:lnTo>
                        <a:pt x="27" y="22"/>
                      </a:lnTo>
                      <a:lnTo>
                        <a:pt x="27" y="24"/>
                      </a:lnTo>
                      <a:lnTo>
                        <a:pt x="7" y="24"/>
                      </a:lnTo>
                      <a:lnTo>
                        <a:pt x="4" y="32"/>
                      </a:lnTo>
                      <a:lnTo>
                        <a:pt x="10" y="35"/>
                      </a:lnTo>
                      <a:lnTo>
                        <a:pt x="0" y="46"/>
                      </a:lnTo>
                      <a:lnTo>
                        <a:pt x="5" y="51"/>
                      </a:lnTo>
                      <a:lnTo>
                        <a:pt x="22" y="46"/>
                      </a:lnTo>
                      <a:lnTo>
                        <a:pt x="21" y="56"/>
                      </a:lnTo>
                      <a:lnTo>
                        <a:pt x="5" y="61"/>
                      </a:lnTo>
                      <a:lnTo>
                        <a:pt x="4" y="69"/>
                      </a:lnTo>
                      <a:lnTo>
                        <a:pt x="17" y="69"/>
                      </a:lnTo>
                      <a:lnTo>
                        <a:pt x="0" y="79"/>
                      </a:lnTo>
                      <a:lnTo>
                        <a:pt x="4" y="91"/>
                      </a:lnTo>
                      <a:lnTo>
                        <a:pt x="27" y="88"/>
                      </a:lnTo>
                      <a:lnTo>
                        <a:pt x="41" y="76"/>
                      </a:lnTo>
                      <a:lnTo>
                        <a:pt x="53" y="74"/>
                      </a:lnTo>
                      <a:lnTo>
                        <a:pt x="59" y="68"/>
                      </a:lnTo>
                      <a:lnTo>
                        <a:pt x="58" y="39"/>
                      </a:lnTo>
                      <a:lnTo>
                        <a:pt x="63" y="30"/>
                      </a:lnTo>
                      <a:lnTo>
                        <a:pt x="68" y="25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45" name="Freeform 244">
                  <a:extLst>
                    <a:ext uri="{FF2B5EF4-FFF2-40B4-BE49-F238E27FC236}">
                      <a16:creationId xmlns:a16="http://schemas.microsoft.com/office/drawing/2014/main" id="{3A1E9C04-356B-5BD2-34AA-83CF6D665C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39131" y="5082925"/>
                  <a:ext cx="91419" cy="222018"/>
                </a:xfrm>
                <a:custGeom>
                  <a:avLst/>
                  <a:gdLst>
                    <a:gd name="T0" fmla="*/ 8 w 8"/>
                    <a:gd name="T1" fmla="*/ 0 h 20"/>
                    <a:gd name="T2" fmla="*/ 8 w 8"/>
                    <a:gd name="T3" fmla="*/ 7 h 20"/>
                    <a:gd name="T4" fmla="*/ 7 w 8"/>
                    <a:gd name="T5" fmla="*/ 18 h 20"/>
                    <a:gd name="T6" fmla="*/ 4 w 8"/>
                    <a:gd name="T7" fmla="*/ 20 h 20"/>
                    <a:gd name="T8" fmla="*/ 0 w 8"/>
                    <a:gd name="T9" fmla="*/ 9 h 20"/>
                    <a:gd name="T10" fmla="*/ 5 w 8"/>
                    <a:gd name="T11" fmla="*/ 3 h 20"/>
                    <a:gd name="T12" fmla="*/ 5 w 8"/>
                    <a:gd name="T13" fmla="*/ 0 h 20"/>
                    <a:gd name="T14" fmla="*/ 8 w 8"/>
                    <a:gd name="T15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" h="20">
                      <a:moveTo>
                        <a:pt x="8" y="0"/>
                      </a:moveTo>
                      <a:cubicBezTo>
                        <a:pt x="8" y="3"/>
                        <a:pt x="8" y="5"/>
                        <a:pt x="8" y="7"/>
                      </a:cubicBezTo>
                      <a:cubicBezTo>
                        <a:pt x="8" y="11"/>
                        <a:pt x="8" y="15"/>
                        <a:pt x="7" y="18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2" y="7"/>
                        <a:pt x="3" y="5"/>
                        <a:pt x="5" y="3"/>
                      </a:cubicBezTo>
                      <a:cubicBezTo>
                        <a:pt x="5" y="2"/>
                        <a:pt x="5" y="1"/>
                        <a:pt x="5" y="0"/>
                      </a:cubicBezTo>
                      <a:cubicBezTo>
                        <a:pt x="8" y="0"/>
                        <a:pt x="8" y="0"/>
                        <a:pt x="8" y="0"/>
                      </a:cubicBezTo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546" name="Groupe 545">
                  <a:extLst>
                    <a:ext uri="{FF2B5EF4-FFF2-40B4-BE49-F238E27FC236}">
                      <a16:creationId xmlns:a16="http://schemas.microsoft.com/office/drawing/2014/main" id="{9B984063-AAE3-1E99-EC70-1C4DAE7B546D}"/>
                    </a:ext>
                  </a:extLst>
                </p:cNvPr>
                <p:cNvGrpSpPr/>
                <p:nvPr/>
              </p:nvGrpSpPr>
              <p:grpSpPr>
                <a:xfrm>
                  <a:off x="3207021" y="3940187"/>
                  <a:ext cx="1423529" cy="1364759"/>
                  <a:chOff x="4054475" y="2509838"/>
                  <a:chExt cx="346075" cy="331787"/>
                </a:xfrm>
                <a:solidFill>
                  <a:srgbClr val="2F469C"/>
                </a:solidFill>
              </p:grpSpPr>
              <p:sp>
                <p:nvSpPr>
                  <p:cNvPr id="559" name="Freeform 245">
                    <a:extLst>
                      <a:ext uri="{FF2B5EF4-FFF2-40B4-BE49-F238E27FC236}">
                        <a16:creationId xmlns:a16="http://schemas.microsoft.com/office/drawing/2014/main" id="{64F69BA1-8CF3-5D8C-DFFF-0B9491C118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78325" y="2787650"/>
                    <a:ext cx="22225" cy="53975"/>
                  </a:xfrm>
                  <a:custGeom>
                    <a:avLst/>
                    <a:gdLst>
                      <a:gd name="T0" fmla="*/ 8 w 8"/>
                      <a:gd name="T1" fmla="*/ 0 h 20"/>
                      <a:gd name="T2" fmla="*/ 8 w 8"/>
                      <a:gd name="T3" fmla="*/ 7 h 20"/>
                      <a:gd name="T4" fmla="*/ 7 w 8"/>
                      <a:gd name="T5" fmla="*/ 18 h 20"/>
                      <a:gd name="T6" fmla="*/ 4 w 8"/>
                      <a:gd name="T7" fmla="*/ 20 h 20"/>
                      <a:gd name="T8" fmla="*/ 0 w 8"/>
                      <a:gd name="T9" fmla="*/ 9 h 20"/>
                      <a:gd name="T10" fmla="*/ 5 w 8"/>
                      <a:gd name="T11" fmla="*/ 3 h 20"/>
                      <a:gd name="T12" fmla="*/ 5 w 8"/>
                      <a:gd name="T13" fmla="*/ 0 h 20"/>
                      <a:gd name="T14" fmla="*/ 8 w 8"/>
                      <a:gd name="T15" fmla="*/ 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8" h="20">
                        <a:moveTo>
                          <a:pt x="8" y="0"/>
                        </a:moveTo>
                        <a:cubicBezTo>
                          <a:pt x="8" y="3"/>
                          <a:pt x="8" y="5"/>
                          <a:pt x="8" y="7"/>
                        </a:cubicBezTo>
                        <a:cubicBezTo>
                          <a:pt x="8" y="11"/>
                          <a:pt x="8" y="15"/>
                          <a:pt x="7" y="18"/>
                        </a:cubicBezTo>
                        <a:cubicBezTo>
                          <a:pt x="4" y="20"/>
                          <a:pt x="4" y="20"/>
                          <a:pt x="4" y="20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2" y="7"/>
                          <a:pt x="3" y="5"/>
                          <a:pt x="5" y="3"/>
                        </a:cubicBezTo>
                        <a:cubicBezTo>
                          <a:pt x="5" y="2"/>
                          <a:pt x="5" y="1"/>
                          <a:pt x="5" y="0"/>
                        </a:cubicBezTo>
                        <a:cubicBezTo>
                          <a:pt x="8" y="0"/>
                          <a:pt x="8" y="0"/>
                          <a:pt x="8" y="0"/>
                        </a:cubicBezTo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0" name="Freeform 246">
                    <a:extLst>
                      <a:ext uri="{FF2B5EF4-FFF2-40B4-BE49-F238E27FC236}">
                        <a16:creationId xmlns:a16="http://schemas.microsoft.com/office/drawing/2014/main" id="{B96F828F-C116-8DD3-D6FD-3302F79834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54475" y="2509838"/>
                    <a:ext cx="295275" cy="300037"/>
                  </a:xfrm>
                  <a:custGeom>
                    <a:avLst/>
                    <a:gdLst>
                      <a:gd name="T0" fmla="*/ 91 w 110"/>
                      <a:gd name="T1" fmla="*/ 20 h 112"/>
                      <a:gd name="T2" fmla="*/ 85 w 110"/>
                      <a:gd name="T3" fmla="*/ 15 h 112"/>
                      <a:gd name="T4" fmla="*/ 71 w 110"/>
                      <a:gd name="T5" fmla="*/ 12 h 112"/>
                      <a:gd name="T6" fmla="*/ 64 w 110"/>
                      <a:gd name="T7" fmla="*/ 0 h 112"/>
                      <a:gd name="T8" fmla="*/ 55 w 110"/>
                      <a:gd name="T9" fmla="*/ 3 h 112"/>
                      <a:gd name="T10" fmla="*/ 54 w 110"/>
                      <a:gd name="T11" fmla="*/ 13 h 112"/>
                      <a:gd name="T12" fmla="*/ 42 w 110"/>
                      <a:gd name="T13" fmla="*/ 17 h 112"/>
                      <a:gd name="T14" fmla="*/ 43 w 110"/>
                      <a:gd name="T15" fmla="*/ 23 h 112"/>
                      <a:gd name="T16" fmla="*/ 31 w 110"/>
                      <a:gd name="T17" fmla="*/ 22 h 112"/>
                      <a:gd name="T18" fmla="*/ 27 w 110"/>
                      <a:gd name="T19" fmla="*/ 15 h 112"/>
                      <a:gd name="T20" fmla="*/ 23 w 110"/>
                      <a:gd name="T21" fmla="*/ 17 h 112"/>
                      <a:gd name="T22" fmla="*/ 23 w 110"/>
                      <a:gd name="T23" fmla="*/ 30 h 112"/>
                      <a:gd name="T24" fmla="*/ 14 w 110"/>
                      <a:gd name="T25" fmla="*/ 29 h 112"/>
                      <a:gd name="T26" fmla="*/ 13 w 110"/>
                      <a:gd name="T27" fmla="*/ 26 h 112"/>
                      <a:gd name="T28" fmla="*/ 0 w 110"/>
                      <a:gd name="T29" fmla="*/ 32 h 112"/>
                      <a:gd name="T30" fmla="*/ 0 w 110"/>
                      <a:gd name="T31" fmla="*/ 41 h 112"/>
                      <a:gd name="T32" fmla="*/ 12 w 110"/>
                      <a:gd name="T33" fmla="*/ 42 h 112"/>
                      <a:gd name="T34" fmla="*/ 24 w 110"/>
                      <a:gd name="T35" fmla="*/ 50 h 112"/>
                      <a:gd name="T36" fmla="*/ 22 w 110"/>
                      <a:gd name="T37" fmla="*/ 53 h 112"/>
                      <a:gd name="T38" fmla="*/ 26 w 110"/>
                      <a:gd name="T39" fmla="*/ 62 h 112"/>
                      <a:gd name="T40" fmla="*/ 31 w 110"/>
                      <a:gd name="T41" fmla="*/ 64 h 112"/>
                      <a:gd name="T42" fmla="*/ 28 w 110"/>
                      <a:gd name="T43" fmla="*/ 93 h 112"/>
                      <a:gd name="T44" fmla="*/ 25 w 110"/>
                      <a:gd name="T45" fmla="*/ 97 h 112"/>
                      <a:gd name="T46" fmla="*/ 30 w 110"/>
                      <a:gd name="T47" fmla="*/ 102 h 112"/>
                      <a:gd name="T48" fmla="*/ 45 w 110"/>
                      <a:gd name="T49" fmla="*/ 108 h 112"/>
                      <a:gd name="T50" fmla="*/ 50 w 110"/>
                      <a:gd name="T51" fmla="*/ 107 h 112"/>
                      <a:gd name="T52" fmla="*/ 52 w 110"/>
                      <a:gd name="T53" fmla="*/ 107 h 112"/>
                      <a:gd name="T54" fmla="*/ 63 w 110"/>
                      <a:gd name="T55" fmla="*/ 112 h 112"/>
                      <a:gd name="T56" fmla="*/ 73 w 110"/>
                      <a:gd name="T57" fmla="*/ 111 h 112"/>
                      <a:gd name="T58" fmla="*/ 72 w 110"/>
                      <a:gd name="T59" fmla="*/ 107 h 112"/>
                      <a:gd name="T60" fmla="*/ 76 w 110"/>
                      <a:gd name="T61" fmla="*/ 102 h 112"/>
                      <a:gd name="T62" fmla="*/ 91 w 110"/>
                      <a:gd name="T63" fmla="*/ 104 h 112"/>
                      <a:gd name="T64" fmla="*/ 101 w 110"/>
                      <a:gd name="T65" fmla="*/ 105 h 112"/>
                      <a:gd name="T66" fmla="*/ 107 w 110"/>
                      <a:gd name="T67" fmla="*/ 101 h 112"/>
                      <a:gd name="T68" fmla="*/ 99 w 110"/>
                      <a:gd name="T69" fmla="*/ 84 h 112"/>
                      <a:gd name="T70" fmla="*/ 102 w 110"/>
                      <a:gd name="T71" fmla="*/ 64 h 112"/>
                      <a:gd name="T72" fmla="*/ 102 w 110"/>
                      <a:gd name="T73" fmla="*/ 55 h 112"/>
                      <a:gd name="T74" fmla="*/ 98 w 110"/>
                      <a:gd name="T75" fmla="*/ 52 h 112"/>
                      <a:gd name="T76" fmla="*/ 105 w 110"/>
                      <a:gd name="T77" fmla="*/ 44 h 112"/>
                      <a:gd name="T78" fmla="*/ 110 w 110"/>
                      <a:gd name="T79" fmla="*/ 30 h 112"/>
                      <a:gd name="T80" fmla="*/ 95 w 110"/>
                      <a:gd name="T81" fmla="*/ 21 h 112"/>
                      <a:gd name="T82" fmla="*/ 91 w 110"/>
                      <a:gd name="T83" fmla="*/ 20 h 1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110" h="112">
                        <a:moveTo>
                          <a:pt x="91" y="20"/>
                        </a:moveTo>
                        <a:cubicBezTo>
                          <a:pt x="85" y="15"/>
                          <a:pt x="85" y="15"/>
                          <a:pt x="85" y="15"/>
                        </a:cubicBezTo>
                        <a:cubicBezTo>
                          <a:pt x="71" y="12"/>
                          <a:pt x="71" y="12"/>
                          <a:pt x="71" y="12"/>
                        </a:cubicBezTo>
                        <a:cubicBezTo>
                          <a:pt x="64" y="0"/>
                          <a:pt x="64" y="0"/>
                          <a:pt x="64" y="0"/>
                        </a:cubicBezTo>
                        <a:cubicBezTo>
                          <a:pt x="61" y="1"/>
                          <a:pt x="58" y="2"/>
                          <a:pt x="55" y="3"/>
                        </a:cubicBezTo>
                        <a:cubicBezTo>
                          <a:pt x="54" y="13"/>
                          <a:pt x="54" y="13"/>
                          <a:pt x="54" y="13"/>
                        </a:cubicBezTo>
                        <a:cubicBezTo>
                          <a:pt x="42" y="17"/>
                          <a:pt x="42" y="17"/>
                          <a:pt x="42" y="17"/>
                        </a:cubicBezTo>
                        <a:cubicBezTo>
                          <a:pt x="43" y="23"/>
                          <a:pt x="43" y="23"/>
                          <a:pt x="43" y="23"/>
                        </a:cubicBezTo>
                        <a:cubicBezTo>
                          <a:pt x="31" y="22"/>
                          <a:pt x="31" y="22"/>
                          <a:pt x="31" y="22"/>
                        </a:cubicBezTo>
                        <a:cubicBezTo>
                          <a:pt x="27" y="15"/>
                          <a:pt x="27" y="15"/>
                          <a:pt x="27" y="15"/>
                        </a:cubicBezTo>
                        <a:cubicBezTo>
                          <a:pt x="23" y="17"/>
                          <a:pt x="23" y="17"/>
                          <a:pt x="23" y="17"/>
                        </a:cubicBezTo>
                        <a:cubicBezTo>
                          <a:pt x="23" y="30"/>
                          <a:pt x="23" y="30"/>
                          <a:pt x="23" y="30"/>
                        </a:cubicBezTo>
                        <a:cubicBezTo>
                          <a:pt x="14" y="29"/>
                          <a:pt x="14" y="29"/>
                          <a:pt x="14" y="29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0" y="41"/>
                          <a:pt x="0" y="41"/>
                          <a:pt x="0" y="41"/>
                        </a:cubicBezTo>
                        <a:cubicBezTo>
                          <a:pt x="12" y="42"/>
                          <a:pt x="12" y="42"/>
                          <a:pt x="12" y="42"/>
                        </a:cubicBezTo>
                        <a:cubicBezTo>
                          <a:pt x="24" y="50"/>
                          <a:pt x="24" y="50"/>
                          <a:pt x="24" y="50"/>
                        </a:cubicBezTo>
                        <a:cubicBezTo>
                          <a:pt x="22" y="53"/>
                          <a:pt x="22" y="53"/>
                          <a:pt x="22" y="53"/>
                        </a:cubicBezTo>
                        <a:cubicBezTo>
                          <a:pt x="26" y="62"/>
                          <a:pt x="26" y="62"/>
                          <a:pt x="26" y="62"/>
                        </a:cubicBezTo>
                        <a:cubicBezTo>
                          <a:pt x="31" y="64"/>
                          <a:pt x="31" y="64"/>
                          <a:pt x="31" y="64"/>
                        </a:cubicBezTo>
                        <a:cubicBezTo>
                          <a:pt x="33" y="80"/>
                          <a:pt x="32" y="90"/>
                          <a:pt x="28" y="93"/>
                        </a:cubicBezTo>
                        <a:cubicBezTo>
                          <a:pt x="25" y="97"/>
                          <a:pt x="25" y="97"/>
                          <a:pt x="25" y="97"/>
                        </a:cubicBezTo>
                        <a:cubicBezTo>
                          <a:pt x="30" y="102"/>
                          <a:pt x="30" y="102"/>
                          <a:pt x="30" y="102"/>
                        </a:cubicBezTo>
                        <a:cubicBezTo>
                          <a:pt x="45" y="108"/>
                          <a:pt x="45" y="108"/>
                          <a:pt x="45" y="108"/>
                        </a:cubicBezTo>
                        <a:cubicBezTo>
                          <a:pt x="50" y="107"/>
                          <a:pt x="50" y="107"/>
                          <a:pt x="50" y="107"/>
                        </a:cubicBezTo>
                        <a:cubicBezTo>
                          <a:pt x="52" y="107"/>
                          <a:pt x="52" y="107"/>
                          <a:pt x="52" y="107"/>
                        </a:cubicBezTo>
                        <a:cubicBezTo>
                          <a:pt x="63" y="112"/>
                          <a:pt x="63" y="112"/>
                          <a:pt x="63" y="112"/>
                        </a:cubicBezTo>
                        <a:cubicBezTo>
                          <a:pt x="73" y="111"/>
                          <a:pt x="73" y="111"/>
                          <a:pt x="73" y="111"/>
                        </a:cubicBezTo>
                        <a:cubicBezTo>
                          <a:pt x="71" y="110"/>
                          <a:pt x="71" y="109"/>
                          <a:pt x="72" y="107"/>
                        </a:cubicBezTo>
                        <a:cubicBezTo>
                          <a:pt x="73" y="105"/>
                          <a:pt x="74" y="104"/>
                          <a:pt x="76" y="102"/>
                        </a:cubicBezTo>
                        <a:cubicBezTo>
                          <a:pt x="82" y="99"/>
                          <a:pt x="87" y="99"/>
                          <a:pt x="91" y="104"/>
                        </a:cubicBezTo>
                        <a:cubicBezTo>
                          <a:pt x="101" y="105"/>
                          <a:pt x="101" y="105"/>
                          <a:pt x="101" y="105"/>
                        </a:cubicBezTo>
                        <a:cubicBezTo>
                          <a:pt x="107" y="101"/>
                          <a:pt x="107" y="101"/>
                          <a:pt x="107" y="101"/>
                        </a:cubicBezTo>
                        <a:cubicBezTo>
                          <a:pt x="99" y="84"/>
                          <a:pt x="99" y="84"/>
                          <a:pt x="99" y="84"/>
                        </a:cubicBezTo>
                        <a:cubicBezTo>
                          <a:pt x="102" y="64"/>
                          <a:pt x="102" y="64"/>
                          <a:pt x="102" y="64"/>
                        </a:cubicBezTo>
                        <a:cubicBezTo>
                          <a:pt x="102" y="55"/>
                          <a:pt x="102" y="55"/>
                          <a:pt x="102" y="55"/>
                        </a:cubicBezTo>
                        <a:cubicBezTo>
                          <a:pt x="98" y="52"/>
                          <a:pt x="98" y="52"/>
                          <a:pt x="98" y="52"/>
                        </a:cubicBezTo>
                        <a:cubicBezTo>
                          <a:pt x="105" y="44"/>
                          <a:pt x="105" y="44"/>
                          <a:pt x="105" y="44"/>
                        </a:cubicBezTo>
                        <a:cubicBezTo>
                          <a:pt x="110" y="30"/>
                          <a:pt x="110" y="30"/>
                          <a:pt x="110" y="30"/>
                        </a:cubicBezTo>
                        <a:cubicBezTo>
                          <a:pt x="95" y="21"/>
                          <a:pt x="95" y="21"/>
                          <a:pt x="95" y="21"/>
                        </a:cubicBezTo>
                        <a:lnTo>
                          <a:pt x="91" y="20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47" name="Freeform 253">
                  <a:extLst>
                    <a:ext uri="{FF2B5EF4-FFF2-40B4-BE49-F238E27FC236}">
                      <a16:creationId xmlns:a16="http://schemas.microsoft.com/office/drawing/2014/main" id="{1EBA66DC-A26D-B443-1384-64CCB9EBC4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603" y="5526962"/>
                  <a:ext cx="130599" cy="130599"/>
                </a:xfrm>
                <a:custGeom>
                  <a:avLst/>
                  <a:gdLst>
                    <a:gd name="T0" fmla="*/ 10 w 20"/>
                    <a:gd name="T1" fmla="*/ 20 h 20"/>
                    <a:gd name="T2" fmla="*/ 10 w 20"/>
                    <a:gd name="T3" fmla="*/ 14 h 20"/>
                    <a:gd name="T4" fmla="*/ 0 w 20"/>
                    <a:gd name="T5" fmla="*/ 15 h 20"/>
                    <a:gd name="T6" fmla="*/ 2 w 20"/>
                    <a:gd name="T7" fmla="*/ 9 h 20"/>
                    <a:gd name="T8" fmla="*/ 15 w 20"/>
                    <a:gd name="T9" fmla="*/ 0 h 20"/>
                    <a:gd name="T10" fmla="*/ 20 w 20"/>
                    <a:gd name="T11" fmla="*/ 10 h 20"/>
                    <a:gd name="T12" fmla="*/ 15 w 20"/>
                    <a:gd name="T13" fmla="*/ 19 h 20"/>
                    <a:gd name="T14" fmla="*/ 10 w 20"/>
                    <a:gd name="T15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20">
                      <a:moveTo>
                        <a:pt x="10" y="20"/>
                      </a:moveTo>
                      <a:lnTo>
                        <a:pt x="10" y="14"/>
                      </a:lnTo>
                      <a:lnTo>
                        <a:pt x="0" y="15"/>
                      </a:lnTo>
                      <a:lnTo>
                        <a:pt x="2" y="9"/>
                      </a:lnTo>
                      <a:lnTo>
                        <a:pt x="15" y="0"/>
                      </a:lnTo>
                      <a:lnTo>
                        <a:pt x="20" y="10"/>
                      </a:lnTo>
                      <a:lnTo>
                        <a:pt x="15" y="19"/>
                      </a:lnTo>
                      <a:lnTo>
                        <a:pt x="10" y="20"/>
                      </a:lnTo>
                      <a:close/>
                    </a:path>
                  </a:pathLst>
                </a:custGeom>
                <a:solidFill>
                  <a:srgbClr val="176BAB"/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48" name="Freeform 252">
                  <a:extLst>
                    <a:ext uri="{FF2B5EF4-FFF2-40B4-BE49-F238E27FC236}">
                      <a16:creationId xmlns:a16="http://schemas.microsoft.com/office/drawing/2014/main" id="{B761EE78-8399-94C2-7927-AF326B3B96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9104" y="4939268"/>
                  <a:ext cx="1234160" cy="1038261"/>
                </a:xfrm>
                <a:custGeom>
                  <a:avLst/>
                  <a:gdLst>
                    <a:gd name="T0" fmla="*/ 112 w 112"/>
                    <a:gd name="T1" fmla="*/ 20 h 94"/>
                    <a:gd name="T2" fmla="*/ 111 w 112"/>
                    <a:gd name="T3" fmla="*/ 20 h 94"/>
                    <a:gd name="T4" fmla="*/ 101 w 112"/>
                    <a:gd name="T5" fmla="*/ 21 h 94"/>
                    <a:gd name="T6" fmla="*/ 90 w 112"/>
                    <a:gd name="T7" fmla="*/ 16 h 94"/>
                    <a:gd name="T8" fmla="*/ 83 w 112"/>
                    <a:gd name="T9" fmla="*/ 17 h 94"/>
                    <a:gd name="T10" fmla="*/ 68 w 112"/>
                    <a:gd name="T11" fmla="*/ 11 h 94"/>
                    <a:gd name="T12" fmla="*/ 63 w 112"/>
                    <a:gd name="T13" fmla="*/ 6 h 94"/>
                    <a:gd name="T14" fmla="*/ 62 w 112"/>
                    <a:gd name="T15" fmla="*/ 6 h 94"/>
                    <a:gd name="T16" fmla="*/ 54 w 112"/>
                    <a:gd name="T17" fmla="*/ 5 h 94"/>
                    <a:gd name="T18" fmla="*/ 45 w 112"/>
                    <a:gd name="T19" fmla="*/ 6 h 94"/>
                    <a:gd name="T20" fmla="*/ 35 w 112"/>
                    <a:gd name="T21" fmla="*/ 1 h 94"/>
                    <a:gd name="T22" fmla="*/ 28 w 112"/>
                    <a:gd name="T23" fmla="*/ 4 h 94"/>
                    <a:gd name="T24" fmla="*/ 16 w 112"/>
                    <a:gd name="T25" fmla="*/ 0 h 94"/>
                    <a:gd name="T26" fmla="*/ 7 w 112"/>
                    <a:gd name="T27" fmla="*/ 7 h 94"/>
                    <a:gd name="T28" fmla="*/ 0 w 112"/>
                    <a:gd name="T29" fmla="*/ 9 h 94"/>
                    <a:gd name="T30" fmla="*/ 1 w 112"/>
                    <a:gd name="T31" fmla="*/ 21 h 94"/>
                    <a:gd name="T32" fmla="*/ 5 w 112"/>
                    <a:gd name="T33" fmla="*/ 21 h 94"/>
                    <a:gd name="T34" fmla="*/ 5 w 112"/>
                    <a:gd name="T35" fmla="*/ 25 h 94"/>
                    <a:gd name="T36" fmla="*/ 19 w 112"/>
                    <a:gd name="T37" fmla="*/ 24 h 94"/>
                    <a:gd name="T38" fmla="*/ 18 w 112"/>
                    <a:gd name="T39" fmla="*/ 35 h 94"/>
                    <a:gd name="T40" fmla="*/ 19 w 112"/>
                    <a:gd name="T41" fmla="*/ 50 h 94"/>
                    <a:gd name="T42" fmla="*/ 15 w 112"/>
                    <a:gd name="T43" fmla="*/ 52 h 94"/>
                    <a:gd name="T44" fmla="*/ 19 w 112"/>
                    <a:gd name="T45" fmla="*/ 63 h 94"/>
                    <a:gd name="T46" fmla="*/ 21 w 112"/>
                    <a:gd name="T47" fmla="*/ 82 h 94"/>
                    <a:gd name="T48" fmla="*/ 24 w 112"/>
                    <a:gd name="T49" fmla="*/ 83 h 94"/>
                    <a:gd name="T50" fmla="*/ 30 w 112"/>
                    <a:gd name="T51" fmla="*/ 93 h 94"/>
                    <a:gd name="T52" fmla="*/ 34 w 112"/>
                    <a:gd name="T53" fmla="*/ 94 h 94"/>
                    <a:gd name="T54" fmla="*/ 39 w 112"/>
                    <a:gd name="T55" fmla="*/ 87 h 94"/>
                    <a:gd name="T56" fmla="*/ 56 w 112"/>
                    <a:gd name="T57" fmla="*/ 88 h 94"/>
                    <a:gd name="T58" fmla="*/ 62 w 112"/>
                    <a:gd name="T59" fmla="*/ 80 h 94"/>
                    <a:gd name="T60" fmla="*/ 75 w 112"/>
                    <a:gd name="T61" fmla="*/ 75 h 94"/>
                    <a:gd name="T62" fmla="*/ 77 w 112"/>
                    <a:gd name="T63" fmla="*/ 73 h 94"/>
                    <a:gd name="T64" fmla="*/ 78 w 112"/>
                    <a:gd name="T65" fmla="*/ 66 h 94"/>
                    <a:gd name="T66" fmla="*/ 83 w 112"/>
                    <a:gd name="T67" fmla="*/ 61 h 94"/>
                    <a:gd name="T68" fmla="*/ 83 w 112"/>
                    <a:gd name="T69" fmla="*/ 58 h 94"/>
                    <a:gd name="T70" fmla="*/ 81 w 112"/>
                    <a:gd name="T71" fmla="*/ 57 h 94"/>
                    <a:gd name="T72" fmla="*/ 83 w 112"/>
                    <a:gd name="T73" fmla="*/ 49 h 94"/>
                    <a:gd name="T74" fmla="*/ 94 w 112"/>
                    <a:gd name="T75" fmla="*/ 37 h 94"/>
                    <a:gd name="T76" fmla="*/ 104 w 112"/>
                    <a:gd name="T77" fmla="*/ 33 h 94"/>
                    <a:gd name="T78" fmla="*/ 111 w 112"/>
                    <a:gd name="T79" fmla="*/ 31 h 94"/>
                    <a:gd name="T80" fmla="*/ 112 w 112"/>
                    <a:gd name="T81" fmla="*/ 26 h 94"/>
                    <a:gd name="T82" fmla="*/ 112 w 112"/>
                    <a:gd name="T83" fmla="*/ 2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12" h="94">
                      <a:moveTo>
                        <a:pt x="112" y="20"/>
                      </a:moveTo>
                      <a:cubicBezTo>
                        <a:pt x="111" y="20"/>
                        <a:pt x="111" y="20"/>
                        <a:pt x="111" y="20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83" y="17"/>
                        <a:pt x="83" y="17"/>
                        <a:pt x="83" y="17"/>
                      </a:cubicBezTo>
                      <a:cubicBezTo>
                        <a:pt x="68" y="11"/>
                        <a:pt x="68" y="11"/>
                        <a:pt x="68" y="11"/>
                      </a:cubicBezTo>
                      <a:cubicBezTo>
                        <a:pt x="63" y="6"/>
                        <a:pt x="63" y="6"/>
                        <a:pt x="63" y="6"/>
                      </a:cubicBezTo>
                      <a:cubicBezTo>
                        <a:pt x="62" y="6"/>
                        <a:pt x="62" y="6"/>
                        <a:pt x="62" y="6"/>
                      </a:cubicBezTo>
                      <a:cubicBezTo>
                        <a:pt x="54" y="5"/>
                        <a:pt x="54" y="5"/>
                        <a:pt x="54" y="5"/>
                      </a:cubicBezTo>
                      <a:cubicBezTo>
                        <a:pt x="45" y="6"/>
                        <a:pt x="45" y="6"/>
                        <a:pt x="45" y="6"/>
                      </a:cubicBezTo>
                      <a:cubicBezTo>
                        <a:pt x="35" y="1"/>
                        <a:pt x="35" y="1"/>
                        <a:pt x="35" y="1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3" y="5"/>
                        <a:pt x="19" y="3"/>
                        <a:pt x="16" y="0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18" y="35"/>
                        <a:pt x="18" y="35"/>
                        <a:pt x="18" y="35"/>
                      </a:cubicBezTo>
                      <a:cubicBezTo>
                        <a:pt x="19" y="50"/>
                        <a:pt x="19" y="50"/>
                        <a:pt x="19" y="50"/>
                      </a:cubicBezTo>
                      <a:cubicBezTo>
                        <a:pt x="15" y="52"/>
                        <a:pt x="15" y="52"/>
                        <a:pt x="15" y="52"/>
                      </a:cubicBezTo>
                      <a:cubicBezTo>
                        <a:pt x="19" y="63"/>
                        <a:pt x="19" y="63"/>
                        <a:pt x="19" y="63"/>
                      </a:cubicBezTo>
                      <a:cubicBezTo>
                        <a:pt x="21" y="82"/>
                        <a:pt x="21" y="82"/>
                        <a:pt x="21" y="82"/>
                      </a:cubicBezTo>
                      <a:cubicBezTo>
                        <a:pt x="24" y="83"/>
                        <a:pt x="24" y="83"/>
                        <a:pt x="24" y="83"/>
                      </a:cubicBezTo>
                      <a:cubicBezTo>
                        <a:pt x="30" y="93"/>
                        <a:pt x="30" y="93"/>
                        <a:pt x="30" y="93"/>
                      </a:cubicBezTo>
                      <a:cubicBezTo>
                        <a:pt x="34" y="94"/>
                        <a:pt x="34" y="94"/>
                        <a:pt x="34" y="94"/>
                      </a:cubicBezTo>
                      <a:cubicBezTo>
                        <a:pt x="34" y="90"/>
                        <a:pt x="36" y="88"/>
                        <a:pt x="39" y="87"/>
                      </a:cubicBezTo>
                      <a:cubicBezTo>
                        <a:pt x="42" y="87"/>
                        <a:pt x="48" y="87"/>
                        <a:pt x="56" y="88"/>
                      </a:cubicBezTo>
                      <a:cubicBezTo>
                        <a:pt x="62" y="80"/>
                        <a:pt x="62" y="80"/>
                        <a:pt x="62" y="80"/>
                      </a:cubicBezTo>
                      <a:cubicBezTo>
                        <a:pt x="64" y="76"/>
                        <a:pt x="68" y="74"/>
                        <a:pt x="75" y="75"/>
                      </a:cubicBezTo>
                      <a:cubicBezTo>
                        <a:pt x="77" y="73"/>
                        <a:pt x="77" y="73"/>
                        <a:pt x="77" y="73"/>
                      </a:cubicBezTo>
                      <a:cubicBezTo>
                        <a:pt x="78" y="66"/>
                        <a:pt x="78" y="66"/>
                        <a:pt x="78" y="66"/>
                      </a:cubicBezTo>
                      <a:cubicBezTo>
                        <a:pt x="83" y="61"/>
                        <a:pt x="83" y="61"/>
                        <a:pt x="83" y="61"/>
                      </a:cubicBezTo>
                      <a:cubicBezTo>
                        <a:pt x="83" y="58"/>
                        <a:pt x="83" y="58"/>
                        <a:pt x="83" y="58"/>
                      </a:cubicBezTo>
                      <a:cubicBezTo>
                        <a:pt x="81" y="57"/>
                        <a:pt x="81" y="57"/>
                        <a:pt x="81" y="57"/>
                      </a:cubicBezTo>
                      <a:cubicBezTo>
                        <a:pt x="83" y="49"/>
                        <a:pt x="83" y="49"/>
                        <a:pt x="83" y="49"/>
                      </a:cubicBezTo>
                      <a:cubicBezTo>
                        <a:pt x="94" y="37"/>
                        <a:pt x="94" y="37"/>
                        <a:pt x="94" y="37"/>
                      </a:cubicBezTo>
                      <a:cubicBezTo>
                        <a:pt x="104" y="33"/>
                        <a:pt x="104" y="33"/>
                        <a:pt x="104" y="33"/>
                      </a:cubicBezTo>
                      <a:cubicBezTo>
                        <a:pt x="111" y="31"/>
                        <a:pt x="111" y="31"/>
                        <a:pt x="111" y="31"/>
                      </a:cubicBezTo>
                      <a:cubicBezTo>
                        <a:pt x="112" y="26"/>
                        <a:pt x="112" y="26"/>
                        <a:pt x="112" y="26"/>
                      </a:cubicBezTo>
                      <a:lnTo>
                        <a:pt x="112" y="20"/>
                      </a:lnTo>
                      <a:close/>
                    </a:path>
                  </a:pathLst>
                </a:custGeom>
                <a:solidFill>
                  <a:srgbClr val="176BAB"/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49" name="Freeform 256">
                  <a:extLst>
                    <a:ext uri="{FF2B5EF4-FFF2-40B4-BE49-F238E27FC236}">
                      <a16:creationId xmlns:a16="http://schemas.microsoft.com/office/drawing/2014/main" id="{6A83FCAE-3565-102D-DD79-22FDBDD63E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54240" y="2934574"/>
                  <a:ext cx="254665" cy="496278"/>
                </a:xfrm>
                <a:custGeom>
                  <a:avLst/>
                  <a:gdLst>
                    <a:gd name="T0" fmla="*/ 12 w 23"/>
                    <a:gd name="T1" fmla="*/ 45 h 45"/>
                    <a:gd name="T2" fmla="*/ 4 w 23"/>
                    <a:gd name="T3" fmla="*/ 45 h 45"/>
                    <a:gd name="T4" fmla="*/ 4 w 23"/>
                    <a:gd name="T5" fmla="*/ 43 h 45"/>
                    <a:gd name="T6" fmla="*/ 0 w 23"/>
                    <a:gd name="T7" fmla="*/ 44 h 45"/>
                    <a:gd name="T8" fmla="*/ 0 w 23"/>
                    <a:gd name="T9" fmla="*/ 12 h 45"/>
                    <a:gd name="T10" fmla="*/ 8 w 23"/>
                    <a:gd name="T11" fmla="*/ 9 h 45"/>
                    <a:gd name="T12" fmla="*/ 10 w 23"/>
                    <a:gd name="T13" fmla="*/ 3 h 45"/>
                    <a:gd name="T14" fmla="*/ 22 w 23"/>
                    <a:gd name="T15" fmla="*/ 0 h 45"/>
                    <a:gd name="T16" fmla="*/ 18 w 23"/>
                    <a:gd name="T17" fmla="*/ 18 h 45"/>
                    <a:gd name="T18" fmla="*/ 23 w 23"/>
                    <a:gd name="T19" fmla="*/ 21 h 45"/>
                    <a:gd name="T20" fmla="*/ 21 w 23"/>
                    <a:gd name="T21" fmla="*/ 26 h 45"/>
                    <a:gd name="T22" fmla="*/ 16 w 23"/>
                    <a:gd name="T23" fmla="*/ 26 h 45"/>
                    <a:gd name="T24" fmla="*/ 14 w 23"/>
                    <a:gd name="T25" fmla="*/ 34 h 45"/>
                    <a:gd name="T26" fmla="*/ 11 w 23"/>
                    <a:gd name="T27" fmla="*/ 42 h 45"/>
                    <a:gd name="T28" fmla="*/ 12 w 23"/>
                    <a:gd name="T29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" h="45">
                      <a:moveTo>
                        <a:pt x="12" y="45"/>
                      </a:moveTo>
                      <a:cubicBezTo>
                        <a:pt x="4" y="45"/>
                        <a:pt x="4" y="45"/>
                        <a:pt x="4" y="45"/>
                      </a:cubicBezTo>
                      <a:cubicBezTo>
                        <a:pt x="4" y="43"/>
                        <a:pt x="4" y="43"/>
                        <a:pt x="4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34"/>
                        <a:pt x="0" y="23"/>
                        <a:pt x="0" y="12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8" y="18"/>
                        <a:pt x="18" y="18"/>
                        <a:pt x="18" y="18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6" y="29"/>
                        <a:pt x="15" y="32"/>
                        <a:pt x="14" y="34"/>
                      </a:cubicBezTo>
                      <a:cubicBezTo>
                        <a:pt x="14" y="37"/>
                        <a:pt x="12" y="39"/>
                        <a:pt x="11" y="42"/>
                      </a:cubicBezTo>
                      <a:cubicBezTo>
                        <a:pt x="12" y="45"/>
                        <a:pt x="12" y="45"/>
                        <a:pt x="12" y="45"/>
                      </a:cubicBezTo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50" name="Freeform 259">
                  <a:extLst>
                    <a:ext uri="{FF2B5EF4-FFF2-40B4-BE49-F238E27FC236}">
                      <a16:creationId xmlns:a16="http://schemas.microsoft.com/office/drawing/2014/main" id="{BE3DCC9A-BCCE-9A2D-1C3D-54BE0D8136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4618" y="3254538"/>
                  <a:ext cx="117539" cy="163247"/>
                </a:xfrm>
                <a:custGeom>
                  <a:avLst/>
                  <a:gdLst>
                    <a:gd name="T0" fmla="*/ 3 w 11"/>
                    <a:gd name="T1" fmla="*/ 2 h 15"/>
                    <a:gd name="T2" fmla="*/ 6 w 11"/>
                    <a:gd name="T3" fmla="*/ 4 h 15"/>
                    <a:gd name="T4" fmla="*/ 7 w 11"/>
                    <a:gd name="T5" fmla="*/ 0 h 15"/>
                    <a:gd name="T6" fmla="*/ 10 w 11"/>
                    <a:gd name="T7" fmla="*/ 1 h 15"/>
                    <a:gd name="T8" fmla="*/ 11 w 11"/>
                    <a:gd name="T9" fmla="*/ 9 h 15"/>
                    <a:gd name="T10" fmla="*/ 7 w 11"/>
                    <a:gd name="T11" fmla="*/ 15 h 15"/>
                    <a:gd name="T12" fmla="*/ 4 w 11"/>
                    <a:gd name="T13" fmla="*/ 15 h 15"/>
                    <a:gd name="T14" fmla="*/ 5 w 11"/>
                    <a:gd name="T15" fmla="*/ 11 h 15"/>
                    <a:gd name="T16" fmla="*/ 0 w 11"/>
                    <a:gd name="T17" fmla="*/ 11 h 15"/>
                    <a:gd name="T18" fmla="*/ 2 w 11"/>
                    <a:gd name="T19" fmla="*/ 4 h 15"/>
                    <a:gd name="T20" fmla="*/ 3 w 11"/>
                    <a:gd name="T21" fmla="*/ 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15">
                      <a:moveTo>
                        <a:pt x="3" y="2"/>
                      </a:move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" y="9"/>
                        <a:pt x="1" y="7"/>
                        <a:pt x="2" y="4"/>
                      </a:cubicBezTo>
                      <a:cubicBezTo>
                        <a:pt x="2" y="3"/>
                        <a:pt x="2" y="3"/>
                        <a:pt x="3" y="2"/>
                      </a:cubicBezTo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551" name="Groupe 550">
                  <a:extLst>
                    <a:ext uri="{FF2B5EF4-FFF2-40B4-BE49-F238E27FC236}">
                      <a16:creationId xmlns:a16="http://schemas.microsoft.com/office/drawing/2014/main" id="{6B46ADC1-8207-5DAD-D29B-C691FF885446}"/>
                    </a:ext>
                  </a:extLst>
                </p:cNvPr>
                <p:cNvGrpSpPr/>
                <p:nvPr/>
              </p:nvGrpSpPr>
              <p:grpSpPr>
                <a:xfrm>
                  <a:off x="4454240" y="2934574"/>
                  <a:ext cx="417917" cy="496278"/>
                  <a:chOff x="4357687" y="2265363"/>
                  <a:chExt cx="101600" cy="120650"/>
                </a:xfrm>
                <a:solidFill>
                  <a:sysClr val="window" lastClr="FFFFFF">
                    <a:lumMod val="85000"/>
                  </a:sysClr>
                </a:solidFill>
              </p:grpSpPr>
              <p:sp>
                <p:nvSpPr>
                  <p:cNvPr id="556" name="Freeform 257">
                    <a:extLst>
                      <a:ext uri="{FF2B5EF4-FFF2-40B4-BE49-F238E27FC236}">
                        <a16:creationId xmlns:a16="http://schemas.microsoft.com/office/drawing/2014/main" id="{865C543D-5200-C268-CEFD-ECA07A6443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57687" y="2265363"/>
                    <a:ext cx="61912" cy="120650"/>
                  </a:xfrm>
                  <a:custGeom>
                    <a:avLst/>
                    <a:gdLst>
                      <a:gd name="T0" fmla="*/ 12 w 23"/>
                      <a:gd name="T1" fmla="*/ 45 h 45"/>
                      <a:gd name="T2" fmla="*/ 4 w 23"/>
                      <a:gd name="T3" fmla="*/ 45 h 45"/>
                      <a:gd name="T4" fmla="*/ 4 w 23"/>
                      <a:gd name="T5" fmla="*/ 43 h 45"/>
                      <a:gd name="T6" fmla="*/ 0 w 23"/>
                      <a:gd name="T7" fmla="*/ 44 h 45"/>
                      <a:gd name="T8" fmla="*/ 0 w 23"/>
                      <a:gd name="T9" fmla="*/ 12 h 45"/>
                      <a:gd name="T10" fmla="*/ 8 w 23"/>
                      <a:gd name="T11" fmla="*/ 9 h 45"/>
                      <a:gd name="T12" fmla="*/ 10 w 23"/>
                      <a:gd name="T13" fmla="*/ 3 h 45"/>
                      <a:gd name="T14" fmla="*/ 22 w 23"/>
                      <a:gd name="T15" fmla="*/ 0 h 45"/>
                      <a:gd name="T16" fmla="*/ 18 w 23"/>
                      <a:gd name="T17" fmla="*/ 18 h 45"/>
                      <a:gd name="T18" fmla="*/ 23 w 23"/>
                      <a:gd name="T19" fmla="*/ 21 h 45"/>
                      <a:gd name="T20" fmla="*/ 21 w 23"/>
                      <a:gd name="T21" fmla="*/ 26 h 45"/>
                      <a:gd name="T22" fmla="*/ 16 w 23"/>
                      <a:gd name="T23" fmla="*/ 26 h 45"/>
                      <a:gd name="T24" fmla="*/ 14 w 23"/>
                      <a:gd name="T25" fmla="*/ 34 h 45"/>
                      <a:gd name="T26" fmla="*/ 11 w 23"/>
                      <a:gd name="T27" fmla="*/ 42 h 45"/>
                      <a:gd name="T28" fmla="*/ 12 w 23"/>
                      <a:gd name="T29" fmla="*/ 45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3" h="45">
                        <a:moveTo>
                          <a:pt x="12" y="45"/>
                        </a:moveTo>
                        <a:cubicBezTo>
                          <a:pt x="4" y="45"/>
                          <a:pt x="4" y="45"/>
                          <a:pt x="4" y="45"/>
                        </a:cubicBezTo>
                        <a:cubicBezTo>
                          <a:pt x="4" y="43"/>
                          <a:pt x="4" y="43"/>
                          <a:pt x="4" y="43"/>
                        </a:cubicBezTo>
                        <a:cubicBezTo>
                          <a:pt x="0" y="44"/>
                          <a:pt x="0" y="44"/>
                          <a:pt x="0" y="44"/>
                        </a:cubicBezTo>
                        <a:cubicBezTo>
                          <a:pt x="0" y="34"/>
                          <a:pt x="0" y="23"/>
                          <a:pt x="0" y="12"/>
                        </a:cubicBezTo>
                        <a:cubicBezTo>
                          <a:pt x="8" y="9"/>
                          <a:pt x="8" y="9"/>
                          <a:pt x="8" y="9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18" y="18"/>
                          <a:pt x="18" y="18"/>
                          <a:pt x="18" y="18"/>
                        </a:cubicBezTo>
                        <a:cubicBezTo>
                          <a:pt x="23" y="21"/>
                          <a:pt x="23" y="21"/>
                          <a:pt x="23" y="21"/>
                        </a:cubicBezTo>
                        <a:cubicBezTo>
                          <a:pt x="21" y="26"/>
                          <a:pt x="21" y="26"/>
                          <a:pt x="21" y="26"/>
                        </a:cubicBezTo>
                        <a:cubicBezTo>
                          <a:pt x="16" y="26"/>
                          <a:pt x="16" y="26"/>
                          <a:pt x="16" y="26"/>
                        </a:cubicBezTo>
                        <a:cubicBezTo>
                          <a:pt x="16" y="29"/>
                          <a:pt x="15" y="32"/>
                          <a:pt x="14" y="34"/>
                        </a:cubicBezTo>
                        <a:cubicBezTo>
                          <a:pt x="14" y="37"/>
                          <a:pt x="12" y="39"/>
                          <a:pt x="11" y="42"/>
                        </a:cubicBezTo>
                        <a:cubicBezTo>
                          <a:pt x="12" y="45"/>
                          <a:pt x="12" y="45"/>
                          <a:pt x="12" y="45"/>
                        </a:cubicBezTo>
                      </a:path>
                    </a:pathLst>
                  </a:custGeom>
                  <a:grpFill/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7" name="Freeform 258">
                    <a:extLst>
                      <a:ext uri="{FF2B5EF4-FFF2-40B4-BE49-F238E27FC236}">
                        <a16:creationId xmlns:a16="http://schemas.microsoft.com/office/drawing/2014/main" id="{BE37C45B-7C46-7F51-B0F0-AFB1903771D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03725" y="2351088"/>
                    <a:ext cx="20637" cy="31750"/>
                  </a:xfrm>
                  <a:custGeom>
                    <a:avLst/>
                    <a:gdLst>
                      <a:gd name="T0" fmla="*/ 8 w 13"/>
                      <a:gd name="T1" fmla="*/ 0 h 20"/>
                      <a:gd name="T2" fmla="*/ 13 w 13"/>
                      <a:gd name="T3" fmla="*/ 7 h 20"/>
                      <a:gd name="T4" fmla="*/ 13 w 13"/>
                      <a:gd name="T5" fmla="*/ 13 h 20"/>
                      <a:gd name="T6" fmla="*/ 3 w 13"/>
                      <a:gd name="T7" fmla="*/ 20 h 20"/>
                      <a:gd name="T8" fmla="*/ 0 w 13"/>
                      <a:gd name="T9" fmla="*/ 7 h 20"/>
                      <a:gd name="T10" fmla="*/ 8 w 13"/>
                      <a:gd name="T11" fmla="*/ 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20">
                        <a:moveTo>
                          <a:pt x="8" y="0"/>
                        </a:moveTo>
                        <a:lnTo>
                          <a:pt x="13" y="7"/>
                        </a:lnTo>
                        <a:lnTo>
                          <a:pt x="13" y="13"/>
                        </a:lnTo>
                        <a:lnTo>
                          <a:pt x="3" y="20"/>
                        </a:lnTo>
                        <a:lnTo>
                          <a:pt x="0" y="7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8" name="Freeform 260">
                    <a:extLst>
                      <a:ext uri="{FF2B5EF4-FFF2-40B4-BE49-F238E27FC236}">
                        <a16:creationId xmlns:a16="http://schemas.microsoft.com/office/drawing/2014/main" id="{729A92B7-0189-BBA5-D487-E20153DE6E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0712" y="2343150"/>
                    <a:ext cx="28575" cy="39687"/>
                  </a:xfrm>
                  <a:custGeom>
                    <a:avLst/>
                    <a:gdLst>
                      <a:gd name="T0" fmla="*/ 3 w 11"/>
                      <a:gd name="T1" fmla="*/ 2 h 15"/>
                      <a:gd name="T2" fmla="*/ 6 w 11"/>
                      <a:gd name="T3" fmla="*/ 4 h 15"/>
                      <a:gd name="T4" fmla="*/ 7 w 11"/>
                      <a:gd name="T5" fmla="*/ 0 h 15"/>
                      <a:gd name="T6" fmla="*/ 10 w 11"/>
                      <a:gd name="T7" fmla="*/ 1 h 15"/>
                      <a:gd name="T8" fmla="*/ 11 w 11"/>
                      <a:gd name="T9" fmla="*/ 9 h 15"/>
                      <a:gd name="T10" fmla="*/ 7 w 11"/>
                      <a:gd name="T11" fmla="*/ 15 h 15"/>
                      <a:gd name="T12" fmla="*/ 4 w 11"/>
                      <a:gd name="T13" fmla="*/ 15 h 15"/>
                      <a:gd name="T14" fmla="*/ 5 w 11"/>
                      <a:gd name="T15" fmla="*/ 11 h 15"/>
                      <a:gd name="T16" fmla="*/ 0 w 11"/>
                      <a:gd name="T17" fmla="*/ 11 h 15"/>
                      <a:gd name="T18" fmla="*/ 2 w 11"/>
                      <a:gd name="T19" fmla="*/ 4 h 15"/>
                      <a:gd name="T20" fmla="*/ 3 w 11"/>
                      <a:gd name="T21" fmla="*/ 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1" h="15">
                        <a:moveTo>
                          <a:pt x="3" y="2"/>
                        </a:moveTo>
                        <a:cubicBezTo>
                          <a:pt x="6" y="4"/>
                          <a:pt x="6" y="4"/>
                          <a:pt x="6" y="4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10" y="1"/>
                          <a:pt x="10" y="1"/>
                          <a:pt x="10" y="1"/>
                        </a:cubicBezTo>
                        <a:cubicBezTo>
                          <a:pt x="11" y="9"/>
                          <a:pt x="11" y="9"/>
                          <a:pt x="11" y="9"/>
                        </a:cubicBezTo>
                        <a:cubicBezTo>
                          <a:pt x="7" y="15"/>
                          <a:pt x="7" y="15"/>
                          <a:pt x="7" y="15"/>
                        </a:cubicBezTo>
                        <a:cubicBezTo>
                          <a:pt x="4" y="15"/>
                          <a:pt x="4" y="15"/>
                          <a:pt x="4" y="15"/>
                        </a:cubicBezTo>
                        <a:cubicBezTo>
                          <a:pt x="5" y="11"/>
                          <a:pt x="5" y="11"/>
                          <a:pt x="5" y="11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1" y="9"/>
                          <a:pt x="1" y="7"/>
                          <a:pt x="2" y="4"/>
                        </a:cubicBezTo>
                        <a:cubicBezTo>
                          <a:pt x="2" y="3"/>
                          <a:pt x="2" y="3"/>
                          <a:pt x="3" y="2"/>
                        </a:cubicBezTo>
                      </a:path>
                    </a:pathLst>
                  </a:custGeom>
                  <a:grpFill/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52" name="Freeform 266">
                  <a:extLst>
                    <a:ext uri="{FF2B5EF4-FFF2-40B4-BE49-F238E27FC236}">
                      <a16:creationId xmlns:a16="http://schemas.microsoft.com/office/drawing/2014/main" id="{2176F9F8-A41D-6A93-6D4B-8C5B7DD26D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12256" y="3861827"/>
                  <a:ext cx="319967" cy="241607"/>
                </a:xfrm>
                <a:custGeom>
                  <a:avLst/>
                  <a:gdLst>
                    <a:gd name="T0" fmla="*/ 28 w 29"/>
                    <a:gd name="T1" fmla="*/ 18 h 22"/>
                    <a:gd name="T2" fmla="*/ 29 w 29"/>
                    <a:gd name="T3" fmla="*/ 13 h 22"/>
                    <a:gd name="T4" fmla="*/ 24 w 29"/>
                    <a:gd name="T5" fmla="*/ 9 h 22"/>
                    <a:gd name="T6" fmla="*/ 10 w 29"/>
                    <a:gd name="T7" fmla="*/ 0 h 22"/>
                    <a:gd name="T8" fmla="*/ 9 w 29"/>
                    <a:gd name="T9" fmla="*/ 1 h 22"/>
                    <a:gd name="T10" fmla="*/ 0 w 29"/>
                    <a:gd name="T11" fmla="*/ 7 h 22"/>
                    <a:gd name="T12" fmla="*/ 7 w 29"/>
                    <a:gd name="T13" fmla="*/ 19 h 22"/>
                    <a:gd name="T14" fmla="*/ 21 w 29"/>
                    <a:gd name="T15" fmla="*/ 22 h 22"/>
                    <a:gd name="T16" fmla="*/ 28 w 29"/>
                    <a:gd name="T17" fmla="*/ 18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9" h="22">
                      <a:moveTo>
                        <a:pt x="28" y="18"/>
                      </a:move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7" y="3"/>
                        <a:pt x="4" y="5"/>
                        <a:pt x="0" y="7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lnTo>
                        <a:pt x="28" y="18"/>
                      </a:lnTo>
                      <a:close/>
                    </a:path>
                  </a:pathLst>
                </a:custGeom>
                <a:solidFill>
                  <a:srgbClr val="176BAB"/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53" name="Freeform 268">
                  <a:extLst>
                    <a:ext uri="{FF2B5EF4-FFF2-40B4-BE49-F238E27FC236}">
                      <a16:creationId xmlns:a16="http://schemas.microsoft.com/office/drawing/2014/main" id="{41A02468-92A3-E21F-F8CF-233EDD05E1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7901" y="4260149"/>
                  <a:ext cx="705235" cy="287318"/>
                </a:xfrm>
                <a:custGeom>
                  <a:avLst/>
                  <a:gdLst>
                    <a:gd name="T0" fmla="*/ 66 w 108"/>
                    <a:gd name="T1" fmla="*/ 3 h 44"/>
                    <a:gd name="T2" fmla="*/ 59 w 108"/>
                    <a:gd name="T3" fmla="*/ 0 h 44"/>
                    <a:gd name="T4" fmla="*/ 35 w 108"/>
                    <a:gd name="T5" fmla="*/ 10 h 44"/>
                    <a:gd name="T6" fmla="*/ 41 w 108"/>
                    <a:gd name="T7" fmla="*/ 23 h 44"/>
                    <a:gd name="T8" fmla="*/ 0 w 108"/>
                    <a:gd name="T9" fmla="*/ 23 h 44"/>
                    <a:gd name="T10" fmla="*/ 5 w 108"/>
                    <a:gd name="T11" fmla="*/ 42 h 44"/>
                    <a:gd name="T12" fmla="*/ 32 w 108"/>
                    <a:gd name="T13" fmla="*/ 33 h 44"/>
                    <a:gd name="T14" fmla="*/ 61 w 108"/>
                    <a:gd name="T15" fmla="*/ 44 h 44"/>
                    <a:gd name="T16" fmla="*/ 93 w 108"/>
                    <a:gd name="T17" fmla="*/ 39 h 44"/>
                    <a:gd name="T18" fmla="*/ 101 w 108"/>
                    <a:gd name="T19" fmla="*/ 20 h 44"/>
                    <a:gd name="T20" fmla="*/ 108 w 108"/>
                    <a:gd name="T21" fmla="*/ 18 h 44"/>
                    <a:gd name="T22" fmla="*/ 106 w 108"/>
                    <a:gd name="T23" fmla="*/ 3 h 44"/>
                    <a:gd name="T24" fmla="*/ 76 w 108"/>
                    <a:gd name="T25" fmla="*/ 0 h 44"/>
                    <a:gd name="T26" fmla="*/ 66 w 108"/>
                    <a:gd name="T27" fmla="*/ 3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8" h="44">
                      <a:moveTo>
                        <a:pt x="66" y="3"/>
                      </a:moveTo>
                      <a:lnTo>
                        <a:pt x="59" y="0"/>
                      </a:lnTo>
                      <a:lnTo>
                        <a:pt x="35" y="10"/>
                      </a:lnTo>
                      <a:lnTo>
                        <a:pt x="41" y="23"/>
                      </a:lnTo>
                      <a:lnTo>
                        <a:pt x="0" y="23"/>
                      </a:lnTo>
                      <a:lnTo>
                        <a:pt x="5" y="42"/>
                      </a:lnTo>
                      <a:lnTo>
                        <a:pt x="32" y="33"/>
                      </a:lnTo>
                      <a:lnTo>
                        <a:pt x="61" y="44"/>
                      </a:lnTo>
                      <a:lnTo>
                        <a:pt x="93" y="39"/>
                      </a:lnTo>
                      <a:lnTo>
                        <a:pt x="101" y="20"/>
                      </a:lnTo>
                      <a:lnTo>
                        <a:pt x="108" y="18"/>
                      </a:lnTo>
                      <a:lnTo>
                        <a:pt x="106" y="3"/>
                      </a:lnTo>
                      <a:lnTo>
                        <a:pt x="76" y="0"/>
                      </a:lnTo>
                      <a:lnTo>
                        <a:pt x="66" y="3"/>
                      </a:lnTo>
                      <a:close/>
                    </a:path>
                  </a:pathLst>
                </a:custGeom>
                <a:solidFill>
                  <a:srgbClr val="176BAB"/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54" name="Freeform 269">
                  <a:extLst>
                    <a:ext uri="{FF2B5EF4-FFF2-40B4-BE49-F238E27FC236}">
                      <a16:creationId xmlns:a16="http://schemas.microsoft.com/office/drawing/2014/main" id="{27B4A0E5-561F-AF9E-1570-A54258CF5D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49004" y="5122105"/>
                  <a:ext cx="65300" cy="32649"/>
                </a:xfrm>
                <a:custGeom>
                  <a:avLst/>
                  <a:gdLst>
                    <a:gd name="T0" fmla="*/ 5 w 10"/>
                    <a:gd name="T1" fmla="*/ 5 h 5"/>
                    <a:gd name="T2" fmla="*/ 10 w 10"/>
                    <a:gd name="T3" fmla="*/ 1 h 5"/>
                    <a:gd name="T4" fmla="*/ 5 w 10"/>
                    <a:gd name="T5" fmla="*/ 0 h 5"/>
                    <a:gd name="T6" fmla="*/ 0 w 10"/>
                    <a:gd name="T7" fmla="*/ 0 h 5"/>
                    <a:gd name="T8" fmla="*/ 5 w 10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5">
                      <a:moveTo>
                        <a:pt x="5" y="5"/>
                      </a:moveTo>
                      <a:lnTo>
                        <a:pt x="10" y="1"/>
                      </a:lnTo>
                      <a:lnTo>
                        <a:pt x="5" y="0"/>
                      </a:lnTo>
                      <a:lnTo>
                        <a:pt x="0" y="0"/>
                      </a:lnTo>
                      <a:lnTo>
                        <a:pt x="5" y="5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55" name="Freeform 270">
                  <a:extLst>
                    <a:ext uri="{FF2B5EF4-FFF2-40B4-BE49-F238E27FC236}">
                      <a16:creationId xmlns:a16="http://schemas.microsoft.com/office/drawing/2014/main" id="{DBEE0E1A-3AA3-7DFB-AADD-87F2E28D9E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9164" y="3430848"/>
                  <a:ext cx="822774" cy="992553"/>
                </a:xfrm>
                <a:custGeom>
                  <a:avLst/>
                  <a:gdLst>
                    <a:gd name="T0" fmla="*/ 25 w 74"/>
                    <a:gd name="T1" fmla="*/ 0 h 90"/>
                    <a:gd name="T2" fmla="*/ 25 w 74"/>
                    <a:gd name="T3" fmla="*/ 16 h 90"/>
                    <a:gd name="T4" fmla="*/ 19 w 74"/>
                    <a:gd name="T5" fmla="*/ 19 h 90"/>
                    <a:gd name="T6" fmla="*/ 16 w 74"/>
                    <a:gd name="T7" fmla="*/ 16 h 90"/>
                    <a:gd name="T8" fmla="*/ 12 w 74"/>
                    <a:gd name="T9" fmla="*/ 17 h 90"/>
                    <a:gd name="T10" fmla="*/ 12 w 74"/>
                    <a:gd name="T11" fmla="*/ 32 h 90"/>
                    <a:gd name="T12" fmla="*/ 6 w 74"/>
                    <a:gd name="T13" fmla="*/ 38 h 90"/>
                    <a:gd name="T14" fmla="*/ 7 w 74"/>
                    <a:gd name="T15" fmla="*/ 50 h 90"/>
                    <a:gd name="T16" fmla="*/ 1 w 74"/>
                    <a:gd name="T17" fmla="*/ 52 h 90"/>
                    <a:gd name="T18" fmla="*/ 0 w 74"/>
                    <a:gd name="T19" fmla="*/ 57 h 90"/>
                    <a:gd name="T20" fmla="*/ 3 w 74"/>
                    <a:gd name="T21" fmla="*/ 67 h 90"/>
                    <a:gd name="T22" fmla="*/ 18 w 74"/>
                    <a:gd name="T23" fmla="*/ 76 h 90"/>
                    <a:gd name="T24" fmla="*/ 13 w 74"/>
                    <a:gd name="T25" fmla="*/ 90 h 90"/>
                    <a:gd name="T26" fmla="*/ 34 w 74"/>
                    <a:gd name="T27" fmla="*/ 89 h 90"/>
                    <a:gd name="T28" fmla="*/ 58 w 74"/>
                    <a:gd name="T29" fmla="*/ 89 h 90"/>
                    <a:gd name="T30" fmla="*/ 55 w 74"/>
                    <a:gd name="T31" fmla="*/ 81 h 90"/>
                    <a:gd name="T32" fmla="*/ 69 w 74"/>
                    <a:gd name="T33" fmla="*/ 75 h 90"/>
                    <a:gd name="T34" fmla="*/ 68 w 74"/>
                    <a:gd name="T35" fmla="*/ 73 h 90"/>
                    <a:gd name="T36" fmla="*/ 62 w 74"/>
                    <a:gd name="T37" fmla="*/ 62 h 90"/>
                    <a:gd name="T38" fmla="*/ 60 w 74"/>
                    <a:gd name="T39" fmla="*/ 53 h 90"/>
                    <a:gd name="T40" fmla="*/ 61 w 74"/>
                    <a:gd name="T41" fmla="*/ 52 h 90"/>
                    <a:gd name="T42" fmla="*/ 73 w 74"/>
                    <a:gd name="T43" fmla="*/ 48 h 90"/>
                    <a:gd name="T44" fmla="*/ 74 w 74"/>
                    <a:gd name="T45" fmla="*/ 15 h 90"/>
                    <a:gd name="T46" fmla="*/ 70 w 74"/>
                    <a:gd name="T47" fmla="*/ 15 h 90"/>
                    <a:gd name="T48" fmla="*/ 60 w 74"/>
                    <a:gd name="T49" fmla="*/ 8 h 90"/>
                    <a:gd name="T50" fmla="*/ 52 w 74"/>
                    <a:gd name="T51" fmla="*/ 10 h 90"/>
                    <a:gd name="T52" fmla="*/ 45 w 74"/>
                    <a:gd name="T53" fmla="*/ 15 h 90"/>
                    <a:gd name="T54" fmla="*/ 46 w 74"/>
                    <a:gd name="T55" fmla="*/ 8 h 90"/>
                    <a:gd name="T56" fmla="*/ 34 w 74"/>
                    <a:gd name="T57" fmla="*/ 10 h 90"/>
                    <a:gd name="T58" fmla="*/ 36 w 74"/>
                    <a:gd name="T59" fmla="*/ 4 h 90"/>
                    <a:gd name="T60" fmla="*/ 33 w 74"/>
                    <a:gd name="T61" fmla="*/ 0 h 90"/>
                    <a:gd name="T62" fmla="*/ 25 w 74"/>
                    <a:gd name="T63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4" h="90">
                      <a:moveTo>
                        <a:pt x="25" y="0"/>
                      </a:moveTo>
                      <a:cubicBezTo>
                        <a:pt x="27" y="4"/>
                        <a:pt x="27" y="10"/>
                        <a:pt x="25" y="16"/>
                      </a:cubicBezTo>
                      <a:cubicBezTo>
                        <a:pt x="19" y="19"/>
                        <a:pt x="19" y="19"/>
                        <a:pt x="19" y="19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7" y="50"/>
                        <a:pt x="7" y="50"/>
                        <a:pt x="7" y="50"/>
                      </a:cubicBezTo>
                      <a:cubicBezTo>
                        <a:pt x="1" y="52"/>
                        <a:pt x="1" y="52"/>
                        <a:pt x="1" y="52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3" y="67"/>
                        <a:pt x="3" y="67"/>
                        <a:pt x="3" y="67"/>
                      </a:cubicBezTo>
                      <a:cubicBezTo>
                        <a:pt x="18" y="76"/>
                        <a:pt x="18" y="76"/>
                        <a:pt x="18" y="76"/>
                      </a:cubicBezTo>
                      <a:cubicBezTo>
                        <a:pt x="13" y="90"/>
                        <a:pt x="13" y="90"/>
                        <a:pt x="13" y="90"/>
                      </a:cubicBezTo>
                      <a:cubicBezTo>
                        <a:pt x="34" y="89"/>
                        <a:pt x="34" y="89"/>
                        <a:pt x="34" y="89"/>
                      </a:cubicBezTo>
                      <a:cubicBezTo>
                        <a:pt x="58" y="89"/>
                        <a:pt x="58" y="89"/>
                        <a:pt x="58" y="89"/>
                      </a:cubicBezTo>
                      <a:cubicBezTo>
                        <a:pt x="55" y="81"/>
                        <a:pt x="55" y="81"/>
                        <a:pt x="55" y="81"/>
                      </a:cubicBezTo>
                      <a:cubicBezTo>
                        <a:pt x="69" y="75"/>
                        <a:pt x="69" y="75"/>
                        <a:pt x="69" y="75"/>
                      </a:cubicBezTo>
                      <a:cubicBezTo>
                        <a:pt x="68" y="73"/>
                        <a:pt x="68" y="73"/>
                        <a:pt x="68" y="73"/>
                      </a:cubicBezTo>
                      <a:cubicBezTo>
                        <a:pt x="62" y="62"/>
                        <a:pt x="62" y="62"/>
                        <a:pt x="62" y="62"/>
                      </a:cubicBezTo>
                      <a:cubicBezTo>
                        <a:pt x="60" y="53"/>
                        <a:pt x="60" y="53"/>
                        <a:pt x="60" y="53"/>
                      </a:cubicBezTo>
                      <a:cubicBezTo>
                        <a:pt x="61" y="52"/>
                        <a:pt x="61" y="52"/>
                        <a:pt x="61" y="52"/>
                      </a:cubicBezTo>
                      <a:cubicBezTo>
                        <a:pt x="73" y="48"/>
                        <a:pt x="73" y="48"/>
                        <a:pt x="73" y="48"/>
                      </a:cubicBezTo>
                      <a:cubicBezTo>
                        <a:pt x="74" y="15"/>
                        <a:pt x="74" y="15"/>
                        <a:pt x="74" y="15"/>
                      </a:cubicBezTo>
                      <a:cubicBezTo>
                        <a:pt x="70" y="15"/>
                        <a:pt x="70" y="15"/>
                        <a:pt x="70" y="15"/>
                      </a:cubicBezTo>
                      <a:cubicBezTo>
                        <a:pt x="60" y="8"/>
                        <a:pt x="60" y="8"/>
                        <a:pt x="60" y="8"/>
                      </a:cubicBezTo>
                      <a:cubicBezTo>
                        <a:pt x="52" y="10"/>
                        <a:pt x="52" y="10"/>
                        <a:pt x="52" y="10"/>
                      </a:cubicBezTo>
                      <a:cubicBezTo>
                        <a:pt x="45" y="15"/>
                        <a:pt x="45" y="15"/>
                        <a:pt x="45" y="15"/>
                      </a:cubicBezTo>
                      <a:cubicBezTo>
                        <a:pt x="46" y="8"/>
                        <a:pt x="46" y="8"/>
                        <a:pt x="46" y="8"/>
                      </a:cubicBezTo>
                      <a:cubicBezTo>
                        <a:pt x="34" y="10"/>
                        <a:pt x="34" y="10"/>
                        <a:pt x="34" y="10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176BAB"/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222223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96" name="ZoneTexte 495">
                <a:extLst>
                  <a:ext uri="{FF2B5EF4-FFF2-40B4-BE49-F238E27FC236}">
                    <a16:creationId xmlns:a16="http://schemas.microsoft.com/office/drawing/2014/main" id="{973B23E2-3145-517E-F73D-921E5F9C68E7}"/>
                  </a:ext>
                </a:extLst>
              </p:cNvPr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537180" y="1197211"/>
                <a:ext cx="750702" cy="24423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spAutoFit/>
              </a:bodyPr>
              <a:lstStyle/>
              <a:p>
                <a:pPr marL="4763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b="0" i="0"/>
                </a:pPr>
                <a:r>
                  <a:rPr kumimoji="0" lang="cs-CZ" sz="1400" b="1" i="0" u="none" strike="noStrike" kern="0" cap="none" spc="0" normalizeH="0" baseline="0" noProof="1">
                    <a:ln>
                      <a:noFill/>
                    </a:ln>
                    <a:solidFill>
                      <a:srgbClr val="00239C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Evropa</a:t>
                </a:r>
                <a:endParaRPr kumimoji="0" lang="en-GB" sz="1400" b="1" i="0" u="none" strike="noStrike" kern="0" cap="none" spc="0" normalizeH="0" baseline="0" noProof="1">
                  <a:ln>
                    <a:noFill/>
                  </a:ln>
                  <a:solidFill>
                    <a:srgbClr val="00239C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497" name="Straight Connector 9">
                <a:extLst>
                  <a:ext uri="{FF2B5EF4-FFF2-40B4-BE49-F238E27FC236}">
                    <a16:creationId xmlns:a16="http://schemas.microsoft.com/office/drawing/2014/main" id="{07E4C286-0AE2-0DE3-5F3B-8854B4E2B1EC}"/>
                  </a:ext>
                </a:extLst>
              </p:cNvPr>
              <p:cNvCxnSpPr>
                <a:cxnSpLocks/>
              </p:cNvCxnSpPr>
              <p:nvPr>
                <p:custDataLst>
                  <p:tags r:id="rId12"/>
                </p:custDataLst>
              </p:nvPr>
            </p:nvCxnSpPr>
            <p:spPr>
              <a:xfrm flipH="1">
                <a:off x="4472205" y="1474093"/>
                <a:ext cx="2809859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176BAB"/>
                </a:solidFill>
                <a:prstDash val="solid"/>
                <a:tailEnd type="oval" w="lg" len="lg"/>
              </a:ln>
            </p:spPr>
          </p:cxnSp>
          <p:grpSp>
            <p:nvGrpSpPr>
              <p:cNvPr id="498" name="Groupe 497">
                <a:extLst>
                  <a:ext uri="{FF2B5EF4-FFF2-40B4-BE49-F238E27FC236}">
                    <a16:creationId xmlns:a16="http://schemas.microsoft.com/office/drawing/2014/main" id="{63F8B9D2-6183-B0C6-887A-E9AC466B9F96}"/>
                  </a:ext>
                </a:extLst>
              </p:cNvPr>
              <p:cNvGrpSpPr/>
              <p:nvPr/>
            </p:nvGrpSpPr>
            <p:grpSpPr>
              <a:xfrm>
                <a:off x="4502238" y="1994035"/>
                <a:ext cx="1374897" cy="348912"/>
                <a:chOff x="3880127" y="1096585"/>
                <a:chExt cx="1375135" cy="348972"/>
              </a:xfrm>
            </p:grpSpPr>
            <p:sp>
              <p:nvSpPr>
                <p:cNvPr id="529" name="ZoneTexte 528">
                  <a:extLst>
                    <a:ext uri="{FF2B5EF4-FFF2-40B4-BE49-F238E27FC236}">
                      <a16:creationId xmlns:a16="http://schemas.microsoft.com/office/drawing/2014/main" id="{70A51AEA-E10A-8B47-7A54-E8CBC674CDEE}"/>
                    </a:ext>
                  </a:extLst>
                </p:cNvPr>
                <p:cNvSpPr txBox="1"/>
                <p:nvPr>
                  <p:custDataLst>
                    <p:tags r:id="rId23"/>
                  </p:custDataLst>
                </p:nvPr>
              </p:nvSpPr>
              <p:spPr>
                <a:xfrm>
                  <a:off x="4117630" y="1096585"/>
                  <a:ext cx="1137632" cy="348972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en-GB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1000 </a:t>
                  </a:r>
                </a:p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cs-CZ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Velká Británie</a:t>
                  </a:r>
                  <a:endParaRPr kumimoji="0" lang="en-GB" sz="1000" b="1" i="0" u="none" strike="noStrike" kern="0" cap="none" spc="0" normalizeH="0" baseline="0" noProof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530" name="Picture 21" descr="Großbritannien">
                  <a:extLst>
                    <a:ext uri="{FF2B5EF4-FFF2-40B4-BE49-F238E27FC236}">
                      <a16:creationId xmlns:a16="http://schemas.microsoft.com/office/drawing/2014/main" id="{93483902-FF6A-9006-CBFD-7B0D5C8488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80127" y="1161779"/>
                  <a:ext cx="252000" cy="252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9" name="Groupe 498">
                <a:extLst>
                  <a:ext uri="{FF2B5EF4-FFF2-40B4-BE49-F238E27FC236}">
                    <a16:creationId xmlns:a16="http://schemas.microsoft.com/office/drawing/2014/main" id="{29120DBE-7F2F-0E01-9C43-AD703F151EB6}"/>
                  </a:ext>
                </a:extLst>
              </p:cNvPr>
              <p:cNvGrpSpPr/>
              <p:nvPr/>
            </p:nvGrpSpPr>
            <p:grpSpPr>
              <a:xfrm>
                <a:off x="6181402" y="4065226"/>
                <a:ext cx="963770" cy="348913"/>
                <a:chOff x="5351083" y="3175131"/>
                <a:chExt cx="963937" cy="348973"/>
              </a:xfrm>
            </p:grpSpPr>
            <p:sp>
              <p:nvSpPr>
                <p:cNvPr id="527" name="ZoneTexte 526">
                  <a:extLst>
                    <a:ext uri="{FF2B5EF4-FFF2-40B4-BE49-F238E27FC236}">
                      <a16:creationId xmlns:a16="http://schemas.microsoft.com/office/drawing/2014/main" id="{48F11E27-3147-84DE-E555-E00BD1506ABE}"/>
                    </a:ext>
                  </a:extLst>
                </p:cNvPr>
                <p:cNvSpPr txBox="1"/>
                <p:nvPr>
                  <p:custDataLst>
                    <p:tags r:id="rId22"/>
                  </p:custDataLst>
                </p:nvPr>
              </p:nvSpPr>
              <p:spPr>
                <a:xfrm>
                  <a:off x="5515822" y="3175131"/>
                  <a:ext cx="799198" cy="3489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en-GB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1000</a:t>
                  </a:r>
                </a:p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cs-CZ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Itálie</a:t>
                  </a:r>
                  <a:endParaRPr kumimoji="0" lang="en-GB" sz="1000" b="1" i="0" u="none" strike="noStrike" kern="0" cap="none" spc="0" normalizeH="0" baseline="0" noProof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528" name="Picture 29" descr="Italien">
                  <a:extLst>
                    <a:ext uri="{FF2B5EF4-FFF2-40B4-BE49-F238E27FC236}">
                      <a16:creationId xmlns:a16="http://schemas.microsoft.com/office/drawing/2014/main" id="{1057B3B0-2795-F167-BD09-E9DA2768E6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1083" y="3197113"/>
                  <a:ext cx="251999" cy="252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00" name="Groupe 499">
                <a:extLst>
                  <a:ext uri="{FF2B5EF4-FFF2-40B4-BE49-F238E27FC236}">
                    <a16:creationId xmlns:a16="http://schemas.microsoft.com/office/drawing/2014/main" id="{8B9DE1D0-1E48-5FCD-2426-6C448D1B7D53}"/>
                  </a:ext>
                </a:extLst>
              </p:cNvPr>
              <p:cNvGrpSpPr/>
              <p:nvPr/>
            </p:nvGrpSpPr>
            <p:grpSpPr>
              <a:xfrm>
                <a:off x="5041613" y="2575548"/>
                <a:ext cx="799059" cy="588107"/>
                <a:chOff x="4101041" y="1691646"/>
                <a:chExt cx="799198" cy="588209"/>
              </a:xfrm>
            </p:grpSpPr>
            <p:sp>
              <p:nvSpPr>
                <p:cNvPr id="525" name="ZoneTexte 524">
                  <a:extLst>
                    <a:ext uri="{FF2B5EF4-FFF2-40B4-BE49-F238E27FC236}">
                      <a16:creationId xmlns:a16="http://schemas.microsoft.com/office/drawing/2014/main" id="{21D0B411-1775-7E32-3211-5AA65A5527AB}"/>
                    </a:ext>
                  </a:extLst>
                </p:cNvPr>
                <p:cNvSpPr txBox="1"/>
                <p:nvPr>
                  <p:custDataLst>
                    <p:tags r:id="rId21"/>
                  </p:custDataLst>
                </p:nvPr>
              </p:nvSpPr>
              <p:spPr>
                <a:xfrm>
                  <a:off x="4101041" y="1691646"/>
                  <a:ext cx="799198" cy="3489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en-GB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1000</a:t>
                  </a:r>
                </a:p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cs-CZ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Belgie</a:t>
                  </a:r>
                  <a:endParaRPr kumimoji="0" lang="en-GB" sz="1000" b="1" i="0" u="none" strike="noStrike" kern="0" cap="none" spc="0" normalizeH="0" baseline="0" noProof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526" name="Picture 7" descr="Belgien">
                  <a:extLst>
                    <a:ext uri="{FF2B5EF4-FFF2-40B4-BE49-F238E27FC236}">
                      <a16:creationId xmlns:a16="http://schemas.microsoft.com/office/drawing/2014/main" id="{637DA8C7-6479-6302-2C29-E9D2DB0234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4131" y="2027855"/>
                  <a:ext cx="252001" cy="252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01" name="Groupe 500">
                <a:extLst>
                  <a:ext uri="{FF2B5EF4-FFF2-40B4-BE49-F238E27FC236}">
                    <a16:creationId xmlns:a16="http://schemas.microsoft.com/office/drawing/2014/main" id="{0D1F9624-803C-5B04-D44A-E376E0E76EF5}"/>
                  </a:ext>
                </a:extLst>
              </p:cNvPr>
              <p:cNvGrpSpPr/>
              <p:nvPr/>
            </p:nvGrpSpPr>
            <p:grpSpPr>
              <a:xfrm>
                <a:off x="6327509" y="3390026"/>
                <a:ext cx="954555" cy="348913"/>
                <a:chOff x="4943279" y="2746603"/>
                <a:chExt cx="954721" cy="348973"/>
              </a:xfrm>
            </p:grpSpPr>
            <p:sp>
              <p:nvSpPr>
                <p:cNvPr id="523" name="ZoneTexte 522">
                  <a:extLst>
                    <a:ext uri="{FF2B5EF4-FFF2-40B4-BE49-F238E27FC236}">
                      <a16:creationId xmlns:a16="http://schemas.microsoft.com/office/drawing/2014/main" id="{996ACE57-7547-C766-285F-798EF3E62CBA}"/>
                    </a:ext>
                  </a:extLst>
                </p:cNvPr>
                <p:cNvSpPr txBox="1"/>
                <p:nvPr>
                  <p:custDataLst>
                    <p:tags r:id="rId20"/>
                  </p:custDataLst>
                </p:nvPr>
              </p:nvSpPr>
              <p:spPr>
                <a:xfrm>
                  <a:off x="5098803" y="2746603"/>
                  <a:ext cx="799197" cy="3489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en-GB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1000</a:t>
                  </a:r>
                </a:p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cs-CZ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Rakousko</a:t>
                  </a:r>
                  <a:endParaRPr kumimoji="0" lang="en-GB" sz="1000" b="1" i="0" u="none" strike="noStrike" kern="0" cap="none" spc="0" normalizeH="0" baseline="0" noProof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524" name="Picture 13" descr="Österreich">
                  <a:extLst>
                    <a:ext uri="{FF2B5EF4-FFF2-40B4-BE49-F238E27FC236}">
                      <a16:creationId xmlns:a16="http://schemas.microsoft.com/office/drawing/2014/main" id="{DC4D7079-32BD-1B06-E5F9-6FB3FAFDC3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279" y="2759347"/>
                  <a:ext cx="251999" cy="252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02" name="Groupe 501">
                <a:extLst>
                  <a:ext uri="{FF2B5EF4-FFF2-40B4-BE49-F238E27FC236}">
                    <a16:creationId xmlns:a16="http://schemas.microsoft.com/office/drawing/2014/main" id="{5C1B6AD7-F251-CEC1-9C97-778E6903A3BC}"/>
                  </a:ext>
                </a:extLst>
              </p:cNvPr>
              <p:cNvGrpSpPr/>
              <p:nvPr/>
            </p:nvGrpSpPr>
            <p:grpSpPr>
              <a:xfrm>
                <a:off x="5608468" y="2500867"/>
                <a:ext cx="799059" cy="620459"/>
                <a:chOff x="4474761" y="1747466"/>
                <a:chExt cx="799198" cy="620566"/>
              </a:xfrm>
            </p:grpSpPr>
            <p:sp>
              <p:nvSpPr>
                <p:cNvPr id="521" name="ZoneTexte 520">
                  <a:extLst>
                    <a:ext uri="{FF2B5EF4-FFF2-40B4-BE49-F238E27FC236}">
                      <a16:creationId xmlns:a16="http://schemas.microsoft.com/office/drawing/2014/main" id="{65A83F0D-B248-69B5-242B-AD51AD9348C2}"/>
                    </a:ext>
                  </a:extLst>
                </p:cNvPr>
                <p:cNvSpPr txBox="1"/>
                <p:nvPr>
                  <p:custDataLst>
                    <p:tags r:id="rId19"/>
                  </p:custDataLst>
                </p:nvPr>
              </p:nvSpPr>
              <p:spPr>
                <a:xfrm>
                  <a:off x="4474761" y="2019059"/>
                  <a:ext cx="799198" cy="3489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en-GB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1000</a:t>
                  </a:r>
                </a:p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cs-CZ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Německo</a:t>
                  </a:r>
                  <a:endParaRPr kumimoji="0" lang="en-GB" sz="10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522" name="Picture 27" descr="Deutschland">
                  <a:extLst>
                    <a:ext uri="{FF2B5EF4-FFF2-40B4-BE49-F238E27FC236}">
                      <a16:creationId xmlns:a16="http://schemas.microsoft.com/office/drawing/2014/main" id="{DD130833-B40C-A4A4-A6F5-88C3E72B01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4886" y="1747466"/>
                  <a:ext cx="251999" cy="252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03" name="Groupe 502">
                <a:extLst>
                  <a:ext uri="{FF2B5EF4-FFF2-40B4-BE49-F238E27FC236}">
                    <a16:creationId xmlns:a16="http://schemas.microsoft.com/office/drawing/2014/main" id="{8D9C8876-5A4F-C50D-E0AC-3EA6B5B877EE}"/>
                  </a:ext>
                </a:extLst>
              </p:cNvPr>
              <p:cNvGrpSpPr/>
              <p:nvPr/>
            </p:nvGrpSpPr>
            <p:grpSpPr>
              <a:xfrm>
                <a:off x="4291408" y="4213181"/>
                <a:ext cx="799061" cy="616772"/>
                <a:chOff x="3836238" y="2750563"/>
                <a:chExt cx="799199" cy="616878"/>
              </a:xfrm>
            </p:grpSpPr>
            <p:sp>
              <p:nvSpPr>
                <p:cNvPr id="519" name="ZoneTexte 518">
                  <a:extLst>
                    <a:ext uri="{FF2B5EF4-FFF2-40B4-BE49-F238E27FC236}">
                      <a16:creationId xmlns:a16="http://schemas.microsoft.com/office/drawing/2014/main" id="{6845E40C-EB3E-F70A-0D39-70CB5BD17788}"/>
                    </a:ext>
                  </a:extLst>
                </p:cNvPr>
                <p:cNvSpPr txBox="1"/>
                <p:nvPr>
                  <p:custDataLst>
                    <p:tags r:id="rId18"/>
                  </p:custDataLst>
                </p:nvPr>
              </p:nvSpPr>
              <p:spPr>
                <a:xfrm>
                  <a:off x="3836238" y="3018469"/>
                  <a:ext cx="799199" cy="348972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en-GB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1000</a:t>
                  </a:r>
                  <a:r>
                    <a:rPr kumimoji="0" lang="en-GB" sz="10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rPr>
                    <a:t> </a:t>
                  </a:r>
                  <a:endParaRPr kumimoji="0" lang="en-GB" sz="10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cs-CZ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Španělsko</a:t>
                  </a:r>
                  <a:endParaRPr kumimoji="0" lang="en-GB" sz="10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520" name="Picture 17" descr="Spanien">
                  <a:extLst>
                    <a:ext uri="{FF2B5EF4-FFF2-40B4-BE49-F238E27FC236}">
                      <a16:creationId xmlns:a16="http://schemas.microsoft.com/office/drawing/2014/main" id="{DB448C59-04FA-585B-DB7A-4F1319FEBD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232" y="2750563"/>
                  <a:ext cx="251999" cy="252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04" name="Groupe 503">
                <a:extLst>
                  <a:ext uri="{FF2B5EF4-FFF2-40B4-BE49-F238E27FC236}">
                    <a16:creationId xmlns:a16="http://schemas.microsoft.com/office/drawing/2014/main" id="{3DEBB8AF-3798-4D53-6C3C-ED00542655D4}"/>
                  </a:ext>
                </a:extLst>
              </p:cNvPr>
              <p:cNvGrpSpPr/>
              <p:nvPr/>
            </p:nvGrpSpPr>
            <p:grpSpPr>
              <a:xfrm>
                <a:off x="4802655" y="3359558"/>
                <a:ext cx="799059" cy="616673"/>
                <a:chOff x="3275742" y="2126474"/>
                <a:chExt cx="799198" cy="616780"/>
              </a:xfrm>
            </p:grpSpPr>
            <p:sp>
              <p:nvSpPr>
                <p:cNvPr id="517" name="ZoneTexte 516">
                  <a:extLst>
                    <a:ext uri="{FF2B5EF4-FFF2-40B4-BE49-F238E27FC236}">
                      <a16:creationId xmlns:a16="http://schemas.microsoft.com/office/drawing/2014/main" id="{9A92C673-4FDB-9F32-EF67-4ACA8292A421}"/>
                    </a:ext>
                  </a:extLst>
                </p:cNvPr>
                <p:cNvSpPr txBox="1"/>
                <p:nvPr>
                  <p:custDataLst>
                    <p:tags r:id="rId17"/>
                  </p:custDataLst>
                </p:nvPr>
              </p:nvSpPr>
              <p:spPr>
                <a:xfrm>
                  <a:off x="3275742" y="2394281"/>
                  <a:ext cx="799198" cy="3489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en-GB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1000 </a:t>
                  </a:r>
                </a:p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cs-CZ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Francie</a:t>
                  </a:r>
                  <a:endParaRPr kumimoji="0" lang="en-GB" sz="10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518" name="Picture 36" descr="Frankreich">
                  <a:extLst>
                    <a:ext uri="{FF2B5EF4-FFF2-40B4-BE49-F238E27FC236}">
                      <a16:creationId xmlns:a16="http://schemas.microsoft.com/office/drawing/2014/main" id="{79CE7E5C-93F5-DB16-1896-14F32A8BA6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36467" y="2126474"/>
                  <a:ext cx="251999" cy="252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05" name="Groupe 504">
                <a:extLst>
                  <a:ext uri="{FF2B5EF4-FFF2-40B4-BE49-F238E27FC236}">
                    <a16:creationId xmlns:a16="http://schemas.microsoft.com/office/drawing/2014/main" id="{05E6BFF2-1790-8904-CB73-FEE6A9E18C76}"/>
                  </a:ext>
                </a:extLst>
              </p:cNvPr>
              <p:cNvGrpSpPr/>
              <p:nvPr/>
            </p:nvGrpSpPr>
            <p:grpSpPr>
              <a:xfrm>
                <a:off x="6622522" y="2641509"/>
                <a:ext cx="821606" cy="348913"/>
                <a:chOff x="5267383" y="2090861"/>
                <a:chExt cx="821748" cy="348973"/>
              </a:xfrm>
            </p:grpSpPr>
            <p:sp>
              <p:nvSpPr>
                <p:cNvPr id="515" name="ZoneTexte 514">
                  <a:extLst>
                    <a:ext uri="{FF2B5EF4-FFF2-40B4-BE49-F238E27FC236}">
                      <a16:creationId xmlns:a16="http://schemas.microsoft.com/office/drawing/2014/main" id="{1A9188DF-108D-D0EF-5A5A-49CD5ACEF715}"/>
                    </a:ext>
                  </a:extLst>
                </p:cNvPr>
                <p:cNvSpPr txBox="1"/>
                <p:nvPr>
                  <p:custDataLst>
                    <p:tags r:id="rId16"/>
                  </p:custDataLst>
                </p:nvPr>
              </p:nvSpPr>
              <p:spPr>
                <a:xfrm>
                  <a:off x="5289933" y="2090861"/>
                  <a:ext cx="799198" cy="3489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en-GB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1000</a:t>
                  </a:r>
                </a:p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cs-CZ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Polsko</a:t>
                  </a:r>
                  <a:endParaRPr kumimoji="0" lang="en-GB" sz="10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516" name="Picture 27" descr="Polen">
                  <a:extLst>
                    <a:ext uri="{FF2B5EF4-FFF2-40B4-BE49-F238E27FC236}">
                      <a16:creationId xmlns:a16="http://schemas.microsoft.com/office/drawing/2014/main" id="{39C78D76-ABCD-1BA4-5108-C114EE9287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7383" y="2125220"/>
                  <a:ext cx="252001" cy="252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06" name="Groupe 505">
                <a:extLst>
                  <a:ext uri="{FF2B5EF4-FFF2-40B4-BE49-F238E27FC236}">
                    <a16:creationId xmlns:a16="http://schemas.microsoft.com/office/drawing/2014/main" id="{EE8C35FE-E198-506A-E5EA-29858973E8FE}"/>
                  </a:ext>
                </a:extLst>
              </p:cNvPr>
              <p:cNvGrpSpPr/>
              <p:nvPr/>
            </p:nvGrpSpPr>
            <p:grpSpPr>
              <a:xfrm>
                <a:off x="5502739" y="3422215"/>
                <a:ext cx="878874" cy="366357"/>
                <a:chOff x="4278392" y="2841714"/>
                <a:chExt cx="879027" cy="366419"/>
              </a:xfrm>
            </p:grpSpPr>
            <p:sp>
              <p:nvSpPr>
                <p:cNvPr id="513" name="ZoneTexte 512">
                  <a:extLst>
                    <a:ext uri="{FF2B5EF4-FFF2-40B4-BE49-F238E27FC236}">
                      <a16:creationId xmlns:a16="http://schemas.microsoft.com/office/drawing/2014/main" id="{8282310F-2313-EE3B-25E4-7E16D1C6AC2B}"/>
                    </a:ext>
                  </a:extLst>
                </p:cNvPr>
                <p:cNvSpPr txBox="1"/>
                <p:nvPr>
                  <p:custDataLst>
                    <p:tags r:id="rId15"/>
                  </p:custDataLst>
                </p:nvPr>
              </p:nvSpPr>
              <p:spPr>
                <a:xfrm>
                  <a:off x="4278599" y="2841714"/>
                  <a:ext cx="878820" cy="366419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en-GB" sz="105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1001 </a:t>
                  </a:r>
                </a:p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cs-CZ" sz="105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Švýcarsko</a:t>
                  </a:r>
                  <a:endParaRPr kumimoji="0" lang="en-GB" sz="105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514" name="Picture 58" descr="Schweiz">
                  <a:extLst>
                    <a:ext uri="{FF2B5EF4-FFF2-40B4-BE49-F238E27FC236}">
                      <a16:creationId xmlns:a16="http://schemas.microsoft.com/office/drawing/2014/main" id="{99123F12-0AEE-9670-5969-3716F2DFBF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8392" y="2865832"/>
                  <a:ext cx="252000" cy="252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07" name="Groupe 506">
                <a:extLst>
                  <a:ext uri="{FF2B5EF4-FFF2-40B4-BE49-F238E27FC236}">
                    <a16:creationId xmlns:a16="http://schemas.microsoft.com/office/drawing/2014/main" id="{BF3B25AC-AA9A-B22C-C235-8B06430B5AAF}"/>
                  </a:ext>
                </a:extLst>
              </p:cNvPr>
              <p:cNvGrpSpPr/>
              <p:nvPr/>
            </p:nvGrpSpPr>
            <p:grpSpPr>
              <a:xfrm>
                <a:off x="3199241" y="4667544"/>
                <a:ext cx="1163537" cy="366357"/>
                <a:chOff x="2042275" y="3054455"/>
                <a:chExt cx="1163739" cy="366421"/>
              </a:xfrm>
            </p:grpSpPr>
            <p:sp>
              <p:nvSpPr>
                <p:cNvPr id="511" name="ZoneTexte 510">
                  <a:extLst>
                    <a:ext uri="{FF2B5EF4-FFF2-40B4-BE49-F238E27FC236}">
                      <a16:creationId xmlns:a16="http://schemas.microsoft.com/office/drawing/2014/main" id="{2F692573-A52D-DF8A-9565-A1618C10FFBA}"/>
                    </a:ext>
                  </a:extLst>
                </p:cNvPr>
                <p:cNvSpPr txBox="1"/>
                <p:nvPr>
                  <p:custDataLst>
                    <p:tags r:id="rId14"/>
                  </p:custDataLst>
                </p:nvPr>
              </p:nvSpPr>
              <p:spPr>
                <a:xfrm>
                  <a:off x="2042275" y="3054455"/>
                  <a:ext cx="955367" cy="366421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en-GB" sz="105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1000</a:t>
                  </a:r>
                </a:p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cs-CZ" sz="105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Portugalsko</a:t>
                  </a:r>
                  <a:endParaRPr kumimoji="0" lang="en-GB" sz="1050" b="1" i="0" u="none" strike="noStrike" kern="0" cap="none" spc="0" normalizeH="0" baseline="0" noProof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512" name="Picture 29" descr="Portugal">
                  <a:extLst>
                    <a:ext uri="{FF2B5EF4-FFF2-40B4-BE49-F238E27FC236}">
                      <a16:creationId xmlns:a16="http://schemas.microsoft.com/office/drawing/2014/main" id="{E1B657F9-1455-C75A-B577-24B20BC249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54014" y="3090036"/>
                  <a:ext cx="252000" cy="252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08" name="Groupe 507">
                <a:extLst>
                  <a:ext uri="{FF2B5EF4-FFF2-40B4-BE49-F238E27FC236}">
                    <a16:creationId xmlns:a16="http://schemas.microsoft.com/office/drawing/2014/main" id="{A0F1734F-AB75-F025-1DF7-54F4B182494D}"/>
                  </a:ext>
                </a:extLst>
              </p:cNvPr>
              <p:cNvGrpSpPr/>
              <p:nvPr/>
            </p:nvGrpSpPr>
            <p:grpSpPr>
              <a:xfrm>
                <a:off x="6308607" y="3037668"/>
                <a:ext cx="881593" cy="348912"/>
                <a:chOff x="5166034" y="2449227"/>
                <a:chExt cx="881746" cy="348972"/>
              </a:xfrm>
            </p:grpSpPr>
            <p:pic>
              <p:nvPicPr>
                <p:cNvPr id="509" name="Image 508" descr="Afficher l’image source">
                  <a:extLst>
                    <a:ext uri="{FF2B5EF4-FFF2-40B4-BE49-F238E27FC236}">
                      <a16:creationId xmlns:a16="http://schemas.microsoft.com/office/drawing/2014/main" id="{A0229EAD-EE25-4585-19A4-9947DA9D61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66034" y="2456592"/>
                  <a:ext cx="251972" cy="252000"/>
                </a:xfrm>
                <a:custGeom>
                  <a:avLst/>
                  <a:gdLst>
                    <a:gd name="connsiteX0" fmla="*/ 2160000 w 4320000"/>
                    <a:gd name="connsiteY0" fmla="*/ 0 h 4320472"/>
                    <a:gd name="connsiteX1" fmla="*/ 4320000 w 4320000"/>
                    <a:gd name="connsiteY1" fmla="*/ 2160236 h 4320472"/>
                    <a:gd name="connsiteX2" fmla="*/ 2160000 w 4320000"/>
                    <a:gd name="connsiteY2" fmla="*/ 4320472 h 4320472"/>
                    <a:gd name="connsiteX3" fmla="*/ 0 w 4320000"/>
                    <a:gd name="connsiteY3" fmla="*/ 2160236 h 4320472"/>
                    <a:gd name="connsiteX4" fmla="*/ 2160000 w 4320000"/>
                    <a:gd name="connsiteY4" fmla="*/ 0 h 43204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20000" h="4320472">
                      <a:moveTo>
                        <a:pt x="2160000" y="0"/>
                      </a:moveTo>
                      <a:cubicBezTo>
                        <a:pt x="3352935" y="0"/>
                        <a:pt x="4320000" y="967171"/>
                        <a:pt x="4320000" y="2160236"/>
                      </a:cubicBezTo>
                      <a:cubicBezTo>
                        <a:pt x="4320000" y="3353301"/>
                        <a:pt x="3352935" y="4320472"/>
                        <a:pt x="2160000" y="4320472"/>
                      </a:cubicBezTo>
                      <a:cubicBezTo>
                        <a:pt x="967065" y="4320472"/>
                        <a:pt x="0" y="3353301"/>
                        <a:pt x="0" y="2160236"/>
                      </a:cubicBezTo>
                      <a:cubicBezTo>
                        <a:pt x="0" y="967171"/>
                        <a:pt x="967065" y="0"/>
                        <a:pt x="2160000" y="0"/>
                      </a:cubicBezTo>
                      <a:close/>
                    </a:path>
                  </a:pathLst>
                </a:cu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10" name="ZoneTexte 509">
                  <a:extLst>
                    <a:ext uri="{FF2B5EF4-FFF2-40B4-BE49-F238E27FC236}">
                      <a16:creationId xmlns:a16="http://schemas.microsoft.com/office/drawing/2014/main" id="{04B46663-7460-A7FA-B146-C8CB46D7CF96}"/>
                    </a:ext>
                  </a:extLst>
                </p:cNvPr>
                <p:cNvSpPr txBox="1"/>
                <p:nvPr>
                  <p:custDataLst>
                    <p:tags r:id="rId13"/>
                  </p:custDataLst>
                </p:nvPr>
              </p:nvSpPr>
              <p:spPr>
                <a:xfrm>
                  <a:off x="5248582" y="2449227"/>
                  <a:ext cx="799198" cy="348972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en-GB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1001</a:t>
                  </a:r>
                </a:p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cs-CZ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Česko</a:t>
                  </a:r>
                  <a:endParaRPr kumimoji="0" lang="en-GB" sz="10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65" name="Groupe 564">
              <a:extLst>
                <a:ext uri="{FF2B5EF4-FFF2-40B4-BE49-F238E27FC236}">
                  <a16:creationId xmlns:a16="http://schemas.microsoft.com/office/drawing/2014/main" id="{BC0C6AB3-123C-242D-B925-820BD2AAD9E1}"/>
                </a:ext>
              </a:extLst>
            </p:cNvPr>
            <p:cNvGrpSpPr/>
            <p:nvPr/>
          </p:nvGrpSpPr>
          <p:grpSpPr>
            <a:xfrm>
              <a:off x="461711" y="1197211"/>
              <a:ext cx="2669636" cy="3363484"/>
              <a:chOff x="1250983" y="1197211"/>
              <a:chExt cx="2669636" cy="3363484"/>
            </a:xfrm>
          </p:grpSpPr>
          <p:sp>
            <p:nvSpPr>
              <p:cNvPr id="566" name="ZoneTexte 565">
                <a:extLst>
                  <a:ext uri="{FF2B5EF4-FFF2-40B4-BE49-F238E27FC236}">
                    <a16:creationId xmlns:a16="http://schemas.microsoft.com/office/drawing/2014/main" id="{13C05DAE-59FE-9C75-DF51-8161DEFEE165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982091" y="1197211"/>
                <a:ext cx="1736824" cy="24423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spAutoFit/>
              </a:bodyPr>
              <a:lstStyle/>
              <a:p>
                <a:pPr marL="4763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b="0" i="0"/>
                </a:pPr>
                <a:r>
                  <a:rPr kumimoji="0" lang="cs-CZ" sz="1400" b="1" i="0" u="none" strike="noStrike" kern="0" cap="none" spc="0" normalizeH="0" baseline="0" noProof="1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Severní Amerika</a:t>
                </a:r>
                <a:endParaRPr kumimoji="0" lang="en-GB" sz="1400" b="1" i="0" u="none" strike="noStrike" kern="0" cap="none" spc="0" normalizeH="0" baseline="0" noProof="1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567" name="Straight Connector 9">
                <a:extLst>
                  <a:ext uri="{FF2B5EF4-FFF2-40B4-BE49-F238E27FC236}">
                    <a16:creationId xmlns:a16="http://schemas.microsoft.com/office/drawing/2014/main" id="{28E329B5-1A36-8C81-524E-4F56E94CCA77}"/>
                  </a:ext>
                </a:extLst>
              </p:cNvPr>
              <p:cNvCxnSpPr>
                <a:cxnSpLocks/>
              </p:cNvCxnSpPr>
              <p:nvPr>
                <p:custDataLst>
                  <p:tags r:id="rId8"/>
                </p:custDataLst>
              </p:nvPr>
            </p:nvCxnSpPr>
            <p:spPr>
              <a:xfrm flipH="1">
                <a:off x="1322672" y="1474093"/>
                <a:ext cx="2378694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176BAB"/>
                </a:solidFill>
                <a:prstDash val="solid"/>
                <a:tailEnd type="oval" w="lg" len="lg"/>
              </a:ln>
            </p:spPr>
          </p:cxnSp>
          <p:grpSp>
            <p:nvGrpSpPr>
              <p:cNvPr id="568" name="Groupe 567">
                <a:extLst>
                  <a:ext uri="{FF2B5EF4-FFF2-40B4-BE49-F238E27FC236}">
                    <a16:creationId xmlns:a16="http://schemas.microsoft.com/office/drawing/2014/main" id="{935AE23E-6405-BAB0-A772-27303CE68455}"/>
                  </a:ext>
                </a:extLst>
              </p:cNvPr>
              <p:cNvGrpSpPr/>
              <p:nvPr/>
            </p:nvGrpSpPr>
            <p:grpSpPr>
              <a:xfrm>
                <a:off x="1250983" y="2331943"/>
                <a:ext cx="2669636" cy="2228752"/>
                <a:chOff x="3575720" y="477907"/>
                <a:chExt cx="3640700" cy="3089014"/>
              </a:xfrm>
            </p:grpSpPr>
            <p:sp>
              <p:nvSpPr>
                <p:cNvPr id="575" name="Freeform 303">
                  <a:extLst>
                    <a:ext uri="{FF2B5EF4-FFF2-40B4-BE49-F238E27FC236}">
                      <a16:creationId xmlns:a16="http://schemas.microsoft.com/office/drawing/2014/main" id="{3575FDAB-5A40-8FB0-9827-FD8ABA55D0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0240" y="2872051"/>
                  <a:ext cx="964396" cy="694870"/>
                </a:xfrm>
                <a:custGeom>
                  <a:avLst/>
                  <a:gdLst>
                    <a:gd name="T0" fmla="*/ 232 w 271"/>
                    <a:gd name="T1" fmla="*/ 185 h 195"/>
                    <a:gd name="T2" fmla="*/ 228 w 271"/>
                    <a:gd name="T3" fmla="*/ 176 h 195"/>
                    <a:gd name="T4" fmla="*/ 244 w 271"/>
                    <a:gd name="T5" fmla="*/ 170 h 195"/>
                    <a:gd name="T6" fmla="*/ 249 w 271"/>
                    <a:gd name="T7" fmla="*/ 166 h 195"/>
                    <a:gd name="T8" fmla="*/ 258 w 271"/>
                    <a:gd name="T9" fmla="*/ 160 h 195"/>
                    <a:gd name="T10" fmla="*/ 261 w 271"/>
                    <a:gd name="T11" fmla="*/ 162 h 195"/>
                    <a:gd name="T12" fmla="*/ 266 w 271"/>
                    <a:gd name="T13" fmla="*/ 144 h 195"/>
                    <a:gd name="T14" fmla="*/ 270 w 271"/>
                    <a:gd name="T15" fmla="*/ 129 h 195"/>
                    <a:gd name="T16" fmla="*/ 251 w 271"/>
                    <a:gd name="T17" fmla="*/ 132 h 195"/>
                    <a:gd name="T18" fmla="*/ 235 w 271"/>
                    <a:gd name="T19" fmla="*/ 134 h 195"/>
                    <a:gd name="T20" fmla="*/ 230 w 271"/>
                    <a:gd name="T21" fmla="*/ 153 h 195"/>
                    <a:gd name="T22" fmla="*/ 219 w 271"/>
                    <a:gd name="T23" fmla="*/ 162 h 195"/>
                    <a:gd name="T24" fmla="*/ 208 w 271"/>
                    <a:gd name="T25" fmla="*/ 166 h 195"/>
                    <a:gd name="T26" fmla="*/ 192 w 271"/>
                    <a:gd name="T27" fmla="*/ 158 h 195"/>
                    <a:gd name="T28" fmla="*/ 173 w 271"/>
                    <a:gd name="T29" fmla="*/ 125 h 195"/>
                    <a:gd name="T30" fmla="*/ 175 w 271"/>
                    <a:gd name="T31" fmla="*/ 86 h 195"/>
                    <a:gd name="T32" fmla="*/ 172 w 271"/>
                    <a:gd name="T33" fmla="*/ 80 h 195"/>
                    <a:gd name="T34" fmla="*/ 151 w 271"/>
                    <a:gd name="T35" fmla="*/ 66 h 195"/>
                    <a:gd name="T36" fmla="*/ 150 w 271"/>
                    <a:gd name="T37" fmla="*/ 65 h 195"/>
                    <a:gd name="T38" fmla="*/ 133 w 271"/>
                    <a:gd name="T39" fmla="*/ 33 h 195"/>
                    <a:gd name="T40" fmla="*/ 125 w 271"/>
                    <a:gd name="T41" fmla="*/ 33 h 195"/>
                    <a:gd name="T42" fmla="*/ 108 w 271"/>
                    <a:gd name="T43" fmla="*/ 33 h 195"/>
                    <a:gd name="T44" fmla="*/ 93 w 271"/>
                    <a:gd name="T45" fmla="*/ 13 h 195"/>
                    <a:gd name="T46" fmla="*/ 75 w 271"/>
                    <a:gd name="T47" fmla="*/ 16 h 195"/>
                    <a:gd name="T48" fmla="*/ 28 w 271"/>
                    <a:gd name="T49" fmla="*/ 0 h 195"/>
                    <a:gd name="T50" fmla="*/ 6 w 271"/>
                    <a:gd name="T51" fmla="*/ 24 h 195"/>
                    <a:gd name="T52" fmla="*/ 25 w 271"/>
                    <a:gd name="T53" fmla="*/ 54 h 195"/>
                    <a:gd name="T54" fmla="*/ 18 w 271"/>
                    <a:gd name="T55" fmla="*/ 58 h 195"/>
                    <a:gd name="T56" fmla="*/ 43 w 271"/>
                    <a:gd name="T57" fmla="*/ 94 h 195"/>
                    <a:gd name="T58" fmla="*/ 64 w 271"/>
                    <a:gd name="T59" fmla="*/ 108 h 195"/>
                    <a:gd name="T60" fmla="*/ 66 w 271"/>
                    <a:gd name="T61" fmla="*/ 97 h 195"/>
                    <a:gd name="T62" fmla="*/ 42 w 271"/>
                    <a:gd name="T63" fmla="*/ 68 h 195"/>
                    <a:gd name="T64" fmla="*/ 19 w 271"/>
                    <a:gd name="T65" fmla="*/ 9 h 195"/>
                    <a:gd name="T66" fmla="*/ 52 w 271"/>
                    <a:gd name="T67" fmla="*/ 51 h 195"/>
                    <a:gd name="T68" fmla="*/ 70 w 271"/>
                    <a:gd name="T69" fmla="*/ 86 h 195"/>
                    <a:gd name="T70" fmla="*/ 104 w 271"/>
                    <a:gd name="T71" fmla="*/ 129 h 195"/>
                    <a:gd name="T72" fmla="*/ 101 w 271"/>
                    <a:gd name="T73" fmla="*/ 143 h 195"/>
                    <a:gd name="T74" fmla="*/ 135 w 271"/>
                    <a:gd name="T75" fmla="*/ 168 h 195"/>
                    <a:gd name="T76" fmla="*/ 176 w 271"/>
                    <a:gd name="T77" fmla="*/ 192 h 195"/>
                    <a:gd name="T78" fmla="*/ 202 w 271"/>
                    <a:gd name="T79" fmla="*/ 188 h 195"/>
                    <a:gd name="T80" fmla="*/ 221 w 271"/>
                    <a:gd name="T81" fmla="*/ 187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71" h="195">
                      <a:moveTo>
                        <a:pt x="232" y="187"/>
                      </a:moveTo>
                      <a:cubicBezTo>
                        <a:pt x="232" y="185"/>
                        <a:pt x="232" y="185"/>
                        <a:pt x="232" y="185"/>
                      </a:cubicBezTo>
                      <a:cubicBezTo>
                        <a:pt x="225" y="176"/>
                        <a:pt x="225" y="176"/>
                        <a:pt x="225" y="176"/>
                      </a:cubicBezTo>
                      <a:cubicBezTo>
                        <a:pt x="228" y="176"/>
                        <a:pt x="228" y="176"/>
                        <a:pt x="228" y="176"/>
                      </a:cubicBezTo>
                      <a:cubicBezTo>
                        <a:pt x="228" y="170"/>
                        <a:pt x="228" y="170"/>
                        <a:pt x="228" y="170"/>
                      </a:cubicBezTo>
                      <a:cubicBezTo>
                        <a:pt x="244" y="170"/>
                        <a:pt x="244" y="170"/>
                        <a:pt x="244" y="170"/>
                      </a:cubicBezTo>
                      <a:cubicBezTo>
                        <a:pt x="246" y="166"/>
                        <a:pt x="246" y="166"/>
                        <a:pt x="246" y="166"/>
                      </a:cubicBezTo>
                      <a:cubicBezTo>
                        <a:pt x="249" y="166"/>
                        <a:pt x="249" y="166"/>
                        <a:pt x="249" y="166"/>
                      </a:cubicBezTo>
                      <a:cubicBezTo>
                        <a:pt x="252" y="158"/>
                        <a:pt x="252" y="158"/>
                        <a:pt x="252" y="158"/>
                      </a:cubicBezTo>
                      <a:cubicBezTo>
                        <a:pt x="258" y="160"/>
                        <a:pt x="258" y="160"/>
                        <a:pt x="258" y="160"/>
                      </a:cubicBezTo>
                      <a:cubicBezTo>
                        <a:pt x="258" y="157"/>
                        <a:pt x="258" y="157"/>
                        <a:pt x="258" y="157"/>
                      </a:cubicBezTo>
                      <a:cubicBezTo>
                        <a:pt x="261" y="162"/>
                        <a:pt x="261" y="162"/>
                        <a:pt x="261" y="162"/>
                      </a:cubicBezTo>
                      <a:cubicBezTo>
                        <a:pt x="262" y="160"/>
                        <a:pt x="262" y="159"/>
                        <a:pt x="263" y="157"/>
                      </a:cubicBezTo>
                      <a:cubicBezTo>
                        <a:pt x="263" y="153"/>
                        <a:pt x="264" y="149"/>
                        <a:pt x="266" y="144"/>
                      </a:cubicBezTo>
                      <a:cubicBezTo>
                        <a:pt x="267" y="140"/>
                        <a:pt x="268" y="137"/>
                        <a:pt x="271" y="134"/>
                      </a:cubicBezTo>
                      <a:cubicBezTo>
                        <a:pt x="270" y="129"/>
                        <a:pt x="270" y="129"/>
                        <a:pt x="270" y="129"/>
                      </a:cubicBezTo>
                      <a:cubicBezTo>
                        <a:pt x="267" y="129"/>
                        <a:pt x="263" y="129"/>
                        <a:pt x="260" y="130"/>
                      </a:cubicBezTo>
                      <a:cubicBezTo>
                        <a:pt x="257" y="130"/>
                        <a:pt x="254" y="131"/>
                        <a:pt x="251" y="132"/>
                      </a:cubicBezTo>
                      <a:cubicBezTo>
                        <a:pt x="239" y="131"/>
                        <a:pt x="239" y="131"/>
                        <a:pt x="239" y="131"/>
                      </a:cubicBezTo>
                      <a:cubicBezTo>
                        <a:pt x="235" y="134"/>
                        <a:pt x="235" y="134"/>
                        <a:pt x="235" y="134"/>
                      </a:cubicBezTo>
                      <a:cubicBezTo>
                        <a:pt x="234" y="138"/>
                        <a:pt x="233" y="141"/>
                        <a:pt x="232" y="145"/>
                      </a:cubicBezTo>
                      <a:cubicBezTo>
                        <a:pt x="231" y="148"/>
                        <a:pt x="231" y="151"/>
                        <a:pt x="230" y="153"/>
                      </a:cubicBezTo>
                      <a:cubicBezTo>
                        <a:pt x="229" y="156"/>
                        <a:pt x="228" y="158"/>
                        <a:pt x="227" y="160"/>
                      </a:cubicBezTo>
                      <a:cubicBezTo>
                        <a:pt x="225" y="161"/>
                        <a:pt x="222" y="161"/>
                        <a:pt x="219" y="162"/>
                      </a:cubicBezTo>
                      <a:cubicBezTo>
                        <a:pt x="213" y="162"/>
                        <a:pt x="213" y="162"/>
                        <a:pt x="213" y="162"/>
                      </a:cubicBezTo>
                      <a:cubicBezTo>
                        <a:pt x="208" y="166"/>
                        <a:pt x="208" y="166"/>
                        <a:pt x="208" y="166"/>
                      </a:cubicBezTo>
                      <a:cubicBezTo>
                        <a:pt x="200" y="166"/>
                        <a:pt x="200" y="166"/>
                        <a:pt x="200" y="166"/>
                      </a:cubicBezTo>
                      <a:cubicBezTo>
                        <a:pt x="198" y="163"/>
                        <a:pt x="195" y="160"/>
                        <a:pt x="192" y="158"/>
                      </a:cubicBezTo>
                      <a:cubicBezTo>
                        <a:pt x="190" y="156"/>
                        <a:pt x="187" y="154"/>
                        <a:pt x="184" y="152"/>
                      </a:cubicBezTo>
                      <a:cubicBezTo>
                        <a:pt x="179" y="143"/>
                        <a:pt x="176" y="134"/>
                        <a:pt x="173" y="125"/>
                      </a:cubicBezTo>
                      <a:cubicBezTo>
                        <a:pt x="171" y="115"/>
                        <a:pt x="169" y="105"/>
                        <a:pt x="169" y="94"/>
                      </a:cubicBezTo>
                      <a:cubicBezTo>
                        <a:pt x="175" y="86"/>
                        <a:pt x="175" y="86"/>
                        <a:pt x="175" y="86"/>
                      </a:cubicBezTo>
                      <a:cubicBezTo>
                        <a:pt x="175" y="82"/>
                        <a:pt x="175" y="82"/>
                        <a:pt x="175" y="82"/>
                      </a:cubicBezTo>
                      <a:cubicBezTo>
                        <a:pt x="172" y="80"/>
                        <a:pt x="172" y="80"/>
                        <a:pt x="172" y="80"/>
                      </a:cubicBezTo>
                      <a:cubicBezTo>
                        <a:pt x="167" y="78"/>
                        <a:pt x="163" y="75"/>
                        <a:pt x="158" y="72"/>
                      </a:cubicBezTo>
                      <a:cubicBezTo>
                        <a:pt x="156" y="70"/>
                        <a:pt x="154" y="68"/>
                        <a:pt x="151" y="66"/>
                      </a:cubicBezTo>
                      <a:cubicBezTo>
                        <a:pt x="151" y="65"/>
                        <a:pt x="151" y="65"/>
                        <a:pt x="151" y="65"/>
                      </a:cubicBezTo>
                      <a:cubicBezTo>
                        <a:pt x="150" y="65"/>
                        <a:pt x="150" y="65"/>
                        <a:pt x="150" y="65"/>
                      </a:cubicBezTo>
                      <a:cubicBezTo>
                        <a:pt x="146" y="56"/>
                        <a:pt x="142" y="46"/>
                        <a:pt x="138" y="38"/>
                      </a:cubicBezTo>
                      <a:cubicBezTo>
                        <a:pt x="136" y="36"/>
                        <a:pt x="135" y="35"/>
                        <a:pt x="133" y="33"/>
                      </a:cubicBezTo>
                      <a:cubicBezTo>
                        <a:pt x="133" y="33"/>
                        <a:pt x="133" y="33"/>
                        <a:pt x="133" y="33"/>
                      </a:cubicBezTo>
                      <a:cubicBezTo>
                        <a:pt x="125" y="33"/>
                        <a:pt x="125" y="33"/>
                        <a:pt x="125" y="33"/>
                      </a:cubicBezTo>
                      <a:cubicBezTo>
                        <a:pt x="119" y="42"/>
                        <a:pt x="119" y="42"/>
                        <a:pt x="119" y="42"/>
                      </a:cubicBezTo>
                      <a:cubicBezTo>
                        <a:pt x="108" y="33"/>
                        <a:pt x="108" y="33"/>
                        <a:pt x="108" y="33"/>
                      </a:cubicBezTo>
                      <a:cubicBezTo>
                        <a:pt x="107" y="25"/>
                        <a:pt x="107" y="25"/>
                        <a:pt x="107" y="25"/>
                      </a:cubicBezTo>
                      <a:cubicBezTo>
                        <a:pt x="93" y="13"/>
                        <a:pt x="93" y="13"/>
                        <a:pt x="93" y="13"/>
                      </a:cubicBezTo>
                      <a:cubicBezTo>
                        <a:pt x="75" y="13"/>
                        <a:pt x="75" y="13"/>
                        <a:pt x="75" y="13"/>
                      </a:cubicBezTo>
                      <a:cubicBezTo>
                        <a:pt x="75" y="16"/>
                        <a:pt x="75" y="16"/>
                        <a:pt x="75" y="16"/>
                      </a:cubicBezTo>
                      <a:cubicBezTo>
                        <a:pt x="60" y="12"/>
                        <a:pt x="44" y="8"/>
                        <a:pt x="28" y="4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0"/>
                        <a:pt x="4" y="17"/>
                        <a:pt x="6" y="24"/>
                      </a:cubicBezTo>
                      <a:cubicBezTo>
                        <a:pt x="7" y="26"/>
                        <a:pt x="7" y="29"/>
                        <a:pt x="7" y="31"/>
                      </a:cubicBezTo>
                      <a:cubicBezTo>
                        <a:pt x="25" y="54"/>
                        <a:pt x="25" y="54"/>
                        <a:pt x="25" y="54"/>
                      </a:cubicBezTo>
                      <a:cubicBezTo>
                        <a:pt x="25" y="60"/>
                        <a:pt x="25" y="60"/>
                        <a:pt x="25" y="60"/>
                      </a:cubicBezTo>
                      <a:cubicBezTo>
                        <a:pt x="18" y="58"/>
                        <a:pt x="18" y="58"/>
                        <a:pt x="18" y="58"/>
                      </a:cubicBezTo>
                      <a:cubicBezTo>
                        <a:pt x="26" y="66"/>
                        <a:pt x="34" y="73"/>
                        <a:pt x="43" y="81"/>
                      </a:cubicBezTo>
                      <a:cubicBezTo>
                        <a:pt x="43" y="94"/>
                        <a:pt x="43" y="94"/>
                        <a:pt x="43" y="94"/>
                      </a:cubicBezTo>
                      <a:cubicBezTo>
                        <a:pt x="46" y="96"/>
                        <a:pt x="49" y="97"/>
                        <a:pt x="52" y="99"/>
                      </a:cubicBezTo>
                      <a:cubicBezTo>
                        <a:pt x="57" y="102"/>
                        <a:pt x="60" y="105"/>
                        <a:pt x="64" y="108"/>
                      </a:cubicBezTo>
                      <a:cubicBezTo>
                        <a:pt x="68" y="104"/>
                        <a:pt x="68" y="104"/>
                        <a:pt x="68" y="104"/>
                      </a:cubicBezTo>
                      <a:cubicBezTo>
                        <a:pt x="66" y="97"/>
                        <a:pt x="66" y="97"/>
                        <a:pt x="66" y="97"/>
                      </a:cubicBezTo>
                      <a:cubicBezTo>
                        <a:pt x="58" y="97"/>
                        <a:pt x="58" y="97"/>
                        <a:pt x="58" y="97"/>
                      </a:cubicBezTo>
                      <a:cubicBezTo>
                        <a:pt x="53" y="87"/>
                        <a:pt x="48" y="77"/>
                        <a:pt x="42" y="68"/>
                      </a:cubicBezTo>
                      <a:cubicBezTo>
                        <a:pt x="35" y="56"/>
                        <a:pt x="28" y="43"/>
                        <a:pt x="21" y="31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37" y="20"/>
                        <a:pt x="37" y="20"/>
                        <a:pt x="37" y="20"/>
                      </a:cubicBezTo>
                      <a:cubicBezTo>
                        <a:pt x="41" y="30"/>
                        <a:pt x="46" y="41"/>
                        <a:pt x="52" y="51"/>
                      </a:cubicBezTo>
                      <a:cubicBezTo>
                        <a:pt x="57" y="60"/>
                        <a:pt x="64" y="69"/>
                        <a:pt x="71" y="77"/>
                      </a:cubicBezTo>
                      <a:cubicBezTo>
                        <a:pt x="70" y="86"/>
                        <a:pt x="70" y="86"/>
                        <a:pt x="70" y="86"/>
                      </a:cubicBezTo>
                      <a:cubicBezTo>
                        <a:pt x="102" y="118"/>
                        <a:pt x="102" y="118"/>
                        <a:pt x="102" y="118"/>
                      </a:cubicBezTo>
                      <a:cubicBezTo>
                        <a:pt x="104" y="129"/>
                        <a:pt x="104" y="129"/>
                        <a:pt x="104" y="129"/>
                      </a:cubicBezTo>
                      <a:cubicBezTo>
                        <a:pt x="98" y="135"/>
                        <a:pt x="98" y="135"/>
                        <a:pt x="98" y="135"/>
                      </a:cubicBezTo>
                      <a:cubicBezTo>
                        <a:pt x="101" y="143"/>
                        <a:pt x="101" y="143"/>
                        <a:pt x="101" y="143"/>
                      </a:cubicBezTo>
                      <a:cubicBezTo>
                        <a:pt x="129" y="168"/>
                        <a:pt x="129" y="168"/>
                        <a:pt x="129" y="168"/>
                      </a:cubicBezTo>
                      <a:cubicBezTo>
                        <a:pt x="135" y="168"/>
                        <a:pt x="135" y="168"/>
                        <a:pt x="135" y="168"/>
                      </a:cubicBezTo>
                      <a:cubicBezTo>
                        <a:pt x="142" y="175"/>
                        <a:pt x="142" y="175"/>
                        <a:pt x="142" y="175"/>
                      </a:cubicBezTo>
                      <a:cubicBezTo>
                        <a:pt x="176" y="192"/>
                        <a:pt x="176" y="192"/>
                        <a:pt x="176" y="192"/>
                      </a:cubicBezTo>
                      <a:cubicBezTo>
                        <a:pt x="181" y="192"/>
                        <a:pt x="186" y="192"/>
                        <a:pt x="191" y="191"/>
                      </a:cubicBezTo>
                      <a:cubicBezTo>
                        <a:pt x="195" y="190"/>
                        <a:pt x="198" y="189"/>
                        <a:pt x="202" y="188"/>
                      </a:cubicBezTo>
                      <a:cubicBezTo>
                        <a:pt x="212" y="195"/>
                        <a:pt x="212" y="195"/>
                        <a:pt x="212" y="195"/>
                      </a:cubicBezTo>
                      <a:cubicBezTo>
                        <a:pt x="221" y="187"/>
                        <a:pt x="221" y="187"/>
                        <a:pt x="221" y="187"/>
                      </a:cubicBezTo>
                      <a:lnTo>
                        <a:pt x="232" y="187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576" name="Groupe 575">
                  <a:extLst>
                    <a:ext uri="{FF2B5EF4-FFF2-40B4-BE49-F238E27FC236}">
                      <a16:creationId xmlns:a16="http://schemas.microsoft.com/office/drawing/2014/main" id="{A3D21DAB-879C-5FC0-B039-B021B9C1BB5D}"/>
                    </a:ext>
                  </a:extLst>
                </p:cNvPr>
                <p:cNvGrpSpPr/>
                <p:nvPr/>
              </p:nvGrpSpPr>
              <p:grpSpPr>
                <a:xfrm>
                  <a:off x="4003171" y="1743415"/>
                  <a:ext cx="2760530" cy="1459227"/>
                  <a:chOff x="506412" y="2262188"/>
                  <a:chExt cx="2081212" cy="1100137"/>
                </a:xfrm>
                <a:solidFill>
                  <a:srgbClr val="84329B">
                    <a:lumMod val="60000"/>
                    <a:lumOff val="40000"/>
                  </a:srgbClr>
                </a:solidFill>
              </p:grpSpPr>
              <p:sp>
                <p:nvSpPr>
                  <p:cNvPr id="608" name="Freeform 312">
                    <a:extLst>
                      <a:ext uri="{FF2B5EF4-FFF2-40B4-BE49-F238E27FC236}">
                        <a16:creationId xmlns:a16="http://schemas.microsoft.com/office/drawing/2014/main" id="{33305CA9-D003-B618-E49F-9D8FD20CBD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6412" y="2266950"/>
                    <a:ext cx="50800" cy="46037"/>
                  </a:xfrm>
                  <a:custGeom>
                    <a:avLst/>
                    <a:gdLst>
                      <a:gd name="T0" fmla="*/ 0 w 32"/>
                      <a:gd name="T1" fmla="*/ 12 h 29"/>
                      <a:gd name="T2" fmla="*/ 4 w 32"/>
                      <a:gd name="T3" fmla="*/ 29 h 29"/>
                      <a:gd name="T4" fmla="*/ 19 w 32"/>
                      <a:gd name="T5" fmla="*/ 22 h 29"/>
                      <a:gd name="T6" fmla="*/ 29 w 32"/>
                      <a:gd name="T7" fmla="*/ 14 h 29"/>
                      <a:gd name="T8" fmla="*/ 32 w 32"/>
                      <a:gd name="T9" fmla="*/ 2 h 29"/>
                      <a:gd name="T10" fmla="*/ 19 w 32"/>
                      <a:gd name="T11" fmla="*/ 0 h 29"/>
                      <a:gd name="T12" fmla="*/ 0 w 32"/>
                      <a:gd name="T13" fmla="*/ 12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2" h="29">
                        <a:moveTo>
                          <a:pt x="0" y="12"/>
                        </a:moveTo>
                        <a:lnTo>
                          <a:pt x="4" y="29"/>
                        </a:lnTo>
                        <a:lnTo>
                          <a:pt x="19" y="22"/>
                        </a:lnTo>
                        <a:lnTo>
                          <a:pt x="29" y="14"/>
                        </a:lnTo>
                        <a:lnTo>
                          <a:pt x="32" y="2"/>
                        </a:lnTo>
                        <a:lnTo>
                          <a:pt x="19" y="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lumMod val="85000"/>
                    </a:sysClr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9" name="Freeform 313">
                    <a:extLst>
                      <a:ext uri="{FF2B5EF4-FFF2-40B4-BE49-F238E27FC236}">
                        <a16:creationId xmlns:a16="http://schemas.microsoft.com/office/drawing/2014/main" id="{A6F80E00-3810-DCE9-C381-85F07DF532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66787" y="2262188"/>
                    <a:ext cx="20637" cy="34925"/>
                  </a:xfrm>
                  <a:custGeom>
                    <a:avLst/>
                    <a:gdLst>
                      <a:gd name="T0" fmla="*/ 0 w 13"/>
                      <a:gd name="T1" fmla="*/ 12 h 22"/>
                      <a:gd name="T2" fmla="*/ 8 w 13"/>
                      <a:gd name="T3" fmla="*/ 22 h 22"/>
                      <a:gd name="T4" fmla="*/ 13 w 13"/>
                      <a:gd name="T5" fmla="*/ 17 h 22"/>
                      <a:gd name="T6" fmla="*/ 1 w 13"/>
                      <a:gd name="T7" fmla="*/ 0 h 22"/>
                      <a:gd name="T8" fmla="*/ 0 w 13"/>
                      <a:gd name="T9" fmla="*/ 1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" h="22">
                        <a:moveTo>
                          <a:pt x="0" y="12"/>
                        </a:moveTo>
                        <a:lnTo>
                          <a:pt x="8" y="22"/>
                        </a:lnTo>
                        <a:lnTo>
                          <a:pt x="13" y="17"/>
                        </a:lnTo>
                        <a:lnTo>
                          <a:pt x="1" y="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lumMod val="85000"/>
                    </a:sysClr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0" name="Freeform 314">
                    <a:extLst>
                      <a:ext uri="{FF2B5EF4-FFF2-40B4-BE49-F238E27FC236}">
                        <a16:creationId xmlns:a16="http://schemas.microsoft.com/office/drawing/2014/main" id="{0F5DC425-D57F-EB10-555A-A21EB91ED7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0600" y="2336800"/>
                    <a:ext cx="42862" cy="50800"/>
                  </a:xfrm>
                  <a:custGeom>
                    <a:avLst/>
                    <a:gdLst>
                      <a:gd name="T0" fmla="*/ 27 w 27"/>
                      <a:gd name="T1" fmla="*/ 26 h 32"/>
                      <a:gd name="T2" fmla="*/ 22 w 27"/>
                      <a:gd name="T3" fmla="*/ 16 h 32"/>
                      <a:gd name="T4" fmla="*/ 7 w 27"/>
                      <a:gd name="T5" fmla="*/ 0 h 32"/>
                      <a:gd name="T6" fmla="*/ 0 w 27"/>
                      <a:gd name="T7" fmla="*/ 5 h 32"/>
                      <a:gd name="T8" fmla="*/ 7 w 27"/>
                      <a:gd name="T9" fmla="*/ 24 h 32"/>
                      <a:gd name="T10" fmla="*/ 23 w 27"/>
                      <a:gd name="T11" fmla="*/ 32 h 32"/>
                      <a:gd name="T12" fmla="*/ 27 w 27"/>
                      <a:gd name="T13" fmla="*/ 26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7" h="32">
                        <a:moveTo>
                          <a:pt x="27" y="26"/>
                        </a:moveTo>
                        <a:lnTo>
                          <a:pt x="22" y="16"/>
                        </a:lnTo>
                        <a:lnTo>
                          <a:pt x="7" y="0"/>
                        </a:lnTo>
                        <a:lnTo>
                          <a:pt x="0" y="5"/>
                        </a:lnTo>
                        <a:lnTo>
                          <a:pt x="7" y="24"/>
                        </a:lnTo>
                        <a:lnTo>
                          <a:pt x="23" y="32"/>
                        </a:lnTo>
                        <a:lnTo>
                          <a:pt x="27" y="26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lumMod val="85000"/>
                    </a:sysClr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1" name="Freeform 315">
                    <a:extLst>
                      <a:ext uri="{FF2B5EF4-FFF2-40B4-BE49-F238E27FC236}">
                        <a16:creationId xmlns:a16="http://schemas.microsoft.com/office/drawing/2014/main" id="{729B0324-C20D-49FC-2C82-5D1848B25F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14412" y="2401888"/>
                    <a:ext cx="26987" cy="34925"/>
                  </a:xfrm>
                  <a:custGeom>
                    <a:avLst/>
                    <a:gdLst>
                      <a:gd name="T0" fmla="*/ 17 w 17"/>
                      <a:gd name="T1" fmla="*/ 0 h 22"/>
                      <a:gd name="T2" fmla="*/ 12 w 17"/>
                      <a:gd name="T3" fmla="*/ 7 h 22"/>
                      <a:gd name="T4" fmla="*/ 0 w 17"/>
                      <a:gd name="T5" fmla="*/ 0 h 22"/>
                      <a:gd name="T6" fmla="*/ 0 w 17"/>
                      <a:gd name="T7" fmla="*/ 15 h 22"/>
                      <a:gd name="T8" fmla="*/ 8 w 17"/>
                      <a:gd name="T9" fmla="*/ 22 h 22"/>
                      <a:gd name="T10" fmla="*/ 17 w 17"/>
                      <a:gd name="T11" fmla="*/ 17 h 22"/>
                      <a:gd name="T12" fmla="*/ 17 w 17"/>
                      <a:gd name="T13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" h="22">
                        <a:moveTo>
                          <a:pt x="17" y="0"/>
                        </a:moveTo>
                        <a:lnTo>
                          <a:pt x="12" y="7"/>
                        </a:lnTo>
                        <a:lnTo>
                          <a:pt x="0" y="0"/>
                        </a:lnTo>
                        <a:lnTo>
                          <a:pt x="0" y="15"/>
                        </a:lnTo>
                        <a:lnTo>
                          <a:pt x="8" y="22"/>
                        </a:lnTo>
                        <a:lnTo>
                          <a:pt x="17" y="17"/>
                        </a:lnTo>
                        <a:lnTo>
                          <a:pt x="17" y="0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lumMod val="85000"/>
                    </a:sysClr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2" name="Freeform 316">
                    <a:extLst>
                      <a:ext uri="{FF2B5EF4-FFF2-40B4-BE49-F238E27FC236}">
                        <a16:creationId xmlns:a16="http://schemas.microsoft.com/office/drawing/2014/main" id="{84EC2547-9C78-E764-9F05-4A4306708E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3462" y="2444750"/>
                    <a:ext cx="26987" cy="38100"/>
                  </a:xfrm>
                  <a:custGeom>
                    <a:avLst/>
                    <a:gdLst>
                      <a:gd name="T0" fmla="*/ 8 w 17"/>
                      <a:gd name="T1" fmla="*/ 0 h 24"/>
                      <a:gd name="T2" fmla="*/ 0 w 17"/>
                      <a:gd name="T3" fmla="*/ 2 h 24"/>
                      <a:gd name="T4" fmla="*/ 0 w 17"/>
                      <a:gd name="T5" fmla="*/ 15 h 24"/>
                      <a:gd name="T6" fmla="*/ 12 w 17"/>
                      <a:gd name="T7" fmla="*/ 24 h 24"/>
                      <a:gd name="T8" fmla="*/ 17 w 17"/>
                      <a:gd name="T9" fmla="*/ 22 h 24"/>
                      <a:gd name="T10" fmla="*/ 12 w 17"/>
                      <a:gd name="T11" fmla="*/ 10 h 24"/>
                      <a:gd name="T12" fmla="*/ 8 w 17"/>
                      <a:gd name="T13" fmla="*/ 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" h="24">
                        <a:moveTo>
                          <a:pt x="8" y="0"/>
                        </a:moveTo>
                        <a:lnTo>
                          <a:pt x="0" y="2"/>
                        </a:lnTo>
                        <a:lnTo>
                          <a:pt x="0" y="15"/>
                        </a:lnTo>
                        <a:lnTo>
                          <a:pt x="12" y="24"/>
                        </a:lnTo>
                        <a:lnTo>
                          <a:pt x="17" y="22"/>
                        </a:lnTo>
                        <a:lnTo>
                          <a:pt x="12" y="10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lumMod val="85000"/>
                    </a:sysClr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3" name="Freeform 317">
                    <a:extLst>
                      <a:ext uri="{FF2B5EF4-FFF2-40B4-BE49-F238E27FC236}">
                        <a16:creationId xmlns:a16="http://schemas.microsoft.com/office/drawing/2014/main" id="{A0ACDE6C-B777-160D-5C6F-45F0B3977E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4912" y="2570163"/>
                    <a:ext cx="1382712" cy="792162"/>
                  </a:xfrm>
                  <a:custGeom>
                    <a:avLst/>
                    <a:gdLst>
                      <a:gd name="T0" fmla="*/ 488 w 515"/>
                      <a:gd name="T1" fmla="*/ 37 h 295"/>
                      <a:gd name="T2" fmla="*/ 432 w 515"/>
                      <a:gd name="T3" fmla="*/ 66 h 295"/>
                      <a:gd name="T4" fmla="*/ 406 w 515"/>
                      <a:gd name="T5" fmla="*/ 80 h 295"/>
                      <a:gd name="T6" fmla="*/ 405 w 515"/>
                      <a:gd name="T7" fmla="*/ 88 h 295"/>
                      <a:gd name="T8" fmla="*/ 370 w 515"/>
                      <a:gd name="T9" fmla="*/ 99 h 295"/>
                      <a:gd name="T10" fmla="*/ 373 w 515"/>
                      <a:gd name="T11" fmla="*/ 82 h 295"/>
                      <a:gd name="T12" fmla="*/ 360 w 515"/>
                      <a:gd name="T13" fmla="*/ 74 h 295"/>
                      <a:gd name="T14" fmla="*/ 362 w 515"/>
                      <a:gd name="T15" fmla="*/ 48 h 295"/>
                      <a:gd name="T16" fmla="*/ 342 w 515"/>
                      <a:gd name="T17" fmla="*/ 65 h 295"/>
                      <a:gd name="T18" fmla="*/ 333 w 515"/>
                      <a:gd name="T19" fmla="*/ 92 h 295"/>
                      <a:gd name="T20" fmla="*/ 335 w 515"/>
                      <a:gd name="T21" fmla="*/ 54 h 295"/>
                      <a:gd name="T22" fmla="*/ 332 w 515"/>
                      <a:gd name="T23" fmla="*/ 48 h 295"/>
                      <a:gd name="T24" fmla="*/ 359 w 515"/>
                      <a:gd name="T25" fmla="*/ 42 h 295"/>
                      <a:gd name="T26" fmla="*/ 337 w 515"/>
                      <a:gd name="T27" fmla="*/ 37 h 295"/>
                      <a:gd name="T28" fmla="*/ 311 w 515"/>
                      <a:gd name="T29" fmla="*/ 35 h 295"/>
                      <a:gd name="T30" fmla="*/ 298 w 515"/>
                      <a:gd name="T31" fmla="*/ 34 h 295"/>
                      <a:gd name="T32" fmla="*/ 308 w 515"/>
                      <a:gd name="T33" fmla="*/ 22 h 295"/>
                      <a:gd name="T34" fmla="*/ 272 w 515"/>
                      <a:gd name="T35" fmla="*/ 1 h 295"/>
                      <a:gd name="T36" fmla="*/ 24 w 515"/>
                      <a:gd name="T37" fmla="*/ 15 h 295"/>
                      <a:gd name="T38" fmla="*/ 0 w 515"/>
                      <a:gd name="T39" fmla="*/ 15 h 295"/>
                      <a:gd name="T40" fmla="*/ 8 w 515"/>
                      <a:gd name="T41" fmla="*/ 69 h 295"/>
                      <a:gd name="T42" fmla="*/ 5 w 515"/>
                      <a:gd name="T43" fmla="*/ 112 h 295"/>
                      <a:gd name="T44" fmla="*/ 38 w 515"/>
                      <a:gd name="T45" fmla="*/ 179 h 295"/>
                      <a:gd name="T46" fmla="*/ 98 w 515"/>
                      <a:gd name="T47" fmla="*/ 202 h 295"/>
                      <a:gd name="T48" fmla="*/ 163 w 515"/>
                      <a:gd name="T49" fmla="*/ 215 h 295"/>
                      <a:gd name="T50" fmla="*/ 195 w 515"/>
                      <a:gd name="T51" fmla="*/ 235 h 295"/>
                      <a:gd name="T52" fmla="*/ 220 w 515"/>
                      <a:gd name="T53" fmla="*/ 267 h 295"/>
                      <a:gd name="T54" fmla="*/ 242 w 515"/>
                      <a:gd name="T55" fmla="*/ 282 h 295"/>
                      <a:gd name="T56" fmla="*/ 265 w 515"/>
                      <a:gd name="T57" fmla="*/ 246 h 295"/>
                      <a:gd name="T58" fmla="*/ 298 w 515"/>
                      <a:gd name="T59" fmla="*/ 238 h 295"/>
                      <a:gd name="T60" fmla="*/ 313 w 515"/>
                      <a:gd name="T61" fmla="*/ 240 h 295"/>
                      <a:gd name="T62" fmla="*/ 317 w 515"/>
                      <a:gd name="T63" fmla="*/ 235 h 295"/>
                      <a:gd name="T64" fmla="*/ 311 w 515"/>
                      <a:gd name="T65" fmla="*/ 226 h 295"/>
                      <a:gd name="T66" fmla="*/ 333 w 515"/>
                      <a:gd name="T67" fmla="*/ 229 h 295"/>
                      <a:gd name="T68" fmla="*/ 351 w 515"/>
                      <a:gd name="T69" fmla="*/ 230 h 295"/>
                      <a:gd name="T70" fmla="*/ 366 w 515"/>
                      <a:gd name="T71" fmla="*/ 234 h 295"/>
                      <a:gd name="T72" fmla="*/ 373 w 515"/>
                      <a:gd name="T73" fmla="*/ 268 h 295"/>
                      <a:gd name="T74" fmla="*/ 392 w 515"/>
                      <a:gd name="T75" fmla="*/ 290 h 295"/>
                      <a:gd name="T76" fmla="*/ 397 w 515"/>
                      <a:gd name="T77" fmla="*/ 261 h 295"/>
                      <a:gd name="T78" fmla="*/ 401 w 515"/>
                      <a:gd name="T79" fmla="*/ 201 h 295"/>
                      <a:gd name="T80" fmla="*/ 428 w 515"/>
                      <a:gd name="T81" fmla="*/ 152 h 295"/>
                      <a:gd name="T82" fmla="*/ 431 w 515"/>
                      <a:gd name="T83" fmla="*/ 130 h 295"/>
                      <a:gd name="T84" fmla="*/ 434 w 515"/>
                      <a:gd name="T85" fmla="*/ 150 h 295"/>
                      <a:gd name="T86" fmla="*/ 439 w 515"/>
                      <a:gd name="T87" fmla="*/ 115 h 295"/>
                      <a:gd name="T88" fmla="*/ 451 w 515"/>
                      <a:gd name="T89" fmla="*/ 107 h 295"/>
                      <a:gd name="T90" fmla="*/ 484 w 515"/>
                      <a:gd name="T91" fmla="*/ 91 h 295"/>
                      <a:gd name="T92" fmla="*/ 494 w 515"/>
                      <a:gd name="T93" fmla="*/ 69 h 295"/>
                      <a:gd name="T94" fmla="*/ 511 w 515"/>
                      <a:gd name="T95" fmla="*/ 61 h 2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515" h="295">
                        <a:moveTo>
                          <a:pt x="513" y="44"/>
                        </a:moveTo>
                        <a:cubicBezTo>
                          <a:pt x="508" y="38"/>
                          <a:pt x="508" y="38"/>
                          <a:pt x="508" y="38"/>
                        </a:cubicBezTo>
                        <a:cubicBezTo>
                          <a:pt x="503" y="29"/>
                          <a:pt x="503" y="29"/>
                          <a:pt x="503" y="29"/>
                        </a:cubicBezTo>
                        <a:cubicBezTo>
                          <a:pt x="488" y="37"/>
                          <a:pt x="488" y="37"/>
                          <a:pt x="488" y="37"/>
                        </a:cubicBezTo>
                        <a:cubicBezTo>
                          <a:pt x="474" y="51"/>
                          <a:pt x="474" y="51"/>
                          <a:pt x="474" y="51"/>
                        </a:cubicBezTo>
                        <a:cubicBezTo>
                          <a:pt x="439" y="52"/>
                          <a:pt x="439" y="52"/>
                          <a:pt x="439" y="52"/>
                        </a:cubicBezTo>
                        <a:cubicBezTo>
                          <a:pt x="429" y="67"/>
                          <a:pt x="429" y="67"/>
                          <a:pt x="429" y="67"/>
                        </a:cubicBezTo>
                        <a:cubicBezTo>
                          <a:pt x="432" y="66"/>
                          <a:pt x="432" y="66"/>
                          <a:pt x="432" y="66"/>
                        </a:cubicBezTo>
                        <a:cubicBezTo>
                          <a:pt x="431" y="70"/>
                          <a:pt x="431" y="70"/>
                          <a:pt x="431" y="70"/>
                        </a:cubicBezTo>
                        <a:cubicBezTo>
                          <a:pt x="431" y="73"/>
                          <a:pt x="431" y="73"/>
                          <a:pt x="431" y="73"/>
                        </a:cubicBezTo>
                        <a:cubicBezTo>
                          <a:pt x="428" y="78"/>
                          <a:pt x="428" y="78"/>
                          <a:pt x="428" y="78"/>
                        </a:cubicBezTo>
                        <a:cubicBezTo>
                          <a:pt x="406" y="80"/>
                          <a:pt x="406" y="80"/>
                          <a:pt x="406" y="80"/>
                        </a:cubicBezTo>
                        <a:cubicBezTo>
                          <a:pt x="402" y="84"/>
                          <a:pt x="402" y="84"/>
                          <a:pt x="402" y="84"/>
                        </a:cubicBezTo>
                        <a:cubicBezTo>
                          <a:pt x="404" y="84"/>
                          <a:pt x="404" y="84"/>
                          <a:pt x="404" y="84"/>
                        </a:cubicBezTo>
                        <a:cubicBezTo>
                          <a:pt x="408" y="85"/>
                          <a:pt x="408" y="85"/>
                          <a:pt x="408" y="85"/>
                        </a:cubicBezTo>
                        <a:cubicBezTo>
                          <a:pt x="405" y="88"/>
                          <a:pt x="405" y="88"/>
                          <a:pt x="405" y="88"/>
                        </a:cubicBezTo>
                        <a:cubicBezTo>
                          <a:pt x="399" y="89"/>
                          <a:pt x="399" y="89"/>
                          <a:pt x="399" y="89"/>
                        </a:cubicBezTo>
                        <a:cubicBezTo>
                          <a:pt x="393" y="95"/>
                          <a:pt x="393" y="95"/>
                          <a:pt x="393" y="95"/>
                        </a:cubicBezTo>
                        <a:cubicBezTo>
                          <a:pt x="376" y="102"/>
                          <a:pt x="376" y="102"/>
                          <a:pt x="376" y="102"/>
                        </a:cubicBezTo>
                        <a:cubicBezTo>
                          <a:pt x="370" y="99"/>
                          <a:pt x="370" y="99"/>
                          <a:pt x="370" y="99"/>
                        </a:cubicBezTo>
                        <a:cubicBezTo>
                          <a:pt x="372" y="95"/>
                          <a:pt x="372" y="95"/>
                          <a:pt x="372" y="95"/>
                        </a:cubicBezTo>
                        <a:cubicBezTo>
                          <a:pt x="370" y="93"/>
                          <a:pt x="370" y="93"/>
                          <a:pt x="370" y="93"/>
                        </a:cubicBezTo>
                        <a:cubicBezTo>
                          <a:pt x="368" y="88"/>
                          <a:pt x="368" y="88"/>
                          <a:pt x="368" y="88"/>
                        </a:cubicBezTo>
                        <a:cubicBezTo>
                          <a:pt x="373" y="82"/>
                          <a:pt x="373" y="82"/>
                          <a:pt x="373" y="82"/>
                        </a:cubicBezTo>
                        <a:cubicBezTo>
                          <a:pt x="373" y="69"/>
                          <a:pt x="373" y="69"/>
                          <a:pt x="373" y="69"/>
                        </a:cubicBezTo>
                        <a:cubicBezTo>
                          <a:pt x="368" y="71"/>
                          <a:pt x="368" y="71"/>
                          <a:pt x="368" y="71"/>
                        </a:cubicBezTo>
                        <a:cubicBezTo>
                          <a:pt x="363" y="77"/>
                          <a:pt x="363" y="77"/>
                          <a:pt x="363" y="77"/>
                        </a:cubicBezTo>
                        <a:cubicBezTo>
                          <a:pt x="361" y="76"/>
                          <a:pt x="360" y="75"/>
                          <a:pt x="360" y="74"/>
                        </a:cubicBezTo>
                        <a:cubicBezTo>
                          <a:pt x="360" y="73"/>
                          <a:pt x="362" y="71"/>
                          <a:pt x="366" y="67"/>
                        </a:cubicBezTo>
                        <a:cubicBezTo>
                          <a:pt x="369" y="60"/>
                          <a:pt x="369" y="60"/>
                          <a:pt x="369" y="60"/>
                        </a:cubicBezTo>
                        <a:cubicBezTo>
                          <a:pt x="366" y="50"/>
                          <a:pt x="366" y="50"/>
                          <a:pt x="366" y="50"/>
                        </a:cubicBezTo>
                        <a:cubicBezTo>
                          <a:pt x="362" y="48"/>
                          <a:pt x="362" y="48"/>
                          <a:pt x="362" y="48"/>
                        </a:cubicBezTo>
                        <a:cubicBezTo>
                          <a:pt x="356" y="49"/>
                          <a:pt x="356" y="49"/>
                          <a:pt x="356" y="49"/>
                        </a:cubicBezTo>
                        <a:cubicBezTo>
                          <a:pt x="352" y="54"/>
                          <a:pt x="352" y="54"/>
                          <a:pt x="352" y="54"/>
                        </a:cubicBezTo>
                        <a:cubicBezTo>
                          <a:pt x="349" y="52"/>
                          <a:pt x="349" y="52"/>
                          <a:pt x="349" y="52"/>
                        </a:cubicBezTo>
                        <a:cubicBezTo>
                          <a:pt x="342" y="65"/>
                          <a:pt x="342" y="65"/>
                          <a:pt x="342" y="65"/>
                        </a:cubicBezTo>
                        <a:cubicBezTo>
                          <a:pt x="344" y="78"/>
                          <a:pt x="344" y="78"/>
                          <a:pt x="344" y="78"/>
                        </a:cubicBezTo>
                        <a:cubicBezTo>
                          <a:pt x="342" y="88"/>
                          <a:pt x="342" y="88"/>
                          <a:pt x="342" y="88"/>
                        </a:cubicBezTo>
                        <a:cubicBezTo>
                          <a:pt x="337" y="93"/>
                          <a:pt x="337" y="93"/>
                          <a:pt x="337" y="93"/>
                        </a:cubicBezTo>
                        <a:cubicBezTo>
                          <a:pt x="333" y="92"/>
                          <a:pt x="333" y="92"/>
                          <a:pt x="333" y="92"/>
                        </a:cubicBezTo>
                        <a:cubicBezTo>
                          <a:pt x="330" y="87"/>
                          <a:pt x="330" y="87"/>
                          <a:pt x="330" y="87"/>
                        </a:cubicBezTo>
                        <a:cubicBezTo>
                          <a:pt x="330" y="70"/>
                          <a:pt x="330" y="70"/>
                          <a:pt x="330" y="70"/>
                        </a:cubicBezTo>
                        <a:cubicBezTo>
                          <a:pt x="331" y="62"/>
                          <a:pt x="331" y="62"/>
                          <a:pt x="331" y="62"/>
                        </a:cubicBezTo>
                        <a:cubicBezTo>
                          <a:pt x="335" y="54"/>
                          <a:pt x="335" y="54"/>
                          <a:pt x="335" y="54"/>
                        </a:cubicBezTo>
                        <a:cubicBezTo>
                          <a:pt x="331" y="56"/>
                          <a:pt x="331" y="56"/>
                          <a:pt x="331" y="56"/>
                        </a:cubicBezTo>
                        <a:cubicBezTo>
                          <a:pt x="327" y="61"/>
                          <a:pt x="327" y="61"/>
                          <a:pt x="327" y="61"/>
                        </a:cubicBezTo>
                        <a:cubicBezTo>
                          <a:pt x="329" y="53"/>
                          <a:pt x="329" y="53"/>
                          <a:pt x="329" y="53"/>
                        </a:cubicBezTo>
                        <a:cubicBezTo>
                          <a:pt x="332" y="48"/>
                          <a:pt x="332" y="48"/>
                          <a:pt x="332" y="48"/>
                        </a:cubicBezTo>
                        <a:cubicBezTo>
                          <a:pt x="340" y="45"/>
                          <a:pt x="340" y="45"/>
                          <a:pt x="340" y="45"/>
                        </a:cubicBezTo>
                        <a:cubicBezTo>
                          <a:pt x="345" y="47"/>
                          <a:pt x="345" y="47"/>
                          <a:pt x="345" y="47"/>
                        </a:cubicBezTo>
                        <a:cubicBezTo>
                          <a:pt x="350" y="42"/>
                          <a:pt x="350" y="42"/>
                          <a:pt x="350" y="42"/>
                        </a:cubicBezTo>
                        <a:cubicBezTo>
                          <a:pt x="359" y="42"/>
                          <a:pt x="359" y="42"/>
                          <a:pt x="359" y="42"/>
                        </a:cubicBezTo>
                        <a:cubicBezTo>
                          <a:pt x="353" y="37"/>
                          <a:pt x="353" y="37"/>
                          <a:pt x="353" y="37"/>
                        </a:cubicBezTo>
                        <a:cubicBezTo>
                          <a:pt x="352" y="32"/>
                          <a:pt x="352" y="32"/>
                          <a:pt x="352" y="32"/>
                        </a:cubicBezTo>
                        <a:cubicBezTo>
                          <a:pt x="343" y="36"/>
                          <a:pt x="343" y="36"/>
                          <a:pt x="343" y="36"/>
                        </a:cubicBezTo>
                        <a:cubicBezTo>
                          <a:pt x="337" y="37"/>
                          <a:pt x="337" y="37"/>
                          <a:pt x="337" y="37"/>
                        </a:cubicBezTo>
                        <a:cubicBezTo>
                          <a:pt x="334" y="32"/>
                          <a:pt x="334" y="32"/>
                          <a:pt x="334" y="32"/>
                        </a:cubicBezTo>
                        <a:cubicBezTo>
                          <a:pt x="325" y="31"/>
                          <a:pt x="325" y="31"/>
                          <a:pt x="325" y="31"/>
                        </a:cubicBezTo>
                        <a:cubicBezTo>
                          <a:pt x="331" y="24"/>
                          <a:pt x="331" y="24"/>
                          <a:pt x="331" y="24"/>
                        </a:cubicBezTo>
                        <a:cubicBezTo>
                          <a:pt x="311" y="35"/>
                          <a:pt x="311" y="35"/>
                          <a:pt x="311" y="35"/>
                        </a:cubicBezTo>
                        <a:cubicBezTo>
                          <a:pt x="307" y="35"/>
                          <a:pt x="307" y="35"/>
                          <a:pt x="307" y="35"/>
                        </a:cubicBezTo>
                        <a:cubicBezTo>
                          <a:pt x="306" y="31"/>
                          <a:pt x="306" y="31"/>
                          <a:pt x="306" y="31"/>
                        </a:cubicBezTo>
                        <a:cubicBezTo>
                          <a:pt x="301" y="31"/>
                          <a:pt x="301" y="31"/>
                          <a:pt x="301" y="31"/>
                        </a:cubicBezTo>
                        <a:cubicBezTo>
                          <a:pt x="298" y="34"/>
                          <a:pt x="298" y="34"/>
                          <a:pt x="298" y="34"/>
                        </a:cubicBezTo>
                        <a:cubicBezTo>
                          <a:pt x="293" y="32"/>
                          <a:pt x="293" y="32"/>
                          <a:pt x="293" y="32"/>
                        </a:cubicBezTo>
                        <a:cubicBezTo>
                          <a:pt x="297" y="27"/>
                          <a:pt x="297" y="27"/>
                          <a:pt x="297" y="27"/>
                        </a:cubicBezTo>
                        <a:cubicBezTo>
                          <a:pt x="307" y="23"/>
                          <a:pt x="307" y="23"/>
                          <a:pt x="307" y="23"/>
                        </a:cubicBezTo>
                        <a:cubicBezTo>
                          <a:pt x="308" y="22"/>
                          <a:pt x="308" y="22"/>
                          <a:pt x="308" y="22"/>
                        </a:cubicBezTo>
                        <a:cubicBezTo>
                          <a:pt x="293" y="15"/>
                          <a:pt x="293" y="15"/>
                          <a:pt x="293" y="15"/>
                        </a:cubicBezTo>
                        <a:cubicBezTo>
                          <a:pt x="286" y="15"/>
                          <a:pt x="286" y="15"/>
                          <a:pt x="286" y="15"/>
                        </a:cubicBezTo>
                        <a:cubicBezTo>
                          <a:pt x="276" y="9"/>
                          <a:pt x="276" y="9"/>
                          <a:pt x="276" y="9"/>
                        </a:cubicBezTo>
                        <a:cubicBezTo>
                          <a:pt x="272" y="1"/>
                          <a:pt x="272" y="1"/>
                          <a:pt x="272" y="1"/>
                        </a:cubicBezTo>
                        <a:cubicBezTo>
                          <a:pt x="266" y="0"/>
                          <a:pt x="266" y="0"/>
                          <a:pt x="266" y="0"/>
                        </a:cubicBezTo>
                        <a:cubicBezTo>
                          <a:pt x="264" y="3"/>
                          <a:pt x="264" y="3"/>
                          <a:pt x="264" y="3"/>
                        </a:cubicBezTo>
                        <a:cubicBezTo>
                          <a:pt x="17" y="3"/>
                          <a:pt x="17" y="3"/>
                          <a:pt x="17" y="3"/>
                        </a:cubicBezTo>
                        <a:cubicBezTo>
                          <a:pt x="24" y="15"/>
                          <a:pt x="24" y="15"/>
                          <a:pt x="24" y="15"/>
                        </a:cubicBezTo>
                        <a:cubicBezTo>
                          <a:pt x="23" y="21"/>
                          <a:pt x="23" y="21"/>
                          <a:pt x="23" y="21"/>
                        </a:cubicBezTo>
                        <a:cubicBezTo>
                          <a:pt x="18" y="16"/>
                          <a:pt x="18" y="16"/>
                          <a:pt x="18" y="16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7" y="35"/>
                          <a:pt x="7" y="35"/>
                          <a:pt x="7" y="35"/>
                        </a:cubicBezTo>
                        <a:cubicBezTo>
                          <a:pt x="13" y="39"/>
                          <a:pt x="13" y="39"/>
                          <a:pt x="13" y="39"/>
                        </a:cubicBezTo>
                        <a:cubicBezTo>
                          <a:pt x="8" y="41"/>
                          <a:pt x="8" y="41"/>
                          <a:pt x="8" y="41"/>
                        </a:cubicBezTo>
                        <a:cubicBezTo>
                          <a:pt x="8" y="69"/>
                          <a:pt x="8" y="69"/>
                          <a:pt x="8" y="69"/>
                        </a:cubicBezTo>
                        <a:cubicBezTo>
                          <a:pt x="3" y="84"/>
                          <a:pt x="3" y="84"/>
                          <a:pt x="3" y="84"/>
                        </a:cubicBezTo>
                        <a:cubicBezTo>
                          <a:pt x="8" y="97"/>
                          <a:pt x="8" y="97"/>
                          <a:pt x="8" y="97"/>
                        </a:cubicBezTo>
                        <a:cubicBezTo>
                          <a:pt x="8" y="105"/>
                          <a:pt x="8" y="105"/>
                          <a:pt x="8" y="105"/>
                        </a:cubicBezTo>
                        <a:cubicBezTo>
                          <a:pt x="5" y="112"/>
                          <a:pt x="5" y="112"/>
                          <a:pt x="5" y="112"/>
                        </a:cubicBezTo>
                        <a:cubicBezTo>
                          <a:pt x="30" y="156"/>
                          <a:pt x="30" y="156"/>
                          <a:pt x="30" y="156"/>
                        </a:cubicBezTo>
                        <a:cubicBezTo>
                          <a:pt x="27" y="161"/>
                          <a:pt x="27" y="161"/>
                          <a:pt x="27" y="161"/>
                        </a:cubicBezTo>
                        <a:cubicBezTo>
                          <a:pt x="37" y="170"/>
                          <a:pt x="37" y="170"/>
                          <a:pt x="37" y="170"/>
                        </a:cubicBezTo>
                        <a:cubicBezTo>
                          <a:pt x="38" y="179"/>
                          <a:pt x="38" y="179"/>
                          <a:pt x="38" y="179"/>
                        </a:cubicBezTo>
                        <a:cubicBezTo>
                          <a:pt x="57" y="187"/>
                          <a:pt x="57" y="187"/>
                          <a:pt x="57" y="187"/>
                        </a:cubicBezTo>
                        <a:cubicBezTo>
                          <a:pt x="66" y="194"/>
                          <a:pt x="66" y="194"/>
                          <a:pt x="66" y="194"/>
                        </a:cubicBezTo>
                        <a:cubicBezTo>
                          <a:pt x="70" y="206"/>
                          <a:pt x="70" y="206"/>
                          <a:pt x="70" y="206"/>
                        </a:cubicBezTo>
                        <a:cubicBezTo>
                          <a:pt x="98" y="202"/>
                          <a:pt x="98" y="202"/>
                          <a:pt x="98" y="202"/>
                        </a:cubicBezTo>
                        <a:cubicBezTo>
                          <a:pt x="98" y="206"/>
                          <a:pt x="98" y="206"/>
                          <a:pt x="98" y="206"/>
                        </a:cubicBezTo>
                        <a:cubicBezTo>
                          <a:pt x="114" y="210"/>
                          <a:pt x="130" y="214"/>
                          <a:pt x="145" y="218"/>
                        </a:cubicBezTo>
                        <a:cubicBezTo>
                          <a:pt x="145" y="215"/>
                          <a:pt x="145" y="215"/>
                          <a:pt x="145" y="215"/>
                        </a:cubicBezTo>
                        <a:cubicBezTo>
                          <a:pt x="163" y="215"/>
                          <a:pt x="163" y="215"/>
                          <a:pt x="163" y="215"/>
                        </a:cubicBezTo>
                        <a:cubicBezTo>
                          <a:pt x="177" y="227"/>
                          <a:pt x="177" y="227"/>
                          <a:pt x="177" y="227"/>
                        </a:cubicBezTo>
                        <a:cubicBezTo>
                          <a:pt x="178" y="235"/>
                          <a:pt x="178" y="235"/>
                          <a:pt x="178" y="235"/>
                        </a:cubicBezTo>
                        <a:cubicBezTo>
                          <a:pt x="189" y="244"/>
                          <a:pt x="189" y="244"/>
                          <a:pt x="189" y="244"/>
                        </a:cubicBezTo>
                        <a:cubicBezTo>
                          <a:pt x="195" y="235"/>
                          <a:pt x="195" y="235"/>
                          <a:pt x="195" y="235"/>
                        </a:cubicBezTo>
                        <a:cubicBezTo>
                          <a:pt x="203" y="235"/>
                          <a:pt x="203" y="235"/>
                          <a:pt x="203" y="235"/>
                        </a:cubicBezTo>
                        <a:cubicBezTo>
                          <a:pt x="203" y="235"/>
                          <a:pt x="203" y="235"/>
                          <a:pt x="203" y="235"/>
                        </a:cubicBezTo>
                        <a:cubicBezTo>
                          <a:pt x="208" y="240"/>
                          <a:pt x="208" y="240"/>
                          <a:pt x="208" y="240"/>
                        </a:cubicBezTo>
                        <a:cubicBezTo>
                          <a:pt x="220" y="267"/>
                          <a:pt x="220" y="267"/>
                          <a:pt x="220" y="267"/>
                        </a:cubicBezTo>
                        <a:cubicBezTo>
                          <a:pt x="221" y="267"/>
                          <a:pt x="221" y="267"/>
                          <a:pt x="221" y="267"/>
                        </a:cubicBezTo>
                        <a:cubicBezTo>
                          <a:pt x="221" y="268"/>
                          <a:pt x="221" y="268"/>
                          <a:pt x="221" y="268"/>
                        </a:cubicBezTo>
                        <a:cubicBezTo>
                          <a:pt x="224" y="270"/>
                          <a:pt x="226" y="272"/>
                          <a:pt x="228" y="274"/>
                        </a:cubicBezTo>
                        <a:cubicBezTo>
                          <a:pt x="233" y="277"/>
                          <a:pt x="237" y="280"/>
                          <a:pt x="242" y="282"/>
                        </a:cubicBezTo>
                        <a:cubicBezTo>
                          <a:pt x="245" y="284"/>
                          <a:pt x="245" y="284"/>
                          <a:pt x="245" y="284"/>
                        </a:cubicBezTo>
                        <a:cubicBezTo>
                          <a:pt x="246" y="265"/>
                          <a:pt x="246" y="265"/>
                          <a:pt x="246" y="265"/>
                        </a:cubicBezTo>
                        <a:cubicBezTo>
                          <a:pt x="250" y="259"/>
                          <a:pt x="250" y="259"/>
                          <a:pt x="250" y="259"/>
                        </a:cubicBezTo>
                        <a:cubicBezTo>
                          <a:pt x="265" y="246"/>
                          <a:pt x="265" y="246"/>
                          <a:pt x="265" y="246"/>
                        </a:cubicBezTo>
                        <a:cubicBezTo>
                          <a:pt x="271" y="244"/>
                          <a:pt x="271" y="244"/>
                          <a:pt x="271" y="244"/>
                        </a:cubicBezTo>
                        <a:cubicBezTo>
                          <a:pt x="277" y="239"/>
                          <a:pt x="277" y="239"/>
                          <a:pt x="277" y="239"/>
                        </a:cubicBezTo>
                        <a:cubicBezTo>
                          <a:pt x="288" y="235"/>
                          <a:pt x="288" y="235"/>
                          <a:pt x="288" y="235"/>
                        </a:cubicBezTo>
                        <a:cubicBezTo>
                          <a:pt x="298" y="238"/>
                          <a:pt x="298" y="238"/>
                          <a:pt x="298" y="238"/>
                        </a:cubicBezTo>
                        <a:cubicBezTo>
                          <a:pt x="303" y="243"/>
                          <a:pt x="303" y="243"/>
                          <a:pt x="303" y="243"/>
                        </a:cubicBezTo>
                        <a:cubicBezTo>
                          <a:pt x="308" y="243"/>
                          <a:pt x="308" y="243"/>
                          <a:pt x="308" y="243"/>
                        </a:cubicBezTo>
                        <a:cubicBezTo>
                          <a:pt x="309" y="239"/>
                          <a:pt x="309" y="239"/>
                          <a:pt x="309" y="239"/>
                        </a:cubicBezTo>
                        <a:cubicBezTo>
                          <a:pt x="313" y="240"/>
                          <a:pt x="313" y="240"/>
                          <a:pt x="313" y="240"/>
                        </a:cubicBezTo>
                        <a:cubicBezTo>
                          <a:pt x="318" y="243"/>
                          <a:pt x="318" y="243"/>
                          <a:pt x="318" y="243"/>
                        </a:cubicBezTo>
                        <a:cubicBezTo>
                          <a:pt x="319" y="240"/>
                          <a:pt x="319" y="240"/>
                          <a:pt x="319" y="240"/>
                        </a:cubicBezTo>
                        <a:cubicBezTo>
                          <a:pt x="316" y="238"/>
                          <a:pt x="316" y="238"/>
                          <a:pt x="316" y="238"/>
                        </a:cubicBezTo>
                        <a:cubicBezTo>
                          <a:pt x="317" y="235"/>
                          <a:pt x="317" y="235"/>
                          <a:pt x="317" y="235"/>
                        </a:cubicBezTo>
                        <a:cubicBezTo>
                          <a:pt x="310" y="231"/>
                          <a:pt x="310" y="231"/>
                          <a:pt x="310" y="231"/>
                        </a:cubicBezTo>
                        <a:cubicBezTo>
                          <a:pt x="307" y="227"/>
                          <a:pt x="307" y="227"/>
                          <a:pt x="307" y="227"/>
                        </a:cubicBezTo>
                        <a:cubicBezTo>
                          <a:pt x="306" y="224"/>
                          <a:pt x="306" y="224"/>
                          <a:pt x="306" y="224"/>
                        </a:cubicBezTo>
                        <a:cubicBezTo>
                          <a:pt x="311" y="226"/>
                          <a:pt x="311" y="226"/>
                          <a:pt x="311" y="226"/>
                        </a:cubicBezTo>
                        <a:cubicBezTo>
                          <a:pt x="314" y="229"/>
                          <a:pt x="314" y="229"/>
                          <a:pt x="314" y="229"/>
                        </a:cubicBezTo>
                        <a:cubicBezTo>
                          <a:pt x="321" y="231"/>
                          <a:pt x="321" y="231"/>
                          <a:pt x="321" y="231"/>
                        </a:cubicBezTo>
                        <a:cubicBezTo>
                          <a:pt x="327" y="229"/>
                          <a:pt x="327" y="229"/>
                          <a:pt x="327" y="229"/>
                        </a:cubicBezTo>
                        <a:cubicBezTo>
                          <a:pt x="333" y="229"/>
                          <a:pt x="333" y="229"/>
                          <a:pt x="333" y="229"/>
                        </a:cubicBezTo>
                        <a:cubicBezTo>
                          <a:pt x="337" y="231"/>
                          <a:pt x="337" y="231"/>
                          <a:pt x="337" y="231"/>
                        </a:cubicBezTo>
                        <a:cubicBezTo>
                          <a:pt x="341" y="230"/>
                          <a:pt x="341" y="230"/>
                          <a:pt x="341" y="230"/>
                        </a:cubicBezTo>
                        <a:cubicBezTo>
                          <a:pt x="345" y="228"/>
                          <a:pt x="345" y="228"/>
                          <a:pt x="345" y="228"/>
                        </a:cubicBezTo>
                        <a:cubicBezTo>
                          <a:pt x="351" y="230"/>
                          <a:pt x="351" y="230"/>
                          <a:pt x="351" y="230"/>
                        </a:cubicBezTo>
                        <a:cubicBezTo>
                          <a:pt x="353" y="236"/>
                          <a:pt x="353" y="236"/>
                          <a:pt x="353" y="236"/>
                        </a:cubicBezTo>
                        <a:cubicBezTo>
                          <a:pt x="356" y="238"/>
                          <a:pt x="356" y="238"/>
                          <a:pt x="356" y="238"/>
                        </a:cubicBezTo>
                        <a:cubicBezTo>
                          <a:pt x="364" y="234"/>
                          <a:pt x="364" y="234"/>
                          <a:pt x="364" y="234"/>
                        </a:cubicBezTo>
                        <a:cubicBezTo>
                          <a:pt x="366" y="234"/>
                          <a:pt x="366" y="234"/>
                          <a:pt x="366" y="234"/>
                        </a:cubicBezTo>
                        <a:cubicBezTo>
                          <a:pt x="372" y="243"/>
                          <a:pt x="372" y="243"/>
                          <a:pt x="372" y="243"/>
                        </a:cubicBezTo>
                        <a:cubicBezTo>
                          <a:pt x="373" y="250"/>
                          <a:pt x="373" y="250"/>
                          <a:pt x="373" y="250"/>
                        </a:cubicBezTo>
                        <a:cubicBezTo>
                          <a:pt x="371" y="261"/>
                          <a:pt x="371" y="261"/>
                          <a:pt x="371" y="261"/>
                        </a:cubicBezTo>
                        <a:cubicBezTo>
                          <a:pt x="373" y="268"/>
                          <a:pt x="373" y="268"/>
                          <a:pt x="373" y="268"/>
                        </a:cubicBezTo>
                        <a:cubicBezTo>
                          <a:pt x="378" y="271"/>
                          <a:pt x="378" y="271"/>
                          <a:pt x="378" y="271"/>
                        </a:cubicBezTo>
                        <a:cubicBezTo>
                          <a:pt x="385" y="285"/>
                          <a:pt x="385" y="285"/>
                          <a:pt x="385" y="285"/>
                        </a:cubicBezTo>
                        <a:cubicBezTo>
                          <a:pt x="391" y="288"/>
                          <a:pt x="391" y="288"/>
                          <a:pt x="391" y="288"/>
                        </a:cubicBezTo>
                        <a:cubicBezTo>
                          <a:pt x="392" y="290"/>
                          <a:pt x="392" y="290"/>
                          <a:pt x="392" y="290"/>
                        </a:cubicBezTo>
                        <a:cubicBezTo>
                          <a:pt x="389" y="295"/>
                          <a:pt x="389" y="295"/>
                          <a:pt x="389" y="295"/>
                        </a:cubicBezTo>
                        <a:cubicBezTo>
                          <a:pt x="395" y="289"/>
                          <a:pt x="395" y="289"/>
                          <a:pt x="395" y="289"/>
                        </a:cubicBezTo>
                        <a:cubicBezTo>
                          <a:pt x="398" y="279"/>
                          <a:pt x="398" y="279"/>
                          <a:pt x="398" y="279"/>
                        </a:cubicBezTo>
                        <a:cubicBezTo>
                          <a:pt x="397" y="261"/>
                          <a:pt x="397" y="261"/>
                          <a:pt x="397" y="261"/>
                        </a:cubicBezTo>
                        <a:cubicBezTo>
                          <a:pt x="387" y="232"/>
                          <a:pt x="387" y="232"/>
                          <a:pt x="387" y="232"/>
                        </a:cubicBezTo>
                        <a:cubicBezTo>
                          <a:pt x="387" y="221"/>
                          <a:pt x="387" y="221"/>
                          <a:pt x="387" y="221"/>
                        </a:cubicBezTo>
                        <a:cubicBezTo>
                          <a:pt x="391" y="206"/>
                          <a:pt x="391" y="206"/>
                          <a:pt x="391" y="206"/>
                        </a:cubicBezTo>
                        <a:cubicBezTo>
                          <a:pt x="401" y="201"/>
                          <a:pt x="401" y="201"/>
                          <a:pt x="401" y="201"/>
                        </a:cubicBezTo>
                        <a:cubicBezTo>
                          <a:pt x="415" y="191"/>
                          <a:pt x="415" y="191"/>
                          <a:pt x="415" y="191"/>
                        </a:cubicBezTo>
                        <a:cubicBezTo>
                          <a:pt x="433" y="170"/>
                          <a:pt x="433" y="170"/>
                          <a:pt x="433" y="170"/>
                        </a:cubicBezTo>
                        <a:cubicBezTo>
                          <a:pt x="434" y="156"/>
                          <a:pt x="434" y="156"/>
                          <a:pt x="434" y="156"/>
                        </a:cubicBezTo>
                        <a:cubicBezTo>
                          <a:pt x="428" y="152"/>
                          <a:pt x="428" y="152"/>
                          <a:pt x="428" y="152"/>
                        </a:cubicBezTo>
                        <a:cubicBezTo>
                          <a:pt x="426" y="147"/>
                          <a:pt x="426" y="147"/>
                          <a:pt x="426" y="147"/>
                        </a:cubicBezTo>
                        <a:cubicBezTo>
                          <a:pt x="426" y="133"/>
                          <a:pt x="426" y="133"/>
                          <a:pt x="426" y="133"/>
                        </a:cubicBezTo>
                        <a:cubicBezTo>
                          <a:pt x="431" y="122"/>
                          <a:pt x="431" y="122"/>
                          <a:pt x="431" y="122"/>
                        </a:cubicBezTo>
                        <a:cubicBezTo>
                          <a:pt x="431" y="130"/>
                          <a:pt x="431" y="130"/>
                          <a:pt x="431" y="130"/>
                        </a:cubicBezTo>
                        <a:cubicBezTo>
                          <a:pt x="432" y="133"/>
                          <a:pt x="432" y="133"/>
                          <a:pt x="432" y="133"/>
                        </a:cubicBezTo>
                        <a:cubicBezTo>
                          <a:pt x="431" y="137"/>
                          <a:pt x="431" y="137"/>
                          <a:pt x="431" y="137"/>
                        </a:cubicBezTo>
                        <a:cubicBezTo>
                          <a:pt x="435" y="143"/>
                          <a:pt x="435" y="143"/>
                          <a:pt x="435" y="143"/>
                        </a:cubicBezTo>
                        <a:cubicBezTo>
                          <a:pt x="434" y="150"/>
                          <a:pt x="434" y="150"/>
                          <a:pt x="434" y="150"/>
                        </a:cubicBezTo>
                        <a:cubicBezTo>
                          <a:pt x="442" y="136"/>
                          <a:pt x="442" y="136"/>
                          <a:pt x="442" y="136"/>
                        </a:cubicBezTo>
                        <a:cubicBezTo>
                          <a:pt x="443" y="130"/>
                          <a:pt x="443" y="130"/>
                          <a:pt x="443" y="130"/>
                        </a:cubicBezTo>
                        <a:cubicBezTo>
                          <a:pt x="438" y="125"/>
                          <a:pt x="438" y="125"/>
                          <a:pt x="438" y="125"/>
                        </a:cubicBezTo>
                        <a:cubicBezTo>
                          <a:pt x="439" y="115"/>
                          <a:pt x="439" y="115"/>
                          <a:pt x="439" y="115"/>
                        </a:cubicBezTo>
                        <a:cubicBezTo>
                          <a:pt x="443" y="121"/>
                          <a:pt x="443" y="121"/>
                          <a:pt x="443" y="121"/>
                        </a:cubicBezTo>
                        <a:cubicBezTo>
                          <a:pt x="445" y="127"/>
                          <a:pt x="445" y="127"/>
                          <a:pt x="445" y="127"/>
                        </a:cubicBezTo>
                        <a:cubicBezTo>
                          <a:pt x="455" y="108"/>
                          <a:pt x="455" y="108"/>
                          <a:pt x="455" y="108"/>
                        </a:cubicBezTo>
                        <a:cubicBezTo>
                          <a:pt x="451" y="107"/>
                          <a:pt x="451" y="107"/>
                          <a:pt x="451" y="107"/>
                        </a:cubicBezTo>
                        <a:cubicBezTo>
                          <a:pt x="452" y="104"/>
                          <a:pt x="452" y="104"/>
                          <a:pt x="452" y="104"/>
                        </a:cubicBezTo>
                        <a:cubicBezTo>
                          <a:pt x="458" y="97"/>
                          <a:pt x="458" y="97"/>
                          <a:pt x="458" y="97"/>
                        </a:cubicBezTo>
                        <a:cubicBezTo>
                          <a:pt x="473" y="93"/>
                          <a:pt x="473" y="93"/>
                          <a:pt x="473" y="93"/>
                        </a:cubicBezTo>
                        <a:cubicBezTo>
                          <a:pt x="484" y="91"/>
                          <a:pt x="484" y="91"/>
                          <a:pt x="484" y="91"/>
                        </a:cubicBezTo>
                        <a:cubicBezTo>
                          <a:pt x="485" y="88"/>
                          <a:pt x="485" y="88"/>
                          <a:pt x="485" y="88"/>
                        </a:cubicBezTo>
                        <a:cubicBezTo>
                          <a:pt x="481" y="84"/>
                          <a:pt x="481" y="84"/>
                          <a:pt x="481" y="84"/>
                        </a:cubicBezTo>
                        <a:cubicBezTo>
                          <a:pt x="482" y="77"/>
                          <a:pt x="482" y="77"/>
                          <a:pt x="482" y="77"/>
                        </a:cubicBezTo>
                        <a:cubicBezTo>
                          <a:pt x="494" y="69"/>
                          <a:pt x="494" y="69"/>
                          <a:pt x="494" y="69"/>
                        </a:cubicBezTo>
                        <a:cubicBezTo>
                          <a:pt x="496" y="64"/>
                          <a:pt x="496" y="64"/>
                          <a:pt x="496" y="64"/>
                        </a:cubicBezTo>
                        <a:cubicBezTo>
                          <a:pt x="498" y="66"/>
                          <a:pt x="498" y="66"/>
                          <a:pt x="498" y="66"/>
                        </a:cubicBezTo>
                        <a:cubicBezTo>
                          <a:pt x="498" y="69"/>
                          <a:pt x="498" y="69"/>
                          <a:pt x="498" y="69"/>
                        </a:cubicBezTo>
                        <a:cubicBezTo>
                          <a:pt x="511" y="61"/>
                          <a:pt x="511" y="61"/>
                          <a:pt x="511" y="61"/>
                        </a:cubicBezTo>
                        <a:cubicBezTo>
                          <a:pt x="511" y="54"/>
                          <a:pt x="511" y="54"/>
                          <a:pt x="511" y="54"/>
                        </a:cubicBezTo>
                        <a:cubicBezTo>
                          <a:pt x="515" y="54"/>
                          <a:pt x="515" y="54"/>
                          <a:pt x="515" y="54"/>
                        </a:cubicBezTo>
                        <a:lnTo>
                          <a:pt x="513" y="44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77" name="Freeform 318">
                  <a:extLst>
                    <a:ext uri="{FF2B5EF4-FFF2-40B4-BE49-F238E27FC236}">
                      <a16:creationId xmlns:a16="http://schemas.microsoft.com/office/drawing/2014/main" id="{88BAA5BC-E8F0-736B-CBA7-72F0496667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5720" y="913781"/>
                  <a:ext cx="1164433" cy="974924"/>
                </a:xfrm>
                <a:custGeom>
                  <a:avLst/>
                  <a:gdLst>
                    <a:gd name="T0" fmla="*/ 314 w 327"/>
                    <a:gd name="T1" fmla="*/ 227 h 274"/>
                    <a:gd name="T2" fmla="*/ 273 w 327"/>
                    <a:gd name="T3" fmla="*/ 206 h 274"/>
                    <a:gd name="T4" fmla="*/ 243 w 327"/>
                    <a:gd name="T5" fmla="*/ 194 h 274"/>
                    <a:gd name="T6" fmla="*/ 235 w 327"/>
                    <a:gd name="T7" fmla="*/ 35 h 274"/>
                    <a:gd name="T8" fmla="*/ 200 w 327"/>
                    <a:gd name="T9" fmla="*/ 28 h 274"/>
                    <a:gd name="T10" fmla="*/ 193 w 327"/>
                    <a:gd name="T11" fmla="*/ 20 h 274"/>
                    <a:gd name="T12" fmla="*/ 179 w 327"/>
                    <a:gd name="T13" fmla="*/ 11 h 274"/>
                    <a:gd name="T14" fmla="*/ 165 w 327"/>
                    <a:gd name="T15" fmla="*/ 4 h 274"/>
                    <a:gd name="T16" fmla="*/ 137 w 327"/>
                    <a:gd name="T17" fmla="*/ 4 h 274"/>
                    <a:gd name="T18" fmla="*/ 110 w 327"/>
                    <a:gd name="T19" fmla="*/ 4 h 274"/>
                    <a:gd name="T20" fmla="*/ 59 w 327"/>
                    <a:gd name="T21" fmla="*/ 39 h 274"/>
                    <a:gd name="T22" fmla="*/ 29 w 327"/>
                    <a:gd name="T23" fmla="*/ 56 h 274"/>
                    <a:gd name="T24" fmla="*/ 38 w 327"/>
                    <a:gd name="T25" fmla="*/ 68 h 274"/>
                    <a:gd name="T26" fmla="*/ 63 w 327"/>
                    <a:gd name="T27" fmla="*/ 100 h 274"/>
                    <a:gd name="T28" fmla="*/ 54 w 327"/>
                    <a:gd name="T29" fmla="*/ 104 h 274"/>
                    <a:gd name="T30" fmla="*/ 47 w 327"/>
                    <a:gd name="T31" fmla="*/ 109 h 274"/>
                    <a:gd name="T32" fmla="*/ 34 w 327"/>
                    <a:gd name="T33" fmla="*/ 98 h 274"/>
                    <a:gd name="T34" fmla="*/ 2 w 327"/>
                    <a:gd name="T35" fmla="*/ 123 h 274"/>
                    <a:gd name="T36" fmla="*/ 11 w 327"/>
                    <a:gd name="T37" fmla="*/ 128 h 274"/>
                    <a:gd name="T38" fmla="*/ 34 w 327"/>
                    <a:gd name="T39" fmla="*/ 135 h 274"/>
                    <a:gd name="T40" fmla="*/ 44 w 327"/>
                    <a:gd name="T41" fmla="*/ 132 h 274"/>
                    <a:gd name="T42" fmla="*/ 62 w 327"/>
                    <a:gd name="T43" fmla="*/ 125 h 274"/>
                    <a:gd name="T44" fmla="*/ 59 w 327"/>
                    <a:gd name="T45" fmla="*/ 137 h 274"/>
                    <a:gd name="T46" fmla="*/ 63 w 327"/>
                    <a:gd name="T47" fmla="*/ 150 h 274"/>
                    <a:gd name="T48" fmla="*/ 40 w 327"/>
                    <a:gd name="T49" fmla="*/ 157 h 274"/>
                    <a:gd name="T50" fmla="*/ 27 w 327"/>
                    <a:gd name="T51" fmla="*/ 179 h 274"/>
                    <a:gd name="T52" fmla="*/ 20 w 327"/>
                    <a:gd name="T53" fmla="*/ 187 h 274"/>
                    <a:gd name="T54" fmla="*/ 32 w 327"/>
                    <a:gd name="T55" fmla="*/ 194 h 274"/>
                    <a:gd name="T56" fmla="*/ 42 w 327"/>
                    <a:gd name="T57" fmla="*/ 211 h 274"/>
                    <a:gd name="T58" fmla="*/ 53 w 327"/>
                    <a:gd name="T59" fmla="*/ 201 h 274"/>
                    <a:gd name="T60" fmla="*/ 54 w 327"/>
                    <a:gd name="T61" fmla="*/ 224 h 274"/>
                    <a:gd name="T62" fmla="*/ 71 w 327"/>
                    <a:gd name="T63" fmla="*/ 218 h 274"/>
                    <a:gd name="T64" fmla="*/ 87 w 327"/>
                    <a:gd name="T65" fmla="*/ 219 h 274"/>
                    <a:gd name="T66" fmla="*/ 103 w 327"/>
                    <a:gd name="T67" fmla="*/ 217 h 274"/>
                    <a:gd name="T68" fmla="*/ 85 w 327"/>
                    <a:gd name="T69" fmla="*/ 244 h 274"/>
                    <a:gd name="T70" fmla="*/ 65 w 327"/>
                    <a:gd name="T71" fmla="*/ 261 h 274"/>
                    <a:gd name="T72" fmla="*/ 54 w 327"/>
                    <a:gd name="T73" fmla="*/ 260 h 274"/>
                    <a:gd name="T74" fmla="*/ 44 w 327"/>
                    <a:gd name="T75" fmla="*/ 269 h 274"/>
                    <a:gd name="T76" fmla="*/ 53 w 327"/>
                    <a:gd name="T77" fmla="*/ 271 h 274"/>
                    <a:gd name="T78" fmla="*/ 59 w 327"/>
                    <a:gd name="T79" fmla="*/ 270 h 274"/>
                    <a:gd name="T80" fmla="*/ 88 w 327"/>
                    <a:gd name="T81" fmla="*/ 251 h 274"/>
                    <a:gd name="T82" fmla="*/ 130 w 327"/>
                    <a:gd name="T83" fmla="*/ 221 h 274"/>
                    <a:gd name="T84" fmla="*/ 135 w 327"/>
                    <a:gd name="T85" fmla="*/ 204 h 274"/>
                    <a:gd name="T86" fmla="*/ 154 w 327"/>
                    <a:gd name="T87" fmla="*/ 186 h 274"/>
                    <a:gd name="T88" fmla="*/ 164 w 327"/>
                    <a:gd name="T89" fmla="*/ 192 h 274"/>
                    <a:gd name="T90" fmla="*/ 145 w 327"/>
                    <a:gd name="T91" fmla="*/ 207 h 274"/>
                    <a:gd name="T92" fmla="*/ 143 w 327"/>
                    <a:gd name="T93" fmla="*/ 218 h 274"/>
                    <a:gd name="T94" fmla="*/ 168 w 327"/>
                    <a:gd name="T95" fmla="*/ 207 h 274"/>
                    <a:gd name="T96" fmla="*/ 175 w 327"/>
                    <a:gd name="T97" fmla="*/ 196 h 274"/>
                    <a:gd name="T98" fmla="*/ 186 w 327"/>
                    <a:gd name="T99" fmla="*/ 193 h 274"/>
                    <a:gd name="T100" fmla="*/ 192 w 327"/>
                    <a:gd name="T101" fmla="*/ 196 h 274"/>
                    <a:gd name="T102" fmla="*/ 203 w 327"/>
                    <a:gd name="T103" fmla="*/ 202 h 274"/>
                    <a:gd name="T104" fmla="*/ 222 w 327"/>
                    <a:gd name="T105" fmla="*/ 204 h 274"/>
                    <a:gd name="T106" fmla="*/ 235 w 327"/>
                    <a:gd name="T107" fmla="*/ 209 h 274"/>
                    <a:gd name="T108" fmla="*/ 248 w 327"/>
                    <a:gd name="T109" fmla="*/ 218 h 274"/>
                    <a:gd name="T110" fmla="*/ 258 w 327"/>
                    <a:gd name="T111" fmla="*/ 223 h 274"/>
                    <a:gd name="T112" fmla="*/ 279 w 327"/>
                    <a:gd name="T113" fmla="*/ 229 h 274"/>
                    <a:gd name="T114" fmla="*/ 290 w 327"/>
                    <a:gd name="T115" fmla="*/ 223 h 274"/>
                    <a:gd name="T116" fmla="*/ 304 w 327"/>
                    <a:gd name="T117" fmla="*/ 242 h 274"/>
                    <a:gd name="T118" fmla="*/ 316 w 327"/>
                    <a:gd name="T119" fmla="*/ 261 h 274"/>
                    <a:gd name="T120" fmla="*/ 327 w 327"/>
                    <a:gd name="T121" fmla="*/ 263 h 274"/>
                    <a:gd name="T122" fmla="*/ 321 w 327"/>
                    <a:gd name="T123" fmla="*/ 240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27" h="274">
                      <a:moveTo>
                        <a:pt x="321" y="240"/>
                      </a:moveTo>
                      <a:cubicBezTo>
                        <a:pt x="314" y="227"/>
                        <a:pt x="314" y="227"/>
                        <a:pt x="314" y="227"/>
                      </a:cubicBezTo>
                      <a:cubicBezTo>
                        <a:pt x="307" y="215"/>
                        <a:pt x="307" y="215"/>
                        <a:pt x="307" y="215"/>
                      </a:cubicBezTo>
                      <a:cubicBezTo>
                        <a:pt x="273" y="206"/>
                        <a:pt x="273" y="206"/>
                        <a:pt x="273" y="206"/>
                      </a:cubicBezTo>
                      <a:cubicBezTo>
                        <a:pt x="255" y="194"/>
                        <a:pt x="255" y="194"/>
                        <a:pt x="255" y="194"/>
                      </a:cubicBezTo>
                      <a:cubicBezTo>
                        <a:pt x="243" y="194"/>
                        <a:pt x="243" y="194"/>
                        <a:pt x="243" y="194"/>
                      </a:cubicBezTo>
                      <a:cubicBezTo>
                        <a:pt x="235" y="188"/>
                        <a:pt x="235" y="188"/>
                        <a:pt x="235" y="188"/>
                      </a:cubicBezTo>
                      <a:cubicBezTo>
                        <a:pt x="235" y="35"/>
                        <a:pt x="235" y="35"/>
                        <a:pt x="235" y="35"/>
                      </a:cubicBezTo>
                      <a:cubicBezTo>
                        <a:pt x="233" y="35"/>
                        <a:pt x="230" y="35"/>
                        <a:pt x="227" y="34"/>
                      </a:cubicBezTo>
                      <a:cubicBezTo>
                        <a:pt x="218" y="33"/>
                        <a:pt x="209" y="30"/>
                        <a:pt x="200" y="28"/>
                      </a:cubicBezTo>
                      <a:cubicBezTo>
                        <a:pt x="200" y="23"/>
                        <a:pt x="200" y="23"/>
                        <a:pt x="200" y="23"/>
                      </a:cubicBezTo>
                      <a:cubicBezTo>
                        <a:pt x="197" y="21"/>
                        <a:pt x="195" y="21"/>
                        <a:pt x="193" y="20"/>
                      </a:cubicBezTo>
                      <a:cubicBezTo>
                        <a:pt x="188" y="19"/>
                        <a:pt x="184" y="18"/>
                        <a:pt x="180" y="18"/>
                      </a:cubicBezTo>
                      <a:cubicBezTo>
                        <a:pt x="179" y="11"/>
                        <a:pt x="179" y="11"/>
                        <a:pt x="179" y="11"/>
                      </a:cubicBezTo>
                      <a:cubicBezTo>
                        <a:pt x="160" y="10"/>
                        <a:pt x="160" y="10"/>
                        <a:pt x="160" y="10"/>
                      </a:cubicBezTo>
                      <a:cubicBezTo>
                        <a:pt x="165" y="4"/>
                        <a:pt x="165" y="4"/>
                        <a:pt x="165" y="4"/>
                      </a:cubicBezTo>
                      <a:cubicBezTo>
                        <a:pt x="160" y="0"/>
                        <a:pt x="160" y="0"/>
                        <a:pt x="160" y="0"/>
                      </a:cubicBezTo>
                      <a:cubicBezTo>
                        <a:pt x="137" y="4"/>
                        <a:pt x="137" y="4"/>
                        <a:pt x="137" y="4"/>
                      </a:cubicBezTo>
                      <a:cubicBezTo>
                        <a:pt x="134" y="4"/>
                        <a:pt x="131" y="3"/>
                        <a:pt x="129" y="3"/>
                      </a:cubicBezTo>
                      <a:cubicBezTo>
                        <a:pt x="122" y="3"/>
                        <a:pt x="116" y="3"/>
                        <a:pt x="110" y="4"/>
                      </a:cubicBezTo>
                      <a:cubicBezTo>
                        <a:pt x="76" y="26"/>
                        <a:pt x="76" y="26"/>
                        <a:pt x="76" y="26"/>
                      </a:cubicBezTo>
                      <a:cubicBezTo>
                        <a:pt x="59" y="39"/>
                        <a:pt x="59" y="39"/>
                        <a:pt x="59" y="39"/>
                      </a:cubicBezTo>
                      <a:cubicBezTo>
                        <a:pt x="50" y="39"/>
                        <a:pt x="50" y="39"/>
                        <a:pt x="50" y="39"/>
                      </a:cubicBezTo>
                      <a:cubicBezTo>
                        <a:pt x="29" y="56"/>
                        <a:pt x="29" y="56"/>
                        <a:pt x="29" y="56"/>
                      </a:cubicBezTo>
                      <a:cubicBezTo>
                        <a:pt x="35" y="60"/>
                        <a:pt x="35" y="60"/>
                        <a:pt x="35" y="60"/>
                      </a:cubicBezTo>
                      <a:cubicBezTo>
                        <a:pt x="35" y="63"/>
                        <a:pt x="36" y="66"/>
                        <a:pt x="38" y="68"/>
                      </a:cubicBezTo>
                      <a:cubicBezTo>
                        <a:pt x="42" y="76"/>
                        <a:pt x="46" y="82"/>
                        <a:pt x="50" y="89"/>
                      </a:cubicBezTo>
                      <a:cubicBezTo>
                        <a:pt x="63" y="100"/>
                        <a:pt x="63" y="100"/>
                        <a:pt x="63" y="100"/>
                      </a:cubicBezTo>
                      <a:cubicBezTo>
                        <a:pt x="53" y="99"/>
                        <a:pt x="53" y="99"/>
                        <a:pt x="53" y="99"/>
                      </a:cubicBezTo>
                      <a:cubicBezTo>
                        <a:pt x="54" y="104"/>
                        <a:pt x="54" y="104"/>
                        <a:pt x="54" y="104"/>
                      </a:cubicBezTo>
                      <a:cubicBezTo>
                        <a:pt x="59" y="109"/>
                        <a:pt x="59" y="109"/>
                        <a:pt x="59" y="109"/>
                      </a:cubicBezTo>
                      <a:cubicBezTo>
                        <a:pt x="55" y="109"/>
                        <a:pt x="51" y="110"/>
                        <a:pt x="47" y="109"/>
                      </a:cubicBezTo>
                      <a:cubicBezTo>
                        <a:pt x="44" y="109"/>
                        <a:pt x="40" y="108"/>
                        <a:pt x="37" y="107"/>
                      </a:cubicBezTo>
                      <a:cubicBezTo>
                        <a:pt x="34" y="98"/>
                        <a:pt x="34" y="98"/>
                        <a:pt x="34" y="98"/>
                      </a:cubicBezTo>
                      <a:cubicBezTo>
                        <a:pt x="0" y="119"/>
                        <a:pt x="0" y="119"/>
                        <a:pt x="0" y="119"/>
                      </a:cubicBezTo>
                      <a:cubicBezTo>
                        <a:pt x="2" y="123"/>
                        <a:pt x="2" y="123"/>
                        <a:pt x="2" y="123"/>
                      </a:cubicBezTo>
                      <a:cubicBezTo>
                        <a:pt x="14" y="124"/>
                        <a:pt x="14" y="124"/>
                        <a:pt x="14" y="124"/>
                      </a:cubicBezTo>
                      <a:cubicBezTo>
                        <a:pt x="11" y="128"/>
                        <a:pt x="11" y="128"/>
                        <a:pt x="11" y="128"/>
                      </a:cubicBezTo>
                      <a:cubicBezTo>
                        <a:pt x="23" y="136"/>
                        <a:pt x="23" y="136"/>
                        <a:pt x="23" y="136"/>
                      </a:cubicBezTo>
                      <a:cubicBezTo>
                        <a:pt x="34" y="135"/>
                        <a:pt x="34" y="135"/>
                        <a:pt x="34" y="135"/>
                      </a:cubicBezTo>
                      <a:cubicBezTo>
                        <a:pt x="36" y="140"/>
                        <a:pt x="36" y="140"/>
                        <a:pt x="36" y="140"/>
                      </a:cubicBezTo>
                      <a:cubicBezTo>
                        <a:pt x="44" y="132"/>
                        <a:pt x="44" y="132"/>
                        <a:pt x="44" y="132"/>
                      </a:cubicBezTo>
                      <a:cubicBezTo>
                        <a:pt x="54" y="131"/>
                        <a:pt x="54" y="131"/>
                        <a:pt x="54" y="131"/>
                      </a:cubicBezTo>
                      <a:cubicBezTo>
                        <a:pt x="62" y="125"/>
                        <a:pt x="62" y="125"/>
                        <a:pt x="62" y="125"/>
                      </a:cubicBezTo>
                      <a:cubicBezTo>
                        <a:pt x="67" y="128"/>
                        <a:pt x="67" y="128"/>
                        <a:pt x="67" y="128"/>
                      </a:cubicBezTo>
                      <a:cubicBezTo>
                        <a:pt x="59" y="137"/>
                        <a:pt x="59" y="137"/>
                        <a:pt x="59" y="137"/>
                      </a:cubicBezTo>
                      <a:cubicBezTo>
                        <a:pt x="63" y="138"/>
                        <a:pt x="63" y="138"/>
                        <a:pt x="63" y="138"/>
                      </a:cubicBezTo>
                      <a:cubicBezTo>
                        <a:pt x="63" y="150"/>
                        <a:pt x="63" y="150"/>
                        <a:pt x="63" y="150"/>
                      </a:cubicBezTo>
                      <a:cubicBezTo>
                        <a:pt x="45" y="158"/>
                        <a:pt x="45" y="158"/>
                        <a:pt x="45" y="158"/>
                      </a:cubicBezTo>
                      <a:cubicBezTo>
                        <a:pt x="40" y="157"/>
                        <a:pt x="40" y="157"/>
                        <a:pt x="40" y="157"/>
                      </a:cubicBezTo>
                      <a:cubicBezTo>
                        <a:pt x="37" y="162"/>
                        <a:pt x="33" y="166"/>
                        <a:pt x="31" y="171"/>
                      </a:cubicBezTo>
                      <a:cubicBezTo>
                        <a:pt x="29" y="173"/>
                        <a:pt x="28" y="176"/>
                        <a:pt x="27" y="179"/>
                      </a:cubicBezTo>
                      <a:cubicBezTo>
                        <a:pt x="20" y="182"/>
                        <a:pt x="20" y="182"/>
                        <a:pt x="20" y="182"/>
                      </a:cubicBezTo>
                      <a:cubicBezTo>
                        <a:pt x="20" y="187"/>
                        <a:pt x="20" y="187"/>
                        <a:pt x="20" y="187"/>
                      </a:cubicBezTo>
                      <a:cubicBezTo>
                        <a:pt x="28" y="189"/>
                        <a:pt x="28" y="189"/>
                        <a:pt x="28" y="189"/>
                      </a:cubicBezTo>
                      <a:cubicBezTo>
                        <a:pt x="32" y="194"/>
                        <a:pt x="32" y="194"/>
                        <a:pt x="32" y="194"/>
                      </a:cubicBezTo>
                      <a:cubicBezTo>
                        <a:pt x="32" y="201"/>
                        <a:pt x="32" y="201"/>
                        <a:pt x="32" y="201"/>
                      </a:cubicBezTo>
                      <a:cubicBezTo>
                        <a:pt x="42" y="211"/>
                        <a:pt x="42" y="211"/>
                        <a:pt x="42" y="211"/>
                      </a:cubicBezTo>
                      <a:cubicBezTo>
                        <a:pt x="47" y="212"/>
                        <a:pt x="47" y="212"/>
                        <a:pt x="47" y="212"/>
                      </a:cubicBezTo>
                      <a:cubicBezTo>
                        <a:pt x="53" y="201"/>
                        <a:pt x="53" y="201"/>
                        <a:pt x="53" y="201"/>
                      </a:cubicBezTo>
                      <a:cubicBezTo>
                        <a:pt x="59" y="213"/>
                        <a:pt x="59" y="213"/>
                        <a:pt x="59" y="213"/>
                      </a:cubicBezTo>
                      <a:cubicBezTo>
                        <a:pt x="54" y="224"/>
                        <a:pt x="54" y="224"/>
                        <a:pt x="54" y="224"/>
                      </a:cubicBezTo>
                      <a:cubicBezTo>
                        <a:pt x="59" y="227"/>
                        <a:pt x="59" y="227"/>
                        <a:pt x="59" y="227"/>
                      </a:cubicBezTo>
                      <a:cubicBezTo>
                        <a:pt x="71" y="218"/>
                        <a:pt x="71" y="218"/>
                        <a:pt x="71" y="218"/>
                      </a:cubicBezTo>
                      <a:cubicBezTo>
                        <a:pt x="83" y="229"/>
                        <a:pt x="83" y="229"/>
                        <a:pt x="83" y="229"/>
                      </a:cubicBezTo>
                      <a:cubicBezTo>
                        <a:pt x="87" y="219"/>
                        <a:pt x="87" y="219"/>
                        <a:pt x="87" y="219"/>
                      </a:cubicBezTo>
                      <a:cubicBezTo>
                        <a:pt x="90" y="221"/>
                        <a:pt x="90" y="221"/>
                        <a:pt x="90" y="221"/>
                      </a:cubicBezTo>
                      <a:cubicBezTo>
                        <a:pt x="103" y="217"/>
                        <a:pt x="103" y="217"/>
                        <a:pt x="103" y="217"/>
                      </a:cubicBezTo>
                      <a:cubicBezTo>
                        <a:pt x="100" y="220"/>
                        <a:pt x="97" y="223"/>
                        <a:pt x="95" y="227"/>
                      </a:cubicBezTo>
                      <a:cubicBezTo>
                        <a:pt x="91" y="232"/>
                        <a:pt x="88" y="238"/>
                        <a:pt x="85" y="244"/>
                      </a:cubicBezTo>
                      <a:cubicBezTo>
                        <a:pt x="70" y="253"/>
                        <a:pt x="70" y="253"/>
                        <a:pt x="70" y="253"/>
                      </a:cubicBezTo>
                      <a:cubicBezTo>
                        <a:pt x="65" y="261"/>
                        <a:pt x="65" y="261"/>
                        <a:pt x="65" y="261"/>
                      </a:cubicBezTo>
                      <a:cubicBezTo>
                        <a:pt x="61" y="257"/>
                        <a:pt x="61" y="257"/>
                        <a:pt x="61" y="257"/>
                      </a:cubicBezTo>
                      <a:cubicBezTo>
                        <a:pt x="54" y="260"/>
                        <a:pt x="54" y="260"/>
                        <a:pt x="54" y="260"/>
                      </a:cubicBezTo>
                      <a:cubicBezTo>
                        <a:pt x="51" y="266"/>
                        <a:pt x="51" y="266"/>
                        <a:pt x="51" y="266"/>
                      </a:cubicBezTo>
                      <a:cubicBezTo>
                        <a:pt x="44" y="269"/>
                        <a:pt x="44" y="269"/>
                        <a:pt x="44" y="269"/>
                      </a:cubicBezTo>
                      <a:cubicBezTo>
                        <a:pt x="44" y="274"/>
                        <a:pt x="44" y="274"/>
                        <a:pt x="44" y="274"/>
                      </a:cubicBezTo>
                      <a:cubicBezTo>
                        <a:pt x="53" y="271"/>
                        <a:pt x="53" y="271"/>
                        <a:pt x="53" y="271"/>
                      </a:cubicBezTo>
                      <a:cubicBezTo>
                        <a:pt x="57" y="266"/>
                        <a:pt x="57" y="266"/>
                        <a:pt x="57" y="266"/>
                      </a:cubicBezTo>
                      <a:cubicBezTo>
                        <a:pt x="59" y="270"/>
                        <a:pt x="59" y="270"/>
                        <a:pt x="59" y="270"/>
                      </a:cubicBezTo>
                      <a:cubicBezTo>
                        <a:pt x="89" y="257"/>
                        <a:pt x="89" y="257"/>
                        <a:pt x="89" y="257"/>
                      </a:cubicBezTo>
                      <a:cubicBezTo>
                        <a:pt x="88" y="251"/>
                        <a:pt x="88" y="251"/>
                        <a:pt x="88" y="251"/>
                      </a:cubicBezTo>
                      <a:cubicBezTo>
                        <a:pt x="97" y="252"/>
                        <a:pt x="97" y="252"/>
                        <a:pt x="97" y="252"/>
                      </a:cubicBezTo>
                      <a:cubicBezTo>
                        <a:pt x="130" y="221"/>
                        <a:pt x="130" y="221"/>
                        <a:pt x="130" y="221"/>
                      </a:cubicBezTo>
                      <a:cubicBezTo>
                        <a:pt x="124" y="218"/>
                        <a:pt x="124" y="218"/>
                        <a:pt x="124" y="218"/>
                      </a:cubicBezTo>
                      <a:cubicBezTo>
                        <a:pt x="135" y="204"/>
                        <a:pt x="135" y="204"/>
                        <a:pt x="135" y="204"/>
                      </a:cubicBezTo>
                      <a:cubicBezTo>
                        <a:pt x="139" y="203"/>
                        <a:pt x="139" y="203"/>
                        <a:pt x="139" y="203"/>
                      </a:cubicBezTo>
                      <a:cubicBezTo>
                        <a:pt x="154" y="186"/>
                        <a:pt x="154" y="186"/>
                        <a:pt x="154" y="186"/>
                      </a:cubicBezTo>
                      <a:cubicBezTo>
                        <a:pt x="164" y="184"/>
                        <a:pt x="164" y="184"/>
                        <a:pt x="164" y="184"/>
                      </a:cubicBezTo>
                      <a:cubicBezTo>
                        <a:pt x="164" y="192"/>
                        <a:pt x="164" y="192"/>
                        <a:pt x="164" y="192"/>
                      </a:cubicBezTo>
                      <a:cubicBezTo>
                        <a:pt x="157" y="192"/>
                        <a:pt x="157" y="192"/>
                        <a:pt x="157" y="192"/>
                      </a:cubicBezTo>
                      <a:cubicBezTo>
                        <a:pt x="145" y="207"/>
                        <a:pt x="145" y="207"/>
                        <a:pt x="145" y="207"/>
                      </a:cubicBezTo>
                      <a:cubicBezTo>
                        <a:pt x="147" y="212"/>
                        <a:pt x="147" y="212"/>
                        <a:pt x="147" y="212"/>
                      </a:cubicBezTo>
                      <a:cubicBezTo>
                        <a:pt x="143" y="218"/>
                        <a:pt x="143" y="218"/>
                        <a:pt x="143" y="218"/>
                      </a:cubicBezTo>
                      <a:cubicBezTo>
                        <a:pt x="149" y="220"/>
                        <a:pt x="149" y="220"/>
                        <a:pt x="149" y="220"/>
                      </a:cubicBezTo>
                      <a:cubicBezTo>
                        <a:pt x="168" y="207"/>
                        <a:pt x="168" y="207"/>
                        <a:pt x="168" y="207"/>
                      </a:cubicBezTo>
                      <a:cubicBezTo>
                        <a:pt x="177" y="207"/>
                        <a:pt x="177" y="207"/>
                        <a:pt x="177" y="207"/>
                      </a:cubicBezTo>
                      <a:cubicBezTo>
                        <a:pt x="175" y="196"/>
                        <a:pt x="175" y="196"/>
                        <a:pt x="175" y="196"/>
                      </a:cubicBezTo>
                      <a:cubicBezTo>
                        <a:pt x="180" y="192"/>
                        <a:pt x="180" y="192"/>
                        <a:pt x="180" y="192"/>
                      </a:cubicBezTo>
                      <a:cubicBezTo>
                        <a:pt x="186" y="193"/>
                        <a:pt x="186" y="193"/>
                        <a:pt x="186" y="193"/>
                      </a:cubicBezTo>
                      <a:cubicBezTo>
                        <a:pt x="193" y="190"/>
                        <a:pt x="193" y="190"/>
                        <a:pt x="193" y="190"/>
                      </a:cubicBezTo>
                      <a:cubicBezTo>
                        <a:pt x="192" y="196"/>
                        <a:pt x="192" y="196"/>
                        <a:pt x="192" y="196"/>
                      </a:cubicBezTo>
                      <a:cubicBezTo>
                        <a:pt x="194" y="198"/>
                        <a:pt x="196" y="199"/>
                        <a:pt x="197" y="200"/>
                      </a:cubicBezTo>
                      <a:cubicBezTo>
                        <a:pt x="199" y="201"/>
                        <a:pt x="201" y="202"/>
                        <a:pt x="203" y="202"/>
                      </a:cubicBezTo>
                      <a:cubicBezTo>
                        <a:pt x="207" y="204"/>
                        <a:pt x="212" y="206"/>
                        <a:pt x="216" y="207"/>
                      </a:cubicBezTo>
                      <a:cubicBezTo>
                        <a:pt x="222" y="204"/>
                        <a:pt x="222" y="204"/>
                        <a:pt x="222" y="204"/>
                      </a:cubicBezTo>
                      <a:cubicBezTo>
                        <a:pt x="224" y="210"/>
                        <a:pt x="224" y="210"/>
                        <a:pt x="224" y="210"/>
                      </a:cubicBezTo>
                      <a:cubicBezTo>
                        <a:pt x="235" y="209"/>
                        <a:pt x="235" y="209"/>
                        <a:pt x="235" y="209"/>
                      </a:cubicBezTo>
                      <a:cubicBezTo>
                        <a:pt x="237" y="209"/>
                        <a:pt x="237" y="209"/>
                        <a:pt x="237" y="209"/>
                      </a:cubicBezTo>
                      <a:cubicBezTo>
                        <a:pt x="248" y="218"/>
                        <a:pt x="248" y="218"/>
                        <a:pt x="248" y="218"/>
                      </a:cubicBezTo>
                      <a:cubicBezTo>
                        <a:pt x="257" y="215"/>
                        <a:pt x="257" y="215"/>
                        <a:pt x="257" y="215"/>
                      </a:cubicBezTo>
                      <a:cubicBezTo>
                        <a:pt x="258" y="223"/>
                        <a:pt x="258" y="223"/>
                        <a:pt x="258" y="223"/>
                      </a:cubicBezTo>
                      <a:cubicBezTo>
                        <a:pt x="276" y="232"/>
                        <a:pt x="276" y="232"/>
                        <a:pt x="276" y="232"/>
                      </a:cubicBezTo>
                      <a:cubicBezTo>
                        <a:pt x="279" y="229"/>
                        <a:pt x="279" y="229"/>
                        <a:pt x="279" y="229"/>
                      </a:cubicBezTo>
                      <a:cubicBezTo>
                        <a:pt x="287" y="228"/>
                        <a:pt x="287" y="228"/>
                        <a:pt x="287" y="228"/>
                      </a:cubicBezTo>
                      <a:cubicBezTo>
                        <a:pt x="290" y="223"/>
                        <a:pt x="290" y="223"/>
                        <a:pt x="290" y="223"/>
                      </a:cubicBezTo>
                      <a:cubicBezTo>
                        <a:pt x="302" y="235"/>
                        <a:pt x="302" y="235"/>
                        <a:pt x="302" y="235"/>
                      </a:cubicBezTo>
                      <a:cubicBezTo>
                        <a:pt x="304" y="242"/>
                        <a:pt x="304" y="242"/>
                        <a:pt x="304" y="242"/>
                      </a:cubicBezTo>
                      <a:cubicBezTo>
                        <a:pt x="309" y="249"/>
                        <a:pt x="309" y="249"/>
                        <a:pt x="309" y="249"/>
                      </a:cubicBezTo>
                      <a:cubicBezTo>
                        <a:pt x="316" y="261"/>
                        <a:pt x="316" y="261"/>
                        <a:pt x="316" y="261"/>
                      </a:cubicBezTo>
                      <a:cubicBezTo>
                        <a:pt x="320" y="267"/>
                        <a:pt x="320" y="267"/>
                        <a:pt x="320" y="267"/>
                      </a:cubicBezTo>
                      <a:cubicBezTo>
                        <a:pt x="327" y="263"/>
                        <a:pt x="327" y="263"/>
                        <a:pt x="327" y="263"/>
                      </a:cubicBezTo>
                      <a:cubicBezTo>
                        <a:pt x="321" y="252"/>
                        <a:pt x="321" y="252"/>
                        <a:pt x="321" y="252"/>
                      </a:cubicBezTo>
                      <a:lnTo>
                        <a:pt x="321" y="240"/>
                      </a:lnTo>
                      <a:close/>
                    </a:path>
                  </a:pathLst>
                </a:custGeom>
                <a:solidFill>
                  <a:srgbClr val="176BAB"/>
                </a:solidFill>
                <a:ln w="3175" cap="rnd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24" tIns="45712" rIns="91424" bIns="4571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578" name="Groupe 577">
                  <a:extLst>
                    <a:ext uri="{FF2B5EF4-FFF2-40B4-BE49-F238E27FC236}">
                      <a16:creationId xmlns:a16="http://schemas.microsoft.com/office/drawing/2014/main" id="{8BFE0532-E251-38F1-6782-ADC8D28A4736}"/>
                    </a:ext>
                  </a:extLst>
                </p:cNvPr>
                <p:cNvGrpSpPr/>
                <p:nvPr/>
              </p:nvGrpSpPr>
              <p:grpSpPr>
                <a:xfrm>
                  <a:off x="4413777" y="477907"/>
                  <a:ext cx="2802643" cy="2013017"/>
                  <a:chOff x="815975" y="1308100"/>
                  <a:chExt cx="2112962" cy="1517650"/>
                </a:xfrm>
                <a:solidFill>
                  <a:srgbClr val="84329B">
                    <a:lumMod val="60000"/>
                    <a:lumOff val="40000"/>
                  </a:srgbClr>
                </a:solidFill>
              </p:grpSpPr>
              <p:sp>
                <p:nvSpPr>
                  <p:cNvPr id="579" name="Freeform 319">
                    <a:extLst>
                      <a:ext uri="{FF2B5EF4-FFF2-40B4-BE49-F238E27FC236}">
                        <a16:creationId xmlns:a16="http://schemas.microsoft.com/office/drawing/2014/main" id="{090E4E07-678C-6B6A-F1A4-4794D16CC9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3950" y="2522538"/>
                    <a:ext cx="115887" cy="74612"/>
                  </a:xfrm>
                  <a:custGeom>
                    <a:avLst/>
                    <a:gdLst>
                      <a:gd name="T0" fmla="*/ 37 w 43"/>
                      <a:gd name="T1" fmla="*/ 17 h 28"/>
                      <a:gd name="T2" fmla="*/ 26 w 43"/>
                      <a:gd name="T3" fmla="*/ 15 h 28"/>
                      <a:gd name="T4" fmla="*/ 16 w 43"/>
                      <a:gd name="T5" fmla="*/ 4 h 28"/>
                      <a:gd name="T6" fmla="*/ 0 w 43"/>
                      <a:gd name="T7" fmla="*/ 0 h 28"/>
                      <a:gd name="T8" fmla="*/ 0 w 43"/>
                      <a:gd name="T9" fmla="*/ 4 h 28"/>
                      <a:gd name="T10" fmla="*/ 29 w 43"/>
                      <a:gd name="T11" fmla="*/ 24 h 28"/>
                      <a:gd name="T12" fmla="*/ 43 w 43"/>
                      <a:gd name="T13" fmla="*/ 28 h 28"/>
                      <a:gd name="T14" fmla="*/ 37 w 43"/>
                      <a:gd name="T15" fmla="*/ 17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3" h="28">
                        <a:moveTo>
                          <a:pt x="37" y="17"/>
                        </a:moveTo>
                        <a:cubicBezTo>
                          <a:pt x="26" y="15"/>
                          <a:pt x="26" y="15"/>
                          <a:pt x="26" y="15"/>
                        </a:cubicBezTo>
                        <a:cubicBezTo>
                          <a:pt x="16" y="4"/>
                          <a:pt x="16" y="4"/>
                          <a:pt x="16" y="4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9" y="11"/>
                          <a:pt x="19" y="18"/>
                          <a:pt x="29" y="24"/>
                        </a:cubicBezTo>
                        <a:cubicBezTo>
                          <a:pt x="33" y="26"/>
                          <a:pt x="38" y="27"/>
                          <a:pt x="43" y="28"/>
                        </a:cubicBezTo>
                        <a:lnTo>
                          <a:pt x="37" y="17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lumMod val="85000"/>
                    </a:sysClr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0" name="Freeform 320">
                    <a:extLst>
                      <a:ext uri="{FF2B5EF4-FFF2-40B4-BE49-F238E27FC236}">
                        <a16:creationId xmlns:a16="http://schemas.microsoft.com/office/drawing/2014/main" id="{C906DC6C-D4A8-B2E3-1C60-EADB3B305E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74862" y="1354138"/>
                    <a:ext cx="123825" cy="127000"/>
                  </a:xfrm>
                  <a:custGeom>
                    <a:avLst/>
                    <a:gdLst>
                      <a:gd name="T0" fmla="*/ 2 w 46"/>
                      <a:gd name="T1" fmla="*/ 40 h 47"/>
                      <a:gd name="T2" fmla="*/ 0 w 46"/>
                      <a:gd name="T3" fmla="*/ 43 h 47"/>
                      <a:gd name="T4" fmla="*/ 9 w 46"/>
                      <a:gd name="T5" fmla="*/ 47 h 47"/>
                      <a:gd name="T6" fmla="*/ 46 w 46"/>
                      <a:gd name="T7" fmla="*/ 30 h 47"/>
                      <a:gd name="T8" fmla="*/ 43 w 46"/>
                      <a:gd name="T9" fmla="*/ 26 h 47"/>
                      <a:gd name="T10" fmla="*/ 36 w 46"/>
                      <a:gd name="T11" fmla="*/ 26 h 47"/>
                      <a:gd name="T12" fmla="*/ 42 w 46"/>
                      <a:gd name="T13" fmla="*/ 18 h 47"/>
                      <a:gd name="T14" fmla="*/ 26 w 46"/>
                      <a:gd name="T15" fmla="*/ 8 h 47"/>
                      <a:gd name="T16" fmla="*/ 26 w 46"/>
                      <a:gd name="T17" fmla="*/ 1 h 47"/>
                      <a:gd name="T18" fmla="*/ 24 w 46"/>
                      <a:gd name="T19" fmla="*/ 0 h 47"/>
                      <a:gd name="T20" fmla="*/ 14 w 46"/>
                      <a:gd name="T21" fmla="*/ 7 h 47"/>
                      <a:gd name="T22" fmla="*/ 14 w 46"/>
                      <a:gd name="T23" fmla="*/ 11 h 47"/>
                      <a:gd name="T24" fmla="*/ 9 w 46"/>
                      <a:gd name="T25" fmla="*/ 11 h 47"/>
                      <a:gd name="T26" fmla="*/ 0 w 46"/>
                      <a:gd name="T27" fmla="*/ 22 h 47"/>
                      <a:gd name="T28" fmla="*/ 0 w 46"/>
                      <a:gd name="T29" fmla="*/ 28 h 47"/>
                      <a:gd name="T30" fmla="*/ 9 w 46"/>
                      <a:gd name="T31" fmla="*/ 34 h 47"/>
                      <a:gd name="T32" fmla="*/ 5 w 46"/>
                      <a:gd name="T33" fmla="*/ 39 h 47"/>
                      <a:gd name="T34" fmla="*/ 2 w 46"/>
                      <a:gd name="T35" fmla="*/ 40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46" h="47">
                        <a:moveTo>
                          <a:pt x="2" y="40"/>
                        </a:moveTo>
                        <a:cubicBezTo>
                          <a:pt x="0" y="43"/>
                          <a:pt x="0" y="43"/>
                          <a:pt x="0" y="43"/>
                        </a:cubicBezTo>
                        <a:cubicBezTo>
                          <a:pt x="9" y="47"/>
                          <a:pt x="9" y="47"/>
                          <a:pt x="9" y="47"/>
                        </a:cubicBezTo>
                        <a:cubicBezTo>
                          <a:pt x="21" y="41"/>
                          <a:pt x="34" y="36"/>
                          <a:pt x="46" y="30"/>
                        </a:cubicBezTo>
                        <a:cubicBezTo>
                          <a:pt x="43" y="26"/>
                          <a:pt x="43" y="26"/>
                          <a:pt x="43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42" y="18"/>
                          <a:pt x="42" y="18"/>
                          <a:pt x="42" y="18"/>
                        </a:cubicBezTo>
                        <a:cubicBezTo>
                          <a:pt x="26" y="8"/>
                          <a:pt x="26" y="8"/>
                          <a:pt x="26" y="8"/>
                        </a:cubicBezTo>
                        <a:cubicBezTo>
                          <a:pt x="26" y="1"/>
                          <a:pt x="26" y="1"/>
                          <a:pt x="26" y="1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14" y="7"/>
                          <a:pt x="14" y="7"/>
                          <a:pt x="14" y="7"/>
                        </a:cubicBezTo>
                        <a:cubicBezTo>
                          <a:pt x="14" y="11"/>
                          <a:pt x="14" y="11"/>
                          <a:pt x="14" y="11"/>
                        </a:cubicBezTo>
                        <a:cubicBezTo>
                          <a:pt x="9" y="11"/>
                          <a:pt x="9" y="11"/>
                          <a:pt x="9" y="11"/>
                        </a:cubicBezTo>
                        <a:cubicBezTo>
                          <a:pt x="0" y="22"/>
                          <a:pt x="0" y="22"/>
                          <a:pt x="0" y="22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9" y="34"/>
                          <a:pt x="9" y="34"/>
                          <a:pt x="9" y="34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lnTo>
                          <a:pt x="2" y="40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1" name="Freeform 321">
                    <a:extLst>
                      <a:ext uri="{FF2B5EF4-FFF2-40B4-BE49-F238E27FC236}">
                        <a16:creationId xmlns:a16="http://schemas.microsoft.com/office/drawing/2014/main" id="{243C9B2A-2A59-6646-2834-803C620801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97075" y="1408113"/>
                    <a:ext cx="31750" cy="30162"/>
                  </a:xfrm>
                  <a:custGeom>
                    <a:avLst/>
                    <a:gdLst>
                      <a:gd name="T0" fmla="*/ 20 w 20"/>
                      <a:gd name="T1" fmla="*/ 17 h 19"/>
                      <a:gd name="T2" fmla="*/ 17 w 20"/>
                      <a:gd name="T3" fmla="*/ 8 h 19"/>
                      <a:gd name="T4" fmla="*/ 20 w 20"/>
                      <a:gd name="T5" fmla="*/ 2 h 19"/>
                      <a:gd name="T6" fmla="*/ 7 w 20"/>
                      <a:gd name="T7" fmla="*/ 0 h 19"/>
                      <a:gd name="T8" fmla="*/ 0 w 20"/>
                      <a:gd name="T9" fmla="*/ 7 h 19"/>
                      <a:gd name="T10" fmla="*/ 10 w 20"/>
                      <a:gd name="T11" fmla="*/ 19 h 19"/>
                      <a:gd name="T12" fmla="*/ 20 w 20"/>
                      <a:gd name="T13" fmla="*/ 17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" h="19">
                        <a:moveTo>
                          <a:pt x="20" y="17"/>
                        </a:moveTo>
                        <a:lnTo>
                          <a:pt x="17" y="8"/>
                        </a:lnTo>
                        <a:lnTo>
                          <a:pt x="20" y="2"/>
                        </a:lnTo>
                        <a:lnTo>
                          <a:pt x="7" y="0"/>
                        </a:lnTo>
                        <a:lnTo>
                          <a:pt x="0" y="7"/>
                        </a:lnTo>
                        <a:lnTo>
                          <a:pt x="10" y="19"/>
                        </a:lnTo>
                        <a:lnTo>
                          <a:pt x="20" y="17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2" name="Freeform 322">
                    <a:extLst>
                      <a:ext uri="{FF2B5EF4-FFF2-40B4-BE49-F238E27FC236}">
                        <a16:creationId xmlns:a16="http://schemas.microsoft.com/office/drawing/2014/main" id="{1E9B1BF7-2AA8-6A0C-E5FA-1407791615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03412" y="1447800"/>
                    <a:ext cx="69850" cy="52387"/>
                  </a:xfrm>
                  <a:custGeom>
                    <a:avLst/>
                    <a:gdLst>
                      <a:gd name="T0" fmla="*/ 12 w 44"/>
                      <a:gd name="T1" fmla="*/ 22 h 33"/>
                      <a:gd name="T2" fmla="*/ 19 w 44"/>
                      <a:gd name="T3" fmla="*/ 17 h 33"/>
                      <a:gd name="T4" fmla="*/ 25 w 44"/>
                      <a:gd name="T5" fmla="*/ 17 h 33"/>
                      <a:gd name="T6" fmla="*/ 22 w 44"/>
                      <a:gd name="T7" fmla="*/ 26 h 33"/>
                      <a:gd name="T8" fmla="*/ 24 w 44"/>
                      <a:gd name="T9" fmla="*/ 33 h 33"/>
                      <a:gd name="T10" fmla="*/ 35 w 44"/>
                      <a:gd name="T11" fmla="*/ 29 h 33"/>
                      <a:gd name="T12" fmla="*/ 35 w 44"/>
                      <a:gd name="T13" fmla="*/ 17 h 33"/>
                      <a:gd name="T14" fmla="*/ 44 w 44"/>
                      <a:gd name="T15" fmla="*/ 11 h 33"/>
                      <a:gd name="T16" fmla="*/ 44 w 44"/>
                      <a:gd name="T17" fmla="*/ 2 h 33"/>
                      <a:gd name="T18" fmla="*/ 20 w 44"/>
                      <a:gd name="T19" fmla="*/ 9 h 33"/>
                      <a:gd name="T20" fmla="*/ 19 w 44"/>
                      <a:gd name="T21" fmla="*/ 0 h 33"/>
                      <a:gd name="T22" fmla="*/ 0 w 44"/>
                      <a:gd name="T23" fmla="*/ 12 h 33"/>
                      <a:gd name="T24" fmla="*/ 7 w 44"/>
                      <a:gd name="T25" fmla="*/ 14 h 33"/>
                      <a:gd name="T26" fmla="*/ 12 w 44"/>
                      <a:gd name="T27" fmla="*/ 22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44" h="33">
                        <a:moveTo>
                          <a:pt x="12" y="22"/>
                        </a:moveTo>
                        <a:lnTo>
                          <a:pt x="19" y="17"/>
                        </a:lnTo>
                        <a:lnTo>
                          <a:pt x="25" y="17"/>
                        </a:lnTo>
                        <a:lnTo>
                          <a:pt x="22" y="26"/>
                        </a:lnTo>
                        <a:lnTo>
                          <a:pt x="24" y="33"/>
                        </a:lnTo>
                        <a:lnTo>
                          <a:pt x="35" y="29"/>
                        </a:lnTo>
                        <a:lnTo>
                          <a:pt x="35" y="17"/>
                        </a:lnTo>
                        <a:lnTo>
                          <a:pt x="44" y="11"/>
                        </a:lnTo>
                        <a:lnTo>
                          <a:pt x="44" y="2"/>
                        </a:lnTo>
                        <a:lnTo>
                          <a:pt x="20" y="9"/>
                        </a:lnTo>
                        <a:lnTo>
                          <a:pt x="19" y="0"/>
                        </a:lnTo>
                        <a:lnTo>
                          <a:pt x="0" y="12"/>
                        </a:lnTo>
                        <a:lnTo>
                          <a:pt x="7" y="14"/>
                        </a:lnTo>
                        <a:lnTo>
                          <a:pt x="12" y="22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3" name="Freeform 323">
                    <a:extLst>
                      <a:ext uri="{FF2B5EF4-FFF2-40B4-BE49-F238E27FC236}">
                        <a16:creationId xmlns:a16="http://schemas.microsoft.com/office/drawing/2014/main" id="{D31B2A00-AC19-515B-6F53-EE9375CDF9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85962" y="1508125"/>
                    <a:ext cx="312737" cy="109537"/>
                  </a:xfrm>
                  <a:custGeom>
                    <a:avLst/>
                    <a:gdLst>
                      <a:gd name="T0" fmla="*/ 6 w 116"/>
                      <a:gd name="T1" fmla="*/ 0 h 41"/>
                      <a:gd name="T2" fmla="*/ 0 w 116"/>
                      <a:gd name="T3" fmla="*/ 2 h 41"/>
                      <a:gd name="T4" fmla="*/ 7 w 116"/>
                      <a:gd name="T5" fmla="*/ 17 h 41"/>
                      <a:gd name="T6" fmla="*/ 18 w 116"/>
                      <a:gd name="T7" fmla="*/ 18 h 41"/>
                      <a:gd name="T8" fmla="*/ 24 w 116"/>
                      <a:gd name="T9" fmla="*/ 26 h 41"/>
                      <a:gd name="T10" fmla="*/ 25 w 116"/>
                      <a:gd name="T11" fmla="*/ 37 h 41"/>
                      <a:gd name="T12" fmla="*/ 37 w 116"/>
                      <a:gd name="T13" fmla="*/ 41 h 41"/>
                      <a:gd name="T14" fmla="*/ 76 w 116"/>
                      <a:gd name="T15" fmla="*/ 41 h 41"/>
                      <a:gd name="T16" fmla="*/ 83 w 116"/>
                      <a:gd name="T17" fmla="*/ 33 h 41"/>
                      <a:gd name="T18" fmla="*/ 89 w 116"/>
                      <a:gd name="T19" fmla="*/ 37 h 41"/>
                      <a:gd name="T20" fmla="*/ 102 w 116"/>
                      <a:gd name="T21" fmla="*/ 35 h 41"/>
                      <a:gd name="T22" fmla="*/ 112 w 116"/>
                      <a:gd name="T23" fmla="*/ 35 h 41"/>
                      <a:gd name="T24" fmla="*/ 116 w 116"/>
                      <a:gd name="T25" fmla="*/ 25 h 41"/>
                      <a:gd name="T26" fmla="*/ 78 w 116"/>
                      <a:gd name="T27" fmla="*/ 26 h 41"/>
                      <a:gd name="T28" fmla="*/ 68 w 116"/>
                      <a:gd name="T29" fmla="*/ 29 h 41"/>
                      <a:gd name="T30" fmla="*/ 39 w 116"/>
                      <a:gd name="T31" fmla="*/ 25 h 41"/>
                      <a:gd name="T32" fmla="*/ 37 w 116"/>
                      <a:gd name="T33" fmla="*/ 20 h 41"/>
                      <a:gd name="T34" fmla="*/ 45 w 116"/>
                      <a:gd name="T35" fmla="*/ 16 h 41"/>
                      <a:gd name="T36" fmla="*/ 42 w 116"/>
                      <a:gd name="T37" fmla="*/ 13 h 41"/>
                      <a:gd name="T38" fmla="*/ 32 w 116"/>
                      <a:gd name="T39" fmla="*/ 11 h 41"/>
                      <a:gd name="T40" fmla="*/ 32 w 116"/>
                      <a:gd name="T41" fmla="*/ 6 h 41"/>
                      <a:gd name="T42" fmla="*/ 11 w 116"/>
                      <a:gd name="T43" fmla="*/ 4 h 41"/>
                      <a:gd name="T44" fmla="*/ 6 w 116"/>
                      <a:gd name="T45" fmla="*/ 0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116" h="41">
                        <a:moveTo>
                          <a:pt x="6" y="0"/>
                        </a:move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7" y="17"/>
                          <a:pt x="7" y="17"/>
                          <a:pt x="7" y="17"/>
                        </a:cubicBezTo>
                        <a:cubicBezTo>
                          <a:pt x="18" y="18"/>
                          <a:pt x="18" y="18"/>
                          <a:pt x="18" y="18"/>
                        </a:cubicBezTo>
                        <a:cubicBezTo>
                          <a:pt x="24" y="26"/>
                          <a:pt x="24" y="26"/>
                          <a:pt x="24" y="26"/>
                        </a:cubicBezTo>
                        <a:cubicBezTo>
                          <a:pt x="25" y="37"/>
                          <a:pt x="25" y="37"/>
                          <a:pt x="25" y="37"/>
                        </a:cubicBezTo>
                        <a:cubicBezTo>
                          <a:pt x="37" y="41"/>
                          <a:pt x="37" y="41"/>
                          <a:pt x="37" y="41"/>
                        </a:cubicBezTo>
                        <a:cubicBezTo>
                          <a:pt x="76" y="41"/>
                          <a:pt x="76" y="41"/>
                          <a:pt x="76" y="41"/>
                        </a:cubicBezTo>
                        <a:cubicBezTo>
                          <a:pt x="83" y="33"/>
                          <a:pt x="83" y="33"/>
                          <a:pt x="83" y="33"/>
                        </a:cubicBezTo>
                        <a:cubicBezTo>
                          <a:pt x="89" y="37"/>
                          <a:pt x="89" y="37"/>
                          <a:pt x="89" y="37"/>
                        </a:cubicBezTo>
                        <a:cubicBezTo>
                          <a:pt x="94" y="36"/>
                          <a:pt x="98" y="35"/>
                          <a:pt x="102" y="35"/>
                        </a:cubicBezTo>
                        <a:cubicBezTo>
                          <a:pt x="105" y="35"/>
                          <a:pt x="109" y="35"/>
                          <a:pt x="112" y="35"/>
                        </a:cubicBezTo>
                        <a:cubicBezTo>
                          <a:pt x="116" y="25"/>
                          <a:pt x="116" y="25"/>
                          <a:pt x="116" y="25"/>
                        </a:cubicBezTo>
                        <a:cubicBezTo>
                          <a:pt x="103" y="24"/>
                          <a:pt x="91" y="24"/>
                          <a:pt x="78" y="26"/>
                        </a:cubicBezTo>
                        <a:cubicBezTo>
                          <a:pt x="75" y="26"/>
                          <a:pt x="71" y="27"/>
                          <a:pt x="68" y="29"/>
                        </a:cubicBezTo>
                        <a:cubicBezTo>
                          <a:pt x="59" y="28"/>
                          <a:pt x="49" y="26"/>
                          <a:pt x="39" y="25"/>
                        </a:cubicBezTo>
                        <a:cubicBezTo>
                          <a:pt x="37" y="20"/>
                          <a:pt x="37" y="20"/>
                          <a:pt x="37" y="20"/>
                        </a:cubicBezTo>
                        <a:cubicBezTo>
                          <a:pt x="45" y="16"/>
                          <a:pt x="45" y="16"/>
                          <a:pt x="45" y="16"/>
                        </a:cubicBezTo>
                        <a:cubicBezTo>
                          <a:pt x="42" y="13"/>
                          <a:pt x="42" y="13"/>
                          <a:pt x="42" y="13"/>
                        </a:cubicBezTo>
                        <a:cubicBezTo>
                          <a:pt x="32" y="11"/>
                          <a:pt x="32" y="11"/>
                          <a:pt x="32" y="11"/>
                        </a:cubicBezTo>
                        <a:cubicBezTo>
                          <a:pt x="32" y="6"/>
                          <a:pt x="32" y="6"/>
                          <a:pt x="32" y="6"/>
                        </a:cubicBezTo>
                        <a:cubicBezTo>
                          <a:pt x="11" y="4"/>
                          <a:pt x="11" y="4"/>
                          <a:pt x="11" y="4"/>
                        </a:cubicBez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4" name="Freeform 324">
                    <a:extLst>
                      <a:ext uri="{FF2B5EF4-FFF2-40B4-BE49-F238E27FC236}">
                        <a16:creationId xmlns:a16="http://schemas.microsoft.com/office/drawing/2014/main" id="{8B0E61B9-8303-F565-70AD-F51D880B45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81200" y="1455738"/>
                    <a:ext cx="42862" cy="46037"/>
                  </a:xfrm>
                  <a:custGeom>
                    <a:avLst/>
                    <a:gdLst>
                      <a:gd name="T0" fmla="*/ 13 w 16"/>
                      <a:gd name="T1" fmla="*/ 17 h 17"/>
                      <a:gd name="T2" fmla="*/ 16 w 16"/>
                      <a:gd name="T3" fmla="*/ 13 h 17"/>
                      <a:gd name="T4" fmla="*/ 8 w 16"/>
                      <a:gd name="T5" fmla="*/ 2 h 17"/>
                      <a:gd name="T6" fmla="*/ 3 w 16"/>
                      <a:gd name="T7" fmla="*/ 0 h 17"/>
                      <a:gd name="T8" fmla="*/ 0 w 16"/>
                      <a:gd name="T9" fmla="*/ 13 h 17"/>
                      <a:gd name="T10" fmla="*/ 5 w 16"/>
                      <a:gd name="T11" fmla="*/ 13 h 17"/>
                      <a:gd name="T12" fmla="*/ 13 w 1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6" h="17">
                        <a:moveTo>
                          <a:pt x="13" y="17"/>
                        </a:moveTo>
                        <a:cubicBezTo>
                          <a:pt x="16" y="13"/>
                          <a:pt x="16" y="13"/>
                          <a:pt x="16" y="13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5"/>
                          <a:pt x="1" y="9"/>
                          <a:pt x="0" y="13"/>
                        </a:cubicBezTo>
                        <a:cubicBezTo>
                          <a:pt x="5" y="13"/>
                          <a:pt x="5" y="13"/>
                          <a:pt x="5" y="13"/>
                        </a:cubicBezTo>
                        <a:lnTo>
                          <a:pt x="13" y="17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lumMod val="85000"/>
                    </a:sysClr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5" name="Freeform 325">
                    <a:extLst>
                      <a:ext uri="{FF2B5EF4-FFF2-40B4-BE49-F238E27FC236}">
                        <a16:creationId xmlns:a16="http://schemas.microsoft.com/office/drawing/2014/main" id="{98249C30-14D3-AC1D-A2F3-A52DCB9B3C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49450" y="1571625"/>
                    <a:ext cx="63500" cy="41275"/>
                  </a:xfrm>
                  <a:custGeom>
                    <a:avLst/>
                    <a:gdLst>
                      <a:gd name="T0" fmla="*/ 0 w 40"/>
                      <a:gd name="T1" fmla="*/ 9 h 26"/>
                      <a:gd name="T2" fmla="*/ 3 w 40"/>
                      <a:gd name="T3" fmla="*/ 12 h 26"/>
                      <a:gd name="T4" fmla="*/ 10 w 40"/>
                      <a:gd name="T5" fmla="*/ 10 h 26"/>
                      <a:gd name="T6" fmla="*/ 5 w 40"/>
                      <a:gd name="T7" fmla="*/ 22 h 26"/>
                      <a:gd name="T8" fmla="*/ 34 w 40"/>
                      <a:gd name="T9" fmla="*/ 26 h 26"/>
                      <a:gd name="T10" fmla="*/ 40 w 40"/>
                      <a:gd name="T11" fmla="*/ 19 h 26"/>
                      <a:gd name="T12" fmla="*/ 37 w 40"/>
                      <a:gd name="T13" fmla="*/ 12 h 26"/>
                      <a:gd name="T14" fmla="*/ 20 w 40"/>
                      <a:gd name="T15" fmla="*/ 0 h 26"/>
                      <a:gd name="T16" fmla="*/ 5 w 40"/>
                      <a:gd name="T17" fmla="*/ 2 h 26"/>
                      <a:gd name="T18" fmla="*/ 0 w 40"/>
                      <a:gd name="T19" fmla="*/ 9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0" h="26">
                        <a:moveTo>
                          <a:pt x="0" y="9"/>
                        </a:moveTo>
                        <a:lnTo>
                          <a:pt x="3" y="12"/>
                        </a:lnTo>
                        <a:lnTo>
                          <a:pt x="10" y="10"/>
                        </a:lnTo>
                        <a:lnTo>
                          <a:pt x="5" y="22"/>
                        </a:lnTo>
                        <a:lnTo>
                          <a:pt x="34" y="26"/>
                        </a:lnTo>
                        <a:lnTo>
                          <a:pt x="40" y="19"/>
                        </a:lnTo>
                        <a:lnTo>
                          <a:pt x="37" y="12"/>
                        </a:lnTo>
                        <a:lnTo>
                          <a:pt x="20" y="0"/>
                        </a:lnTo>
                        <a:lnTo>
                          <a:pt x="5" y="2"/>
                        </a:lnTo>
                        <a:lnTo>
                          <a:pt x="0" y="9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6" name="Freeform 326">
                    <a:extLst>
                      <a:ext uri="{FF2B5EF4-FFF2-40B4-BE49-F238E27FC236}">
                        <a16:creationId xmlns:a16="http://schemas.microsoft.com/office/drawing/2014/main" id="{6AA33145-8EB7-797F-D217-DD5629B494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43100" y="1630363"/>
                    <a:ext cx="115887" cy="60325"/>
                  </a:xfrm>
                  <a:custGeom>
                    <a:avLst/>
                    <a:gdLst>
                      <a:gd name="T0" fmla="*/ 10 w 73"/>
                      <a:gd name="T1" fmla="*/ 0 h 38"/>
                      <a:gd name="T2" fmla="*/ 0 w 73"/>
                      <a:gd name="T3" fmla="*/ 26 h 38"/>
                      <a:gd name="T4" fmla="*/ 10 w 73"/>
                      <a:gd name="T5" fmla="*/ 36 h 38"/>
                      <a:gd name="T6" fmla="*/ 26 w 73"/>
                      <a:gd name="T7" fmla="*/ 38 h 38"/>
                      <a:gd name="T8" fmla="*/ 26 w 73"/>
                      <a:gd name="T9" fmla="*/ 31 h 38"/>
                      <a:gd name="T10" fmla="*/ 21 w 73"/>
                      <a:gd name="T11" fmla="*/ 26 h 38"/>
                      <a:gd name="T12" fmla="*/ 34 w 73"/>
                      <a:gd name="T13" fmla="*/ 21 h 38"/>
                      <a:gd name="T14" fmla="*/ 56 w 73"/>
                      <a:gd name="T15" fmla="*/ 27 h 38"/>
                      <a:gd name="T16" fmla="*/ 66 w 73"/>
                      <a:gd name="T17" fmla="*/ 24 h 38"/>
                      <a:gd name="T18" fmla="*/ 66 w 73"/>
                      <a:gd name="T19" fmla="*/ 12 h 38"/>
                      <a:gd name="T20" fmla="*/ 73 w 73"/>
                      <a:gd name="T21" fmla="*/ 4 h 38"/>
                      <a:gd name="T22" fmla="*/ 10 w 73"/>
                      <a:gd name="T23" fmla="*/ 0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3" h="38">
                        <a:moveTo>
                          <a:pt x="10" y="0"/>
                        </a:moveTo>
                        <a:lnTo>
                          <a:pt x="0" y="26"/>
                        </a:lnTo>
                        <a:lnTo>
                          <a:pt x="10" y="36"/>
                        </a:lnTo>
                        <a:lnTo>
                          <a:pt x="26" y="38"/>
                        </a:lnTo>
                        <a:lnTo>
                          <a:pt x="26" y="31"/>
                        </a:lnTo>
                        <a:lnTo>
                          <a:pt x="21" y="26"/>
                        </a:lnTo>
                        <a:lnTo>
                          <a:pt x="34" y="21"/>
                        </a:lnTo>
                        <a:lnTo>
                          <a:pt x="56" y="27"/>
                        </a:lnTo>
                        <a:lnTo>
                          <a:pt x="66" y="24"/>
                        </a:lnTo>
                        <a:lnTo>
                          <a:pt x="66" y="12"/>
                        </a:lnTo>
                        <a:lnTo>
                          <a:pt x="73" y="4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7" name="Freeform 327">
                    <a:extLst>
                      <a:ext uri="{FF2B5EF4-FFF2-40B4-BE49-F238E27FC236}">
                        <a16:creationId xmlns:a16="http://schemas.microsoft.com/office/drawing/2014/main" id="{E651E49A-C963-FC08-D1A8-7C60218E35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65362" y="1625600"/>
                    <a:ext cx="88900" cy="38100"/>
                  </a:xfrm>
                  <a:custGeom>
                    <a:avLst/>
                    <a:gdLst>
                      <a:gd name="T0" fmla="*/ 33 w 33"/>
                      <a:gd name="T1" fmla="*/ 8 h 14"/>
                      <a:gd name="T2" fmla="*/ 21 w 33"/>
                      <a:gd name="T3" fmla="*/ 0 h 14"/>
                      <a:gd name="T4" fmla="*/ 4 w 33"/>
                      <a:gd name="T5" fmla="*/ 3 h 14"/>
                      <a:gd name="T6" fmla="*/ 0 w 33"/>
                      <a:gd name="T7" fmla="*/ 10 h 14"/>
                      <a:gd name="T8" fmla="*/ 7 w 33"/>
                      <a:gd name="T9" fmla="*/ 14 h 14"/>
                      <a:gd name="T10" fmla="*/ 29 w 33"/>
                      <a:gd name="T11" fmla="*/ 12 h 14"/>
                      <a:gd name="T12" fmla="*/ 33 w 33"/>
                      <a:gd name="T13" fmla="*/ 8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3" h="14">
                        <a:moveTo>
                          <a:pt x="33" y="8"/>
                        </a:moveTo>
                        <a:cubicBezTo>
                          <a:pt x="21" y="0"/>
                          <a:pt x="21" y="0"/>
                          <a:pt x="21" y="0"/>
                        </a:cubicBezTo>
                        <a:cubicBezTo>
                          <a:pt x="15" y="1"/>
                          <a:pt x="9" y="2"/>
                          <a:pt x="4" y="3"/>
                        </a:cubicBez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7" y="14"/>
                          <a:pt x="7" y="14"/>
                          <a:pt x="7" y="14"/>
                        </a:cubicBezTo>
                        <a:cubicBezTo>
                          <a:pt x="14" y="14"/>
                          <a:pt x="22" y="13"/>
                          <a:pt x="29" y="12"/>
                        </a:cubicBezTo>
                        <a:lnTo>
                          <a:pt x="33" y="8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8" name="Freeform 328">
                    <a:extLst>
                      <a:ext uri="{FF2B5EF4-FFF2-40B4-BE49-F238E27FC236}">
                        <a16:creationId xmlns:a16="http://schemas.microsoft.com/office/drawing/2014/main" id="{CC3124FA-E3E8-DAB8-42D0-38042B6005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09787" y="1944688"/>
                    <a:ext cx="147637" cy="111125"/>
                  </a:xfrm>
                  <a:custGeom>
                    <a:avLst/>
                    <a:gdLst>
                      <a:gd name="T0" fmla="*/ 55 w 55"/>
                      <a:gd name="T1" fmla="*/ 30 h 41"/>
                      <a:gd name="T2" fmla="*/ 41 w 55"/>
                      <a:gd name="T3" fmla="*/ 20 h 41"/>
                      <a:gd name="T4" fmla="*/ 32 w 55"/>
                      <a:gd name="T5" fmla="*/ 11 h 41"/>
                      <a:gd name="T6" fmla="*/ 24 w 55"/>
                      <a:gd name="T7" fmla="*/ 10 h 41"/>
                      <a:gd name="T8" fmla="*/ 18 w 55"/>
                      <a:gd name="T9" fmla="*/ 8 h 41"/>
                      <a:gd name="T10" fmla="*/ 19 w 55"/>
                      <a:gd name="T11" fmla="*/ 0 h 41"/>
                      <a:gd name="T12" fmla="*/ 9 w 55"/>
                      <a:gd name="T13" fmla="*/ 9 h 41"/>
                      <a:gd name="T14" fmla="*/ 8 w 55"/>
                      <a:gd name="T15" fmla="*/ 18 h 41"/>
                      <a:gd name="T16" fmla="*/ 1 w 55"/>
                      <a:gd name="T17" fmla="*/ 28 h 41"/>
                      <a:gd name="T18" fmla="*/ 0 w 55"/>
                      <a:gd name="T19" fmla="*/ 37 h 41"/>
                      <a:gd name="T20" fmla="*/ 11 w 55"/>
                      <a:gd name="T21" fmla="*/ 34 h 41"/>
                      <a:gd name="T22" fmla="*/ 13 w 55"/>
                      <a:gd name="T23" fmla="*/ 41 h 41"/>
                      <a:gd name="T24" fmla="*/ 23 w 55"/>
                      <a:gd name="T25" fmla="*/ 39 h 41"/>
                      <a:gd name="T26" fmla="*/ 30 w 55"/>
                      <a:gd name="T27" fmla="*/ 30 h 41"/>
                      <a:gd name="T28" fmla="*/ 35 w 55"/>
                      <a:gd name="T29" fmla="*/ 27 h 41"/>
                      <a:gd name="T30" fmla="*/ 36 w 55"/>
                      <a:gd name="T31" fmla="*/ 33 h 41"/>
                      <a:gd name="T32" fmla="*/ 42 w 55"/>
                      <a:gd name="T33" fmla="*/ 32 h 41"/>
                      <a:gd name="T34" fmla="*/ 52 w 55"/>
                      <a:gd name="T35" fmla="*/ 36 h 41"/>
                      <a:gd name="T36" fmla="*/ 55 w 55"/>
                      <a:gd name="T37" fmla="*/ 30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5" h="41">
                        <a:moveTo>
                          <a:pt x="55" y="30"/>
                        </a:moveTo>
                        <a:cubicBezTo>
                          <a:pt x="50" y="27"/>
                          <a:pt x="45" y="24"/>
                          <a:pt x="41" y="20"/>
                        </a:cubicBezTo>
                        <a:cubicBezTo>
                          <a:pt x="38" y="18"/>
                          <a:pt x="35" y="14"/>
                          <a:pt x="32" y="11"/>
                        </a:cubicBezTo>
                        <a:cubicBezTo>
                          <a:pt x="29" y="11"/>
                          <a:pt x="27" y="11"/>
                          <a:pt x="24" y="10"/>
                        </a:cubicBezTo>
                        <a:cubicBezTo>
                          <a:pt x="22" y="10"/>
                          <a:pt x="20" y="9"/>
                          <a:pt x="18" y="8"/>
                        </a:cubicBez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9" y="9"/>
                          <a:pt x="9" y="9"/>
                          <a:pt x="9" y="9"/>
                        </a:cubicBezTo>
                        <a:cubicBezTo>
                          <a:pt x="8" y="18"/>
                          <a:pt x="8" y="18"/>
                          <a:pt x="8" y="18"/>
                        </a:cubicBezTo>
                        <a:cubicBezTo>
                          <a:pt x="1" y="28"/>
                          <a:pt x="1" y="28"/>
                          <a:pt x="1" y="28"/>
                        </a:cubicBezTo>
                        <a:cubicBezTo>
                          <a:pt x="0" y="37"/>
                          <a:pt x="0" y="37"/>
                          <a:pt x="0" y="37"/>
                        </a:cubicBezTo>
                        <a:cubicBezTo>
                          <a:pt x="11" y="34"/>
                          <a:pt x="11" y="34"/>
                          <a:pt x="11" y="34"/>
                        </a:cubicBezTo>
                        <a:cubicBezTo>
                          <a:pt x="13" y="41"/>
                          <a:pt x="13" y="41"/>
                          <a:pt x="13" y="41"/>
                        </a:cubicBezTo>
                        <a:cubicBezTo>
                          <a:pt x="23" y="39"/>
                          <a:pt x="23" y="39"/>
                          <a:pt x="23" y="39"/>
                        </a:cubicBezTo>
                        <a:cubicBezTo>
                          <a:pt x="25" y="36"/>
                          <a:pt x="28" y="33"/>
                          <a:pt x="30" y="30"/>
                        </a:cubicBezTo>
                        <a:cubicBezTo>
                          <a:pt x="32" y="28"/>
                          <a:pt x="33" y="28"/>
                          <a:pt x="35" y="27"/>
                        </a:cubicBezTo>
                        <a:cubicBezTo>
                          <a:pt x="36" y="33"/>
                          <a:pt x="36" y="33"/>
                          <a:pt x="36" y="33"/>
                        </a:cubicBezTo>
                        <a:cubicBezTo>
                          <a:pt x="42" y="32"/>
                          <a:pt x="42" y="32"/>
                          <a:pt x="42" y="32"/>
                        </a:cubicBezTo>
                        <a:cubicBezTo>
                          <a:pt x="52" y="36"/>
                          <a:pt x="52" y="36"/>
                          <a:pt x="52" y="36"/>
                        </a:cubicBezTo>
                        <a:lnTo>
                          <a:pt x="55" y="30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9" name="Freeform 329">
                    <a:extLst>
                      <a:ext uri="{FF2B5EF4-FFF2-40B4-BE49-F238E27FC236}">
                        <a16:creationId xmlns:a16="http://schemas.microsoft.com/office/drawing/2014/main" id="{1387103C-5E70-4379-2A9C-21913C3573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90750" y="2055813"/>
                    <a:ext cx="53975" cy="44450"/>
                  </a:xfrm>
                  <a:custGeom>
                    <a:avLst/>
                    <a:gdLst>
                      <a:gd name="T0" fmla="*/ 0 w 34"/>
                      <a:gd name="T1" fmla="*/ 25 h 28"/>
                      <a:gd name="T2" fmla="*/ 7 w 34"/>
                      <a:gd name="T3" fmla="*/ 28 h 28"/>
                      <a:gd name="T4" fmla="*/ 25 w 34"/>
                      <a:gd name="T5" fmla="*/ 22 h 28"/>
                      <a:gd name="T6" fmla="*/ 34 w 34"/>
                      <a:gd name="T7" fmla="*/ 0 h 28"/>
                      <a:gd name="T8" fmla="*/ 27 w 34"/>
                      <a:gd name="T9" fmla="*/ 1 h 28"/>
                      <a:gd name="T10" fmla="*/ 12 w 34"/>
                      <a:gd name="T11" fmla="*/ 10 h 28"/>
                      <a:gd name="T12" fmla="*/ 0 w 34"/>
                      <a:gd name="T13" fmla="*/ 25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4" h="28">
                        <a:moveTo>
                          <a:pt x="0" y="25"/>
                        </a:moveTo>
                        <a:lnTo>
                          <a:pt x="7" y="28"/>
                        </a:lnTo>
                        <a:lnTo>
                          <a:pt x="25" y="22"/>
                        </a:lnTo>
                        <a:lnTo>
                          <a:pt x="34" y="0"/>
                        </a:lnTo>
                        <a:lnTo>
                          <a:pt x="27" y="1"/>
                        </a:lnTo>
                        <a:lnTo>
                          <a:pt x="12" y="10"/>
                        </a:lnTo>
                        <a:lnTo>
                          <a:pt x="0" y="25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lumMod val="85000"/>
                    </a:sysClr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0" name="Freeform 330">
                    <a:extLst>
                      <a:ext uri="{FF2B5EF4-FFF2-40B4-BE49-F238E27FC236}">
                        <a16:creationId xmlns:a16="http://schemas.microsoft.com/office/drawing/2014/main" id="{7B55D622-BB92-AF00-B496-D751EFADC8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11437" y="2111375"/>
                    <a:ext cx="26987" cy="38100"/>
                  </a:xfrm>
                  <a:custGeom>
                    <a:avLst/>
                    <a:gdLst>
                      <a:gd name="T0" fmla="*/ 0 w 17"/>
                      <a:gd name="T1" fmla="*/ 10 h 24"/>
                      <a:gd name="T2" fmla="*/ 12 w 17"/>
                      <a:gd name="T3" fmla="*/ 24 h 24"/>
                      <a:gd name="T4" fmla="*/ 17 w 17"/>
                      <a:gd name="T5" fmla="*/ 4 h 24"/>
                      <a:gd name="T6" fmla="*/ 12 w 17"/>
                      <a:gd name="T7" fmla="*/ 0 h 24"/>
                      <a:gd name="T8" fmla="*/ 7 w 17"/>
                      <a:gd name="T9" fmla="*/ 2 h 24"/>
                      <a:gd name="T10" fmla="*/ 0 w 17"/>
                      <a:gd name="T11" fmla="*/ 1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7" h="24">
                        <a:moveTo>
                          <a:pt x="0" y="10"/>
                        </a:moveTo>
                        <a:lnTo>
                          <a:pt x="12" y="24"/>
                        </a:lnTo>
                        <a:lnTo>
                          <a:pt x="17" y="4"/>
                        </a:lnTo>
                        <a:lnTo>
                          <a:pt x="12" y="0"/>
                        </a:lnTo>
                        <a:lnTo>
                          <a:pt x="7" y="2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lumMod val="85000"/>
                    </a:sysClr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1" name="Freeform 331">
                    <a:extLst>
                      <a:ext uri="{FF2B5EF4-FFF2-40B4-BE49-F238E27FC236}">
                        <a16:creationId xmlns:a16="http://schemas.microsoft.com/office/drawing/2014/main" id="{16298F1B-A154-96D1-0B50-33F544C390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5262" y="1454150"/>
                    <a:ext cx="188912" cy="74612"/>
                  </a:xfrm>
                  <a:custGeom>
                    <a:avLst/>
                    <a:gdLst>
                      <a:gd name="T0" fmla="*/ 8 w 70"/>
                      <a:gd name="T1" fmla="*/ 21 h 28"/>
                      <a:gd name="T2" fmla="*/ 10 w 70"/>
                      <a:gd name="T3" fmla="*/ 28 h 28"/>
                      <a:gd name="T4" fmla="*/ 16 w 70"/>
                      <a:gd name="T5" fmla="*/ 23 h 28"/>
                      <a:gd name="T6" fmla="*/ 18 w 70"/>
                      <a:gd name="T7" fmla="*/ 27 h 28"/>
                      <a:gd name="T8" fmla="*/ 47 w 70"/>
                      <a:gd name="T9" fmla="*/ 10 h 28"/>
                      <a:gd name="T10" fmla="*/ 43 w 70"/>
                      <a:gd name="T11" fmla="*/ 16 h 28"/>
                      <a:gd name="T12" fmla="*/ 47 w 70"/>
                      <a:gd name="T13" fmla="*/ 19 h 28"/>
                      <a:gd name="T14" fmla="*/ 70 w 70"/>
                      <a:gd name="T15" fmla="*/ 5 h 28"/>
                      <a:gd name="T16" fmla="*/ 67 w 70"/>
                      <a:gd name="T17" fmla="*/ 1 h 28"/>
                      <a:gd name="T18" fmla="*/ 53 w 70"/>
                      <a:gd name="T19" fmla="*/ 4 h 28"/>
                      <a:gd name="T20" fmla="*/ 52 w 70"/>
                      <a:gd name="T21" fmla="*/ 0 h 28"/>
                      <a:gd name="T22" fmla="*/ 21 w 70"/>
                      <a:gd name="T23" fmla="*/ 12 h 28"/>
                      <a:gd name="T24" fmla="*/ 14 w 70"/>
                      <a:gd name="T25" fmla="*/ 10 h 28"/>
                      <a:gd name="T26" fmla="*/ 7 w 70"/>
                      <a:gd name="T27" fmla="*/ 12 h 28"/>
                      <a:gd name="T28" fmla="*/ 5 w 70"/>
                      <a:gd name="T29" fmla="*/ 17 h 28"/>
                      <a:gd name="T30" fmla="*/ 0 w 70"/>
                      <a:gd name="T31" fmla="*/ 19 h 28"/>
                      <a:gd name="T32" fmla="*/ 4 w 70"/>
                      <a:gd name="T33" fmla="*/ 23 h 28"/>
                      <a:gd name="T34" fmla="*/ 8 w 70"/>
                      <a:gd name="T35" fmla="*/ 21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70" h="28">
                        <a:moveTo>
                          <a:pt x="8" y="21"/>
                        </a:moveTo>
                        <a:cubicBezTo>
                          <a:pt x="10" y="28"/>
                          <a:pt x="10" y="28"/>
                          <a:pt x="10" y="28"/>
                        </a:cubicBezTo>
                        <a:cubicBezTo>
                          <a:pt x="16" y="23"/>
                          <a:pt x="16" y="23"/>
                          <a:pt x="16" y="23"/>
                        </a:cubicBezTo>
                        <a:cubicBezTo>
                          <a:pt x="18" y="27"/>
                          <a:pt x="18" y="27"/>
                          <a:pt x="18" y="27"/>
                        </a:cubicBezTo>
                        <a:cubicBezTo>
                          <a:pt x="27" y="21"/>
                          <a:pt x="37" y="15"/>
                          <a:pt x="47" y="10"/>
                        </a:cubicBezTo>
                        <a:cubicBezTo>
                          <a:pt x="43" y="16"/>
                          <a:pt x="43" y="16"/>
                          <a:pt x="43" y="16"/>
                        </a:cubicBezTo>
                        <a:cubicBezTo>
                          <a:pt x="47" y="19"/>
                          <a:pt x="47" y="19"/>
                          <a:pt x="47" y="19"/>
                        </a:cubicBezTo>
                        <a:cubicBezTo>
                          <a:pt x="55" y="14"/>
                          <a:pt x="63" y="9"/>
                          <a:pt x="70" y="5"/>
                        </a:cubicBezTo>
                        <a:cubicBezTo>
                          <a:pt x="67" y="1"/>
                          <a:pt x="67" y="1"/>
                          <a:pt x="67" y="1"/>
                        </a:cubicBezTo>
                        <a:cubicBezTo>
                          <a:pt x="62" y="2"/>
                          <a:pt x="57" y="3"/>
                          <a:pt x="53" y="4"/>
                        </a:cubicBezTo>
                        <a:cubicBezTo>
                          <a:pt x="52" y="0"/>
                          <a:pt x="52" y="0"/>
                          <a:pt x="52" y="0"/>
                        </a:cubicBezTo>
                        <a:cubicBezTo>
                          <a:pt x="42" y="5"/>
                          <a:pt x="31" y="8"/>
                          <a:pt x="21" y="12"/>
                        </a:cubicBezTo>
                        <a:cubicBezTo>
                          <a:pt x="14" y="10"/>
                          <a:pt x="14" y="10"/>
                          <a:pt x="14" y="10"/>
                        </a:cubicBezTo>
                        <a:cubicBezTo>
                          <a:pt x="7" y="12"/>
                          <a:pt x="7" y="12"/>
                          <a:pt x="7" y="12"/>
                        </a:cubicBezTo>
                        <a:cubicBezTo>
                          <a:pt x="5" y="17"/>
                          <a:pt x="5" y="17"/>
                          <a:pt x="5" y="17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4" y="23"/>
                          <a:pt x="4" y="23"/>
                          <a:pt x="4" y="23"/>
                        </a:cubicBezTo>
                        <a:lnTo>
                          <a:pt x="8" y="21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2" name="Freeform 332">
                    <a:extLst>
                      <a:ext uri="{FF2B5EF4-FFF2-40B4-BE49-F238E27FC236}">
                        <a16:creationId xmlns:a16="http://schemas.microsoft.com/office/drawing/2014/main" id="{18F3B47B-B316-6881-1623-FEB2E3A418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16062" y="1520825"/>
                    <a:ext cx="50800" cy="26987"/>
                  </a:xfrm>
                  <a:custGeom>
                    <a:avLst/>
                    <a:gdLst>
                      <a:gd name="T0" fmla="*/ 14 w 32"/>
                      <a:gd name="T1" fmla="*/ 0 h 17"/>
                      <a:gd name="T2" fmla="*/ 0 w 32"/>
                      <a:gd name="T3" fmla="*/ 7 h 17"/>
                      <a:gd name="T4" fmla="*/ 5 w 32"/>
                      <a:gd name="T5" fmla="*/ 17 h 17"/>
                      <a:gd name="T6" fmla="*/ 32 w 32"/>
                      <a:gd name="T7" fmla="*/ 2 h 17"/>
                      <a:gd name="T8" fmla="*/ 14 w 32"/>
                      <a:gd name="T9" fmla="*/ 0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2" h="17">
                        <a:moveTo>
                          <a:pt x="14" y="0"/>
                        </a:moveTo>
                        <a:lnTo>
                          <a:pt x="0" y="7"/>
                        </a:lnTo>
                        <a:lnTo>
                          <a:pt x="5" y="17"/>
                        </a:lnTo>
                        <a:lnTo>
                          <a:pt x="32" y="2"/>
                        </a:lnTo>
                        <a:lnTo>
                          <a:pt x="14" y="0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lumMod val="85000"/>
                    </a:sysClr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3" name="Freeform 333">
                    <a:extLst>
                      <a:ext uri="{FF2B5EF4-FFF2-40B4-BE49-F238E27FC236}">
                        <a16:creationId xmlns:a16="http://schemas.microsoft.com/office/drawing/2014/main" id="{1EE32745-6EE9-E17E-3454-9AE9F3B7F3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0637" y="1577975"/>
                    <a:ext cx="225425" cy="147637"/>
                  </a:xfrm>
                  <a:custGeom>
                    <a:avLst/>
                    <a:gdLst>
                      <a:gd name="T0" fmla="*/ 4 w 84"/>
                      <a:gd name="T1" fmla="*/ 53 h 55"/>
                      <a:gd name="T2" fmla="*/ 8 w 84"/>
                      <a:gd name="T3" fmla="*/ 55 h 55"/>
                      <a:gd name="T4" fmla="*/ 22 w 84"/>
                      <a:gd name="T5" fmla="*/ 49 h 55"/>
                      <a:gd name="T6" fmla="*/ 23 w 84"/>
                      <a:gd name="T7" fmla="*/ 43 h 55"/>
                      <a:gd name="T8" fmla="*/ 32 w 84"/>
                      <a:gd name="T9" fmla="*/ 46 h 55"/>
                      <a:gd name="T10" fmla="*/ 51 w 84"/>
                      <a:gd name="T11" fmla="*/ 28 h 55"/>
                      <a:gd name="T12" fmla="*/ 78 w 84"/>
                      <a:gd name="T13" fmla="*/ 20 h 55"/>
                      <a:gd name="T14" fmla="*/ 84 w 84"/>
                      <a:gd name="T15" fmla="*/ 12 h 55"/>
                      <a:gd name="T16" fmla="*/ 68 w 84"/>
                      <a:gd name="T17" fmla="*/ 9 h 55"/>
                      <a:gd name="T18" fmla="*/ 58 w 84"/>
                      <a:gd name="T19" fmla="*/ 8 h 55"/>
                      <a:gd name="T20" fmla="*/ 43 w 84"/>
                      <a:gd name="T21" fmla="*/ 0 h 55"/>
                      <a:gd name="T22" fmla="*/ 29 w 84"/>
                      <a:gd name="T23" fmla="*/ 3 h 55"/>
                      <a:gd name="T24" fmla="*/ 25 w 84"/>
                      <a:gd name="T25" fmla="*/ 12 h 55"/>
                      <a:gd name="T26" fmla="*/ 15 w 84"/>
                      <a:gd name="T27" fmla="*/ 15 h 55"/>
                      <a:gd name="T28" fmla="*/ 13 w 84"/>
                      <a:gd name="T29" fmla="*/ 23 h 55"/>
                      <a:gd name="T30" fmla="*/ 6 w 84"/>
                      <a:gd name="T31" fmla="*/ 24 h 55"/>
                      <a:gd name="T32" fmla="*/ 0 w 84"/>
                      <a:gd name="T33" fmla="*/ 34 h 55"/>
                      <a:gd name="T34" fmla="*/ 8 w 84"/>
                      <a:gd name="T35" fmla="*/ 42 h 55"/>
                      <a:gd name="T36" fmla="*/ 4 w 84"/>
                      <a:gd name="T37" fmla="*/ 53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84" h="55">
                        <a:moveTo>
                          <a:pt x="4" y="53"/>
                        </a:moveTo>
                        <a:cubicBezTo>
                          <a:pt x="8" y="55"/>
                          <a:pt x="8" y="55"/>
                          <a:pt x="8" y="55"/>
                        </a:cubicBezTo>
                        <a:cubicBezTo>
                          <a:pt x="22" y="49"/>
                          <a:pt x="22" y="49"/>
                          <a:pt x="22" y="49"/>
                        </a:cubicBezTo>
                        <a:cubicBezTo>
                          <a:pt x="23" y="43"/>
                          <a:pt x="23" y="43"/>
                          <a:pt x="23" y="43"/>
                        </a:cubicBezTo>
                        <a:cubicBezTo>
                          <a:pt x="32" y="46"/>
                          <a:pt x="32" y="46"/>
                          <a:pt x="32" y="46"/>
                        </a:cubicBezTo>
                        <a:cubicBezTo>
                          <a:pt x="38" y="40"/>
                          <a:pt x="45" y="34"/>
                          <a:pt x="51" y="28"/>
                        </a:cubicBezTo>
                        <a:cubicBezTo>
                          <a:pt x="78" y="20"/>
                          <a:pt x="78" y="20"/>
                          <a:pt x="78" y="20"/>
                        </a:cubicBezTo>
                        <a:cubicBezTo>
                          <a:pt x="84" y="12"/>
                          <a:pt x="84" y="12"/>
                          <a:pt x="84" y="12"/>
                        </a:cubicBezTo>
                        <a:cubicBezTo>
                          <a:pt x="78" y="11"/>
                          <a:pt x="73" y="10"/>
                          <a:pt x="68" y="9"/>
                        </a:cubicBezTo>
                        <a:cubicBezTo>
                          <a:pt x="64" y="8"/>
                          <a:pt x="61" y="8"/>
                          <a:pt x="58" y="8"/>
                        </a:cubicBezTo>
                        <a:cubicBezTo>
                          <a:pt x="43" y="0"/>
                          <a:pt x="43" y="0"/>
                          <a:pt x="43" y="0"/>
                        </a:cubicBezTo>
                        <a:cubicBezTo>
                          <a:pt x="29" y="3"/>
                          <a:pt x="29" y="3"/>
                          <a:pt x="29" y="3"/>
                        </a:cubicBezTo>
                        <a:cubicBezTo>
                          <a:pt x="25" y="12"/>
                          <a:pt x="25" y="12"/>
                          <a:pt x="25" y="12"/>
                        </a:cubicBezTo>
                        <a:cubicBezTo>
                          <a:pt x="15" y="15"/>
                          <a:pt x="15" y="15"/>
                          <a:pt x="15" y="15"/>
                        </a:cubicBezTo>
                        <a:cubicBezTo>
                          <a:pt x="13" y="23"/>
                          <a:pt x="13" y="23"/>
                          <a:pt x="13" y="23"/>
                        </a:cubicBezTo>
                        <a:cubicBezTo>
                          <a:pt x="6" y="24"/>
                          <a:pt x="6" y="24"/>
                          <a:pt x="6" y="24"/>
                        </a:cubicBezTo>
                        <a:cubicBezTo>
                          <a:pt x="0" y="34"/>
                          <a:pt x="0" y="34"/>
                          <a:pt x="0" y="34"/>
                        </a:cubicBezTo>
                        <a:cubicBezTo>
                          <a:pt x="8" y="42"/>
                          <a:pt x="8" y="42"/>
                          <a:pt x="8" y="42"/>
                        </a:cubicBezTo>
                        <a:lnTo>
                          <a:pt x="4" y="53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4" name="Freeform 334">
                    <a:extLst>
                      <a:ext uri="{FF2B5EF4-FFF2-40B4-BE49-F238E27FC236}">
                        <a16:creationId xmlns:a16="http://schemas.microsoft.com/office/drawing/2014/main" id="{5EE85D0A-9E62-E82D-113D-5C28B4CB79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5612" y="1435100"/>
                    <a:ext cx="85725" cy="39687"/>
                  </a:xfrm>
                  <a:custGeom>
                    <a:avLst/>
                    <a:gdLst>
                      <a:gd name="T0" fmla="*/ 29 w 32"/>
                      <a:gd name="T1" fmla="*/ 8 h 15"/>
                      <a:gd name="T2" fmla="*/ 32 w 32"/>
                      <a:gd name="T3" fmla="*/ 3 h 15"/>
                      <a:gd name="T4" fmla="*/ 11 w 32"/>
                      <a:gd name="T5" fmla="*/ 0 h 15"/>
                      <a:gd name="T6" fmla="*/ 8 w 32"/>
                      <a:gd name="T7" fmla="*/ 3 h 15"/>
                      <a:gd name="T8" fmla="*/ 18 w 32"/>
                      <a:gd name="T9" fmla="*/ 5 h 15"/>
                      <a:gd name="T10" fmla="*/ 1 w 32"/>
                      <a:gd name="T11" fmla="*/ 8 h 15"/>
                      <a:gd name="T12" fmla="*/ 0 w 32"/>
                      <a:gd name="T13" fmla="*/ 11 h 15"/>
                      <a:gd name="T14" fmla="*/ 11 w 32"/>
                      <a:gd name="T15" fmla="*/ 15 h 15"/>
                      <a:gd name="T16" fmla="*/ 29 w 32"/>
                      <a:gd name="T17" fmla="*/ 8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2" h="15">
                        <a:moveTo>
                          <a:pt x="29" y="8"/>
                        </a:moveTo>
                        <a:cubicBezTo>
                          <a:pt x="32" y="3"/>
                          <a:pt x="32" y="3"/>
                          <a:pt x="32" y="3"/>
                        </a:cubicBezTo>
                        <a:cubicBezTo>
                          <a:pt x="26" y="2"/>
                          <a:pt x="18" y="1"/>
                          <a:pt x="11" y="0"/>
                        </a:cubicBezTo>
                        <a:cubicBezTo>
                          <a:pt x="8" y="3"/>
                          <a:pt x="8" y="3"/>
                          <a:pt x="8" y="3"/>
                        </a:cubicBezTo>
                        <a:cubicBezTo>
                          <a:pt x="18" y="5"/>
                          <a:pt x="18" y="5"/>
                          <a:pt x="18" y="5"/>
                        </a:cubicBezTo>
                        <a:cubicBezTo>
                          <a:pt x="12" y="6"/>
                          <a:pt x="7" y="7"/>
                          <a:pt x="1" y="8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11" y="15"/>
                          <a:pt x="11" y="15"/>
                          <a:pt x="11" y="15"/>
                        </a:cubicBezTo>
                        <a:lnTo>
                          <a:pt x="29" y="8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5" name="Freeform 335">
                    <a:extLst>
                      <a:ext uri="{FF2B5EF4-FFF2-40B4-BE49-F238E27FC236}">
                        <a16:creationId xmlns:a16="http://schemas.microsoft.com/office/drawing/2014/main" id="{A4F9AF02-900F-5A34-A0EF-53F458720A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22450" y="1517650"/>
                    <a:ext cx="120650" cy="80962"/>
                  </a:xfrm>
                  <a:custGeom>
                    <a:avLst/>
                    <a:gdLst>
                      <a:gd name="T0" fmla="*/ 14 w 76"/>
                      <a:gd name="T1" fmla="*/ 22 h 51"/>
                      <a:gd name="T2" fmla="*/ 10 w 76"/>
                      <a:gd name="T3" fmla="*/ 34 h 51"/>
                      <a:gd name="T4" fmla="*/ 20 w 76"/>
                      <a:gd name="T5" fmla="*/ 41 h 51"/>
                      <a:gd name="T6" fmla="*/ 37 w 76"/>
                      <a:gd name="T7" fmla="*/ 39 h 51"/>
                      <a:gd name="T8" fmla="*/ 39 w 76"/>
                      <a:gd name="T9" fmla="*/ 51 h 51"/>
                      <a:gd name="T10" fmla="*/ 63 w 76"/>
                      <a:gd name="T11" fmla="*/ 51 h 51"/>
                      <a:gd name="T12" fmla="*/ 64 w 76"/>
                      <a:gd name="T13" fmla="*/ 38 h 51"/>
                      <a:gd name="T14" fmla="*/ 76 w 76"/>
                      <a:gd name="T15" fmla="*/ 22 h 51"/>
                      <a:gd name="T16" fmla="*/ 73 w 76"/>
                      <a:gd name="T17" fmla="*/ 11 h 51"/>
                      <a:gd name="T18" fmla="*/ 53 w 76"/>
                      <a:gd name="T19" fmla="*/ 9 h 51"/>
                      <a:gd name="T20" fmla="*/ 59 w 76"/>
                      <a:gd name="T21" fmla="*/ 27 h 51"/>
                      <a:gd name="T22" fmla="*/ 49 w 76"/>
                      <a:gd name="T23" fmla="*/ 29 h 51"/>
                      <a:gd name="T24" fmla="*/ 37 w 76"/>
                      <a:gd name="T25" fmla="*/ 12 h 51"/>
                      <a:gd name="T26" fmla="*/ 29 w 76"/>
                      <a:gd name="T27" fmla="*/ 22 h 51"/>
                      <a:gd name="T28" fmla="*/ 15 w 76"/>
                      <a:gd name="T29" fmla="*/ 0 h 51"/>
                      <a:gd name="T30" fmla="*/ 0 w 76"/>
                      <a:gd name="T31" fmla="*/ 9 h 51"/>
                      <a:gd name="T32" fmla="*/ 7 w 76"/>
                      <a:gd name="T33" fmla="*/ 22 h 51"/>
                      <a:gd name="T34" fmla="*/ 14 w 76"/>
                      <a:gd name="T35" fmla="*/ 22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76" h="51">
                        <a:moveTo>
                          <a:pt x="14" y="22"/>
                        </a:moveTo>
                        <a:lnTo>
                          <a:pt x="10" y="34"/>
                        </a:lnTo>
                        <a:lnTo>
                          <a:pt x="20" y="41"/>
                        </a:lnTo>
                        <a:lnTo>
                          <a:pt x="37" y="39"/>
                        </a:lnTo>
                        <a:lnTo>
                          <a:pt x="39" y="51"/>
                        </a:lnTo>
                        <a:lnTo>
                          <a:pt x="63" y="51"/>
                        </a:lnTo>
                        <a:lnTo>
                          <a:pt x="64" y="38"/>
                        </a:lnTo>
                        <a:lnTo>
                          <a:pt x="76" y="22"/>
                        </a:lnTo>
                        <a:lnTo>
                          <a:pt x="73" y="11"/>
                        </a:lnTo>
                        <a:lnTo>
                          <a:pt x="53" y="9"/>
                        </a:lnTo>
                        <a:lnTo>
                          <a:pt x="59" y="27"/>
                        </a:lnTo>
                        <a:lnTo>
                          <a:pt x="49" y="29"/>
                        </a:lnTo>
                        <a:lnTo>
                          <a:pt x="37" y="12"/>
                        </a:lnTo>
                        <a:lnTo>
                          <a:pt x="29" y="22"/>
                        </a:lnTo>
                        <a:lnTo>
                          <a:pt x="15" y="0"/>
                        </a:lnTo>
                        <a:lnTo>
                          <a:pt x="0" y="9"/>
                        </a:lnTo>
                        <a:lnTo>
                          <a:pt x="7" y="22"/>
                        </a:lnTo>
                        <a:lnTo>
                          <a:pt x="14" y="22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6" name="Freeform 336">
                    <a:extLst>
                      <a:ext uri="{FF2B5EF4-FFF2-40B4-BE49-F238E27FC236}">
                        <a16:creationId xmlns:a16="http://schemas.microsoft.com/office/drawing/2014/main" id="{D3FA57CB-E16C-0011-4EF7-1D6AF4552D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82762" y="1630363"/>
                    <a:ext cx="133350" cy="111125"/>
                  </a:xfrm>
                  <a:custGeom>
                    <a:avLst/>
                    <a:gdLst>
                      <a:gd name="T0" fmla="*/ 5 w 50"/>
                      <a:gd name="T1" fmla="*/ 9 h 41"/>
                      <a:gd name="T2" fmla="*/ 0 w 50"/>
                      <a:gd name="T3" fmla="*/ 12 h 41"/>
                      <a:gd name="T4" fmla="*/ 5 w 50"/>
                      <a:gd name="T5" fmla="*/ 21 h 41"/>
                      <a:gd name="T6" fmla="*/ 5 w 50"/>
                      <a:gd name="T7" fmla="*/ 31 h 41"/>
                      <a:gd name="T8" fmla="*/ 11 w 50"/>
                      <a:gd name="T9" fmla="*/ 32 h 41"/>
                      <a:gd name="T10" fmla="*/ 16 w 50"/>
                      <a:gd name="T11" fmla="*/ 27 h 41"/>
                      <a:gd name="T12" fmla="*/ 26 w 50"/>
                      <a:gd name="T13" fmla="*/ 41 h 41"/>
                      <a:gd name="T14" fmla="*/ 48 w 50"/>
                      <a:gd name="T15" fmla="*/ 31 h 41"/>
                      <a:gd name="T16" fmla="*/ 50 w 50"/>
                      <a:gd name="T17" fmla="*/ 20 h 41"/>
                      <a:gd name="T18" fmla="*/ 44 w 50"/>
                      <a:gd name="T19" fmla="*/ 18 h 41"/>
                      <a:gd name="T20" fmla="*/ 38 w 50"/>
                      <a:gd name="T21" fmla="*/ 20 h 41"/>
                      <a:gd name="T22" fmla="*/ 40 w 50"/>
                      <a:gd name="T23" fmla="*/ 12 h 41"/>
                      <a:gd name="T24" fmla="*/ 48 w 50"/>
                      <a:gd name="T25" fmla="*/ 12 h 41"/>
                      <a:gd name="T26" fmla="*/ 47 w 50"/>
                      <a:gd name="T27" fmla="*/ 0 h 41"/>
                      <a:gd name="T28" fmla="*/ 22 w 50"/>
                      <a:gd name="T29" fmla="*/ 0 h 41"/>
                      <a:gd name="T30" fmla="*/ 16 w 50"/>
                      <a:gd name="T31" fmla="*/ 6 h 41"/>
                      <a:gd name="T32" fmla="*/ 22 w 50"/>
                      <a:gd name="T33" fmla="*/ 11 h 41"/>
                      <a:gd name="T34" fmla="*/ 22 w 50"/>
                      <a:gd name="T35" fmla="*/ 17 h 41"/>
                      <a:gd name="T36" fmla="*/ 12 w 50"/>
                      <a:gd name="T37" fmla="*/ 15 h 41"/>
                      <a:gd name="T38" fmla="*/ 10 w 50"/>
                      <a:gd name="T39" fmla="*/ 11 h 41"/>
                      <a:gd name="T40" fmla="*/ 5 w 50"/>
                      <a:gd name="T41" fmla="*/ 9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50" h="41">
                        <a:moveTo>
                          <a:pt x="5" y="9"/>
                        </a:move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5" y="21"/>
                          <a:pt x="5" y="21"/>
                          <a:pt x="5" y="21"/>
                        </a:cubicBezTo>
                        <a:cubicBezTo>
                          <a:pt x="5" y="31"/>
                          <a:pt x="5" y="31"/>
                          <a:pt x="5" y="31"/>
                        </a:cubicBezTo>
                        <a:cubicBezTo>
                          <a:pt x="11" y="32"/>
                          <a:pt x="11" y="32"/>
                          <a:pt x="11" y="32"/>
                        </a:cubicBezTo>
                        <a:cubicBezTo>
                          <a:pt x="16" y="27"/>
                          <a:pt x="16" y="27"/>
                          <a:pt x="16" y="27"/>
                        </a:cubicBezTo>
                        <a:cubicBezTo>
                          <a:pt x="26" y="41"/>
                          <a:pt x="26" y="41"/>
                          <a:pt x="26" y="41"/>
                        </a:cubicBezTo>
                        <a:cubicBezTo>
                          <a:pt x="33" y="38"/>
                          <a:pt x="40" y="34"/>
                          <a:pt x="48" y="31"/>
                        </a:cubicBezTo>
                        <a:cubicBezTo>
                          <a:pt x="50" y="20"/>
                          <a:pt x="50" y="20"/>
                          <a:pt x="50" y="20"/>
                        </a:cubicBezTo>
                        <a:cubicBezTo>
                          <a:pt x="44" y="18"/>
                          <a:pt x="44" y="18"/>
                          <a:pt x="44" y="18"/>
                        </a:cubicBezTo>
                        <a:cubicBezTo>
                          <a:pt x="38" y="20"/>
                          <a:pt x="38" y="20"/>
                          <a:pt x="38" y="20"/>
                        </a:cubicBezTo>
                        <a:cubicBezTo>
                          <a:pt x="40" y="12"/>
                          <a:pt x="40" y="12"/>
                          <a:pt x="40" y="12"/>
                        </a:cubicBezTo>
                        <a:cubicBezTo>
                          <a:pt x="48" y="12"/>
                          <a:pt x="48" y="12"/>
                          <a:pt x="48" y="12"/>
                        </a:cubicBezTo>
                        <a:cubicBezTo>
                          <a:pt x="47" y="0"/>
                          <a:pt x="47" y="0"/>
                          <a:pt x="47" y="0"/>
                        </a:cubicBezTo>
                        <a:cubicBezTo>
                          <a:pt x="39" y="0"/>
                          <a:pt x="31" y="0"/>
                          <a:pt x="22" y="0"/>
                        </a:cubicBezTo>
                        <a:cubicBezTo>
                          <a:pt x="16" y="6"/>
                          <a:pt x="16" y="6"/>
                          <a:pt x="16" y="6"/>
                        </a:cubicBezTo>
                        <a:cubicBezTo>
                          <a:pt x="22" y="11"/>
                          <a:pt x="22" y="11"/>
                          <a:pt x="22" y="11"/>
                        </a:cubicBezTo>
                        <a:cubicBezTo>
                          <a:pt x="22" y="17"/>
                          <a:pt x="22" y="17"/>
                          <a:pt x="22" y="17"/>
                        </a:cubicBezTo>
                        <a:cubicBezTo>
                          <a:pt x="12" y="15"/>
                          <a:pt x="12" y="15"/>
                          <a:pt x="12" y="15"/>
                        </a:cubicBezTo>
                        <a:cubicBezTo>
                          <a:pt x="10" y="11"/>
                          <a:pt x="10" y="11"/>
                          <a:pt x="10" y="11"/>
                        </a:cubicBezTo>
                        <a:lnTo>
                          <a:pt x="5" y="9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7" name="Freeform 337">
                    <a:extLst>
                      <a:ext uri="{FF2B5EF4-FFF2-40B4-BE49-F238E27FC236}">
                        <a16:creationId xmlns:a16="http://schemas.microsoft.com/office/drawing/2014/main" id="{22B56B90-FF78-712C-7166-557E2955C0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14512" y="1770063"/>
                    <a:ext cx="101600" cy="84137"/>
                  </a:xfrm>
                  <a:custGeom>
                    <a:avLst/>
                    <a:gdLst>
                      <a:gd name="T0" fmla="*/ 32 w 64"/>
                      <a:gd name="T1" fmla="*/ 2 h 53"/>
                      <a:gd name="T2" fmla="*/ 0 w 64"/>
                      <a:gd name="T3" fmla="*/ 34 h 53"/>
                      <a:gd name="T4" fmla="*/ 3 w 64"/>
                      <a:gd name="T5" fmla="*/ 39 h 53"/>
                      <a:gd name="T6" fmla="*/ 17 w 64"/>
                      <a:gd name="T7" fmla="*/ 39 h 53"/>
                      <a:gd name="T8" fmla="*/ 27 w 64"/>
                      <a:gd name="T9" fmla="*/ 51 h 53"/>
                      <a:gd name="T10" fmla="*/ 46 w 64"/>
                      <a:gd name="T11" fmla="*/ 53 h 53"/>
                      <a:gd name="T12" fmla="*/ 64 w 64"/>
                      <a:gd name="T13" fmla="*/ 36 h 53"/>
                      <a:gd name="T14" fmla="*/ 51 w 64"/>
                      <a:gd name="T15" fmla="*/ 17 h 53"/>
                      <a:gd name="T16" fmla="*/ 42 w 64"/>
                      <a:gd name="T17" fmla="*/ 19 h 53"/>
                      <a:gd name="T18" fmla="*/ 37 w 64"/>
                      <a:gd name="T19" fmla="*/ 0 h 53"/>
                      <a:gd name="T20" fmla="*/ 32 w 64"/>
                      <a:gd name="T21" fmla="*/ 2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4" h="53">
                        <a:moveTo>
                          <a:pt x="32" y="2"/>
                        </a:moveTo>
                        <a:lnTo>
                          <a:pt x="0" y="34"/>
                        </a:lnTo>
                        <a:lnTo>
                          <a:pt x="3" y="39"/>
                        </a:lnTo>
                        <a:lnTo>
                          <a:pt x="17" y="39"/>
                        </a:lnTo>
                        <a:lnTo>
                          <a:pt x="27" y="51"/>
                        </a:lnTo>
                        <a:lnTo>
                          <a:pt x="46" y="53"/>
                        </a:lnTo>
                        <a:lnTo>
                          <a:pt x="64" y="36"/>
                        </a:lnTo>
                        <a:lnTo>
                          <a:pt x="51" y="17"/>
                        </a:lnTo>
                        <a:lnTo>
                          <a:pt x="42" y="19"/>
                        </a:lnTo>
                        <a:lnTo>
                          <a:pt x="37" y="0"/>
                        </a:lnTo>
                        <a:lnTo>
                          <a:pt x="32" y="2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8" name="Freeform 338">
                    <a:extLst>
                      <a:ext uri="{FF2B5EF4-FFF2-40B4-BE49-F238E27FC236}">
                        <a16:creationId xmlns:a16="http://schemas.microsoft.com/office/drawing/2014/main" id="{F625EB6D-8609-6D52-CC45-721878608C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14625" y="2659063"/>
                    <a:ext cx="31750" cy="42862"/>
                  </a:xfrm>
                  <a:custGeom>
                    <a:avLst/>
                    <a:gdLst>
                      <a:gd name="T0" fmla="*/ 10 w 12"/>
                      <a:gd name="T1" fmla="*/ 0 h 16"/>
                      <a:gd name="T2" fmla="*/ 6 w 12"/>
                      <a:gd name="T3" fmla="*/ 2 h 16"/>
                      <a:gd name="T4" fmla="*/ 0 w 12"/>
                      <a:gd name="T5" fmla="*/ 11 h 16"/>
                      <a:gd name="T6" fmla="*/ 2 w 12"/>
                      <a:gd name="T7" fmla="*/ 15 h 16"/>
                      <a:gd name="T8" fmla="*/ 5 w 12"/>
                      <a:gd name="T9" fmla="*/ 16 h 16"/>
                      <a:gd name="T10" fmla="*/ 8 w 12"/>
                      <a:gd name="T11" fmla="*/ 12 h 16"/>
                      <a:gd name="T12" fmla="*/ 8 w 12"/>
                      <a:gd name="T13" fmla="*/ 8 h 16"/>
                      <a:gd name="T14" fmla="*/ 12 w 12"/>
                      <a:gd name="T15" fmla="*/ 2 h 16"/>
                      <a:gd name="T16" fmla="*/ 10 w 12"/>
                      <a:gd name="T17" fmla="*/ 0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2" h="16">
                        <a:moveTo>
                          <a:pt x="10" y="0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4" y="5"/>
                          <a:pt x="2" y="8"/>
                          <a:pt x="0" y="11"/>
                        </a:cubicBezTo>
                        <a:cubicBezTo>
                          <a:pt x="2" y="15"/>
                          <a:pt x="2" y="15"/>
                          <a:pt x="2" y="15"/>
                        </a:cubicBezTo>
                        <a:cubicBezTo>
                          <a:pt x="5" y="16"/>
                          <a:pt x="5" y="16"/>
                          <a:pt x="5" y="16"/>
                        </a:cubicBezTo>
                        <a:cubicBezTo>
                          <a:pt x="8" y="12"/>
                          <a:pt x="8" y="12"/>
                          <a:pt x="8" y="12"/>
                        </a:cubicBezTo>
                        <a:cubicBezTo>
                          <a:pt x="8" y="8"/>
                          <a:pt x="8" y="8"/>
                          <a:pt x="8" y="8"/>
                        </a:cubicBezTo>
                        <a:cubicBezTo>
                          <a:pt x="12" y="2"/>
                          <a:pt x="12" y="2"/>
                          <a:pt x="12" y="2"/>
                        </a:cubicBezTo>
                        <a:lnTo>
                          <a:pt x="10" y="0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9" name="Freeform 339">
                    <a:extLst>
                      <a:ext uri="{FF2B5EF4-FFF2-40B4-BE49-F238E27FC236}">
                        <a16:creationId xmlns:a16="http://schemas.microsoft.com/office/drawing/2014/main" id="{9FB74B7E-E8AB-0546-92E6-F90584A171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38437" y="2681288"/>
                    <a:ext cx="12700" cy="28575"/>
                  </a:xfrm>
                  <a:custGeom>
                    <a:avLst/>
                    <a:gdLst>
                      <a:gd name="T0" fmla="*/ 3 w 8"/>
                      <a:gd name="T1" fmla="*/ 5 h 18"/>
                      <a:gd name="T2" fmla="*/ 0 w 8"/>
                      <a:gd name="T3" fmla="*/ 13 h 18"/>
                      <a:gd name="T4" fmla="*/ 3 w 8"/>
                      <a:gd name="T5" fmla="*/ 18 h 18"/>
                      <a:gd name="T6" fmla="*/ 8 w 8"/>
                      <a:gd name="T7" fmla="*/ 7 h 18"/>
                      <a:gd name="T8" fmla="*/ 7 w 8"/>
                      <a:gd name="T9" fmla="*/ 0 h 18"/>
                      <a:gd name="T10" fmla="*/ 3 w 8"/>
                      <a:gd name="T11" fmla="*/ 5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" h="18">
                        <a:moveTo>
                          <a:pt x="3" y="5"/>
                        </a:moveTo>
                        <a:lnTo>
                          <a:pt x="0" y="13"/>
                        </a:lnTo>
                        <a:lnTo>
                          <a:pt x="3" y="18"/>
                        </a:lnTo>
                        <a:lnTo>
                          <a:pt x="8" y="7"/>
                        </a:lnTo>
                        <a:lnTo>
                          <a:pt x="7" y="0"/>
                        </a:lnTo>
                        <a:lnTo>
                          <a:pt x="3" y="5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lumMod val="85000"/>
                    </a:sysClr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0" name="Freeform 340">
                    <a:extLst>
                      <a:ext uri="{FF2B5EF4-FFF2-40B4-BE49-F238E27FC236}">
                        <a16:creationId xmlns:a16="http://schemas.microsoft.com/office/drawing/2014/main" id="{7E23A7F7-14B2-6086-09E9-7268070DC9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55887" y="2657475"/>
                    <a:ext cx="47625" cy="39687"/>
                  </a:xfrm>
                  <a:custGeom>
                    <a:avLst/>
                    <a:gdLst>
                      <a:gd name="T0" fmla="*/ 16 w 30"/>
                      <a:gd name="T1" fmla="*/ 13 h 25"/>
                      <a:gd name="T2" fmla="*/ 11 w 30"/>
                      <a:gd name="T3" fmla="*/ 11 h 25"/>
                      <a:gd name="T4" fmla="*/ 8 w 30"/>
                      <a:gd name="T5" fmla="*/ 1 h 25"/>
                      <a:gd name="T6" fmla="*/ 3 w 30"/>
                      <a:gd name="T7" fmla="*/ 0 h 25"/>
                      <a:gd name="T8" fmla="*/ 0 w 30"/>
                      <a:gd name="T9" fmla="*/ 8 h 25"/>
                      <a:gd name="T10" fmla="*/ 5 w 30"/>
                      <a:gd name="T11" fmla="*/ 18 h 25"/>
                      <a:gd name="T12" fmla="*/ 13 w 30"/>
                      <a:gd name="T13" fmla="*/ 18 h 25"/>
                      <a:gd name="T14" fmla="*/ 15 w 30"/>
                      <a:gd name="T15" fmla="*/ 25 h 25"/>
                      <a:gd name="T16" fmla="*/ 20 w 30"/>
                      <a:gd name="T17" fmla="*/ 25 h 25"/>
                      <a:gd name="T18" fmla="*/ 30 w 30"/>
                      <a:gd name="T19" fmla="*/ 13 h 25"/>
                      <a:gd name="T20" fmla="*/ 25 w 30"/>
                      <a:gd name="T21" fmla="*/ 10 h 25"/>
                      <a:gd name="T22" fmla="*/ 16 w 30"/>
                      <a:gd name="T23" fmla="*/ 13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0" h="25">
                        <a:moveTo>
                          <a:pt x="16" y="13"/>
                        </a:moveTo>
                        <a:lnTo>
                          <a:pt x="11" y="11"/>
                        </a:lnTo>
                        <a:lnTo>
                          <a:pt x="8" y="1"/>
                        </a:lnTo>
                        <a:lnTo>
                          <a:pt x="3" y="0"/>
                        </a:lnTo>
                        <a:lnTo>
                          <a:pt x="0" y="8"/>
                        </a:lnTo>
                        <a:lnTo>
                          <a:pt x="5" y="18"/>
                        </a:lnTo>
                        <a:lnTo>
                          <a:pt x="13" y="18"/>
                        </a:lnTo>
                        <a:lnTo>
                          <a:pt x="15" y="25"/>
                        </a:lnTo>
                        <a:lnTo>
                          <a:pt x="20" y="25"/>
                        </a:lnTo>
                        <a:lnTo>
                          <a:pt x="30" y="13"/>
                        </a:lnTo>
                        <a:lnTo>
                          <a:pt x="25" y="10"/>
                        </a:lnTo>
                        <a:lnTo>
                          <a:pt x="16" y="13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lumMod val="85000"/>
                    </a:sysClr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1" name="Freeform 341">
                    <a:extLst>
                      <a:ext uri="{FF2B5EF4-FFF2-40B4-BE49-F238E27FC236}">
                        <a16:creationId xmlns:a16="http://schemas.microsoft.com/office/drawing/2014/main" id="{F24B65EE-0241-809D-F17F-C3072BEFD7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68600" y="2479675"/>
                    <a:ext cx="160337" cy="195262"/>
                  </a:xfrm>
                  <a:custGeom>
                    <a:avLst/>
                    <a:gdLst>
                      <a:gd name="T0" fmla="*/ 56 w 60"/>
                      <a:gd name="T1" fmla="*/ 61 h 73"/>
                      <a:gd name="T2" fmla="*/ 56 w 60"/>
                      <a:gd name="T3" fmla="*/ 56 h 73"/>
                      <a:gd name="T4" fmla="*/ 50 w 60"/>
                      <a:gd name="T5" fmla="*/ 60 h 73"/>
                      <a:gd name="T6" fmla="*/ 48 w 60"/>
                      <a:gd name="T7" fmla="*/ 53 h 73"/>
                      <a:gd name="T8" fmla="*/ 56 w 60"/>
                      <a:gd name="T9" fmla="*/ 43 h 73"/>
                      <a:gd name="T10" fmla="*/ 54 w 60"/>
                      <a:gd name="T11" fmla="*/ 43 h 73"/>
                      <a:gd name="T12" fmla="*/ 48 w 60"/>
                      <a:gd name="T13" fmla="*/ 46 h 73"/>
                      <a:gd name="T14" fmla="*/ 47 w 60"/>
                      <a:gd name="T15" fmla="*/ 42 h 73"/>
                      <a:gd name="T16" fmla="*/ 49 w 60"/>
                      <a:gd name="T17" fmla="*/ 37 h 73"/>
                      <a:gd name="T18" fmla="*/ 48 w 60"/>
                      <a:gd name="T19" fmla="*/ 36 h 73"/>
                      <a:gd name="T20" fmla="*/ 37 w 60"/>
                      <a:gd name="T21" fmla="*/ 39 h 73"/>
                      <a:gd name="T22" fmla="*/ 32 w 60"/>
                      <a:gd name="T23" fmla="*/ 35 h 73"/>
                      <a:gd name="T24" fmla="*/ 35 w 60"/>
                      <a:gd name="T25" fmla="*/ 29 h 73"/>
                      <a:gd name="T26" fmla="*/ 31 w 60"/>
                      <a:gd name="T27" fmla="*/ 28 h 73"/>
                      <a:gd name="T28" fmla="*/ 23 w 60"/>
                      <a:gd name="T29" fmla="*/ 34 h 73"/>
                      <a:gd name="T30" fmla="*/ 23 w 60"/>
                      <a:gd name="T31" fmla="*/ 30 h 73"/>
                      <a:gd name="T32" fmla="*/ 30 w 60"/>
                      <a:gd name="T33" fmla="*/ 16 h 73"/>
                      <a:gd name="T34" fmla="*/ 33 w 60"/>
                      <a:gd name="T35" fmla="*/ 13 h 73"/>
                      <a:gd name="T36" fmla="*/ 32 w 60"/>
                      <a:gd name="T37" fmla="*/ 9 h 73"/>
                      <a:gd name="T38" fmla="*/ 37 w 60"/>
                      <a:gd name="T39" fmla="*/ 7 h 73"/>
                      <a:gd name="T40" fmla="*/ 37 w 60"/>
                      <a:gd name="T41" fmla="*/ 0 h 73"/>
                      <a:gd name="T42" fmla="*/ 29 w 60"/>
                      <a:gd name="T43" fmla="*/ 5 h 73"/>
                      <a:gd name="T44" fmla="*/ 14 w 60"/>
                      <a:gd name="T45" fmla="*/ 31 h 73"/>
                      <a:gd name="T46" fmla="*/ 5 w 60"/>
                      <a:gd name="T47" fmla="*/ 45 h 73"/>
                      <a:gd name="T48" fmla="*/ 5 w 60"/>
                      <a:gd name="T49" fmla="*/ 47 h 73"/>
                      <a:gd name="T50" fmla="*/ 9 w 60"/>
                      <a:gd name="T51" fmla="*/ 50 h 73"/>
                      <a:gd name="T52" fmla="*/ 5 w 60"/>
                      <a:gd name="T53" fmla="*/ 53 h 73"/>
                      <a:gd name="T54" fmla="*/ 0 w 60"/>
                      <a:gd name="T55" fmla="*/ 61 h 73"/>
                      <a:gd name="T56" fmla="*/ 2 w 60"/>
                      <a:gd name="T57" fmla="*/ 65 h 73"/>
                      <a:gd name="T58" fmla="*/ 10 w 60"/>
                      <a:gd name="T59" fmla="*/ 59 h 73"/>
                      <a:gd name="T60" fmla="*/ 19 w 60"/>
                      <a:gd name="T61" fmla="*/ 59 h 73"/>
                      <a:gd name="T62" fmla="*/ 24 w 60"/>
                      <a:gd name="T63" fmla="*/ 61 h 73"/>
                      <a:gd name="T64" fmla="*/ 29 w 60"/>
                      <a:gd name="T65" fmla="*/ 59 h 73"/>
                      <a:gd name="T66" fmla="*/ 30 w 60"/>
                      <a:gd name="T67" fmla="*/ 61 h 73"/>
                      <a:gd name="T68" fmla="*/ 37 w 60"/>
                      <a:gd name="T69" fmla="*/ 59 h 73"/>
                      <a:gd name="T70" fmla="*/ 37 w 60"/>
                      <a:gd name="T71" fmla="*/ 62 h 73"/>
                      <a:gd name="T72" fmla="*/ 28 w 60"/>
                      <a:gd name="T73" fmla="*/ 69 h 73"/>
                      <a:gd name="T74" fmla="*/ 30 w 60"/>
                      <a:gd name="T75" fmla="*/ 70 h 73"/>
                      <a:gd name="T76" fmla="*/ 39 w 60"/>
                      <a:gd name="T77" fmla="*/ 66 h 73"/>
                      <a:gd name="T78" fmla="*/ 44 w 60"/>
                      <a:gd name="T79" fmla="*/ 58 h 73"/>
                      <a:gd name="T80" fmla="*/ 46 w 60"/>
                      <a:gd name="T81" fmla="*/ 62 h 73"/>
                      <a:gd name="T82" fmla="*/ 45 w 60"/>
                      <a:gd name="T83" fmla="*/ 69 h 73"/>
                      <a:gd name="T84" fmla="*/ 46 w 60"/>
                      <a:gd name="T85" fmla="*/ 71 h 73"/>
                      <a:gd name="T86" fmla="*/ 50 w 60"/>
                      <a:gd name="T87" fmla="*/ 67 h 73"/>
                      <a:gd name="T88" fmla="*/ 51 w 60"/>
                      <a:gd name="T89" fmla="*/ 73 h 73"/>
                      <a:gd name="T90" fmla="*/ 57 w 60"/>
                      <a:gd name="T91" fmla="*/ 70 h 73"/>
                      <a:gd name="T92" fmla="*/ 60 w 60"/>
                      <a:gd name="T93" fmla="*/ 63 h 73"/>
                      <a:gd name="T94" fmla="*/ 59 w 60"/>
                      <a:gd name="T95" fmla="*/ 61 h 73"/>
                      <a:gd name="T96" fmla="*/ 56 w 60"/>
                      <a:gd name="T97" fmla="*/ 61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60" h="73">
                        <a:moveTo>
                          <a:pt x="56" y="61"/>
                        </a:moveTo>
                        <a:cubicBezTo>
                          <a:pt x="56" y="56"/>
                          <a:pt x="56" y="56"/>
                          <a:pt x="56" y="56"/>
                        </a:cubicBezTo>
                        <a:cubicBezTo>
                          <a:pt x="50" y="60"/>
                          <a:pt x="50" y="60"/>
                          <a:pt x="50" y="60"/>
                        </a:cubicBezTo>
                        <a:cubicBezTo>
                          <a:pt x="48" y="53"/>
                          <a:pt x="48" y="53"/>
                          <a:pt x="48" y="53"/>
                        </a:cubicBezTo>
                        <a:cubicBezTo>
                          <a:pt x="56" y="43"/>
                          <a:pt x="56" y="43"/>
                          <a:pt x="56" y="43"/>
                        </a:cubicBezTo>
                        <a:cubicBezTo>
                          <a:pt x="54" y="43"/>
                          <a:pt x="54" y="43"/>
                          <a:pt x="54" y="43"/>
                        </a:cubicBezTo>
                        <a:cubicBezTo>
                          <a:pt x="48" y="46"/>
                          <a:pt x="48" y="46"/>
                          <a:pt x="48" y="46"/>
                        </a:cubicBezTo>
                        <a:cubicBezTo>
                          <a:pt x="47" y="42"/>
                          <a:pt x="47" y="42"/>
                          <a:pt x="47" y="42"/>
                        </a:cubicBezTo>
                        <a:cubicBezTo>
                          <a:pt x="49" y="37"/>
                          <a:pt x="49" y="37"/>
                          <a:pt x="49" y="37"/>
                        </a:cubicBezTo>
                        <a:cubicBezTo>
                          <a:pt x="48" y="36"/>
                          <a:pt x="48" y="36"/>
                          <a:pt x="48" y="36"/>
                        </a:cubicBezTo>
                        <a:cubicBezTo>
                          <a:pt x="37" y="39"/>
                          <a:pt x="37" y="39"/>
                          <a:pt x="37" y="39"/>
                        </a:cubicBezTo>
                        <a:cubicBezTo>
                          <a:pt x="32" y="35"/>
                          <a:pt x="32" y="35"/>
                          <a:pt x="32" y="35"/>
                        </a:cubicBezTo>
                        <a:cubicBezTo>
                          <a:pt x="35" y="29"/>
                          <a:pt x="35" y="29"/>
                          <a:pt x="35" y="29"/>
                        </a:cubicBezTo>
                        <a:cubicBezTo>
                          <a:pt x="31" y="28"/>
                          <a:pt x="31" y="28"/>
                          <a:pt x="31" y="28"/>
                        </a:cubicBezTo>
                        <a:cubicBezTo>
                          <a:pt x="23" y="34"/>
                          <a:pt x="23" y="34"/>
                          <a:pt x="23" y="34"/>
                        </a:cubicBezTo>
                        <a:cubicBezTo>
                          <a:pt x="23" y="30"/>
                          <a:pt x="23" y="30"/>
                          <a:pt x="23" y="30"/>
                        </a:cubicBezTo>
                        <a:cubicBezTo>
                          <a:pt x="30" y="16"/>
                          <a:pt x="30" y="16"/>
                          <a:pt x="30" y="16"/>
                        </a:cubicBezTo>
                        <a:cubicBezTo>
                          <a:pt x="33" y="13"/>
                          <a:pt x="33" y="13"/>
                          <a:pt x="33" y="13"/>
                        </a:cubicBezTo>
                        <a:cubicBezTo>
                          <a:pt x="32" y="9"/>
                          <a:pt x="32" y="9"/>
                          <a:pt x="32" y="9"/>
                        </a:cubicBezTo>
                        <a:cubicBezTo>
                          <a:pt x="37" y="7"/>
                          <a:pt x="37" y="7"/>
                          <a:pt x="37" y="7"/>
                        </a:cubicBezTo>
                        <a:cubicBezTo>
                          <a:pt x="37" y="0"/>
                          <a:pt x="37" y="0"/>
                          <a:pt x="37" y="0"/>
                        </a:cubicBezTo>
                        <a:cubicBezTo>
                          <a:pt x="29" y="5"/>
                          <a:pt x="29" y="5"/>
                          <a:pt x="29" y="5"/>
                        </a:cubicBezTo>
                        <a:cubicBezTo>
                          <a:pt x="20" y="22"/>
                          <a:pt x="14" y="31"/>
                          <a:pt x="14" y="31"/>
                        </a:cubicBezTo>
                        <a:cubicBezTo>
                          <a:pt x="13" y="32"/>
                          <a:pt x="10" y="37"/>
                          <a:pt x="5" y="45"/>
                        </a:cubicBezTo>
                        <a:cubicBezTo>
                          <a:pt x="5" y="47"/>
                          <a:pt x="5" y="47"/>
                          <a:pt x="5" y="47"/>
                        </a:cubicBezTo>
                        <a:cubicBezTo>
                          <a:pt x="9" y="50"/>
                          <a:pt x="9" y="50"/>
                          <a:pt x="9" y="50"/>
                        </a:cubicBezTo>
                        <a:cubicBezTo>
                          <a:pt x="5" y="53"/>
                          <a:pt x="5" y="53"/>
                          <a:pt x="5" y="53"/>
                        </a:cubicBezTo>
                        <a:cubicBezTo>
                          <a:pt x="0" y="61"/>
                          <a:pt x="0" y="61"/>
                          <a:pt x="0" y="61"/>
                        </a:cubicBezTo>
                        <a:cubicBezTo>
                          <a:pt x="2" y="65"/>
                          <a:pt x="2" y="65"/>
                          <a:pt x="2" y="65"/>
                        </a:cubicBezTo>
                        <a:cubicBezTo>
                          <a:pt x="10" y="59"/>
                          <a:pt x="10" y="59"/>
                          <a:pt x="10" y="59"/>
                        </a:cubicBezTo>
                        <a:cubicBezTo>
                          <a:pt x="19" y="59"/>
                          <a:pt x="19" y="59"/>
                          <a:pt x="19" y="59"/>
                        </a:cubicBezTo>
                        <a:cubicBezTo>
                          <a:pt x="24" y="61"/>
                          <a:pt x="24" y="61"/>
                          <a:pt x="24" y="61"/>
                        </a:cubicBezTo>
                        <a:cubicBezTo>
                          <a:pt x="29" y="59"/>
                          <a:pt x="29" y="59"/>
                          <a:pt x="29" y="59"/>
                        </a:cubicBezTo>
                        <a:cubicBezTo>
                          <a:pt x="30" y="61"/>
                          <a:pt x="30" y="61"/>
                          <a:pt x="30" y="61"/>
                        </a:cubicBezTo>
                        <a:cubicBezTo>
                          <a:pt x="37" y="59"/>
                          <a:pt x="37" y="59"/>
                          <a:pt x="37" y="59"/>
                        </a:cubicBezTo>
                        <a:cubicBezTo>
                          <a:pt x="37" y="62"/>
                          <a:pt x="37" y="62"/>
                          <a:pt x="37" y="62"/>
                        </a:cubicBezTo>
                        <a:cubicBezTo>
                          <a:pt x="28" y="69"/>
                          <a:pt x="28" y="69"/>
                          <a:pt x="28" y="69"/>
                        </a:cubicBezTo>
                        <a:cubicBezTo>
                          <a:pt x="30" y="70"/>
                          <a:pt x="30" y="70"/>
                          <a:pt x="30" y="70"/>
                        </a:cubicBezTo>
                        <a:cubicBezTo>
                          <a:pt x="39" y="66"/>
                          <a:pt x="39" y="66"/>
                          <a:pt x="39" y="66"/>
                        </a:cubicBezTo>
                        <a:cubicBezTo>
                          <a:pt x="44" y="58"/>
                          <a:pt x="44" y="58"/>
                          <a:pt x="44" y="58"/>
                        </a:cubicBezTo>
                        <a:cubicBezTo>
                          <a:pt x="46" y="62"/>
                          <a:pt x="46" y="62"/>
                          <a:pt x="46" y="62"/>
                        </a:cubicBezTo>
                        <a:cubicBezTo>
                          <a:pt x="45" y="69"/>
                          <a:pt x="45" y="69"/>
                          <a:pt x="45" y="69"/>
                        </a:cubicBezTo>
                        <a:cubicBezTo>
                          <a:pt x="46" y="71"/>
                          <a:pt x="46" y="71"/>
                          <a:pt x="46" y="71"/>
                        </a:cubicBezTo>
                        <a:cubicBezTo>
                          <a:pt x="50" y="67"/>
                          <a:pt x="50" y="67"/>
                          <a:pt x="50" y="67"/>
                        </a:cubicBezTo>
                        <a:cubicBezTo>
                          <a:pt x="51" y="73"/>
                          <a:pt x="51" y="73"/>
                          <a:pt x="51" y="73"/>
                        </a:cubicBezTo>
                        <a:cubicBezTo>
                          <a:pt x="57" y="70"/>
                          <a:pt x="57" y="70"/>
                          <a:pt x="57" y="70"/>
                        </a:cubicBezTo>
                        <a:cubicBezTo>
                          <a:pt x="60" y="63"/>
                          <a:pt x="60" y="63"/>
                          <a:pt x="60" y="63"/>
                        </a:cubicBezTo>
                        <a:cubicBezTo>
                          <a:pt x="59" y="61"/>
                          <a:pt x="59" y="61"/>
                          <a:pt x="59" y="61"/>
                        </a:cubicBezTo>
                        <a:lnTo>
                          <a:pt x="56" y="61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2" name="Freeform 342">
                    <a:extLst>
                      <a:ext uri="{FF2B5EF4-FFF2-40B4-BE49-F238E27FC236}">
                        <a16:creationId xmlns:a16="http://schemas.microsoft.com/office/drawing/2014/main" id="{8ACF4601-D804-0182-4FED-C2E37BE14B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49537" y="2557463"/>
                    <a:ext cx="65087" cy="31750"/>
                  </a:xfrm>
                  <a:custGeom>
                    <a:avLst/>
                    <a:gdLst>
                      <a:gd name="T0" fmla="*/ 21 w 24"/>
                      <a:gd name="T1" fmla="*/ 8 h 12"/>
                      <a:gd name="T2" fmla="*/ 18 w 24"/>
                      <a:gd name="T3" fmla="*/ 6 h 12"/>
                      <a:gd name="T4" fmla="*/ 10 w 24"/>
                      <a:gd name="T5" fmla="*/ 0 h 12"/>
                      <a:gd name="T6" fmla="*/ 2 w 24"/>
                      <a:gd name="T7" fmla="*/ 0 h 12"/>
                      <a:gd name="T8" fmla="*/ 0 w 24"/>
                      <a:gd name="T9" fmla="*/ 0 h 12"/>
                      <a:gd name="T10" fmla="*/ 12 w 24"/>
                      <a:gd name="T11" fmla="*/ 10 h 12"/>
                      <a:gd name="T12" fmla="*/ 18 w 24"/>
                      <a:gd name="T13" fmla="*/ 12 h 12"/>
                      <a:gd name="T14" fmla="*/ 24 w 24"/>
                      <a:gd name="T15" fmla="*/ 9 h 12"/>
                      <a:gd name="T16" fmla="*/ 21 w 24"/>
                      <a:gd name="T17" fmla="*/ 8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4" h="12">
                        <a:moveTo>
                          <a:pt x="21" y="8"/>
                        </a:moveTo>
                        <a:cubicBezTo>
                          <a:pt x="20" y="7"/>
                          <a:pt x="18" y="6"/>
                          <a:pt x="18" y="6"/>
                        </a:cubicBezTo>
                        <a:cubicBezTo>
                          <a:pt x="15" y="4"/>
                          <a:pt x="12" y="2"/>
                          <a:pt x="10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" y="4"/>
                          <a:pt x="8" y="8"/>
                          <a:pt x="12" y="10"/>
                        </a:cubicBezTo>
                        <a:cubicBezTo>
                          <a:pt x="13" y="11"/>
                          <a:pt x="15" y="12"/>
                          <a:pt x="18" y="12"/>
                        </a:cubicBezTo>
                        <a:cubicBezTo>
                          <a:pt x="24" y="9"/>
                          <a:pt x="24" y="9"/>
                          <a:pt x="24" y="9"/>
                        </a:cubicBezTo>
                        <a:lnTo>
                          <a:pt x="21" y="8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3" name="Freeform 343">
                    <a:extLst>
                      <a:ext uri="{FF2B5EF4-FFF2-40B4-BE49-F238E27FC236}">
                        <a16:creationId xmlns:a16="http://schemas.microsoft.com/office/drawing/2014/main" id="{C1C33B4F-B802-D17A-C143-5AD1DC5731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05025" y="1308100"/>
                    <a:ext cx="357187" cy="239712"/>
                  </a:xfrm>
                  <a:custGeom>
                    <a:avLst/>
                    <a:gdLst>
                      <a:gd name="T0" fmla="*/ 36 w 133"/>
                      <a:gd name="T1" fmla="*/ 30 h 89"/>
                      <a:gd name="T2" fmla="*/ 45 w 133"/>
                      <a:gd name="T3" fmla="*/ 29 h 89"/>
                      <a:gd name="T4" fmla="*/ 67 w 133"/>
                      <a:gd name="T5" fmla="*/ 21 h 89"/>
                      <a:gd name="T6" fmla="*/ 63 w 133"/>
                      <a:gd name="T7" fmla="*/ 25 h 89"/>
                      <a:gd name="T8" fmla="*/ 53 w 133"/>
                      <a:gd name="T9" fmla="*/ 33 h 89"/>
                      <a:gd name="T10" fmla="*/ 58 w 133"/>
                      <a:gd name="T11" fmla="*/ 39 h 89"/>
                      <a:gd name="T12" fmla="*/ 48 w 133"/>
                      <a:gd name="T13" fmla="*/ 37 h 89"/>
                      <a:gd name="T14" fmla="*/ 38 w 133"/>
                      <a:gd name="T15" fmla="*/ 36 h 89"/>
                      <a:gd name="T16" fmla="*/ 35 w 133"/>
                      <a:gd name="T17" fmla="*/ 42 h 89"/>
                      <a:gd name="T18" fmla="*/ 41 w 133"/>
                      <a:gd name="T19" fmla="*/ 44 h 89"/>
                      <a:gd name="T20" fmla="*/ 39 w 133"/>
                      <a:gd name="T21" fmla="*/ 50 h 89"/>
                      <a:gd name="T22" fmla="*/ 51 w 133"/>
                      <a:gd name="T23" fmla="*/ 50 h 89"/>
                      <a:gd name="T24" fmla="*/ 45 w 133"/>
                      <a:gd name="T25" fmla="*/ 54 h 89"/>
                      <a:gd name="T26" fmla="*/ 37 w 133"/>
                      <a:gd name="T27" fmla="*/ 54 h 89"/>
                      <a:gd name="T28" fmla="*/ 29 w 133"/>
                      <a:gd name="T29" fmla="*/ 62 h 89"/>
                      <a:gd name="T30" fmla="*/ 35 w 133"/>
                      <a:gd name="T31" fmla="*/ 62 h 89"/>
                      <a:gd name="T32" fmla="*/ 40 w 133"/>
                      <a:gd name="T33" fmla="*/ 70 h 89"/>
                      <a:gd name="T34" fmla="*/ 36 w 133"/>
                      <a:gd name="T35" fmla="*/ 71 h 89"/>
                      <a:gd name="T36" fmla="*/ 30 w 133"/>
                      <a:gd name="T37" fmla="*/ 65 h 89"/>
                      <a:gd name="T38" fmla="*/ 22 w 133"/>
                      <a:gd name="T39" fmla="*/ 67 h 89"/>
                      <a:gd name="T40" fmla="*/ 21 w 133"/>
                      <a:gd name="T41" fmla="*/ 74 h 89"/>
                      <a:gd name="T42" fmla="*/ 8 w 133"/>
                      <a:gd name="T43" fmla="*/ 74 h 89"/>
                      <a:gd name="T44" fmla="*/ 0 w 133"/>
                      <a:gd name="T45" fmla="*/ 82 h 89"/>
                      <a:gd name="T46" fmla="*/ 6 w 133"/>
                      <a:gd name="T47" fmla="*/ 86 h 89"/>
                      <a:gd name="T48" fmla="*/ 9 w 133"/>
                      <a:gd name="T49" fmla="*/ 89 h 89"/>
                      <a:gd name="T50" fmla="*/ 13 w 133"/>
                      <a:gd name="T51" fmla="*/ 86 h 89"/>
                      <a:gd name="T52" fmla="*/ 29 w 133"/>
                      <a:gd name="T53" fmla="*/ 88 h 89"/>
                      <a:gd name="T54" fmla="*/ 34 w 133"/>
                      <a:gd name="T55" fmla="*/ 81 h 89"/>
                      <a:gd name="T56" fmla="*/ 51 w 133"/>
                      <a:gd name="T57" fmla="*/ 82 h 89"/>
                      <a:gd name="T58" fmla="*/ 51 w 133"/>
                      <a:gd name="T59" fmla="*/ 87 h 89"/>
                      <a:gd name="T60" fmla="*/ 64 w 133"/>
                      <a:gd name="T61" fmla="*/ 86 h 89"/>
                      <a:gd name="T62" fmla="*/ 77 w 133"/>
                      <a:gd name="T63" fmla="*/ 77 h 89"/>
                      <a:gd name="T64" fmla="*/ 69 w 133"/>
                      <a:gd name="T65" fmla="*/ 71 h 89"/>
                      <a:gd name="T66" fmla="*/ 61 w 133"/>
                      <a:gd name="T67" fmla="*/ 71 h 89"/>
                      <a:gd name="T68" fmla="*/ 66 w 133"/>
                      <a:gd name="T69" fmla="*/ 67 h 89"/>
                      <a:gd name="T70" fmla="*/ 79 w 133"/>
                      <a:gd name="T71" fmla="*/ 65 h 89"/>
                      <a:gd name="T72" fmla="*/ 86 w 133"/>
                      <a:gd name="T73" fmla="*/ 66 h 89"/>
                      <a:gd name="T74" fmla="*/ 90 w 133"/>
                      <a:gd name="T75" fmla="*/ 62 h 89"/>
                      <a:gd name="T76" fmla="*/ 82 w 133"/>
                      <a:gd name="T77" fmla="*/ 58 h 89"/>
                      <a:gd name="T78" fmla="*/ 87 w 133"/>
                      <a:gd name="T79" fmla="*/ 56 h 89"/>
                      <a:gd name="T80" fmla="*/ 96 w 133"/>
                      <a:gd name="T81" fmla="*/ 57 h 89"/>
                      <a:gd name="T82" fmla="*/ 102 w 133"/>
                      <a:gd name="T83" fmla="*/ 51 h 89"/>
                      <a:gd name="T84" fmla="*/ 93 w 133"/>
                      <a:gd name="T85" fmla="*/ 49 h 89"/>
                      <a:gd name="T86" fmla="*/ 97 w 133"/>
                      <a:gd name="T87" fmla="*/ 46 h 89"/>
                      <a:gd name="T88" fmla="*/ 110 w 133"/>
                      <a:gd name="T89" fmla="*/ 46 h 89"/>
                      <a:gd name="T90" fmla="*/ 117 w 133"/>
                      <a:gd name="T91" fmla="*/ 40 h 89"/>
                      <a:gd name="T92" fmla="*/ 133 w 133"/>
                      <a:gd name="T93" fmla="*/ 23 h 89"/>
                      <a:gd name="T94" fmla="*/ 124 w 133"/>
                      <a:gd name="T95" fmla="*/ 19 h 89"/>
                      <a:gd name="T96" fmla="*/ 133 w 133"/>
                      <a:gd name="T97" fmla="*/ 15 h 89"/>
                      <a:gd name="T98" fmla="*/ 132 w 133"/>
                      <a:gd name="T99" fmla="*/ 8 h 89"/>
                      <a:gd name="T100" fmla="*/ 125 w 133"/>
                      <a:gd name="T101" fmla="*/ 5 h 89"/>
                      <a:gd name="T102" fmla="*/ 101 w 133"/>
                      <a:gd name="T103" fmla="*/ 0 h 89"/>
                      <a:gd name="T104" fmla="*/ 68 w 133"/>
                      <a:gd name="T105" fmla="*/ 5 h 89"/>
                      <a:gd name="T106" fmla="*/ 56 w 133"/>
                      <a:gd name="T107" fmla="*/ 11 h 89"/>
                      <a:gd name="T108" fmla="*/ 48 w 133"/>
                      <a:gd name="T109" fmla="*/ 13 h 89"/>
                      <a:gd name="T110" fmla="*/ 44 w 133"/>
                      <a:gd name="T111" fmla="*/ 16 h 89"/>
                      <a:gd name="T112" fmla="*/ 29 w 133"/>
                      <a:gd name="T113" fmla="*/ 16 h 89"/>
                      <a:gd name="T114" fmla="*/ 24 w 133"/>
                      <a:gd name="T115" fmla="*/ 18 h 89"/>
                      <a:gd name="T116" fmla="*/ 29 w 133"/>
                      <a:gd name="T117" fmla="*/ 26 h 89"/>
                      <a:gd name="T118" fmla="*/ 36 w 133"/>
                      <a:gd name="T119" fmla="*/ 30 h 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133" h="89">
                        <a:moveTo>
                          <a:pt x="36" y="30"/>
                        </a:moveTo>
                        <a:cubicBezTo>
                          <a:pt x="39" y="30"/>
                          <a:pt x="42" y="30"/>
                          <a:pt x="45" y="29"/>
                        </a:cubicBezTo>
                        <a:cubicBezTo>
                          <a:pt x="53" y="27"/>
                          <a:pt x="60" y="24"/>
                          <a:pt x="67" y="21"/>
                        </a:cubicBezTo>
                        <a:cubicBezTo>
                          <a:pt x="66" y="22"/>
                          <a:pt x="64" y="24"/>
                          <a:pt x="63" y="25"/>
                        </a:cubicBezTo>
                        <a:cubicBezTo>
                          <a:pt x="60" y="28"/>
                          <a:pt x="56" y="31"/>
                          <a:pt x="53" y="33"/>
                        </a:cubicBezTo>
                        <a:cubicBezTo>
                          <a:pt x="58" y="39"/>
                          <a:pt x="58" y="39"/>
                          <a:pt x="58" y="39"/>
                        </a:cubicBezTo>
                        <a:cubicBezTo>
                          <a:pt x="55" y="38"/>
                          <a:pt x="51" y="37"/>
                          <a:pt x="48" y="37"/>
                        </a:cubicBezTo>
                        <a:cubicBezTo>
                          <a:pt x="45" y="36"/>
                          <a:pt x="42" y="36"/>
                          <a:pt x="38" y="36"/>
                        </a:cubicBezTo>
                        <a:cubicBezTo>
                          <a:pt x="35" y="42"/>
                          <a:pt x="35" y="42"/>
                          <a:pt x="35" y="42"/>
                        </a:cubicBezTo>
                        <a:cubicBezTo>
                          <a:pt x="41" y="44"/>
                          <a:pt x="41" y="44"/>
                          <a:pt x="41" y="44"/>
                        </a:cubicBezTo>
                        <a:cubicBezTo>
                          <a:pt x="39" y="50"/>
                          <a:pt x="39" y="50"/>
                          <a:pt x="39" y="50"/>
                        </a:cubicBezTo>
                        <a:cubicBezTo>
                          <a:pt x="51" y="50"/>
                          <a:pt x="51" y="50"/>
                          <a:pt x="51" y="50"/>
                        </a:cubicBezTo>
                        <a:cubicBezTo>
                          <a:pt x="45" y="54"/>
                          <a:pt x="45" y="54"/>
                          <a:pt x="45" y="54"/>
                        </a:cubicBezTo>
                        <a:cubicBezTo>
                          <a:pt x="37" y="54"/>
                          <a:pt x="37" y="54"/>
                          <a:pt x="37" y="54"/>
                        </a:cubicBezTo>
                        <a:cubicBezTo>
                          <a:pt x="29" y="62"/>
                          <a:pt x="29" y="62"/>
                          <a:pt x="29" y="62"/>
                        </a:cubicBezTo>
                        <a:cubicBezTo>
                          <a:pt x="35" y="62"/>
                          <a:pt x="35" y="62"/>
                          <a:pt x="35" y="62"/>
                        </a:cubicBezTo>
                        <a:cubicBezTo>
                          <a:pt x="40" y="70"/>
                          <a:pt x="40" y="70"/>
                          <a:pt x="40" y="70"/>
                        </a:cubicBezTo>
                        <a:cubicBezTo>
                          <a:pt x="36" y="71"/>
                          <a:pt x="36" y="71"/>
                          <a:pt x="36" y="71"/>
                        </a:cubicBezTo>
                        <a:cubicBezTo>
                          <a:pt x="30" y="65"/>
                          <a:pt x="30" y="65"/>
                          <a:pt x="30" y="65"/>
                        </a:cubicBezTo>
                        <a:cubicBezTo>
                          <a:pt x="22" y="67"/>
                          <a:pt x="22" y="67"/>
                          <a:pt x="22" y="67"/>
                        </a:cubicBezTo>
                        <a:cubicBezTo>
                          <a:pt x="21" y="74"/>
                          <a:pt x="21" y="74"/>
                          <a:pt x="21" y="74"/>
                        </a:cubicBezTo>
                        <a:cubicBezTo>
                          <a:pt x="8" y="74"/>
                          <a:pt x="8" y="74"/>
                          <a:pt x="8" y="74"/>
                        </a:cubicBezTo>
                        <a:cubicBezTo>
                          <a:pt x="0" y="82"/>
                          <a:pt x="0" y="82"/>
                          <a:pt x="0" y="82"/>
                        </a:cubicBezTo>
                        <a:cubicBezTo>
                          <a:pt x="2" y="83"/>
                          <a:pt x="4" y="84"/>
                          <a:pt x="6" y="86"/>
                        </a:cubicBezTo>
                        <a:cubicBezTo>
                          <a:pt x="7" y="87"/>
                          <a:pt x="8" y="88"/>
                          <a:pt x="9" y="89"/>
                        </a:cubicBezTo>
                        <a:cubicBezTo>
                          <a:pt x="13" y="86"/>
                          <a:pt x="13" y="86"/>
                          <a:pt x="13" y="86"/>
                        </a:cubicBezTo>
                        <a:cubicBezTo>
                          <a:pt x="29" y="88"/>
                          <a:pt x="29" y="88"/>
                          <a:pt x="29" y="88"/>
                        </a:cubicBezTo>
                        <a:cubicBezTo>
                          <a:pt x="34" y="81"/>
                          <a:pt x="34" y="81"/>
                          <a:pt x="34" y="81"/>
                        </a:cubicBezTo>
                        <a:cubicBezTo>
                          <a:pt x="51" y="82"/>
                          <a:pt x="51" y="82"/>
                          <a:pt x="51" y="82"/>
                        </a:cubicBezTo>
                        <a:cubicBezTo>
                          <a:pt x="51" y="87"/>
                          <a:pt x="51" y="87"/>
                          <a:pt x="51" y="87"/>
                        </a:cubicBezTo>
                        <a:cubicBezTo>
                          <a:pt x="64" y="86"/>
                          <a:pt x="64" y="86"/>
                          <a:pt x="64" y="86"/>
                        </a:cubicBezTo>
                        <a:cubicBezTo>
                          <a:pt x="77" y="77"/>
                          <a:pt x="77" y="77"/>
                          <a:pt x="77" y="77"/>
                        </a:cubicBezTo>
                        <a:cubicBezTo>
                          <a:pt x="69" y="71"/>
                          <a:pt x="69" y="71"/>
                          <a:pt x="69" y="71"/>
                        </a:cubicBezTo>
                        <a:cubicBezTo>
                          <a:pt x="61" y="71"/>
                          <a:pt x="61" y="71"/>
                          <a:pt x="61" y="71"/>
                        </a:cubicBezTo>
                        <a:cubicBezTo>
                          <a:pt x="66" y="67"/>
                          <a:pt x="66" y="67"/>
                          <a:pt x="66" y="67"/>
                        </a:cubicBezTo>
                        <a:cubicBezTo>
                          <a:pt x="70" y="66"/>
                          <a:pt x="75" y="66"/>
                          <a:pt x="79" y="65"/>
                        </a:cubicBezTo>
                        <a:cubicBezTo>
                          <a:pt x="82" y="65"/>
                          <a:pt x="84" y="65"/>
                          <a:pt x="86" y="66"/>
                        </a:cubicBezTo>
                        <a:cubicBezTo>
                          <a:pt x="90" y="62"/>
                          <a:pt x="90" y="62"/>
                          <a:pt x="90" y="62"/>
                        </a:cubicBezTo>
                        <a:cubicBezTo>
                          <a:pt x="82" y="58"/>
                          <a:pt x="82" y="58"/>
                          <a:pt x="82" y="58"/>
                        </a:cubicBezTo>
                        <a:cubicBezTo>
                          <a:pt x="87" y="56"/>
                          <a:pt x="87" y="56"/>
                          <a:pt x="87" y="56"/>
                        </a:cubicBezTo>
                        <a:cubicBezTo>
                          <a:pt x="96" y="57"/>
                          <a:pt x="96" y="57"/>
                          <a:pt x="96" y="57"/>
                        </a:cubicBezTo>
                        <a:cubicBezTo>
                          <a:pt x="102" y="51"/>
                          <a:pt x="102" y="51"/>
                          <a:pt x="102" y="51"/>
                        </a:cubicBezTo>
                        <a:cubicBezTo>
                          <a:pt x="93" y="49"/>
                          <a:pt x="93" y="49"/>
                          <a:pt x="93" y="49"/>
                        </a:cubicBezTo>
                        <a:cubicBezTo>
                          <a:pt x="97" y="46"/>
                          <a:pt x="97" y="46"/>
                          <a:pt x="97" y="46"/>
                        </a:cubicBezTo>
                        <a:cubicBezTo>
                          <a:pt x="110" y="46"/>
                          <a:pt x="110" y="46"/>
                          <a:pt x="110" y="46"/>
                        </a:cubicBezTo>
                        <a:cubicBezTo>
                          <a:pt x="113" y="44"/>
                          <a:pt x="115" y="42"/>
                          <a:pt x="117" y="40"/>
                        </a:cubicBezTo>
                        <a:cubicBezTo>
                          <a:pt x="122" y="34"/>
                          <a:pt x="128" y="29"/>
                          <a:pt x="133" y="23"/>
                        </a:cubicBezTo>
                        <a:cubicBezTo>
                          <a:pt x="124" y="19"/>
                          <a:pt x="124" y="19"/>
                          <a:pt x="124" y="19"/>
                        </a:cubicBezTo>
                        <a:cubicBezTo>
                          <a:pt x="133" y="15"/>
                          <a:pt x="133" y="15"/>
                          <a:pt x="133" y="15"/>
                        </a:cubicBezTo>
                        <a:cubicBezTo>
                          <a:pt x="132" y="8"/>
                          <a:pt x="132" y="8"/>
                          <a:pt x="132" y="8"/>
                        </a:cubicBezTo>
                        <a:cubicBezTo>
                          <a:pt x="130" y="7"/>
                          <a:pt x="128" y="6"/>
                          <a:pt x="125" y="5"/>
                        </a:cubicBezTo>
                        <a:cubicBezTo>
                          <a:pt x="117" y="3"/>
                          <a:pt x="109" y="1"/>
                          <a:pt x="101" y="0"/>
                        </a:cubicBezTo>
                        <a:cubicBezTo>
                          <a:pt x="68" y="5"/>
                          <a:pt x="68" y="5"/>
                          <a:pt x="68" y="5"/>
                        </a:cubicBezTo>
                        <a:cubicBezTo>
                          <a:pt x="64" y="8"/>
                          <a:pt x="60" y="10"/>
                          <a:pt x="56" y="11"/>
                        </a:cubicBezTo>
                        <a:cubicBezTo>
                          <a:pt x="53" y="12"/>
                          <a:pt x="51" y="12"/>
                          <a:pt x="48" y="13"/>
                        </a:cubicBezTo>
                        <a:cubicBezTo>
                          <a:pt x="44" y="16"/>
                          <a:pt x="44" y="16"/>
                          <a:pt x="44" y="16"/>
                        </a:cubicBezTo>
                        <a:cubicBezTo>
                          <a:pt x="39" y="16"/>
                          <a:pt x="35" y="16"/>
                          <a:pt x="29" y="16"/>
                        </a:cubicBezTo>
                        <a:cubicBezTo>
                          <a:pt x="28" y="16"/>
                          <a:pt x="26" y="17"/>
                          <a:pt x="24" y="18"/>
                        </a:cubicBezTo>
                        <a:cubicBezTo>
                          <a:pt x="29" y="26"/>
                          <a:pt x="29" y="26"/>
                          <a:pt x="29" y="26"/>
                        </a:cubicBezTo>
                        <a:lnTo>
                          <a:pt x="36" y="30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4" name="Freeform 344">
                    <a:extLst>
                      <a:ext uri="{FF2B5EF4-FFF2-40B4-BE49-F238E27FC236}">
                        <a16:creationId xmlns:a16="http://schemas.microsoft.com/office/drawing/2014/main" id="{ED42DB6E-8C2D-5326-32C8-72EEB6241D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58987" y="1636713"/>
                    <a:ext cx="649287" cy="477837"/>
                  </a:xfrm>
                  <a:custGeom>
                    <a:avLst/>
                    <a:gdLst>
                      <a:gd name="T0" fmla="*/ 128 w 242"/>
                      <a:gd name="T1" fmla="*/ 21 h 178"/>
                      <a:gd name="T2" fmla="*/ 123 w 242"/>
                      <a:gd name="T3" fmla="*/ 14 h 178"/>
                      <a:gd name="T4" fmla="*/ 93 w 242"/>
                      <a:gd name="T5" fmla="*/ 15 h 178"/>
                      <a:gd name="T6" fmla="*/ 90 w 242"/>
                      <a:gd name="T7" fmla="*/ 24 h 178"/>
                      <a:gd name="T8" fmla="*/ 70 w 242"/>
                      <a:gd name="T9" fmla="*/ 25 h 178"/>
                      <a:gd name="T10" fmla="*/ 70 w 242"/>
                      <a:gd name="T11" fmla="*/ 0 h 178"/>
                      <a:gd name="T12" fmla="*/ 39 w 242"/>
                      <a:gd name="T13" fmla="*/ 12 h 178"/>
                      <a:gd name="T14" fmla="*/ 42 w 242"/>
                      <a:gd name="T15" fmla="*/ 22 h 178"/>
                      <a:gd name="T16" fmla="*/ 35 w 242"/>
                      <a:gd name="T17" fmla="*/ 19 h 178"/>
                      <a:gd name="T18" fmla="*/ 40 w 242"/>
                      <a:gd name="T19" fmla="*/ 2 h 178"/>
                      <a:gd name="T20" fmla="*/ 12 w 242"/>
                      <a:gd name="T21" fmla="*/ 13 h 178"/>
                      <a:gd name="T22" fmla="*/ 11 w 242"/>
                      <a:gd name="T23" fmla="*/ 33 h 178"/>
                      <a:gd name="T24" fmla="*/ 17 w 242"/>
                      <a:gd name="T25" fmla="*/ 38 h 178"/>
                      <a:gd name="T26" fmla="*/ 41 w 242"/>
                      <a:gd name="T27" fmla="*/ 50 h 178"/>
                      <a:gd name="T28" fmla="*/ 63 w 242"/>
                      <a:gd name="T29" fmla="*/ 47 h 178"/>
                      <a:gd name="T30" fmla="*/ 77 w 242"/>
                      <a:gd name="T31" fmla="*/ 49 h 178"/>
                      <a:gd name="T32" fmla="*/ 93 w 242"/>
                      <a:gd name="T33" fmla="*/ 51 h 178"/>
                      <a:gd name="T34" fmla="*/ 98 w 242"/>
                      <a:gd name="T35" fmla="*/ 46 h 178"/>
                      <a:gd name="T36" fmla="*/ 107 w 242"/>
                      <a:gd name="T37" fmla="*/ 60 h 178"/>
                      <a:gd name="T38" fmla="*/ 113 w 242"/>
                      <a:gd name="T39" fmla="*/ 66 h 178"/>
                      <a:gd name="T40" fmla="*/ 117 w 242"/>
                      <a:gd name="T41" fmla="*/ 73 h 178"/>
                      <a:gd name="T42" fmla="*/ 143 w 242"/>
                      <a:gd name="T43" fmla="*/ 107 h 178"/>
                      <a:gd name="T44" fmla="*/ 136 w 242"/>
                      <a:gd name="T45" fmla="*/ 123 h 178"/>
                      <a:gd name="T46" fmla="*/ 111 w 242"/>
                      <a:gd name="T47" fmla="*/ 118 h 178"/>
                      <a:gd name="T48" fmla="*/ 102 w 242"/>
                      <a:gd name="T49" fmla="*/ 120 h 178"/>
                      <a:gd name="T50" fmla="*/ 97 w 242"/>
                      <a:gd name="T51" fmla="*/ 131 h 178"/>
                      <a:gd name="T52" fmla="*/ 105 w 242"/>
                      <a:gd name="T53" fmla="*/ 141 h 178"/>
                      <a:gd name="T54" fmla="*/ 116 w 242"/>
                      <a:gd name="T55" fmla="*/ 137 h 178"/>
                      <a:gd name="T56" fmla="*/ 129 w 242"/>
                      <a:gd name="T57" fmla="*/ 136 h 178"/>
                      <a:gd name="T58" fmla="*/ 156 w 242"/>
                      <a:gd name="T59" fmla="*/ 161 h 178"/>
                      <a:gd name="T60" fmla="*/ 168 w 242"/>
                      <a:gd name="T61" fmla="*/ 164 h 178"/>
                      <a:gd name="T62" fmla="*/ 194 w 242"/>
                      <a:gd name="T63" fmla="*/ 177 h 178"/>
                      <a:gd name="T64" fmla="*/ 203 w 242"/>
                      <a:gd name="T65" fmla="*/ 173 h 178"/>
                      <a:gd name="T66" fmla="*/ 197 w 242"/>
                      <a:gd name="T67" fmla="*/ 157 h 178"/>
                      <a:gd name="T68" fmla="*/ 217 w 242"/>
                      <a:gd name="T69" fmla="*/ 172 h 178"/>
                      <a:gd name="T70" fmla="*/ 217 w 242"/>
                      <a:gd name="T71" fmla="*/ 164 h 178"/>
                      <a:gd name="T72" fmla="*/ 215 w 242"/>
                      <a:gd name="T73" fmla="*/ 155 h 178"/>
                      <a:gd name="T74" fmla="*/ 211 w 242"/>
                      <a:gd name="T75" fmla="*/ 147 h 178"/>
                      <a:gd name="T76" fmla="*/ 206 w 242"/>
                      <a:gd name="T77" fmla="*/ 142 h 178"/>
                      <a:gd name="T78" fmla="*/ 184 w 242"/>
                      <a:gd name="T79" fmla="*/ 108 h 178"/>
                      <a:gd name="T80" fmla="*/ 214 w 242"/>
                      <a:gd name="T81" fmla="*/ 125 h 178"/>
                      <a:gd name="T82" fmla="*/ 240 w 242"/>
                      <a:gd name="T83" fmla="*/ 128 h 178"/>
                      <a:gd name="T84" fmla="*/ 242 w 242"/>
                      <a:gd name="T85" fmla="*/ 113 h 178"/>
                      <a:gd name="T86" fmla="*/ 227 w 242"/>
                      <a:gd name="T87" fmla="*/ 107 h 178"/>
                      <a:gd name="T88" fmla="*/ 233 w 242"/>
                      <a:gd name="T89" fmla="*/ 100 h 178"/>
                      <a:gd name="T90" fmla="*/ 221 w 242"/>
                      <a:gd name="T91" fmla="*/ 97 h 178"/>
                      <a:gd name="T92" fmla="*/ 191 w 242"/>
                      <a:gd name="T93" fmla="*/ 78 h 178"/>
                      <a:gd name="T94" fmla="*/ 198 w 242"/>
                      <a:gd name="T95" fmla="*/ 73 h 178"/>
                      <a:gd name="T96" fmla="*/ 185 w 242"/>
                      <a:gd name="T97" fmla="*/ 71 h 178"/>
                      <a:gd name="T98" fmla="*/ 188 w 242"/>
                      <a:gd name="T99" fmla="*/ 59 h 178"/>
                      <a:gd name="T100" fmla="*/ 179 w 242"/>
                      <a:gd name="T101" fmla="*/ 43 h 178"/>
                      <a:gd name="T102" fmla="*/ 175 w 242"/>
                      <a:gd name="T103" fmla="*/ 39 h 178"/>
                      <a:gd name="T104" fmla="*/ 154 w 242"/>
                      <a:gd name="T105" fmla="*/ 39 h 178"/>
                      <a:gd name="T106" fmla="*/ 151 w 242"/>
                      <a:gd name="T107" fmla="*/ 29 h 178"/>
                      <a:gd name="T108" fmla="*/ 133 w 242"/>
                      <a:gd name="T109" fmla="*/ 27 h 1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242" h="178">
                        <a:moveTo>
                          <a:pt x="133" y="27"/>
                        </a:moveTo>
                        <a:cubicBezTo>
                          <a:pt x="128" y="21"/>
                          <a:pt x="128" y="21"/>
                          <a:pt x="128" y="21"/>
                        </a:cubicBezTo>
                        <a:cubicBezTo>
                          <a:pt x="123" y="22"/>
                          <a:pt x="123" y="22"/>
                          <a:pt x="123" y="22"/>
                        </a:cubicBezTo>
                        <a:cubicBezTo>
                          <a:pt x="123" y="14"/>
                          <a:pt x="123" y="14"/>
                          <a:pt x="123" y="14"/>
                        </a:cubicBezTo>
                        <a:cubicBezTo>
                          <a:pt x="118" y="10"/>
                          <a:pt x="118" y="10"/>
                          <a:pt x="118" y="10"/>
                        </a:cubicBezTo>
                        <a:cubicBezTo>
                          <a:pt x="110" y="12"/>
                          <a:pt x="101" y="13"/>
                          <a:pt x="93" y="15"/>
                        </a:cubicBezTo>
                        <a:cubicBezTo>
                          <a:pt x="96" y="19"/>
                          <a:pt x="96" y="19"/>
                          <a:pt x="96" y="19"/>
                        </a:cubicBezTo>
                        <a:cubicBezTo>
                          <a:pt x="90" y="24"/>
                          <a:pt x="90" y="24"/>
                          <a:pt x="90" y="24"/>
                        </a:cubicBezTo>
                        <a:cubicBezTo>
                          <a:pt x="77" y="22"/>
                          <a:pt x="77" y="22"/>
                          <a:pt x="77" y="22"/>
                        </a:cubicBezTo>
                        <a:cubicBezTo>
                          <a:pt x="70" y="25"/>
                          <a:pt x="70" y="25"/>
                          <a:pt x="70" y="25"/>
                        </a:cubicBezTo>
                        <a:cubicBezTo>
                          <a:pt x="72" y="21"/>
                          <a:pt x="72" y="15"/>
                          <a:pt x="72" y="10"/>
                        </a:cubicBezTo>
                        <a:cubicBezTo>
                          <a:pt x="72" y="7"/>
                          <a:pt x="71" y="4"/>
                          <a:pt x="70" y="0"/>
                        </a:cubicBezTo>
                        <a:cubicBezTo>
                          <a:pt x="62" y="0"/>
                          <a:pt x="62" y="0"/>
                          <a:pt x="62" y="0"/>
                        </a:cubicBezTo>
                        <a:cubicBezTo>
                          <a:pt x="39" y="12"/>
                          <a:pt x="39" y="12"/>
                          <a:pt x="39" y="12"/>
                        </a:cubicBezTo>
                        <a:cubicBezTo>
                          <a:pt x="39" y="19"/>
                          <a:pt x="39" y="19"/>
                          <a:pt x="39" y="19"/>
                        </a:cubicBezTo>
                        <a:cubicBezTo>
                          <a:pt x="42" y="22"/>
                          <a:pt x="42" y="22"/>
                          <a:pt x="42" y="22"/>
                        </a:cubicBezTo>
                        <a:cubicBezTo>
                          <a:pt x="43" y="30"/>
                          <a:pt x="43" y="30"/>
                          <a:pt x="43" y="30"/>
                        </a:cubicBezTo>
                        <a:cubicBezTo>
                          <a:pt x="40" y="27"/>
                          <a:pt x="38" y="23"/>
                          <a:pt x="35" y="19"/>
                        </a:cubicBezTo>
                        <a:cubicBezTo>
                          <a:pt x="34" y="18"/>
                          <a:pt x="33" y="15"/>
                          <a:pt x="32" y="13"/>
                        </a:cubicBezTo>
                        <a:cubicBezTo>
                          <a:pt x="40" y="2"/>
                          <a:pt x="40" y="2"/>
                          <a:pt x="40" y="2"/>
                        </a:cubicBezTo>
                        <a:cubicBezTo>
                          <a:pt x="37" y="0"/>
                          <a:pt x="37" y="0"/>
                          <a:pt x="37" y="0"/>
                        </a:cubicBezTo>
                        <a:cubicBezTo>
                          <a:pt x="28" y="4"/>
                          <a:pt x="20" y="8"/>
                          <a:pt x="12" y="13"/>
                        </a:cubicBezTo>
                        <a:cubicBezTo>
                          <a:pt x="7" y="15"/>
                          <a:pt x="4" y="18"/>
                          <a:pt x="0" y="22"/>
                        </a:cubicBezTo>
                        <a:cubicBezTo>
                          <a:pt x="11" y="33"/>
                          <a:pt x="11" y="33"/>
                          <a:pt x="11" y="33"/>
                        </a:cubicBezTo>
                        <a:cubicBezTo>
                          <a:pt x="17" y="33"/>
                          <a:pt x="17" y="33"/>
                          <a:pt x="17" y="33"/>
                        </a:cubicBezTo>
                        <a:cubicBezTo>
                          <a:pt x="17" y="38"/>
                          <a:pt x="17" y="38"/>
                          <a:pt x="17" y="38"/>
                        </a:cubicBezTo>
                        <a:cubicBezTo>
                          <a:pt x="24" y="41"/>
                          <a:pt x="32" y="44"/>
                          <a:pt x="39" y="48"/>
                        </a:cubicBezTo>
                        <a:cubicBezTo>
                          <a:pt x="41" y="50"/>
                          <a:pt x="41" y="50"/>
                          <a:pt x="41" y="50"/>
                        </a:cubicBezTo>
                        <a:cubicBezTo>
                          <a:pt x="49" y="51"/>
                          <a:pt x="56" y="52"/>
                          <a:pt x="63" y="53"/>
                        </a:cubicBezTo>
                        <a:cubicBezTo>
                          <a:pt x="63" y="47"/>
                          <a:pt x="63" y="47"/>
                          <a:pt x="63" y="47"/>
                        </a:cubicBezTo>
                        <a:cubicBezTo>
                          <a:pt x="69" y="53"/>
                          <a:pt x="69" y="53"/>
                          <a:pt x="69" y="53"/>
                        </a:cubicBezTo>
                        <a:cubicBezTo>
                          <a:pt x="77" y="49"/>
                          <a:pt x="77" y="49"/>
                          <a:pt x="77" y="49"/>
                        </a:cubicBezTo>
                        <a:cubicBezTo>
                          <a:pt x="87" y="53"/>
                          <a:pt x="87" y="53"/>
                          <a:pt x="87" y="53"/>
                        </a:cubicBezTo>
                        <a:cubicBezTo>
                          <a:pt x="93" y="51"/>
                          <a:pt x="93" y="51"/>
                          <a:pt x="93" y="51"/>
                        </a:cubicBezTo>
                        <a:cubicBezTo>
                          <a:pt x="92" y="44"/>
                          <a:pt x="92" y="44"/>
                          <a:pt x="92" y="44"/>
                        </a:cubicBezTo>
                        <a:cubicBezTo>
                          <a:pt x="98" y="46"/>
                          <a:pt x="98" y="46"/>
                          <a:pt x="98" y="46"/>
                        </a:cubicBezTo>
                        <a:cubicBezTo>
                          <a:pt x="100" y="56"/>
                          <a:pt x="100" y="56"/>
                          <a:pt x="100" y="56"/>
                        </a:cubicBezTo>
                        <a:cubicBezTo>
                          <a:pt x="107" y="60"/>
                          <a:pt x="107" y="60"/>
                          <a:pt x="107" y="60"/>
                        </a:cubicBezTo>
                        <a:cubicBezTo>
                          <a:pt x="110" y="67"/>
                          <a:pt x="110" y="67"/>
                          <a:pt x="110" y="67"/>
                        </a:cubicBezTo>
                        <a:cubicBezTo>
                          <a:pt x="113" y="66"/>
                          <a:pt x="113" y="66"/>
                          <a:pt x="113" y="66"/>
                        </a:cubicBezTo>
                        <a:cubicBezTo>
                          <a:pt x="117" y="68"/>
                          <a:pt x="117" y="68"/>
                          <a:pt x="117" y="68"/>
                        </a:cubicBezTo>
                        <a:cubicBezTo>
                          <a:pt x="117" y="73"/>
                          <a:pt x="117" y="73"/>
                          <a:pt x="117" y="73"/>
                        </a:cubicBezTo>
                        <a:cubicBezTo>
                          <a:pt x="123" y="70"/>
                          <a:pt x="123" y="70"/>
                          <a:pt x="123" y="70"/>
                        </a:cubicBezTo>
                        <a:cubicBezTo>
                          <a:pt x="130" y="82"/>
                          <a:pt x="136" y="94"/>
                          <a:pt x="143" y="107"/>
                        </a:cubicBezTo>
                        <a:cubicBezTo>
                          <a:pt x="134" y="117"/>
                          <a:pt x="134" y="117"/>
                          <a:pt x="134" y="117"/>
                        </a:cubicBezTo>
                        <a:cubicBezTo>
                          <a:pt x="136" y="123"/>
                          <a:pt x="136" y="123"/>
                          <a:pt x="136" y="123"/>
                        </a:cubicBezTo>
                        <a:cubicBezTo>
                          <a:pt x="113" y="122"/>
                          <a:pt x="113" y="122"/>
                          <a:pt x="113" y="122"/>
                        </a:cubicBezTo>
                        <a:cubicBezTo>
                          <a:pt x="111" y="118"/>
                          <a:pt x="111" y="118"/>
                          <a:pt x="111" y="118"/>
                        </a:cubicBezTo>
                        <a:cubicBezTo>
                          <a:pt x="104" y="116"/>
                          <a:pt x="104" y="116"/>
                          <a:pt x="104" y="116"/>
                        </a:cubicBezTo>
                        <a:cubicBezTo>
                          <a:pt x="102" y="120"/>
                          <a:pt x="102" y="120"/>
                          <a:pt x="102" y="120"/>
                        </a:cubicBezTo>
                        <a:cubicBezTo>
                          <a:pt x="103" y="125"/>
                          <a:pt x="103" y="125"/>
                          <a:pt x="103" y="125"/>
                        </a:cubicBezTo>
                        <a:cubicBezTo>
                          <a:pt x="97" y="131"/>
                          <a:pt x="97" y="131"/>
                          <a:pt x="97" y="131"/>
                        </a:cubicBezTo>
                        <a:cubicBezTo>
                          <a:pt x="97" y="138"/>
                          <a:pt x="97" y="138"/>
                          <a:pt x="97" y="138"/>
                        </a:cubicBezTo>
                        <a:cubicBezTo>
                          <a:pt x="99" y="139"/>
                          <a:pt x="102" y="140"/>
                          <a:pt x="105" y="141"/>
                        </a:cubicBezTo>
                        <a:cubicBezTo>
                          <a:pt x="107" y="142"/>
                          <a:pt x="110" y="142"/>
                          <a:pt x="112" y="142"/>
                        </a:cubicBezTo>
                        <a:cubicBezTo>
                          <a:pt x="116" y="137"/>
                          <a:pt x="116" y="137"/>
                          <a:pt x="116" y="137"/>
                        </a:cubicBezTo>
                        <a:cubicBezTo>
                          <a:pt x="119" y="137"/>
                          <a:pt x="122" y="137"/>
                          <a:pt x="124" y="137"/>
                        </a:cubicBezTo>
                        <a:cubicBezTo>
                          <a:pt x="126" y="137"/>
                          <a:pt x="128" y="136"/>
                          <a:pt x="129" y="136"/>
                        </a:cubicBezTo>
                        <a:cubicBezTo>
                          <a:pt x="136" y="144"/>
                          <a:pt x="144" y="152"/>
                          <a:pt x="151" y="160"/>
                        </a:cubicBezTo>
                        <a:cubicBezTo>
                          <a:pt x="153" y="160"/>
                          <a:pt x="154" y="160"/>
                          <a:pt x="156" y="161"/>
                        </a:cubicBezTo>
                        <a:cubicBezTo>
                          <a:pt x="159" y="163"/>
                          <a:pt x="162" y="164"/>
                          <a:pt x="165" y="166"/>
                        </a:cubicBezTo>
                        <a:cubicBezTo>
                          <a:pt x="168" y="164"/>
                          <a:pt x="168" y="164"/>
                          <a:pt x="168" y="164"/>
                        </a:cubicBezTo>
                        <a:cubicBezTo>
                          <a:pt x="175" y="169"/>
                          <a:pt x="181" y="173"/>
                          <a:pt x="187" y="178"/>
                        </a:cubicBezTo>
                        <a:cubicBezTo>
                          <a:pt x="190" y="177"/>
                          <a:pt x="192" y="177"/>
                          <a:pt x="194" y="177"/>
                        </a:cubicBezTo>
                        <a:cubicBezTo>
                          <a:pt x="197" y="177"/>
                          <a:pt x="200" y="178"/>
                          <a:pt x="203" y="178"/>
                        </a:cubicBezTo>
                        <a:cubicBezTo>
                          <a:pt x="203" y="173"/>
                          <a:pt x="203" y="173"/>
                          <a:pt x="203" y="173"/>
                        </a:cubicBezTo>
                        <a:cubicBezTo>
                          <a:pt x="197" y="166"/>
                          <a:pt x="190" y="160"/>
                          <a:pt x="184" y="152"/>
                        </a:cubicBezTo>
                        <a:cubicBezTo>
                          <a:pt x="197" y="157"/>
                          <a:pt x="197" y="157"/>
                          <a:pt x="197" y="157"/>
                        </a:cubicBezTo>
                        <a:cubicBezTo>
                          <a:pt x="199" y="162"/>
                          <a:pt x="199" y="162"/>
                          <a:pt x="199" y="162"/>
                        </a:cubicBezTo>
                        <a:cubicBezTo>
                          <a:pt x="217" y="172"/>
                          <a:pt x="217" y="172"/>
                          <a:pt x="217" y="172"/>
                        </a:cubicBezTo>
                        <a:cubicBezTo>
                          <a:pt x="217" y="171"/>
                          <a:pt x="217" y="170"/>
                          <a:pt x="217" y="169"/>
                        </a:cubicBezTo>
                        <a:cubicBezTo>
                          <a:pt x="217" y="167"/>
                          <a:pt x="217" y="166"/>
                          <a:pt x="217" y="164"/>
                        </a:cubicBezTo>
                        <a:cubicBezTo>
                          <a:pt x="221" y="163"/>
                          <a:pt x="221" y="163"/>
                          <a:pt x="221" y="163"/>
                        </a:cubicBezTo>
                        <a:cubicBezTo>
                          <a:pt x="215" y="155"/>
                          <a:pt x="215" y="155"/>
                          <a:pt x="215" y="155"/>
                        </a:cubicBezTo>
                        <a:cubicBezTo>
                          <a:pt x="215" y="150"/>
                          <a:pt x="215" y="150"/>
                          <a:pt x="215" y="150"/>
                        </a:cubicBezTo>
                        <a:cubicBezTo>
                          <a:pt x="211" y="147"/>
                          <a:pt x="211" y="147"/>
                          <a:pt x="211" y="147"/>
                        </a:cubicBezTo>
                        <a:cubicBezTo>
                          <a:pt x="206" y="147"/>
                          <a:pt x="206" y="147"/>
                          <a:pt x="206" y="147"/>
                        </a:cubicBezTo>
                        <a:cubicBezTo>
                          <a:pt x="206" y="142"/>
                          <a:pt x="206" y="142"/>
                          <a:pt x="206" y="142"/>
                        </a:cubicBezTo>
                        <a:cubicBezTo>
                          <a:pt x="191" y="129"/>
                          <a:pt x="191" y="129"/>
                          <a:pt x="191" y="129"/>
                        </a:cubicBezTo>
                        <a:cubicBezTo>
                          <a:pt x="184" y="108"/>
                          <a:pt x="184" y="108"/>
                          <a:pt x="184" y="108"/>
                        </a:cubicBezTo>
                        <a:cubicBezTo>
                          <a:pt x="189" y="108"/>
                          <a:pt x="189" y="108"/>
                          <a:pt x="189" y="108"/>
                        </a:cubicBezTo>
                        <a:cubicBezTo>
                          <a:pt x="197" y="114"/>
                          <a:pt x="206" y="120"/>
                          <a:pt x="214" y="125"/>
                        </a:cubicBezTo>
                        <a:cubicBezTo>
                          <a:pt x="222" y="129"/>
                          <a:pt x="229" y="131"/>
                          <a:pt x="238" y="134"/>
                        </a:cubicBezTo>
                        <a:cubicBezTo>
                          <a:pt x="240" y="128"/>
                          <a:pt x="240" y="128"/>
                          <a:pt x="240" y="128"/>
                        </a:cubicBezTo>
                        <a:cubicBezTo>
                          <a:pt x="233" y="123"/>
                          <a:pt x="233" y="123"/>
                          <a:pt x="233" y="123"/>
                        </a:cubicBezTo>
                        <a:cubicBezTo>
                          <a:pt x="242" y="113"/>
                          <a:pt x="242" y="113"/>
                          <a:pt x="242" y="113"/>
                        </a:cubicBezTo>
                        <a:cubicBezTo>
                          <a:pt x="241" y="108"/>
                          <a:pt x="241" y="108"/>
                          <a:pt x="241" y="108"/>
                        </a:cubicBezTo>
                        <a:cubicBezTo>
                          <a:pt x="227" y="107"/>
                          <a:pt x="227" y="107"/>
                          <a:pt x="227" y="107"/>
                        </a:cubicBezTo>
                        <a:cubicBezTo>
                          <a:pt x="228" y="101"/>
                          <a:pt x="228" y="101"/>
                          <a:pt x="228" y="101"/>
                        </a:cubicBezTo>
                        <a:cubicBezTo>
                          <a:pt x="233" y="100"/>
                          <a:pt x="233" y="100"/>
                          <a:pt x="233" y="100"/>
                        </a:cubicBezTo>
                        <a:cubicBezTo>
                          <a:pt x="227" y="94"/>
                          <a:pt x="227" y="94"/>
                          <a:pt x="227" y="94"/>
                        </a:cubicBezTo>
                        <a:cubicBezTo>
                          <a:pt x="221" y="97"/>
                          <a:pt x="221" y="97"/>
                          <a:pt x="221" y="97"/>
                        </a:cubicBezTo>
                        <a:cubicBezTo>
                          <a:pt x="214" y="95"/>
                          <a:pt x="208" y="92"/>
                          <a:pt x="202" y="88"/>
                        </a:cubicBezTo>
                        <a:cubicBezTo>
                          <a:pt x="198" y="86"/>
                          <a:pt x="194" y="82"/>
                          <a:pt x="191" y="78"/>
                        </a:cubicBezTo>
                        <a:cubicBezTo>
                          <a:pt x="198" y="78"/>
                          <a:pt x="198" y="78"/>
                          <a:pt x="198" y="78"/>
                        </a:cubicBezTo>
                        <a:cubicBezTo>
                          <a:pt x="198" y="73"/>
                          <a:pt x="198" y="73"/>
                          <a:pt x="198" y="73"/>
                        </a:cubicBezTo>
                        <a:cubicBezTo>
                          <a:pt x="188" y="69"/>
                          <a:pt x="188" y="69"/>
                          <a:pt x="188" y="69"/>
                        </a:cubicBezTo>
                        <a:cubicBezTo>
                          <a:pt x="185" y="71"/>
                          <a:pt x="185" y="71"/>
                          <a:pt x="185" y="71"/>
                        </a:cubicBezTo>
                        <a:cubicBezTo>
                          <a:pt x="180" y="65"/>
                          <a:pt x="180" y="65"/>
                          <a:pt x="180" y="65"/>
                        </a:cubicBezTo>
                        <a:cubicBezTo>
                          <a:pt x="188" y="59"/>
                          <a:pt x="188" y="59"/>
                          <a:pt x="188" y="59"/>
                        </a:cubicBezTo>
                        <a:cubicBezTo>
                          <a:pt x="185" y="56"/>
                          <a:pt x="184" y="53"/>
                          <a:pt x="182" y="50"/>
                        </a:cubicBezTo>
                        <a:cubicBezTo>
                          <a:pt x="180" y="48"/>
                          <a:pt x="180" y="46"/>
                          <a:pt x="179" y="43"/>
                        </a:cubicBezTo>
                        <a:cubicBezTo>
                          <a:pt x="171" y="46"/>
                          <a:pt x="171" y="46"/>
                          <a:pt x="171" y="46"/>
                        </a:cubicBezTo>
                        <a:cubicBezTo>
                          <a:pt x="175" y="39"/>
                          <a:pt x="175" y="39"/>
                          <a:pt x="175" y="39"/>
                        </a:cubicBezTo>
                        <a:cubicBezTo>
                          <a:pt x="160" y="33"/>
                          <a:pt x="160" y="33"/>
                          <a:pt x="160" y="33"/>
                        </a:cubicBezTo>
                        <a:cubicBezTo>
                          <a:pt x="154" y="39"/>
                          <a:pt x="154" y="39"/>
                          <a:pt x="154" y="39"/>
                        </a:cubicBezTo>
                        <a:cubicBezTo>
                          <a:pt x="154" y="31"/>
                          <a:pt x="154" y="31"/>
                          <a:pt x="154" y="31"/>
                        </a:cubicBezTo>
                        <a:cubicBezTo>
                          <a:pt x="151" y="29"/>
                          <a:pt x="151" y="29"/>
                          <a:pt x="151" y="29"/>
                        </a:cubicBezTo>
                        <a:cubicBezTo>
                          <a:pt x="145" y="30"/>
                          <a:pt x="138" y="31"/>
                          <a:pt x="131" y="32"/>
                        </a:cubicBezTo>
                        <a:lnTo>
                          <a:pt x="133" y="27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5" name="Freeform 345">
                    <a:extLst>
                      <a:ext uri="{FF2B5EF4-FFF2-40B4-BE49-F238E27FC236}">
                        <a16:creationId xmlns:a16="http://schemas.microsoft.com/office/drawing/2014/main" id="{4F9B3A03-3904-3D8B-B082-0AA6C03717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41462" y="1489075"/>
                    <a:ext cx="252412" cy="109537"/>
                  </a:xfrm>
                  <a:custGeom>
                    <a:avLst/>
                    <a:gdLst>
                      <a:gd name="T0" fmla="*/ 36 w 94"/>
                      <a:gd name="T1" fmla="*/ 9 h 41"/>
                      <a:gd name="T2" fmla="*/ 36 w 94"/>
                      <a:gd name="T3" fmla="*/ 4 h 41"/>
                      <a:gd name="T4" fmla="*/ 28 w 94"/>
                      <a:gd name="T5" fmla="*/ 4 h 41"/>
                      <a:gd name="T6" fmla="*/ 19 w 94"/>
                      <a:gd name="T7" fmla="*/ 11 h 41"/>
                      <a:gd name="T8" fmla="*/ 20 w 94"/>
                      <a:gd name="T9" fmla="*/ 16 h 41"/>
                      <a:gd name="T10" fmla="*/ 13 w 94"/>
                      <a:gd name="T11" fmla="*/ 15 h 41"/>
                      <a:gd name="T12" fmla="*/ 7 w 94"/>
                      <a:gd name="T13" fmla="*/ 22 h 41"/>
                      <a:gd name="T14" fmla="*/ 0 w 94"/>
                      <a:gd name="T15" fmla="*/ 23 h 41"/>
                      <a:gd name="T16" fmla="*/ 22 w 94"/>
                      <a:gd name="T17" fmla="*/ 31 h 41"/>
                      <a:gd name="T18" fmla="*/ 27 w 94"/>
                      <a:gd name="T19" fmla="*/ 24 h 41"/>
                      <a:gd name="T20" fmla="*/ 30 w 94"/>
                      <a:gd name="T21" fmla="*/ 24 h 41"/>
                      <a:gd name="T22" fmla="*/ 30 w 94"/>
                      <a:gd name="T23" fmla="*/ 30 h 41"/>
                      <a:gd name="T24" fmla="*/ 45 w 94"/>
                      <a:gd name="T25" fmla="*/ 26 h 41"/>
                      <a:gd name="T26" fmla="*/ 47 w 94"/>
                      <a:gd name="T27" fmla="*/ 29 h 41"/>
                      <a:gd name="T28" fmla="*/ 25 w 94"/>
                      <a:gd name="T29" fmla="*/ 36 h 41"/>
                      <a:gd name="T30" fmla="*/ 27 w 94"/>
                      <a:gd name="T31" fmla="*/ 41 h 41"/>
                      <a:gd name="T32" fmla="*/ 48 w 94"/>
                      <a:gd name="T33" fmla="*/ 37 h 41"/>
                      <a:gd name="T34" fmla="*/ 61 w 94"/>
                      <a:gd name="T35" fmla="*/ 31 h 41"/>
                      <a:gd name="T36" fmla="*/ 63 w 94"/>
                      <a:gd name="T37" fmla="*/ 36 h 41"/>
                      <a:gd name="T38" fmla="*/ 80 w 94"/>
                      <a:gd name="T39" fmla="*/ 36 h 41"/>
                      <a:gd name="T40" fmla="*/ 83 w 94"/>
                      <a:gd name="T41" fmla="*/ 28 h 41"/>
                      <a:gd name="T42" fmla="*/ 89 w 94"/>
                      <a:gd name="T43" fmla="*/ 26 h 41"/>
                      <a:gd name="T44" fmla="*/ 94 w 94"/>
                      <a:gd name="T45" fmla="*/ 19 h 41"/>
                      <a:gd name="T46" fmla="*/ 89 w 94"/>
                      <a:gd name="T47" fmla="*/ 13 h 41"/>
                      <a:gd name="T48" fmla="*/ 83 w 94"/>
                      <a:gd name="T49" fmla="*/ 18 h 41"/>
                      <a:gd name="T50" fmla="*/ 78 w 94"/>
                      <a:gd name="T51" fmla="*/ 8 h 41"/>
                      <a:gd name="T52" fmla="*/ 83 w 94"/>
                      <a:gd name="T53" fmla="*/ 2 h 41"/>
                      <a:gd name="T54" fmla="*/ 80 w 94"/>
                      <a:gd name="T55" fmla="*/ 0 h 41"/>
                      <a:gd name="T56" fmla="*/ 69 w 94"/>
                      <a:gd name="T57" fmla="*/ 5 h 41"/>
                      <a:gd name="T58" fmla="*/ 69 w 94"/>
                      <a:gd name="T59" fmla="*/ 10 h 41"/>
                      <a:gd name="T60" fmla="*/ 64 w 94"/>
                      <a:gd name="T61" fmla="*/ 14 h 41"/>
                      <a:gd name="T62" fmla="*/ 67 w 94"/>
                      <a:gd name="T63" fmla="*/ 18 h 41"/>
                      <a:gd name="T64" fmla="*/ 65 w 94"/>
                      <a:gd name="T65" fmla="*/ 21 h 41"/>
                      <a:gd name="T66" fmla="*/ 59 w 94"/>
                      <a:gd name="T67" fmla="*/ 19 h 41"/>
                      <a:gd name="T68" fmla="*/ 54 w 94"/>
                      <a:gd name="T69" fmla="*/ 21 h 41"/>
                      <a:gd name="T70" fmla="*/ 42 w 94"/>
                      <a:gd name="T71" fmla="*/ 10 h 41"/>
                      <a:gd name="T72" fmla="*/ 36 w 94"/>
                      <a:gd name="T73" fmla="*/ 9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94" h="41">
                        <a:moveTo>
                          <a:pt x="36" y="9"/>
                        </a:moveTo>
                        <a:cubicBezTo>
                          <a:pt x="36" y="4"/>
                          <a:pt x="36" y="4"/>
                          <a:pt x="36" y="4"/>
                        </a:cubicBezTo>
                        <a:cubicBezTo>
                          <a:pt x="28" y="4"/>
                          <a:pt x="28" y="4"/>
                          <a:pt x="28" y="4"/>
                        </a:cubicBezTo>
                        <a:cubicBezTo>
                          <a:pt x="19" y="11"/>
                          <a:pt x="19" y="11"/>
                          <a:pt x="19" y="11"/>
                        </a:cubicBezTo>
                        <a:cubicBezTo>
                          <a:pt x="20" y="16"/>
                          <a:pt x="20" y="16"/>
                          <a:pt x="20" y="16"/>
                        </a:cubicBezTo>
                        <a:cubicBezTo>
                          <a:pt x="13" y="15"/>
                          <a:pt x="13" y="15"/>
                          <a:pt x="13" y="15"/>
                        </a:cubicBezTo>
                        <a:cubicBezTo>
                          <a:pt x="7" y="22"/>
                          <a:pt x="7" y="22"/>
                          <a:pt x="7" y="22"/>
                        </a:cubicBezTo>
                        <a:cubicBezTo>
                          <a:pt x="0" y="23"/>
                          <a:pt x="0" y="23"/>
                          <a:pt x="0" y="23"/>
                        </a:cubicBezTo>
                        <a:cubicBezTo>
                          <a:pt x="7" y="26"/>
                          <a:pt x="14" y="28"/>
                          <a:pt x="22" y="31"/>
                        </a:cubicBezTo>
                        <a:cubicBezTo>
                          <a:pt x="27" y="24"/>
                          <a:pt x="27" y="24"/>
                          <a:pt x="27" y="24"/>
                        </a:cubicBezTo>
                        <a:cubicBezTo>
                          <a:pt x="30" y="24"/>
                          <a:pt x="30" y="24"/>
                          <a:pt x="30" y="24"/>
                        </a:cubicBezTo>
                        <a:cubicBezTo>
                          <a:pt x="30" y="30"/>
                          <a:pt x="30" y="30"/>
                          <a:pt x="30" y="30"/>
                        </a:cubicBezTo>
                        <a:cubicBezTo>
                          <a:pt x="45" y="26"/>
                          <a:pt x="45" y="26"/>
                          <a:pt x="45" y="26"/>
                        </a:cubicBezTo>
                        <a:cubicBezTo>
                          <a:pt x="47" y="29"/>
                          <a:pt x="47" y="29"/>
                          <a:pt x="47" y="29"/>
                        </a:cubicBezTo>
                        <a:cubicBezTo>
                          <a:pt x="40" y="31"/>
                          <a:pt x="32" y="34"/>
                          <a:pt x="25" y="36"/>
                        </a:cubicBezTo>
                        <a:cubicBezTo>
                          <a:pt x="27" y="41"/>
                          <a:pt x="27" y="41"/>
                          <a:pt x="27" y="41"/>
                        </a:cubicBezTo>
                        <a:cubicBezTo>
                          <a:pt x="34" y="41"/>
                          <a:pt x="41" y="39"/>
                          <a:pt x="48" y="37"/>
                        </a:cubicBezTo>
                        <a:cubicBezTo>
                          <a:pt x="53" y="36"/>
                          <a:pt x="57" y="34"/>
                          <a:pt x="61" y="31"/>
                        </a:cubicBezTo>
                        <a:cubicBezTo>
                          <a:pt x="63" y="36"/>
                          <a:pt x="63" y="36"/>
                          <a:pt x="63" y="36"/>
                        </a:cubicBezTo>
                        <a:cubicBezTo>
                          <a:pt x="80" y="36"/>
                          <a:pt x="80" y="36"/>
                          <a:pt x="80" y="36"/>
                        </a:cubicBezTo>
                        <a:cubicBezTo>
                          <a:pt x="83" y="28"/>
                          <a:pt x="83" y="28"/>
                          <a:pt x="83" y="28"/>
                        </a:cubicBezTo>
                        <a:cubicBezTo>
                          <a:pt x="89" y="26"/>
                          <a:pt x="89" y="26"/>
                          <a:pt x="89" y="26"/>
                        </a:cubicBezTo>
                        <a:cubicBezTo>
                          <a:pt x="94" y="19"/>
                          <a:pt x="94" y="19"/>
                          <a:pt x="94" y="19"/>
                        </a:cubicBezTo>
                        <a:cubicBezTo>
                          <a:pt x="89" y="13"/>
                          <a:pt x="89" y="13"/>
                          <a:pt x="89" y="13"/>
                        </a:cubicBezTo>
                        <a:cubicBezTo>
                          <a:pt x="83" y="18"/>
                          <a:pt x="83" y="18"/>
                          <a:pt x="83" y="18"/>
                        </a:cubicBezTo>
                        <a:cubicBezTo>
                          <a:pt x="78" y="8"/>
                          <a:pt x="78" y="8"/>
                          <a:pt x="78" y="8"/>
                        </a:cubicBezTo>
                        <a:cubicBezTo>
                          <a:pt x="83" y="2"/>
                          <a:pt x="83" y="2"/>
                          <a:pt x="83" y="2"/>
                        </a:cubicBezTo>
                        <a:cubicBezTo>
                          <a:pt x="80" y="0"/>
                          <a:pt x="80" y="0"/>
                          <a:pt x="80" y="0"/>
                        </a:cubicBezTo>
                        <a:cubicBezTo>
                          <a:pt x="69" y="5"/>
                          <a:pt x="69" y="5"/>
                          <a:pt x="69" y="5"/>
                        </a:cubicBezTo>
                        <a:cubicBezTo>
                          <a:pt x="69" y="10"/>
                          <a:pt x="69" y="10"/>
                          <a:pt x="69" y="10"/>
                        </a:cubicBezTo>
                        <a:cubicBezTo>
                          <a:pt x="64" y="14"/>
                          <a:pt x="64" y="14"/>
                          <a:pt x="64" y="14"/>
                        </a:cubicBezTo>
                        <a:cubicBezTo>
                          <a:pt x="67" y="18"/>
                          <a:pt x="67" y="18"/>
                          <a:pt x="67" y="18"/>
                        </a:cubicBezTo>
                        <a:cubicBezTo>
                          <a:pt x="65" y="21"/>
                          <a:pt x="65" y="21"/>
                          <a:pt x="65" y="21"/>
                        </a:cubicBezTo>
                        <a:cubicBezTo>
                          <a:pt x="59" y="19"/>
                          <a:pt x="59" y="19"/>
                          <a:pt x="59" y="19"/>
                        </a:cubicBezTo>
                        <a:cubicBezTo>
                          <a:pt x="54" y="21"/>
                          <a:pt x="54" y="21"/>
                          <a:pt x="54" y="21"/>
                        </a:cubicBezTo>
                        <a:cubicBezTo>
                          <a:pt x="42" y="10"/>
                          <a:pt x="42" y="10"/>
                          <a:pt x="42" y="10"/>
                        </a:cubicBezTo>
                        <a:lnTo>
                          <a:pt x="36" y="9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6" name="Freeform 346">
                    <a:extLst>
                      <a:ext uri="{FF2B5EF4-FFF2-40B4-BE49-F238E27FC236}">
                        <a16:creationId xmlns:a16="http://schemas.microsoft.com/office/drawing/2014/main" id="{D20E60B3-A33D-D151-3C6F-AFE08EE552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14462" y="1622425"/>
                    <a:ext cx="361950" cy="209550"/>
                  </a:xfrm>
                  <a:custGeom>
                    <a:avLst/>
                    <a:gdLst>
                      <a:gd name="T0" fmla="*/ 135 w 135"/>
                      <a:gd name="T1" fmla="*/ 55 h 78"/>
                      <a:gd name="T2" fmla="*/ 121 w 135"/>
                      <a:gd name="T3" fmla="*/ 32 h 78"/>
                      <a:gd name="T4" fmla="*/ 119 w 135"/>
                      <a:gd name="T5" fmla="*/ 15 h 78"/>
                      <a:gd name="T6" fmla="*/ 108 w 135"/>
                      <a:gd name="T7" fmla="*/ 3 h 78"/>
                      <a:gd name="T8" fmla="*/ 104 w 135"/>
                      <a:gd name="T9" fmla="*/ 7 h 78"/>
                      <a:gd name="T10" fmla="*/ 103 w 135"/>
                      <a:gd name="T11" fmla="*/ 15 h 78"/>
                      <a:gd name="T12" fmla="*/ 92 w 135"/>
                      <a:gd name="T13" fmla="*/ 26 h 78"/>
                      <a:gd name="T14" fmla="*/ 89 w 135"/>
                      <a:gd name="T15" fmla="*/ 21 h 78"/>
                      <a:gd name="T16" fmla="*/ 93 w 135"/>
                      <a:gd name="T17" fmla="*/ 15 h 78"/>
                      <a:gd name="T18" fmla="*/ 90 w 135"/>
                      <a:gd name="T19" fmla="*/ 10 h 78"/>
                      <a:gd name="T20" fmla="*/ 86 w 135"/>
                      <a:gd name="T21" fmla="*/ 7 h 78"/>
                      <a:gd name="T22" fmla="*/ 75 w 135"/>
                      <a:gd name="T23" fmla="*/ 13 h 78"/>
                      <a:gd name="T24" fmla="*/ 63 w 135"/>
                      <a:gd name="T25" fmla="*/ 2 h 78"/>
                      <a:gd name="T26" fmla="*/ 60 w 135"/>
                      <a:gd name="T27" fmla="*/ 4 h 78"/>
                      <a:gd name="T28" fmla="*/ 61 w 135"/>
                      <a:gd name="T29" fmla="*/ 9 h 78"/>
                      <a:gd name="T30" fmla="*/ 57 w 135"/>
                      <a:gd name="T31" fmla="*/ 13 h 78"/>
                      <a:gd name="T32" fmla="*/ 57 w 135"/>
                      <a:gd name="T33" fmla="*/ 18 h 78"/>
                      <a:gd name="T34" fmla="*/ 50 w 135"/>
                      <a:gd name="T35" fmla="*/ 19 h 78"/>
                      <a:gd name="T36" fmla="*/ 44 w 135"/>
                      <a:gd name="T37" fmla="*/ 13 h 78"/>
                      <a:gd name="T38" fmla="*/ 52 w 135"/>
                      <a:gd name="T39" fmla="*/ 3 h 78"/>
                      <a:gd name="T40" fmla="*/ 46 w 135"/>
                      <a:gd name="T41" fmla="*/ 0 h 78"/>
                      <a:gd name="T42" fmla="*/ 14 w 135"/>
                      <a:gd name="T43" fmla="*/ 14 h 78"/>
                      <a:gd name="T44" fmla="*/ 15 w 135"/>
                      <a:gd name="T45" fmla="*/ 20 h 78"/>
                      <a:gd name="T46" fmla="*/ 5 w 135"/>
                      <a:gd name="T47" fmla="*/ 22 h 78"/>
                      <a:gd name="T48" fmla="*/ 3 w 135"/>
                      <a:gd name="T49" fmla="*/ 27 h 78"/>
                      <a:gd name="T50" fmla="*/ 11 w 135"/>
                      <a:gd name="T51" fmla="*/ 32 h 78"/>
                      <a:gd name="T52" fmla="*/ 0 w 135"/>
                      <a:gd name="T53" fmla="*/ 35 h 78"/>
                      <a:gd name="T54" fmla="*/ 3 w 135"/>
                      <a:gd name="T55" fmla="*/ 39 h 78"/>
                      <a:gd name="T56" fmla="*/ 17 w 135"/>
                      <a:gd name="T57" fmla="*/ 40 h 78"/>
                      <a:gd name="T58" fmla="*/ 25 w 135"/>
                      <a:gd name="T59" fmla="*/ 38 h 78"/>
                      <a:gd name="T60" fmla="*/ 63 w 135"/>
                      <a:gd name="T61" fmla="*/ 43 h 78"/>
                      <a:gd name="T62" fmla="*/ 64 w 135"/>
                      <a:gd name="T63" fmla="*/ 46 h 78"/>
                      <a:gd name="T64" fmla="*/ 43 w 135"/>
                      <a:gd name="T65" fmla="*/ 50 h 78"/>
                      <a:gd name="T66" fmla="*/ 26 w 135"/>
                      <a:gd name="T67" fmla="*/ 48 h 78"/>
                      <a:gd name="T68" fmla="*/ 22 w 135"/>
                      <a:gd name="T69" fmla="*/ 51 h 78"/>
                      <a:gd name="T70" fmla="*/ 9 w 135"/>
                      <a:gd name="T71" fmla="*/ 47 h 78"/>
                      <a:gd name="T72" fmla="*/ 4 w 135"/>
                      <a:gd name="T73" fmla="*/ 54 h 78"/>
                      <a:gd name="T74" fmla="*/ 19 w 135"/>
                      <a:gd name="T75" fmla="*/ 67 h 78"/>
                      <a:gd name="T76" fmla="*/ 26 w 135"/>
                      <a:gd name="T77" fmla="*/ 65 h 78"/>
                      <a:gd name="T78" fmla="*/ 31 w 135"/>
                      <a:gd name="T79" fmla="*/ 68 h 78"/>
                      <a:gd name="T80" fmla="*/ 26 w 135"/>
                      <a:gd name="T81" fmla="*/ 78 h 78"/>
                      <a:gd name="T82" fmla="*/ 56 w 135"/>
                      <a:gd name="T83" fmla="*/ 76 h 78"/>
                      <a:gd name="T84" fmla="*/ 97 w 135"/>
                      <a:gd name="T85" fmla="*/ 68 h 78"/>
                      <a:gd name="T86" fmla="*/ 104 w 135"/>
                      <a:gd name="T87" fmla="*/ 59 h 78"/>
                      <a:gd name="T88" fmla="*/ 107 w 135"/>
                      <a:gd name="T89" fmla="*/ 60 h 78"/>
                      <a:gd name="T90" fmla="*/ 104 w 135"/>
                      <a:gd name="T91" fmla="*/ 67 h 78"/>
                      <a:gd name="T92" fmla="*/ 121 w 135"/>
                      <a:gd name="T93" fmla="*/ 73 h 78"/>
                      <a:gd name="T94" fmla="*/ 129 w 135"/>
                      <a:gd name="T95" fmla="*/ 73 h 78"/>
                      <a:gd name="T96" fmla="*/ 130 w 135"/>
                      <a:gd name="T97" fmla="*/ 66 h 78"/>
                      <a:gd name="T98" fmla="*/ 123 w 135"/>
                      <a:gd name="T99" fmla="*/ 64 h 78"/>
                      <a:gd name="T100" fmla="*/ 123 w 135"/>
                      <a:gd name="T101" fmla="*/ 60 h 78"/>
                      <a:gd name="T102" fmla="*/ 135 w 135"/>
                      <a:gd name="T103" fmla="*/ 61 h 78"/>
                      <a:gd name="T104" fmla="*/ 135 w 135"/>
                      <a:gd name="T105" fmla="*/ 55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35" h="78">
                        <a:moveTo>
                          <a:pt x="135" y="55"/>
                        </a:moveTo>
                        <a:cubicBezTo>
                          <a:pt x="129" y="48"/>
                          <a:pt x="124" y="41"/>
                          <a:pt x="121" y="32"/>
                        </a:cubicBezTo>
                        <a:cubicBezTo>
                          <a:pt x="119" y="27"/>
                          <a:pt x="118" y="21"/>
                          <a:pt x="119" y="15"/>
                        </a:cubicBezTo>
                        <a:cubicBezTo>
                          <a:pt x="108" y="3"/>
                          <a:pt x="108" y="3"/>
                          <a:pt x="108" y="3"/>
                        </a:cubicBezTo>
                        <a:cubicBezTo>
                          <a:pt x="104" y="7"/>
                          <a:pt x="104" y="7"/>
                          <a:pt x="104" y="7"/>
                        </a:cubicBezTo>
                        <a:cubicBezTo>
                          <a:pt x="103" y="15"/>
                          <a:pt x="103" y="15"/>
                          <a:pt x="103" y="15"/>
                        </a:cubicBezTo>
                        <a:cubicBezTo>
                          <a:pt x="92" y="26"/>
                          <a:pt x="92" y="26"/>
                          <a:pt x="92" y="26"/>
                        </a:cubicBezTo>
                        <a:cubicBezTo>
                          <a:pt x="89" y="21"/>
                          <a:pt x="89" y="21"/>
                          <a:pt x="89" y="21"/>
                        </a:cubicBezTo>
                        <a:cubicBezTo>
                          <a:pt x="93" y="15"/>
                          <a:pt x="93" y="15"/>
                          <a:pt x="93" y="15"/>
                        </a:cubicBezTo>
                        <a:cubicBezTo>
                          <a:pt x="92" y="13"/>
                          <a:pt x="91" y="12"/>
                          <a:pt x="90" y="10"/>
                        </a:cubicBezTo>
                        <a:cubicBezTo>
                          <a:pt x="89" y="9"/>
                          <a:pt x="87" y="8"/>
                          <a:pt x="86" y="7"/>
                        </a:cubicBezTo>
                        <a:cubicBezTo>
                          <a:pt x="75" y="13"/>
                          <a:pt x="75" y="13"/>
                          <a:pt x="75" y="13"/>
                        </a:cubicBezTo>
                        <a:cubicBezTo>
                          <a:pt x="63" y="2"/>
                          <a:pt x="63" y="2"/>
                          <a:pt x="63" y="2"/>
                        </a:cubicBezTo>
                        <a:cubicBezTo>
                          <a:pt x="60" y="4"/>
                          <a:pt x="60" y="4"/>
                          <a:pt x="60" y="4"/>
                        </a:cubicBezTo>
                        <a:cubicBezTo>
                          <a:pt x="61" y="9"/>
                          <a:pt x="61" y="9"/>
                          <a:pt x="61" y="9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cubicBezTo>
                          <a:pt x="57" y="18"/>
                          <a:pt x="57" y="18"/>
                          <a:pt x="57" y="18"/>
                        </a:cubicBezTo>
                        <a:cubicBezTo>
                          <a:pt x="50" y="19"/>
                          <a:pt x="50" y="19"/>
                          <a:pt x="50" y="19"/>
                        </a:cubicBezTo>
                        <a:cubicBezTo>
                          <a:pt x="44" y="13"/>
                          <a:pt x="44" y="13"/>
                          <a:pt x="44" y="13"/>
                        </a:cubicBezTo>
                        <a:cubicBezTo>
                          <a:pt x="52" y="3"/>
                          <a:pt x="52" y="3"/>
                          <a:pt x="52" y="3"/>
                        </a:cubicBezTo>
                        <a:cubicBezTo>
                          <a:pt x="46" y="0"/>
                          <a:pt x="46" y="0"/>
                          <a:pt x="46" y="0"/>
                        </a:cubicBezTo>
                        <a:cubicBezTo>
                          <a:pt x="35" y="5"/>
                          <a:pt x="25" y="9"/>
                          <a:pt x="14" y="14"/>
                        </a:cubicBezTo>
                        <a:cubicBezTo>
                          <a:pt x="15" y="20"/>
                          <a:pt x="15" y="20"/>
                          <a:pt x="15" y="20"/>
                        </a:cubicBezTo>
                        <a:cubicBezTo>
                          <a:pt x="5" y="22"/>
                          <a:pt x="5" y="22"/>
                          <a:pt x="5" y="22"/>
                        </a:cubicBezTo>
                        <a:cubicBezTo>
                          <a:pt x="3" y="27"/>
                          <a:pt x="3" y="27"/>
                          <a:pt x="3" y="27"/>
                        </a:cubicBezTo>
                        <a:cubicBezTo>
                          <a:pt x="11" y="32"/>
                          <a:pt x="11" y="32"/>
                          <a:pt x="11" y="32"/>
                        </a:cubicBezTo>
                        <a:cubicBezTo>
                          <a:pt x="0" y="35"/>
                          <a:pt x="0" y="35"/>
                          <a:pt x="0" y="35"/>
                        </a:cubicBezTo>
                        <a:cubicBezTo>
                          <a:pt x="3" y="39"/>
                          <a:pt x="3" y="39"/>
                          <a:pt x="3" y="39"/>
                        </a:cubicBezTo>
                        <a:cubicBezTo>
                          <a:pt x="7" y="40"/>
                          <a:pt x="12" y="40"/>
                          <a:pt x="17" y="40"/>
                        </a:cubicBezTo>
                        <a:cubicBezTo>
                          <a:pt x="20" y="40"/>
                          <a:pt x="22" y="39"/>
                          <a:pt x="25" y="38"/>
                        </a:cubicBezTo>
                        <a:cubicBezTo>
                          <a:pt x="38" y="40"/>
                          <a:pt x="50" y="42"/>
                          <a:pt x="63" y="43"/>
                        </a:cubicBezTo>
                        <a:cubicBezTo>
                          <a:pt x="64" y="46"/>
                          <a:pt x="64" y="46"/>
                          <a:pt x="64" y="46"/>
                        </a:cubicBezTo>
                        <a:cubicBezTo>
                          <a:pt x="57" y="49"/>
                          <a:pt x="50" y="50"/>
                          <a:pt x="43" y="50"/>
                        </a:cubicBezTo>
                        <a:cubicBezTo>
                          <a:pt x="37" y="50"/>
                          <a:pt x="32" y="50"/>
                          <a:pt x="26" y="48"/>
                        </a:cubicBezTo>
                        <a:cubicBezTo>
                          <a:pt x="22" y="51"/>
                          <a:pt x="22" y="51"/>
                          <a:pt x="22" y="51"/>
                        </a:cubicBezTo>
                        <a:cubicBezTo>
                          <a:pt x="9" y="47"/>
                          <a:pt x="9" y="47"/>
                          <a:pt x="9" y="47"/>
                        </a:cubicBezTo>
                        <a:cubicBezTo>
                          <a:pt x="4" y="54"/>
                          <a:pt x="4" y="54"/>
                          <a:pt x="4" y="54"/>
                        </a:cubicBezTo>
                        <a:cubicBezTo>
                          <a:pt x="19" y="67"/>
                          <a:pt x="19" y="67"/>
                          <a:pt x="19" y="67"/>
                        </a:cubicBezTo>
                        <a:cubicBezTo>
                          <a:pt x="26" y="65"/>
                          <a:pt x="26" y="65"/>
                          <a:pt x="26" y="65"/>
                        </a:cubicBezTo>
                        <a:cubicBezTo>
                          <a:pt x="31" y="68"/>
                          <a:pt x="31" y="68"/>
                          <a:pt x="31" y="68"/>
                        </a:cubicBezTo>
                        <a:cubicBezTo>
                          <a:pt x="26" y="78"/>
                          <a:pt x="26" y="78"/>
                          <a:pt x="26" y="78"/>
                        </a:cubicBezTo>
                        <a:cubicBezTo>
                          <a:pt x="36" y="78"/>
                          <a:pt x="46" y="77"/>
                          <a:pt x="56" y="76"/>
                        </a:cubicBezTo>
                        <a:cubicBezTo>
                          <a:pt x="70" y="74"/>
                          <a:pt x="84" y="72"/>
                          <a:pt x="97" y="68"/>
                        </a:cubicBezTo>
                        <a:cubicBezTo>
                          <a:pt x="104" y="59"/>
                          <a:pt x="104" y="59"/>
                          <a:pt x="104" y="59"/>
                        </a:cubicBezTo>
                        <a:cubicBezTo>
                          <a:pt x="107" y="60"/>
                          <a:pt x="107" y="60"/>
                          <a:pt x="107" y="60"/>
                        </a:cubicBezTo>
                        <a:cubicBezTo>
                          <a:pt x="104" y="67"/>
                          <a:pt x="104" y="67"/>
                          <a:pt x="104" y="67"/>
                        </a:cubicBezTo>
                        <a:cubicBezTo>
                          <a:pt x="110" y="70"/>
                          <a:pt x="116" y="71"/>
                          <a:pt x="121" y="73"/>
                        </a:cubicBezTo>
                        <a:cubicBezTo>
                          <a:pt x="123" y="73"/>
                          <a:pt x="126" y="73"/>
                          <a:pt x="129" y="73"/>
                        </a:cubicBezTo>
                        <a:cubicBezTo>
                          <a:pt x="130" y="66"/>
                          <a:pt x="130" y="66"/>
                          <a:pt x="130" y="66"/>
                        </a:cubicBezTo>
                        <a:cubicBezTo>
                          <a:pt x="123" y="64"/>
                          <a:pt x="123" y="64"/>
                          <a:pt x="123" y="64"/>
                        </a:cubicBezTo>
                        <a:cubicBezTo>
                          <a:pt x="123" y="60"/>
                          <a:pt x="123" y="60"/>
                          <a:pt x="123" y="60"/>
                        </a:cubicBezTo>
                        <a:cubicBezTo>
                          <a:pt x="135" y="61"/>
                          <a:pt x="135" y="61"/>
                          <a:pt x="135" y="61"/>
                        </a:cubicBezTo>
                        <a:lnTo>
                          <a:pt x="135" y="55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7" name="Freeform 347">
                    <a:extLst>
                      <a:ext uri="{FF2B5EF4-FFF2-40B4-BE49-F238E27FC236}">
                        <a16:creationId xmlns:a16="http://schemas.microsoft.com/office/drawing/2014/main" id="{F74854D4-C99A-AFBD-694C-ECDF795C844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15975" y="1700213"/>
                    <a:ext cx="2024062" cy="1125537"/>
                  </a:xfrm>
                  <a:custGeom>
                    <a:avLst/>
                    <a:gdLst>
                      <a:gd name="T0" fmla="*/ 747 w 754"/>
                      <a:gd name="T1" fmla="*/ 270 h 419"/>
                      <a:gd name="T2" fmla="*/ 730 w 754"/>
                      <a:gd name="T3" fmla="*/ 268 h 419"/>
                      <a:gd name="T4" fmla="*/ 711 w 754"/>
                      <a:gd name="T5" fmla="*/ 244 h 419"/>
                      <a:gd name="T6" fmla="*/ 672 w 754"/>
                      <a:gd name="T7" fmla="*/ 185 h 419"/>
                      <a:gd name="T8" fmla="*/ 639 w 754"/>
                      <a:gd name="T9" fmla="*/ 198 h 419"/>
                      <a:gd name="T10" fmla="*/ 590 w 754"/>
                      <a:gd name="T11" fmla="*/ 151 h 419"/>
                      <a:gd name="T12" fmla="*/ 561 w 754"/>
                      <a:gd name="T13" fmla="*/ 187 h 419"/>
                      <a:gd name="T14" fmla="*/ 556 w 754"/>
                      <a:gd name="T15" fmla="*/ 256 h 419"/>
                      <a:gd name="T16" fmla="*/ 534 w 754"/>
                      <a:gd name="T17" fmla="*/ 292 h 419"/>
                      <a:gd name="T18" fmla="*/ 483 w 754"/>
                      <a:gd name="T19" fmla="*/ 250 h 419"/>
                      <a:gd name="T20" fmla="*/ 412 w 754"/>
                      <a:gd name="T21" fmla="*/ 196 h 419"/>
                      <a:gd name="T22" fmla="*/ 452 w 754"/>
                      <a:gd name="T23" fmla="*/ 135 h 419"/>
                      <a:gd name="T24" fmla="*/ 497 w 754"/>
                      <a:gd name="T25" fmla="*/ 84 h 419"/>
                      <a:gd name="T26" fmla="*/ 530 w 754"/>
                      <a:gd name="T27" fmla="*/ 81 h 419"/>
                      <a:gd name="T28" fmla="*/ 531 w 754"/>
                      <a:gd name="T29" fmla="*/ 37 h 419"/>
                      <a:gd name="T30" fmla="*/ 498 w 754"/>
                      <a:gd name="T31" fmla="*/ 51 h 419"/>
                      <a:gd name="T32" fmla="*/ 463 w 754"/>
                      <a:gd name="T33" fmla="*/ 48 h 419"/>
                      <a:gd name="T34" fmla="*/ 440 w 754"/>
                      <a:gd name="T35" fmla="*/ 38 h 419"/>
                      <a:gd name="T36" fmla="*/ 406 w 754"/>
                      <a:gd name="T37" fmla="*/ 26 h 419"/>
                      <a:gd name="T38" fmla="*/ 409 w 754"/>
                      <a:gd name="T39" fmla="*/ 62 h 419"/>
                      <a:gd name="T40" fmla="*/ 372 w 754"/>
                      <a:gd name="T41" fmla="*/ 70 h 419"/>
                      <a:gd name="T42" fmla="*/ 316 w 754"/>
                      <a:gd name="T43" fmla="*/ 72 h 419"/>
                      <a:gd name="T44" fmla="*/ 228 w 754"/>
                      <a:gd name="T45" fmla="*/ 55 h 419"/>
                      <a:gd name="T46" fmla="*/ 167 w 754"/>
                      <a:gd name="T47" fmla="*/ 30 h 419"/>
                      <a:gd name="T48" fmla="*/ 119 w 754"/>
                      <a:gd name="T49" fmla="*/ 22 h 419"/>
                      <a:gd name="T50" fmla="*/ 71 w 754"/>
                      <a:gd name="T51" fmla="*/ 32 h 419"/>
                      <a:gd name="T52" fmla="*/ 0 w 754"/>
                      <a:gd name="T53" fmla="*/ 11 h 419"/>
                      <a:gd name="T54" fmla="*/ 86 w 754"/>
                      <a:gd name="T55" fmla="*/ 216 h 419"/>
                      <a:gd name="T56" fmla="*/ 97 w 754"/>
                      <a:gd name="T57" fmla="*/ 257 h 419"/>
                      <a:gd name="T58" fmla="*/ 139 w 754"/>
                      <a:gd name="T59" fmla="*/ 314 h 419"/>
                      <a:gd name="T60" fmla="*/ 431 w 754"/>
                      <a:gd name="T61" fmla="*/ 339 h 419"/>
                      <a:gd name="T62" fmla="*/ 494 w 754"/>
                      <a:gd name="T63" fmla="*/ 343 h 419"/>
                      <a:gd name="T64" fmla="*/ 541 w 754"/>
                      <a:gd name="T65" fmla="*/ 377 h 419"/>
                      <a:gd name="T66" fmla="*/ 530 w 754"/>
                      <a:gd name="T67" fmla="*/ 396 h 419"/>
                      <a:gd name="T68" fmla="*/ 515 w 754"/>
                      <a:gd name="T69" fmla="*/ 417 h 419"/>
                      <a:gd name="T70" fmla="*/ 545 w 754"/>
                      <a:gd name="T71" fmla="*/ 408 h 419"/>
                      <a:gd name="T72" fmla="*/ 567 w 754"/>
                      <a:gd name="T73" fmla="*/ 396 h 419"/>
                      <a:gd name="T74" fmla="*/ 658 w 754"/>
                      <a:gd name="T75" fmla="*/ 368 h 419"/>
                      <a:gd name="T76" fmla="*/ 683 w 754"/>
                      <a:gd name="T77" fmla="*/ 381 h 419"/>
                      <a:gd name="T78" fmla="*/ 686 w 754"/>
                      <a:gd name="T79" fmla="*/ 388 h 419"/>
                      <a:gd name="T80" fmla="*/ 687 w 754"/>
                      <a:gd name="T81" fmla="*/ 372 h 419"/>
                      <a:gd name="T82" fmla="*/ 674 w 754"/>
                      <a:gd name="T83" fmla="*/ 348 h 419"/>
                      <a:gd name="T84" fmla="*/ 685 w 754"/>
                      <a:gd name="T85" fmla="*/ 330 h 419"/>
                      <a:gd name="T86" fmla="*/ 662 w 754"/>
                      <a:gd name="T87" fmla="*/ 316 h 419"/>
                      <a:gd name="T88" fmla="*/ 717 w 754"/>
                      <a:gd name="T89" fmla="*/ 316 h 419"/>
                      <a:gd name="T90" fmla="*/ 177 w 754"/>
                      <a:gd name="T91" fmla="*/ 112 h 419"/>
                      <a:gd name="T92" fmla="*/ 170 w 754"/>
                      <a:gd name="T93" fmla="*/ 107 h 419"/>
                      <a:gd name="T94" fmla="*/ 181 w 754"/>
                      <a:gd name="T95" fmla="*/ 90 h 419"/>
                      <a:gd name="T96" fmla="*/ 180 w 754"/>
                      <a:gd name="T97" fmla="*/ 77 h 419"/>
                      <a:gd name="T98" fmla="*/ 207 w 754"/>
                      <a:gd name="T99" fmla="*/ 86 h 419"/>
                      <a:gd name="T100" fmla="*/ 253 w 754"/>
                      <a:gd name="T101" fmla="*/ 168 h 419"/>
                      <a:gd name="T102" fmla="*/ 208 w 754"/>
                      <a:gd name="T103" fmla="*/ 160 h 419"/>
                      <a:gd name="T104" fmla="*/ 231 w 754"/>
                      <a:gd name="T105" fmla="*/ 140 h 419"/>
                      <a:gd name="T106" fmla="*/ 285 w 754"/>
                      <a:gd name="T107" fmla="*/ 153 h 419"/>
                      <a:gd name="T108" fmla="*/ 387 w 754"/>
                      <a:gd name="T109" fmla="*/ 297 h 419"/>
                      <a:gd name="T110" fmla="*/ 397 w 754"/>
                      <a:gd name="T111" fmla="*/ 287 h 4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754" h="419">
                        <a:moveTo>
                          <a:pt x="732" y="299"/>
                        </a:moveTo>
                        <a:cubicBezTo>
                          <a:pt x="749" y="295"/>
                          <a:pt x="749" y="295"/>
                          <a:pt x="749" y="295"/>
                        </a:cubicBezTo>
                        <a:cubicBezTo>
                          <a:pt x="753" y="291"/>
                          <a:pt x="753" y="291"/>
                          <a:pt x="753" y="291"/>
                        </a:cubicBezTo>
                        <a:cubicBezTo>
                          <a:pt x="754" y="276"/>
                          <a:pt x="754" y="276"/>
                          <a:pt x="754" y="276"/>
                        </a:cubicBezTo>
                        <a:cubicBezTo>
                          <a:pt x="752" y="273"/>
                          <a:pt x="752" y="273"/>
                          <a:pt x="752" y="273"/>
                        </a:cubicBezTo>
                        <a:cubicBezTo>
                          <a:pt x="747" y="275"/>
                          <a:pt x="747" y="275"/>
                          <a:pt x="747" y="275"/>
                        </a:cubicBezTo>
                        <a:cubicBezTo>
                          <a:pt x="747" y="270"/>
                          <a:pt x="747" y="270"/>
                          <a:pt x="747" y="270"/>
                        </a:cubicBezTo>
                        <a:cubicBezTo>
                          <a:pt x="741" y="267"/>
                          <a:pt x="741" y="267"/>
                          <a:pt x="741" y="267"/>
                        </a:cubicBezTo>
                        <a:cubicBezTo>
                          <a:pt x="736" y="271"/>
                          <a:pt x="736" y="271"/>
                          <a:pt x="736" y="271"/>
                        </a:cubicBezTo>
                        <a:cubicBezTo>
                          <a:pt x="727" y="277"/>
                          <a:pt x="727" y="277"/>
                          <a:pt x="727" y="277"/>
                        </a:cubicBezTo>
                        <a:cubicBezTo>
                          <a:pt x="720" y="278"/>
                          <a:pt x="720" y="278"/>
                          <a:pt x="720" y="278"/>
                        </a:cubicBezTo>
                        <a:cubicBezTo>
                          <a:pt x="722" y="274"/>
                          <a:pt x="722" y="274"/>
                          <a:pt x="722" y="274"/>
                        </a:cubicBezTo>
                        <a:cubicBezTo>
                          <a:pt x="728" y="271"/>
                          <a:pt x="728" y="271"/>
                          <a:pt x="728" y="271"/>
                        </a:cubicBezTo>
                        <a:cubicBezTo>
                          <a:pt x="730" y="268"/>
                          <a:pt x="730" y="268"/>
                          <a:pt x="730" y="268"/>
                        </a:cubicBezTo>
                        <a:cubicBezTo>
                          <a:pt x="734" y="267"/>
                          <a:pt x="734" y="267"/>
                          <a:pt x="734" y="267"/>
                        </a:cubicBezTo>
                        <a:cubicBezTo>
                          <a:pt x="740" y="264"/>
                          <a:pt x="740" y="264"/>
                          <a:pt x="740" y="264"/>
                        </a:cubicBezTo>
                        <a:cubicBezTo>
                          <a:pt x="740" y="260"/>
                          <a:pt x="740" y="260"/>
                          <a:pt x="740" y="260"/>
                        </a:cubicBezTo>
                        <a:cubicBezTo>
                          <a:pt x="733" y="255"/>
                          <a:pt x="733" y="255"/>
                          <a:pt x="733" y="255"/>
                        </a:cubicBezTo>
                        <a:cubicBezTo>
                          <a:pt x="721" y="251"/>
                          <a:pt x="721" y="251"/>
                          <a:pt x="721" y="251"/>
                        </a:cubicBezTo>
                        <a:cubicBezTo>
                          <a:pt x="715" y="244"/>
                          <a:pt x="715" y="244"/>
                          <a:pt x="715" y="244"/>
                        </a:cubicBezTo>
                        <a:cubicBezTo>
                          <a:pt x="711" y="244"/>
                          <a:pt x="711" y="244"/>
                          <a:pt x="711" y="244"/>
                        </a:cubicBezTo>
                        <a:cubicBezTo>
                          <a:pt x="704" y="238"/>
                          <a:pt x="704" y="238"/>
                          <a:pt x="704" y="238"/>
                        </a:cubicBezTo>
                        <a:cubicBezTo>
                          <a:pt x="706" y="228"/>
                          <a:pt x="706" y="228"/>
                          <a:pt x="706" y="228"/>
                        </a:cubicBezTo>
                        <a:cubicBezTo>
                          <a:pt x="679" y="181"/>
                          <a:pt x="679" y="181"/>
                          <a:pt x="679" y="181"/>
                        </a:cubicBezTo>
                        <a:cubicBezTo>
                          <a:pt x="676" y="174"/>
                          <a:pt x="676" y="174"/>
                          <a:pt x="676" y="174"/>
                        </a:cubicBezTo>
                        <a:cubicBezTo>
                          <a:pt x="674" y="176"/>
                          <a:pt x="674" y="176"/>
                          <a:pt x="674" y="176"/>
                        </a:cubicBezTo>
                        <a:cubicBezTo>
                          <a:pt x="674" y="182"/>
                          <a:pt x="674" y="182"/>
                          <a:pt x="674" y="182"/>
                        </a:cubicBezTo>
                        <a:cubicBezTo>
                          <a:pt x="672" y="185"/>
                          <a:pt x="672" y="185"/>
                          <a:pt x="672" y="185"/>
                        </a:cubicBezTo>
                        <a:cubicBezTo>
                          <a:pt x="671" y="190"/>
                          <a:pt x="671" y="190"/>
                          <a:pt x="671" y="190"/>
                        </a:cubicBezTo>
                        <a:cubicBezTo>
                          <a:pt x="665" y="194"/>
                          <a:pt x="665" y="194"/>
                          <a:pt x="665" y="194"/>
                        </a:cubicBezTo>
                        <a:cubicBezTo>
                          <a:pt x="665" y="198"/>
                          <a:pt x="665" y="198"/>
                          <a:pt x="665" y="198"/>
                        </a:cubicBezTo>
                        <a:cubicBezTo>
                          <a:pt x="656" y="207"/>
                          <a:pt x="656" y="207"/>
                          <a:pt x="656" y="207"/>
                        </a:cubicBezTo>
                        <a:cubicBezTo>
                          <a:pt x="648" y="199"/>
                          <a:pt x="648" y="199"/>
                          <a:pt x="648" y="199"/>
                        </a:cubicBezTo>
                        <a:cubicBezTo>
                          <a:pt x="644" y="197"/>
                          <a:pt x="644" y="197"/>
                          <a:pt x="644" y="197"/>
                        </a:cubicBezTo>
                        <a:cubicBezTo>
                          <a:pt x="639" y="198"/>
                          <a:pt x="639" y="198"/>
                          <a:pt x="639" y="198"/>
                        </a:cubicBezTo>
                        <a:cubicBezTo>
                          <a:pt x="637" y="194"/>
                          <a:pt x="635" y="192"/>
                          <a:pt x="635" y="192"/>
                        </a:cubicBezTo>
                        <a:cubicBezTo>
                          <a:pt x="636" y="167"/>
                          <a:pt x="636" y="167"/>
                          <a:pt x="636" y="167"/>
                        </a:cubicBezTo>
                        <a:cubicBezTo>
                          <a:pt x="632" y="169"/>
                          <a:pt x="632" y="169"/>
                          <a:pt x="632" y="169"/>
                        </a:cubicBezTo>
                        <a:cubicBezTo>
                          <a:pt x="619" y="162"/>
                          <a:pt x="619" y="162"/>
                          <a:pt x="619" y="162"/>
                        </a:cubicBezTo>
                        <a:cubicBezTo>
                          <a:pt x="619" y="155"/>
                          <a:pt x="619" y="155"/>
                          <a:pt x="619" y="155"/>
                        </a:cubicBezTo>
                        <a:cubicBezTo>
                          <a:pt x="599" y="148"/>
                          <a:pt x="599" y="148"/>
                          <a:pt x="599" y="148"/>
                        </a:cubicBezTo>
                        <a:cubicBezTo>
                          <a:pt x="590" y="151"/>
                          <a:pt x="590" y="151"/>
                          <a:pt x="590" y="151"/>
                        </a:cubicBezTo>
                        <a:cubicBezTo>
                          <a:pt x="583" y="153"/>
                          <a:pt x="583" y="153"/>
                          <a:pt x="583" y="153"/>
                        </a:cubicBezTo>
                        <a:cubicBezTo>
                          <a:pt x="567" y="145"/>
                          <a:pt x="567" y="145"/>
                          <a:pt x="567" y="145"/>
                        </a:cubicBezTo>
                        <a:cubicBezTo>
                          <a:pt x="562" y="145"/>
                          <a:pt x="562" y="145"/>
                          <a:pt x="562" y="145"/>
                        </a:cubicBezTo>
                        <a:cubicBezTo>
                          <a:pt x="559" y="147"/>
                          <a:pt x="559" y="147"/>
                          <a:pt x="559" y="147"/>
                        </a:cubicBezTo>
                        <a:cubicBezTo>
                          <a:pt x="557" y="172"/>
                          <a:pt x="557" y="172"/>
                          <a:pt x="557" y="172"/>
                        </a:cubicBezTo>
                        <a:cubicBezTo>
                          <a:pt x="562" y="175"/>
                          <a:pt x="562" y="175"/>
                          <a:pt x="562" y="175"/>
                        </a:cubicBezTo>
                        <a:cubicBezTo>
                          <a:pt x="561" y="187"/>
                          <a:pt x="561" y="187"/>
                          <a:pt x="561" y="187"/>
                        </a:cubicBezTo>
                        <a:cubicBezTo>
                          <a:pt x="553" y="200"/>
                          <a:pt x="553" y="200"/>
                          <a:pt x="553" y="200"/>
                        </a:cubicBezTo>
                        <a:cubicBezTo>
                          <a:pt x="553" y="204"/>
                          <a:pt x="553" y="204"/>
                          <a:pt x="553" y="204"/>
                        </a:cubicBezTo>
                        <a:cubicBezTo>
                          <a:pt x="562" y="218"/>
                          <a:pt x="562" y="218"/>
                          <a:pt x="562" y="218"/>
                        </a:cubicBezTo>
                        <a:cubicBezTo>
                          <a:pt x="564" y="229"/>
                          <a:pt x="564" y="229"/>
                          <a:pt x="564" y="229"/>
                        </a:cubicBezTo>
                        <a:cubicBezTo>
                          <a:pt x="564" y="241"/>
                          <a:pt x="564" y="241"/>
                          <a:pt x="564" y="241"/>
                        </a:cubicBezTo>
                        <a:cubicBezTo>
                          <a:pt x="561" y="250"/>
                          <a:pt x="561" y="250"/>
                          <a:pt x="561" y="250"/>
                        </a:cubicBezTo>
                        <a:cubicBezTo>
                          <a:pt x="556" y="256"/>
                          <a:pt x="556" y="256"/>
                          <a:pt x="556" y="256"/>
                        </a:cubicBezTo>
                        <a:cubicBezTo>
                          <a:pt x="548" y="261"/>
                          <a:pt x="548" y="261"/>
                          <a:pt x="548" y="261"/>
                        </a:cubicBezTo>
                        <a:cubicBezTo>
                          <a:pt x="550" y="267"/>
                          <a:pt x="550" y="267"/>
                          <a:pt x="550" y="267"/>
                        </a:cubicBezTo>
                        <a:cubicBezTo>
                          <a:pt x="551" y="274"/>
                          <a:pt x="551" y="274"/>
                          <a:pt x="551" y="274"/>
                        </a:cubicBezTo>
                        <a:cubicBezTo>
                          <a:pt x="555" y="284"/>
                          <a:pt x="555" y="284"/>
                          <a:pt x="555" y="284"/>
                        </a:cubicBezTo>
                        <a:cubicBezTo>
                          <a:pt x="554" y="296"/>
                          <a:pt x="554" y="296"/>
                          <a:pt x="554" y="296"/>
                        </a:cubicBezTo>
                        <a:cubicBezTo>
                          <a:pt x="542" y="306"/>
                          <a:pt x="542" y="306"/>
                          <a:pt x="542" y="306"/>
                        </a:cubicBezTo>
                        <a:cubicBezTo>
                          <a:pt x="534" y="292"/>
                          <a:pt x="534" y="292"/>
                          <a:pt x="534" y="292"/>
                        </a:cubicBezTo>
                        <a:cubicBezTo>
                          <a:pt x="528" y="287"/>
                          <a:pt x="528" y="287"/>
                          <a:pt x="528" y="287"/>
                        </a:cubicBezTo>
                        <a:cubicBezTo>
                          <a:pt x="521" y="277"/>
                          <a:pt x="521" y="277"/>
                          <a:pt x="521" y="277"/>
                        </a:cubicBezTo>
                        <a:cubicBezTo>
                          <a:pt x="518" y="263"/>
                          <a:pt x="518" y="263"/>
                          <a:pt x="518" y="263"/>
                        </a:cubicBezTo>
                        <a:cubicBezTo>
                          <a:pt x="518" y="254"/>
                          <a:pt x="518" y="254"/>
                          <a:pt x="518" y="254"/>
                        </a:cubicBezTo>
                        <a:cubicBezTo>
                          <a:pt x="514" y="251"/>
                          <a:pt x="514" y="251"/>
                          <a:pt x="514" y="251"/>
                        </a:cubicBezTo>
                        <a:cubicBezTo>
                          <a:pt x="499" y="252"/>
                          <a:pt x="499" y="252"/>
                          <a:pt x="499" y="252"/>
                        </a:cubicBezTo>
                        <a:cubicBezTo>
                          <a:pt x="483" y="250"/>
                          <a:pt x="483" y="250"/>
                          <a:pt x="483" y="250"/>
                        </a:cubicBezTo>
                        <a:cubicBezTo>
                          <a:pt x="472" y="243"/>
                          <a:pt x="472" y="243"/>
                          <a:pt x="472" y="243"/>
                        </a:cubicBezTo>
                        <a:cubicBezTo>
                          <a:pt x="466" y="242"/>
                          <a:pt x="466" y="242"/>
                          <a:pt x="466" y="242"/>
                        </a:cubicBezTo>
                        <a:cubicBezTo>
                          <a:pt x="465" y="237"/>
                          <a:pt x="465" y="237"/>
                          <a:pt x="465" y="237"/>
                        </a:cubicBezTo>
                        <a:cubicBezTo>
                          <a:pt x="446" y="220"/>
                          <a:pt x="446" y="220"/>
                          <a:pt x="446" y="220"/>
                        </a:cubicBezTo>
                        <a:cubicBezTo>
                          <a:pt x="431" y="226"/>
                          <a:pt x="431" y="226"/>
                          <a:pt x="431" y="226"/>
                        </a:cubicBezTo>
                        <a:cubicBezTo>
                          <a:pt x="423" y="198"/>
                          <a:pt x="423" y="198"/>
                          <a:pt x="423" y="198"/>
                        </a:cubicBezTo>
                        <a:cubicBezTo>
                          <a:pt x="412" y="196"/>
                          <a:pt x="412" y="196"/>
                          <a:pt x="412" y="196"/>
                        </a:cubicBezTo>
                        <a:cubicBezTo>
                          <a:pt x="411" y="188"/>
                          <a:pt x="411" y="188"/>
                          <a:pt x="411" y="188"/>
                        </a:cubicBezTo>
                        <a:cubicBezTo>
                          <a:pt x="419" y="171"/>
                          <a:pt x="419" y="171"/>
                          <a:pt x="419" y="171"/>
                        </a:cubicBezTo>
                        <a:cubicBezTo>
                          <a:pt x="432" y="154"/>
                          <a:pt x="432" y="154"/>
                          <a:pt x="432" y="154"/>
                        </a:cubicBezTo>
                        <a:cubicBezTo>
                          <a:pt x="446" y="149"/>
                          <a:pt x="446" y="149"/>
                          <a:pt x="446" y="149"/>
                        </a:cubicBezTo>
                        <a:cubicBezTo>
                          <a:pt x="451" y="139"/>
                          <a:pt x="451" y="139"/>
                          <a:pt x="451" y="139"/>
                        </a:cubicBezTo>
                        <a:cubicBezTo>
                          <a:pt x="447" y="135"/>
                          <a:pt x="447" y="135"/>
                          <a:pt x="447" y="135"/>
                        </a:cubicBezTo>
                        <a:cubicBezTo>
                          <a:pt x="452" y="135"/>
                          <a:pt x="452" y="135"/>
                          <a:pt x="452" y="135"/>
                        </a:cubicBezTo>
                        <a:cubicBezTo>
                          <a:pt x="460" y="119"/>
                          <a:pt x="460" y="119"/>
                          <a:pt x="460" y="119"/>
                        </a:cubicBezTo>
                        <a:cubicBezTo>
                          <a:pt x="471" y="122"/>
                          <a:pt x="471" y="122"/>
                          <a:pt x="471" y="122"/>
                        </a:cubicBezTo>
                        <a:cubicBezTo>
                          <a:pt x="479" y="103"/>
                          <a:pt x="479" y="103"/>
                          <a:pt x="479" y="103"/>
                        </a:cubicBezTo>
                        <a:cubicBezTo>
                          <a:pt x="477" y="96"/>
                          <a:pt x="477" y="96"/>
                          <a:pt x="477" y="96"/>
                        </a:cubicBezTo>
                        <a:cubicBezTo>
                          <a:pt x="486" y="99"/>
                          <a:pt x="486" y="99"/>
                          <a:pt x="486" y="99"/>
                        </a:cubicBezTo>
                        <a:cubicBezTo>
                          <a:pt x="497" y="89"/>
                          <a:pt x="497" y="89"/>
                          <a:pt x="497" y="89"/>
                        </a:cubicBezTo>
                        <a:cubicBezTo>
                          <a:pt x="497" y="84"/>
                          <a:pt x="497" y="84"/>
                          <a:pt x="497" y="84"/>
                        </a:cubicBezTo>
                        <a:cubicBezTo>
                          <a:pt x="503" y="81"/>
                          <a:pt x="503" y="81"/>
                          <a:pt x="503" y="81"/>
                        </a:cubicBezTo>
                        <a:cubicBezTo>
                          <a:pt x="507" y="81"/>
                          <a:pt x="507" y="81"/>
                          <a:pt x="507" y="81"/>
                        </a:cubicBezTo>
                        <a:cubicBezTo>
                          <a:pt x="507" y="87"/>
                          <a:pt x="507" y="87"/>
                          <a:pt x="507" y="87"/>
                        </a:cubicBezTo>
                        <a:cubicBezTo>
                          <a:pt x="514" y="85"/>
                          <a:pt x="514" y="85"/>
                          <a:pt x="514" y="85"/>
                        </a:cubicBezTo>
                        <a:cubicBezTo>
                          <a:pt x="514" y="80"/>
                          <a:pt x="514" y="80"/>
                          <a:pt x="514" y="80"/>
                        </a:cubicBezTo>
                        <a:cubicBezTo>
                          <a:pt x="520" y="83"/>
                          <a:pt x="520" y="83"/>
                          <a:pt x="520" y="83"/>
                        </a:cubicBezTo>
                        <a:cubicBezTo>
                          <a:pt x="530" y="81"/>
                          <a:pt x="530" y="81"/>
                          <a:pt x="530" y="81"/>
                        </a:cubicBezTo>
                        <a:cubicBezTo>
                          <a:pt x="536" y="71"/>
                          <a:pt x="536" y="71"/>
                          <a:pt x="536" y="71"/>
                        </a:cubicBezTo>
                        <a:cubicBezTo>
                          <a:pt x="535" y="62"/>
                          <a:pt x="535" y="62"/>
                          <a:pt x="535" y="62"/>
                        </a:cubicBezTo>
                        <a:cubicBezTo>
                          <a:pt x="533" y="54"/>
                          <a:pt x="533" y="54"/>
                          <a:pt x="533" y="54"/>
                        </a:cubicBezTo>
                        <a:cubicBezTo>
                          <a:pt x="539" y="47"/>
                          <a:pt x="539" y="47"/>
                          <a:pt x="539" y="47"/>
                        </a:cubicBezTo>
                        <a:cubicBezTo>
                          <a:pt x="537" y="43"/>
                          <a:pt x="537" y="43"/>
                          <a:pt x="537" y="43"/>
                        </a:cubicBezTo>
                        <a:cubicBezTo>
                          <a:pt x="528" y="42"/>
                          <a:pt x="528" y="42"/>
                          <a:pt x="528" y="42"/>
                        </a:cubicBezTo>
                        <a:cubicBezTo>
                          <a:pt x="531" y="37"/>
                          <a:pt x="531" y="37"/>
                          <a:pt x="531" y="37"/>
                        </a:cubicBezTo>
                        <a:cubicBezTo>
                          <a:pt x="509" y="31"/>
                          <a:pt x="509" y="31"/>
                          <a:pt x="509" y="31"/>
                        </a:cubicBezTo>
                        <a:cubicBezTo>
                          <a:pt x="506" y="35"/>
                          <a:pt x="506" y="35"/>
                          <a:pt x="506" y="35"/>
                        </a:cubicBezTo>
                        <a:cubicBezTo>
                          <a:pt x="497" y="35"/>
                          <a:pt x="497" y="35"/>
                          <a:pt x="497" y="35"/>
                        </a:cubicBezTo>
                        <a:cubicBezTo>
                          <a:pt x="494" y="37"/>
                          <a:pt x="494" y="37"/>
                          <a:pt x="494" y="37"/>
                        </a:cubicBezTo>
                        <a:cubicBezTo>
                          <a:pt x="503" y="47"/>
                          <a:pt x="503" y="47"/>
                          <a:pt x="503" y="47"/>
                        </a:cubicBezTo>
                        <a:cubicBezTo>
                          <a:pt x="501" y="51"/>
                          <a:pt x="501" y="51"/>
                          <a:pt x="501" y="51"/>
                        </a:cubicBezTo>
                        <a:cubicBezTo>
                          <a:pt x="498" y="51"/>
                          <a:pt x="498" y="51"/>
                          <a:pt x="498" y="51"/>
                        </a:cubicBezTo>
                        <a:cubicBezTo>
                          <a:pt x="492" y="68"/>
                          <a:pt x="492" y="68"/>
                          <a:pt x="492" y="68"/>
                        </a:cubicBezTo>
                        <a:cubicBezTo>
                          <a:pt x="492" y="75"/>
                          <a:pt x="492" y="75"/>
                          <a:pt x="492" y="75"/>
                        </a:cubicBezTo>
                        <a:cubicBezTo>
                          <a:pt x="484" y="81"/>
                          <a:pt x="484" y="81"/>
                          <a:pt x="484" y="81"/>
                        </a:cubicBezTo>
                        <a:cubicBezTo>
                          <a:pt x="472" y="67"/>
                          <a:pt x="472" y="67"/>
                          <a:pt x="472" y="67"/>
                        </a:cubicBezTo>
                        <a:cubicBezTo>
                          <a:pt x="480" y="57"/>
                          <a:pt x="480" y="57"/>
                          <a:pt x="480" y="57"/>
                        </a:cubicBezTo>
                        <a:cubicBezTo>
                          <a:pt x="469" y="46"/>
                          <a:pt x="469" y="46"/>
                          <a:pt x="469" y="46"/>
                        </a:cubicBezTo>
                        <a:cubicBezTo>
                          <a:pt x="463" y="48"/>
                          <a:pt x="463" y="48"/>
                          <a:pt x="463" y="48"/>
                        </a:cubicBezTo>
                        <a:cubicBezTo>
                          <a:pt x="462" y="58"/>
                          <a:pt x="462" y="58"/>
                          <a:pt x="462" y="58"/>
                        </a:cubicBezTo>
                        <a:cubicBezTo>
                          <a:pt x="456" y="61"/>
                          <a:pt x="456" y="61"/>
                          <a:pt x="456" y="61"/>
                        </a:cubicBezTo>
                        <a:cubicBezTo>
                          <a:pt x="452" y="54"/>
                          <a:pt x="452" y="54"/>
                          <a:pt x="452" y="54"/>
                        </a:cubicBezTo>
                        <a:cubicBezTo>
                          <a:pt x="455" y="44"/>
                          <a:pt x="455" y="44"/>
                          <a:pt x="455" y="44"/>
                        </a:cubicBezTo>
                        <a:cubicBezTo>
                          <a:pt x="452" y="41"/>
                          <a:pt x="452" y="41"/>
                          <a:pt x="452" y="41"/>
                        </a:cubicBezTo>
                        <a:cubicBezTo>
                          <a:pt x="447" y="44"/>
                          <a:pt x="447" y="44"/>
                          <a:pt x="447" y="44"/>
                        </a:cubicBezTo>
                        <a:cubicBezTo>
                          <a:pt x="440" y="38"/>
                          <a:pt x="440" y="38"/>
                          <a:pt x="440" y="38"/>
                        </a:cubicBezTo>
                        <a:cubicBezTo>
                          <a:pt x="455" y="26"/>
                          <a:pt x="455" y="26"/>
                          <a:pt x="455" y="26"/>
                        </a:cubicBezTo>
                        <a:cubicBezTo>
                          <a:pt x="447" y="18"/>
                          <a:pt x="447" y="18"/>
                          <a:pt x="447" y="18"/>
                        </a:cubicBezTo>
                        <a:cubicBezTo>
                          <a:pt x="443" y="13"/>
                          <a:pt x="443" y="13"/>
                          <a:pt x="443" y="13"/>
                        </a:cubicBezTo>
                        <a:cubicBezTo>
                          <a:pt x="430" y="6"/>
                          <a:pt x="430" y="6"/>
                          <a:pt x="430" y="6"/>
                        </a:cubicBezTo>
                        <a:cubicBezTo>
                          <a:pt x="426" y="0"/>
                          <a:pt x="426" y="0"/>
                          <a:pt x="426" y="0"/>
                        </a:cubicBezTo>
                        <a:cubicBezTo>
                          <a:pt x="416" y="9"/>
                          <a:pt x="416" y="9"/>
                          <a:pt x="416" y="9"/>
                        </a:cubicBezTo>
                        <a:cubicBezTo>
                          <a:pt x="406" y="26"/>
                          <a:pt x="406" y="26"/>
                          <a:pt x="406" y="26"/>
                        </a:cubicBezTo>
                        <a:cubicBezTo>
                          <a:pt x="423" y="35"/>
                          <a:pt x="423" y="35"/>
                          <a:pt x="423" y="35"/>
                        </a:cubicBezTo>
                        <a:cubicBezTo>
                          <a:pt x="426" y="34"/>
                          <a:pt x="426" y="34"/>
                          <a:pt x="426" y="34"/>
                        </a:cubicBezTo>
                        <a:cubicBezTo>
                          <a:pt x="415" y="46"/>
                          <a:pt x="415" y="46"/>
                          <a:pt x="415" y="46"/>
                        </a:cubicBezTo>
                        <a:cubicBezTo>
                          <a:pt x="418" y="50"/>
                          <a:pt x="418" y="50"/>
                          <a:pt x="418" y="50"/>
                        </a:cubicBezTo>
                        <a:cubicBezTo>
                          <a:pt x="431" y="45"/>
                          <a:pt x="431" y="45"/>
                          <a:pt x="431" y="45"/>
                        </a:cubicBezTo>
                        <a:cubicBezTo>
                          <a:pt x="422" y="54"/>
                          <a:pt x="422" y="54"/>
                          <a:pt x="422" y="54"/>
                        </a:cubicBezTo>
                        <a:cubicBezTo>
                          <a:pt x="409" y="62"/>
                          <a:pt x="409" y="62"/>
                          <a:pt x="409" y="62"/>
                        </a:cubicBezTo>
                        <a:cubicBezTo>
                          <a:pt x="411" y="71"/>
                          <a:pt x="411" y="71"/>
                          <a:pt x="411" y="71"/>
                        </a:cubicBezTo>
                        <a:cubicBezTo>
                          <a:pt x="411" y="75"/>
                          <a:pt x="411" y="75"/>
                          <a:pt x="411" y="75"/>
                        </a:cubicBezTo>
                        <a:cubicBezTo>
                          <a:pt x="400" y="70"/>
                          <a:pt x="400" y="70"/>
                          <a:pt x="400" y="70"/>
                        </a:cubicBezTo>
                        <a:cubicBezTo>
                          <a:pt x="402" y="65"/>
                          <a:pt x="402" y="65"/>
                          <a:pt x="402" y="65"/>
                        </a:cubicBezTo>
                        <a:cubicBezTo>
                          <a:pt x="388" y="60"/>
                          <a:pt x="388" y="60"/>
                          <a:pt x="388" y="60"/>
                        </a:cubicBezTo>
                        <a:cubicBezTo>
                          <a:pt x="384" y="67"/>
                          <a:pt x="384" y="67"/>
                          <a:pt x="384" y="67"/>
                        </a:cubicBezTo>
                        <a:cubicBezTo>
                          <a:pt x="372" y="70"/>
                          <a:pt x="372" y="70"/>
                          <a:pt x="372" y="70"/>
                        </a:cubicBezTo>
                        <a:cubicBezTo>
                          <a:pt x="363" y="64"/>
                          <a:pt x="363" y="64"/>
                          <a:pt x="363" y="64"/>
                        </a:cubicBezTo>
                        <a:cubicBezTo>
                          <a:pt x="346" y="60"/>
                          <a:pt x="346" y="60"/>
                          <a:pt x="346" y="60"/>
                        </a:cubicBezTo>
                        <a:cubicBezTo>
                          <a:pt x="344" y="53"/>
                          <a:pt x="344" y="53"/>
                          <a:pt x="344" y="53"/>
                        </a:cubicBezTo>
                        <a:cubicBezTo>
                          <a:pt x="335" y="53"/>
                          <a:pt x="335" y="53"/>
                          <a:pt x="335" y="53"/>
                        </a:cubicBezTo>
                        <a:cubicBezTo>
                          <a:pt x="327" y="61"/>
                          <a:pt x="327" y="61"/>
                          <a:pt x="327" y="61"/>
                        </a:cubicBezTo>
                        <a:cubicBezTo>
                          <a:pt x="315" y="61"/>
                          <a:pt x="315" y="61"/>
                          <a:pt x="315" y="61"/>
                        </a:cubicBezTo>
                        <a:cubicBezTo>
                          <a:pt x="316" y="72"/>
                          <a:pt x="316" y="72"/>
                          <a:pt x="316" y="72"/>
                        </a:cubicBezTo>
                        <a:cubicBezTo>
                          <a:pt x="309" y="76"/>
                          <a:pt x="309" y="76"/>
                          <a:pt x="309" y="76"/>
                        </a:cubicBezTo>
                        <a:cubicBezTo>
                          <a:pt x="305" y="67"/>
                          <a:pt x="305" y="67"/>
                          <a:pt x="305" y="67"/>
                        </a:cubicBezTo>
                        <a:cubicBezTo>
                          <a:pt x="294" y="66"/>
                          <a:pt x="294" y="66"/>
                          <a:pt x="294" y="66"/>
                        </a:cubicBezTo>
                        <a:cubicBezTo>
                          <a:pt x="285" y="58"/>
                          <a:pt x="285" y="58"/>
                          <a:pt x="285" y="58"/>
                        </a:cubicBezTo>
                        <a:cubicBezTo>
                          <a:pt x="250" y="64"/>
                          <a:pt x="250" y="64"/>
                          <a:pt x="250" y="64"/>
                        </a:cubicBezTo>
                        <a:cubicBezTo>
                          <a:pt x="233" y="60"/>
                          <a:pt x="233" y="60"/>
                          <a:pt x="233" y="60"/>
                        </a:cubicBezTo>
                        <a:cubicBezTo>
                          <a:pt x="228" y="55"/>
                          <a:pt x="228" y="55"/>
                          <a:pt x="228" y="55"/>
                        </a:cubicBezTo>
                        <a:cubicBezTo>
                          <a:pt x="240" y="51"/>
                          <a:pt x="240" y="51"/>
                          <a:pt x="240" y="51"/>
                        </a:cubicBezTo>
                        <a:cubicBezTo>
                          <a:pt x="242" y="47"/>
                          <a:pt x="242" y="47"/>
                          <a:pt x="242" y="47"/>
                        </a:cubicBezTo>
                        <a:cubicBezTo>
                          <a:pt x="233" y="42"/>
                          <a:pt x="233" y="42"/>
                          <a:pt x="233" y="42"/>
                        </a:cubicBezTo>
                        <a:cubicBezTo>
                          <a:pt x="225" y="43"/>
                          <a:pt x="225" y="43"/>
                          <a:pt x="225" y="43"/>
                        </a:cubicBezTo>
                        <a:cubicBezTo>
                          <a:pt x="195" y="25"/>
                          <a:pt x="195" y="25"/>
                          <a:pt x="195" y="25"/>
                        </a:cubicBezTo>
                        <a:cubicBezTo>
                          <a:pt x="182" y="24"/>
                          <a:pt x="182" y="24"/>
                          <a:pt x="182" y="24"/>
                        </a:cubicBezTo>
                        <a:cubicBezTo>
                          <a:pt x="167" y="30"/>
                          <a:pt x="167" y="30"/>
                          <a:pt x="167" y="30"/>
                        </a:cubicBezTo>
                        <a:cubicBezTo>
                          <a:pt x="167" y="22"/>
                          <a:pt x="167" y="22"/>
                          <a:pt x="167" y="22"/>
                        </a:cubicBezTo>
                        <a:cubicBezTo>
                          <a:pt x="162" y="17"/>
                          <a:pt x="162" y="17"/>
                          <a:pt x="162" y="17"/>
                        </a:cubicBezTo>
                        <a:cubicBezTo>
                          <a:pt x="155" y="29"/>
                          <a:pt x="155" y="29"/>
                          <a:pt x="155" y="29"/>
                        </a:cubicBezTo>
                        <a:cubicBezTo>
                          <a:pt x="135" y="10"/>
                          <a:pt x="135" y="10"/>
                          <a:pt x="135" y="10"/>
                        </a:cubicBezTo>
                        <a:cubicBezTo>
                          <a:pt x="131" y="10"/>
                          <a:pt x="131" y="10"/>
                          <a:pt x="131" y="10"/>
                        </a:cubicBezTo>
                        <a:cubicBezTo>
                          <a:pt x="134" y="19"/>
                          <a:pt x="134" y="19"/>
                          <a:pt x="134" y="19"/>
                        </a:cubicBezTo>
                        <a:cubicBezTo>
                          <a:pt x="119" y="22"/>
                          <a:pt x="119" y="22"/>
                          <a:pt x="119" y="22"/>
                        </a:cubicBezTo>
                        <a:cubicBezTo>
                          <a:pt x="122" y="15"/>
                          <a:pt x="122" y="15"/>
                          <a:pt x="122" y="15"/>
                        </a:cubicBezTo>
                        <a:cubicBezTo>
                          <a:pt x="113" y="15"/>
                          <a:pt x="113" y="15"/>
                          <a:pt x="113" y="15"/>
                        </a:cubicBezTo>
                        <a:cubicBezTo>
                          <a:pt x="105" y="25"/>
                          <a:pt x="105" y="25"/>
                          <a:pt x="105" y="25"/>
                        </a:cubicBezTo>
                        <a:cubicBezTo>
                          <a:pt x="85" y="33"/>
                          <a:pt x="85" y="33"/>
                          <a:pt x="85" y="33"/>
                        </a:cubicBezTo>
                        <a:cubicBezTo>
                          <a:pt x="85" y="26"/>
                          <a:pt x="85" y="26"/>
                          <a:pt x="85" y="26"/>
                        </a:cubicBezTo>
                        <a:cubicBezTo>
                          <a:pt x="82" y="23"/>
                          <a:pt x="82" y="23"/>
                          <a:pt x="82" y="23"/>
                        </a:cubicBezTo>
                        <a:cubicBezTo>
                          <a:pt x="71" y="32"/>
                          <a:pt x="71" y="32"/>
                          <a:pt x="71" y="32"/>
                        </a:cubicBezTo>
                        <a:cubicBezTo>
                          <a:pt x="72" y="40"/>
                          <a:pt x="72" y="40"/>
                          <a:pt x="72" y="40"/>
                        </a:cubicBezTo>
                        <a:cubicBezTo>
                          <a:pt x="54" y="28"/>
                          <a:pt x="54" y="28"/>
                          <a:pt x="54" y="28"/>
                        </a:cubicBezTo>
                        <a:cubicBezTo>
                          <a:pt x="33" y="24"/>
                          <a:pt x="33" y="24"/>
                          <a:pt x="33" y="24"/>
                        </a:cubicBezTo>
                        <a:cubicBezTo>
                          <a:pt x="24" y="24"/>
                          <a:pt x="24" y="24"/>
                          <a:pt x="24" y="24"/>
                        </a:cubicBezTo>
                        <a:cubicBezTo>
                          <a:pt x="13" y="18"/>
                          <a:pt x="13" y="18"/>
                          <a:pt x="13" y="18"/>
                        </a:cubicBezTo>
                        <a:cubicBezTo>
                          <a:pt x="3" y="11"/>
                          <a:pt x="3" y="11"/>
                          <a:pt x="3" y="11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0" y="164"/>
                          <a:pt x="0" y="164"/>
                          <a:pt x="0" y="164"/>
                        </a:cubicBezTo>
                        <a:cubicBezTo>
                          <a:pt x="8" y="170"/>
                          <a:pt x="8" y="170"/>
                          <a:pt x="8" y="170"/>
                        </a:cubicBezTo>
                        <a:cubicBezTo>
                          <a:pt x="20" y="170"/>
                          <a:pt x="20" y="170"/>
                          <a:pt x="20" y="170"/>
                        </a:cubicBezTo>
                        <a:cubicBezTo>
                          <a:pt x="38" y="182"/>
                          <a:pt x="38" y="182"/>
                          <a:pt x="38" y="182"/>
                        </a:cubicBezTo>
                        <a:cubicBezTo>
                          <a:pt x="72" y="191"/>
                          <a:pt x="72" y="191"/>
                          <a:pt x="72" y="191"/>
                        </a:cubicBezTo>
                        <a:cubicBezTo>
                          <a:pt x="79" y="203"/>
                          <a:pt x="79" y="203"/>
                          <a:pt x="79" y="203"/>
                        </a:cubicBezTo>
                        <a:cubicBezTo>
                          <a:pt x="86" y="216"/>
                          <a:pt x="86" y="216"/>
                          <a:pt x="86" y="216"/>
                        </a:cubicBezTo>
                        <a:cubicBezTo>
                          <a:pt x="86" y="228"/>
                          <a:pt x="86" y="228"/>
                          <a:pt x="86" y="228"/>
                        </a:cubicBezTo>
                        <a:cubicBezTo>
                          <a:pt x="92" y="239"/>
                          <a:pt x="92" y="239"/>
                          <a:pt x="92" y="239"/>
                        </a:cubicBezTo>
                        <a:cubicBezTo>
                          <a:pt x="91" y="250"/>
                          <a:pt x="91" y="250"/>
                          <a:pt x="91" y="250"/>
                        </a:cubicBezTo>
                        <a:cubicBezTo>
                          <a:pt x="93" y="253"/>
                          <a:pt x="93" y="253"/>
                          <a:pt x="93" y="253"/>
                        </a:cubicBezTo>
                        <a:cubicBezTo>
                          <a:pt x="97" y="249"/>
                          <a:pt x="97" y="249"/>
                          <a:pt x="97" y="249"/>
                        </a:cubicBezTo>
                        <a:cubicBezTo>
                          <a:pt x="102" y="250"/>
                          <a:pt x="102" y="250"/>
                          <a:pt x="102" y="250"/>
                        </a:cubicBezTo>
                        <a:cubicBezTo>
                          <a:pt x="97" y="257"/>
                          <a:pt x="97" y="257"/>
                          <a:pt x="97" y="257"/>
                        </a:cubicBezTo>
                        <a:cubicBezTo>
                          <a:pt x="103" y="265"/>
                          <a:pt x="103" y="265"/>
                          <a:pt x="103" y="265"/>
                        </a:cubicBezTo>
                        <a:cubicBezTo>
                          <a:pt x="110" y="265"/>
                          <a:pt x="110" y="265"/>
                          <a:pt x="110" y="265"/>
                        </a:cubicBezTo>
                        <a:cubicBezTo>
                          <a:pt x="111" y="279"/>
                          <a:pt x="111" y="279"/>
                          <a:pt x="111" y="279"/>
                        </a:cubicBezTo>
                        <a:cubicBezTo>
                          <a:pt x="122" y="300"/>
                          <a:pt x="122" y="300"/>
                          <a:pt x="122" y="300"/>
                        </a:cubicBezTo>
                        <a:cubicBezTo>
                          <a:pt x="131" y="304"/>
                          <a:pt x="131" y="304"/>
                          <a:pt x="131" y="304"/>
                        </a:cubicBezTo>
                        <a:cubicBezTo>
                          <a:pt x="136" y="303"/>
                          <a:pt x="136" y="303"/>
                          <a:pt x="136" y="303"/>
                        </a:cubicBezTo>
                        <a:cubicBezTo>
                          <a:pt x="139" y="314"/>
                          <a:pt x="139" y="314"/>
                          <a:pt x="139" y="314"/>
                        </a:cubicBezTo>
                        <a:cubicBezTo>
                          <a:pt x="158" y="320"/>
                          <a:pt x="158" y="320"/>
                          <a:pt x="158" y="320"/>
                        </a:cubicBezTo>
                        <a:cubicBezTo>
                          <a:pt x="162" y="327"/>
                          <a:pt x="162" y="327"/>
                          <a:pt x="162" y="327"/>
                        </a:cubicBezTo>
                        <a:cubicBezTo>
                          <a:pt x="409" y="327"/>
                          <a:pt x="409" y="327"/>
                          <a:pt x="409" y="327"/>
                        </a:cubicBezTo>
                        <a:cubicBezTo>
                          <a:pt x="411" y="324"/>
                          <a:pt x="411" y="324"/>
                          <a:pt x="411" y="324"/>
                        </a:cubicBezTo>
                        <a:cubicBezTo>
                          <a:pt x="417" y="325"/>
                          <a:pt x="417" y="325"/>
                          <a:pt x="417" y="325"/>
                        </a:cubicBezTo>
                        <a:cubicBezTo>
                          <a:pt x="421" y="333"/>
                          <a:pt x="421" y="333"/>
                          <a:pt x="421" y="333"/>
                        </a:cubicBezTo>
                        <a:cubicBezTo>
                          <a:pt x="431" y="339"/>
                          <a:pt x="431" y="339"/>
                          <a:pt x="431" y="339"/>
                        </a:cubicBezTo>
                        <a:cubicBezTo>
                          <a:pt x="438" y="339"/>
                          <a:pt x="438" y="339"/>
                          <a:pt x="438" y="339"/>
                        </a:cubicBezTo>
                        <a:cubicBezTo>
                          <a:pt x="453" y="346"/>
                          <a:pt x="453" y="346"/>
                          <a:pt x="453" y="346"/>
                        </a:cubicBezTo>
                        <a:cubicBezTo>
                          <a:pt x="466" y="338"/>
                          <a:pt x="466" y="338"/>
                          <a:pt x="466" y="338"/>
                        </a:cubicBezTo>
                        <a:cubicBezTo>
                          <a:pt x="469" y="333"/>
                          <a:pt x="472" y="331"/>
                          <a:pt x="472" y="331"/>
                        </a:cubicBezTo>
                        <a:cubicBezTo>
                          <a:pt x="473" y="331"/>
                          <a:pt x="476" y="330"/>
                          <a:pt x="481" y="329"/>
                        </a:cubicBezTo>
                        <a:cubicBezTo>
                          <a:pt x="491" y="335"/>
                          <a:pt x="491" y="335"/>
                          <a:pt x="491" y="335"/>
                        </a:cubicBezTo>
                        <a:cubicBezTo>
                          <a:pt x="494" y="343"/>
                          <a:pt x="494" y="343"/>
                          <a:pt x="494" y="343"/>
                        </a:cubicBezTo>
                        <a:cubicBezTo>
                          <a:pt x="500" y="345"/>
                          <a:pt x="500" y="345"/>
                          <a:pt x="500" y="345"/>
                        </a:cubicBezTo>
                        <a:cubicBezTo>
                          <a:pt x="500" y="353"/>
                          <a:pt x="500" y="353"/>
                          <a:pt x="500" y="353"/>
                        </a:cubicBezTo>
                        <a:cubicBezTo>
                          <a:pt x="507" y="364"/>
                          <a:pt x="507" y="364"/>
                          <a:pt x="507" y="364"/>
                        </a:cubicBezTo>
                        <a:cubicBezTo>
                          <a:pt x="528" y="365"/>
                          <a:pt x="528" y="365"/>
                          <a:pt x="528" y="365"/>
                        </a:cubicBezTo>
                        <a:cubicBezTo>
                          <a:pt x="531" y="369"/>
                          <a:pt x="531" y="369"/>
                          <a:pt x="531" y="369"/>
                        </a:cubicBezTo>
                        <a:cubicBezTo>
                          <a:pt x="537" y="369"/>
                          <a:pt x="537" y="369"/>
                          <a:pt x="537" y="369"/>
                        </a:cubicBezTo>
                        <a:cubicBezTo>
                          <a:pt x="541" y="377"/>
                          <a:pt x="541" y="377"/>
                          <a:pt x="541" y="377"/>
                        </a:cubicBezTo>
                        <a:cubicBezTo>
                          <a:pt x="541" y="382"/>
                          <a:pt x="541" y="382"/>
                          <a:pt x="541" y="382"/>
                        </a:cubicBezTo>
                        <a:cubicBezTo>
                          <a:pt x="536" y="384"/>
                          <a:pt x="536" y="384"/>
                          <a:pt x="536" y="384"/>
                        </a:cubicBezTo>
                        <a:cubicBezTo>
                          <a:pt x="535" y="381"/>
                          <a:pt x="535" y="381"/>
                          <a:pt x="535" y="381"/>
                        </a:cubicBezTo>
                        <a:cubicBezTo>
                          <a:pt x="531" y="379"/>
                          <a:pt x="531" y="379"/>
                          <a:pt x="531" y="379"/>
                        </a:cubicBezTo>
                        <a:cubicBezTo>
                          <a:pt x="533" y="383"/>
                          <a:pt x="533" y="383"/>
                          <a:pt x="533" y="383"/>
                        </a:cubicBezTo>
                        <a:cubicBezTo>
                          <a:pt x="531" y="388"/>
                          <a:pt x="531" y="388"/>
                          <a:pt x="531" y="388"/>
                        </a:cubicBezTo>
                        <a:cubicBezTo>
                          <a:pt x="530" y="396"/>
                          <a:pt x="530" y="396"/>
                          <a:pt x="530" y="396"/>
                        </a:cubicBezTo>
                        <a:cubicBezTo>
                          <a:pt x="521" y="403"/>
                          <a:pt x="521" y="403"/>
                          <a:pt x="521" y="403"/>
                        </a:cubicBezTo>
                        <a:cubicBezTo>
                          <a:pt x="521" y="395"/>
                          <a:pt x="521" y="395"/>
                          <a:pt x="521" y="395"/>
                        </a:cubicBezTo>
                        <a:cubicBezTo>
                          <a:pt x="519" y="393"/>
                          <a:pt x="519" y="393"/>
                          <a:pt x="519" y="393"/>
                        </a:cubicBezTo>
                        <a:cubicBezTo>
                          <a:pt x="518" y="393"/>
                          <a:pt x="518" y="393"/>
                          <a:pt x="518" y="393"/>
                        </a:cubicBezTo>
                        <a:cubicBezTo>
                          <a:pt x="518" y="406"/>
                          <a:pt x="518" y="406"/>
                          <a:pt x="518" y="406"/>
                        </a:cubicBezTo>
                        <a:cubicBezTo>
                          <a:pt x="513" y="412"/>
                          <a:pt x="513" y="412"/>
                          <a:pt x="513" y="412"/>
                        </a:cubicBezTo>
                        <a:cubicBezTo>
                          <a:pt x="515" y="417"/>
                          <a:pt x="515" y="417"/>
                          <a:pt x="515" y="417"/>
                        </a:cubicBezTo>
                        <a:cubicBezTo>
                          <a:pt x="517" y="419"/>
                          <a:pt x="517" y="419"/>
                          <a:pt x="517" y="419"/>
                        </a:cubicBezTo>
                        <a:cubicBezTo>
                          <a:pt x="518" y="416"/>
                          <a:pt x="518" y="416"/>
                          <a:pt x="518" y="416"/>
                        </a:cubicBezTo>
                        <a:cubicBezTo>
                          <a:pt x="524" y="418"/>
                          <a:pt x="524" y="418"/>
                          <a:pt x="524" y="418"/>
                        </a:cubicBezTo>
                        <a:cubicBezTo>
                          <a:pt x="529" y="415"/>
                          <a:pt x="529" y="415"/>
                          <a:pt x="529" y="415"/>
                        </a:cubicBezTo>
                        <a:cubicBezTo>
                          <a:pt x="531" y="410"/>
                          <a:pt x="531" y="410"/>
                          <a:pt x="531" y="410"/>
                        </a:cubicBezTo>
                        <a:cubicBezTo>
                          <a:pt x="535" y="412"/>
                          <a:pt x="535" y="412"/>
                          <a:pt x="535" y="412"/>
                        </a:cubicBezTo>
                        <a:cubicBezTo>
                          <a:pt x="545" y="408"/>
                          <a:pt x="545" y="408"/>
                          <a:pt x="545" y="408"/>
                        </a:cubicBezTo>
                        <a:cubicBezTo>
                          <a:pt x="547" y="408"/>
                          <a:pt x="547" y="408"/>
                          <a:pt x="547" y="408"/>
                        </a:cubicBezTo>
                        <a:cubicBezTo>
                          <a:pt x="551" y="404"/>
                          <a:pt x="551" y="404"/>
                          <a:pt x="551" y="404"/>
                        </a:cubicBezTo>
                        <a:cubicBezTo>
                          <a:pt x="550" y="405"/>
                          <a:pt x="550" y="405"/>
                          <a:pt x="550" y="405"/>
                        </a:cubicBezTo>
                        <a:cubicBezTo>
                          <a:pt x="547" y="402"/>
                          <a:pt x="547" y="402"/>
                          <a:pt x="547" y="402"/>
                        </a:cubicBezTo>
                        <a:cubicBezTo>
                          <a:pt x="547" y="399"/>
                          <a:pt x="547" y="399"/>
                          <a:pt x="547" y="399"/>
                        </a:cubicBezTo>
                        <a:cubicBezTo>
                          <a:pt x="549" y="396"/>
                          <a:pt x="549" y="396"/>
                          <a:pt x="549" y="396"/>
                        </a:cubicBezTo>
                        <a:cubicBezTo>
                          <a:pt x="567" y="396"/>
                          <a:pt x="567" y="396"/>
                          <a:pt x="567" y="396"/>
                        </a:cubicBezTo>
                        <a:cubicBezTo>
                          <a:pt x="574" y="391"/>
                          <a:pt x="574" y="391"/>
                          <a:pt x="574" y="391"/>
                        </a:cubicBezTo>
                        <a:cubicBezTo>
                          <a:pt x="584" y="376"/>
                          <a:pt x="584" y="376"/>
                          <a:pt x="584" y="376"/>
                        </a:cubicBezTo>
                        <a:cubicBezTo>
                          <a:pt x="619" y="375"/>
                          <a:pt x="619" y="375"/>
                          <a:pt x="619" y="375"/>
                        </a:cubicBezTo>
                        <a:cubicBezTo>
                          <a:pt x="633" y="361"/>
                          <a:pt x="633" y="361"/>
                          <a:pt x="633" y="361"/>
                        </a:cubicBezTo>
                        <a:cubicBezTo>
                          <a:pt x="648" y="353"/>
                          <a:pt x="648" y="353"/>
                          <a:pt x="648" y="353"/>
                        </a:cubicBezTo>
                        <a:cubicBezTo>
                          <a:pt x="653" y="362"/>
                          <a:pt x="653" y="362"/>
                          <a:pt x="653" y="362"/>
                        </a:cubicBezTo>
                        <a:cubicBezTo>
                          <a:pt x="658" y="368"/>
                          <a:pt x="658" y="368"/>
                          <a:pt x="658" y="368"/>
                        </a:cubicBezTo>
                        <a:cubicBezTo>
                          <a:pt x="660" y="378"/>
                          <a:pt x="660" y="378"/>
                          <a:pt x="660" y="378"/>
                        </a:cubicBezTo>
                        <a:cubicBezTo>
                          <a:pt x="663" y="382"/>
                          <a:pt x="663" y="382"/>
                          <a:pt x="663" y="382"/>
                        </a:cubicBezTo>
                        <a:cubicBezTo>
                          <a:pt x="673" y="377"/>
                          <a:pt x="673" y="377"/>
                          <a:pt x="673" y="377"/>
                        </a:cubicBezTo>
                        <a:cubicBezTo>
                          <a:pt x="678" y="373"/>
                          <a:pt x="678" y="373"/>
                          <a:pt x="678" y="373"/>
                        </a:cubicBezTo>
                        <a:cubicBezTo>
                          <a:pt x="677" y="379"/>
                          <a:pt x="677" y="379"/>
                          <a:pt x="677" y="379"/>
                        </a:cubicBezTo>
                        <a:cubicBezTo>
                          <a:pt x="687" y="379"/>
                          <a:pt x="687" y="379"/>
                          <a:pt x="687" y="379"/>
                        </a:cubicBezTo>
                        <a:cubicBezTo>
                          <a:pt x="683" y="381"/>
                          <a:pt x="683" y="381"/>
                          <a:pt x="683" y="381"/>
                        </a:cubicBezTo>
                        <a:cubicBezTo>
                          <a:pt x="679" y="381"/>
                          <a:pt x="679" y="381"/>
                          <a:pt x="679" y="381"/>
                        </a:cubicBezTo>
                        <a:cubicBezTo>
                          <a:pt x="668" y="389"/>
                          <a:pt x="668" y="389"/>
                          <a:pt x="668" y="389"/>
                        </a:cubicBezTo>
                        <a:cubicBezTo>
                          <a:pt x="667" y="394"/>
                          <a:pt x="667" y="394"/>
                          <a:pt x="667" y="394"/>
                        </a:cubicBezTo>
                        <a:cubicBezTo>
                          <a:pt x="669" y="396"/>
                          <a:pt x="669" y="396"/>
                          <a:pt x="669" y="396"/>
                        </a:cubicBezTo>
                        <a:cubicBezTo>
                          <a:pt x="669" y="399"/>
                          <a:pt x="669" y="399"/>
                          <a:pt x="669" y="399"/>
                        </a:cubicBezTo>
                        <a:cubicBezTo>
                          <a:pt x="674" y="399"/>
                          <a:pt x="674" y="399"/>
                          <a:pt x="674" y="399"/>
                        </a:cubicBezTo>
                        <a:cubicBezTo>
                          <a:pt x="686" y="388"/>
                          <a:pt x="686" y="388"/>
                          <a:pt x="686" y="388"/>
                        </a:cubicBezTo>
                        <a:cubicBezTo>
                          <a:pt x="691" y="385"/>
                          <a:pt x="691" y="385"/>
                          <a:pt x="691" y="385"/>
                        </a:cubicBezTo>
                        <a:cubicBezTo>
                          <a:pt x="701" y="383"/>
                          <a:pt x="701" y="383"/>
                          <a:pt x="701" y="383"/>
                        </a:cubicBezTo>
                        <a:cubicBezTo>
                          <a:pt x="709" y="379"/>
                          <a:pt x="709" y="379"/>
                          <a:pt x="709" y="379"/>
                        </a:cubicBezTo>
                        <a:cubicBezTo>
                          <a:pt x="704" y="374"/>
                          <a:pt x="704" y="374"/>
                          <a:pt x="704" y="374"/>
                        </a:cubicBezTo>
                        <a:cubicBezTo>
                          <a:pt x="697" y="376"/>
                          <a:pt x="697" y="376"/>
                          <a:pt x="697" y="376"/>
                        </a:cubicBezTo>
                        <a:cubicBezTo>
                          <a:pt x="692" y="376"/>
                          <a:pt x="692" y="376"/>
                          <a:pt x="692" y="376"/>
                        </a:cubicBezTo>
                        <a:cubicBezTo>
                          <a:pt x="687" y="372"/>
                          <a:pt x="687" y="372"/>
                          <a:pt x="687" y="372"/>
                        </a:cubicBezTo>
                        <a:cubicBezTo>
                          <a:pt x="685" y="372"/>
                          <a:pt x="685" y="372"/>
                          <a:pt x="685" y="372"/>
                        </a:cubicBezTo>
                        <a:cubicBezTo>
                          <a:pt x="681" y="367"/>
                          <a:pt x="681" y="367"/>
                          <a:pt x="681" y="367"/>
                        </a:cubicBezTo>
                        <a:cubicBezTo>
                          <a:pt x="678" y="360"/>
                          <a:pt x="678" y="360"/>
                          <a:pt x="678" y="360"/>
                        </a:cubicBezTo>
                        <a:cubicBezTo>
                          <a:pt x="678" y="355"/>
                          <a:pt x="678" y="355"/>
                          <a:pt x="678" y="355"/>
                        </a:cubicBezTo>
                        <a:cubicBezTo>
                          <a:pt x="677" y="352"/>
                          <a:pt x="677" y="352"/>
                          <a:pt x="677" y="352"/>
                        </a:cubicBezTo>
                        <a:cubicBezTo>
                          <a:pt x="678" y="346"/>
                          <a:pt x="678" y="346"/>
                          <a:pt x="678" y="346"/>
                        </a:cubicBezTo>
                        <a:cubicBezTo>
                          <a:pt x="674" y="348"/>
                          <a:pt x="674" y="348"/>
                          <a:pt x="674" y="348"/>
                        </a:cubicBezTo>
                        <a:cubicBezTo>
                          <a:pt x="671" y="345"/>
                          <a:pt x="671" y="345"/>
                          <a:pt x="671" y="345"/>
                        </a:cubicBezTo>
                        <a:cubicBezTo>
                          <a:pt x="666" y="344"/>
                          <a:pt x="666" y="344"/>
                          <a:pt x="666" y="344"/>
                        </a:cubicBezTo>
                        <a:cubicBezTo>
                          <a:pt x="670" y="342"/>
                          <a:pt x="670" y="342"/>
                          <a:pt x="670" y="342"/>
                        </a:cubicBezTo>
                        <a:cubicBezTo>
                          <a:pt x="675" y="344"/>
                          <a:pt x="675" y="344"/>
                          <a:pt x="675" y="344"/>
                        </a:cubicBezTo>
                        <a:cubicBezTo>
                          <a:pt x="679" y="342"/>
                          <a:pt x="679" y="342"/>
                          <a:pt x="679" y="342"/>
                        </a:cubicBezTo>
                        <a:cubicBezTo>
                          <a:pt x="684" y="336"/>
                          <a:pt x="684" y="336"/>
                          <a:pt x="684" y="336"/>
                        </a:cubicBezTo>
                        <a:cubicBezTo>
                          <a:pt x="685" y="330"/>
                          <a:pt x="685" y="330"/>
                          <a:pt x="685" y="330"/>
                        </a:cubicBezTo>
                        <a:cubicBezTo>
                          <a:pt x="682" y="327"/>
                          <a:pt x="682" y="327"/>
                          <a:pt x="682" y="327"/>
                        </a:cubicBezTo>
                        <a:cubicBezTo>
                          <a:pt x="671" y="327"/>
                          <a:pt x="671" y="327"/>
                          <a:pt x="671" y="327"/>
                        </a:cubicBezTo>
                        <a:cubicBezTo>
                          <a:pt x="649" y="337"/>
                          <a:pt x="649" y="337"/>
                          <a:pt x="649" y="337"/>
                        </a:cubicBezTo>
                        <a:cubicBezTo>
                          <a:pt x="633" y="350"/>
                          <a:pt x="633" y="350"/>
                          <a:pt x="633" y="350"/>
                        </a:cubicBezTo>
                        <a:cubicBezTo>
                          <a:pt x="643" y="334"/>
                          <a:pt x="643" y="334"/>
                          <a:pt x="643" y="334"/>
                        </a:cubicBezTo>
                        <a:cubicBezTo>
                          <a:pt x="657" y="326"/>
                          <a:pt x="657" y="326"/>
                          <a:pt x="657" y="326"/>
                        </a:cubicBezTo>
                        <a:cubicBezTo>
                          <a:pt x="662" y="316"/>
                          <a:pt x="662" y="316"/>
                          <a:pt x="662" y="316"/>
                        </a:cubicBezTo>
                        <a:cubicBezTo>
                          <a:pt x="669" y="312"/>
                          <a:pt x="669" y="312"/>
                          <a:pt x="669" y="312"/>
                        </a:cubicBezTo>
                        <a:cubicBezTo>
                          <a:pt x="681" y="313"/>
                          <a:pt x="681" y="313"/>
                          <a:pt x="681" y="313"/>
                        </a:cubicBezTo>
                        <a:cubicBezTo>
                          <a:pt x="686" y="312"/>
                          <a:pt x="686" y="312"/>
                          <a:pt x="686" y="312"/>
                        </a:cubicBezTo>
                        <a:cubicBezTo>
                          <a:pt x="693" y="314"/>
                          <a:pt x="693" y="314"/>
                          <a:pt x="693" y="314"/>
                        </a:cubicBezTo>
                        <a:cubicBezTo>
                          <a:pt x="703" y="313"/>
                          <a:pt x="703" y="313"/>
                          <a:pt x="703" y="313"/>
                        </a:cubicBezTo>
                        <a:cubicBezTo>
                          <a:pt x="711" y="317"/>
                          <a:pt x="711" y="317"/>
                          <a:pt x="711" y="317"/>
                        </a:cubicBezTo>
                        <a:cubicBezTo>
                          <a:pt x="717" y="316"/>
                          <a:pt x="717" y="316"/>
                          <a:pt x="717" y="316"/>
                        </a:cubicBezTo>
                        <a:cubicBezTo>
                          <a:pt x="723" y="313"/>
                          <a:pt x="723" y="313"/>
                          <a:pt x="723" y="313"/>
                        </a:cubicBezTo>
                        <a:cubicBezTo>
                          <a:pt x="731" y="304"/>
                          <a:pt x="731" y="304"/>
                          <a:pt x="731" y="304"/>
                        </a:cubicBezTo>
                        <a:lnTo>
                          <a:pt x="732" y="299"/>
                        </a:lnTo>
                        <a:close/>
                        <a:moveTo>
                          <a:pt x="202" y="103"/>
                        </a:moveTo>
                        <a:cubicBezTo>
                          <a:pt x="198" y="100"/>
                          <a:pt x="198" y="100"/>
                          <a:pt x="198" y="100"/>
                        </a:cubicBezTo>
                        <a:cubicBezTo>
                          <a:pt x="183" y="112"/>
                          <a:pt x="183" y="112"/>
                          <a:pt x="183" y="112"/>
                        </a:cubicBezTo>
                        <a:cubicBezTo>
                          <a:pt x="177" y="112"/>
                          <a:pt x="177" y="112"/>
                          <a:pt x="177" y="112"/>
                        </a:cubicBezTo>
                        <a:cubicBezTo>
                          <a:pt x="177" y="110"/>
                          <a:pt x="177" y="110"/>
                          <a:pt x="177" y="110"/>
                        </a:cubicBezTo>
                        <a:cubicBezTo>
                          <a:pt x="188" y="102"/>
                          <a:pt x="188" y="102"/>
                          <a:pt x="188" y="102"/>
                        </a:cubicBezTo>
                        <a:cubicBezTo>
                          <a:pt x="188" y="99"/>
                          <a:pt x="188" y="99"/>
                          <a:pt x="188" y="99"/>
                        </a:cubicBezTo>
                        <a:cubicBezTo>
                          <a:pt x="182" y="99"/>
                          <a:pt x="182" y="99"/>
                          <a:pt x="182" y="99"/>
                        </a:cubicBezTo>
                        <a:cubicBezTo>
                          <a:pt x="177" y="101"/>
                          <a:pt x="177" y="101"/>
                          <a:pt x="177" y="101"/>
                        </a:cubicBezTo>
                        <a:cubicBezTo>
                          <a:pt x="172" y="107"/>
                          <a:pt x="172" y="107"/>
                          <a:pt x="172" y="107"/>
                        </a:cubicBezTo>
                        <a:cubicBezTo>
                          <a:pt x="170" y="107"/>
                          <a:pt x="170" y="107"/>
                          <a:pt x="170" y="107"/>
                        </a:cubicBezTo>
                        <a:cubicBezTo>
                          <a:pt x="166" y="102"/>
                          <a:pt x="166" y="102"/>
                          <a:pt x="166" y="102"/>
                        </a:cubicBezTo>
                        <a:cubicBezTo>
                          <a:pt x="159" y="102"/>
                          <a:pt x="159" y="102"/>
                          <a:pt x="159" y="102"/>
                        </a:cubicBezTo>
                        <a:cubicBezTo>
                          <a:pt x="156" y="99"/>
                          <a:pt x="156" y="99"/>
                          <a:pt x="156" y="99"/>
                        </a:cubicBezTo>
                        <a:cubicBezTo>
                          <a:pt x="161" y="96"/>
                          <a:pt x="161" y="96"/>
                          <a:pt x="161" y="96"/>
                        </a:cubicBezTo>
                        <a:cubicBezTo>
                          <a:pt x="165" y="93"/>
                          <a:pt x="168" y="91"/>
                          <a:pt x="168" y="91"/>
                        </a:cubicBezTo>
                        <a:cubicBezTo>
                          <a:pt x="169" y="91"/>
                          <a:pt x="173" y="92"/>
                          <a:pt x="179" y="93"/>
                        </a:cubicBezTo>
                        <a:cubicBezTo>
                          <a:pt x="181" y="90"/>
                          <a:pt x="181" y="90"/>
                          <a:pt x="181" y="90"/>
                        </a:cubicBezTo>
                        <a:cubicBezTo>
                          <a:pt x="180" y="88"/>
                          <a:pt x="180" y="88"/>
                          <a:pt x="180" y="88"/>
                        </a:cubicBezTo>
                        <a:cubicBezTo>
                          <a:pt x="171" y="86"/>
                          <a:pt x="171" y="86"/>
                          <a:pt x="171" y="86"/>
                        </a:cubicBezTo>
                        <a:cubicBezTo>
                          <a:pt x="167" y="87"/>
                          <a:pt x="167" y="87"/>
                          <a:pt x="167" y="87"/>
                        </a:cubicBezTo>
                        <a:cubicBezTo>
                          <a:pt x="155" y="87"/>
                          <a:pt x="155" y="87"/>
                          <a:pt x="155" y="87"/>
                        </a:cubicBezTo>
                        <a:cubicBezTo>
                          <a:pt x="153" y="87"/>
                          <a:pt x="153" y="87"/>
                          <a:pt x="153" y="87"/>
                        </a:cubicBezTo>
                        <a:cubicBezTo>
                          <a:pt x="169" y="78"/>
                          <a:pt x="169" y="78"/>
                          <a:pt x="169" y="78"/>
                        </a:cubicBezTo>
                        <a:cubicBezTo>
                          <a:pt x="180" y="77"/>
                          <a:pt x="180" y="77"/>
                          <a:pt x="180" y="77"/>
                        </a:cubicBezTo>
                        <a:cubicBezTo>
                          <a:pt x="196" y="67"/>
                          <a:pt x="196" y="67"/>
                          <a:pt x="196" y="67"/>
                        </a:cubicBezTo>
                        <a:cubicBezTo>
                          <a:pt x="203" y="67"/>
                          <a:pt x="203" y="67"/>
                          <a:pt x="203" y="67"/>
                        </a:cubicBezTo>
                        <a:cubicBezTo>
                          <a:pt x="203" y="70"/>
                          <a:pt x="203" y="70"/>
                          <a:pt x="203" y="70"/>
                        </a:cubicBezTo>
                        <a:cubicBezTo>
                          <a:pt x="191" y="81"/>
                          <a:pt x="191" y="81"/>
                          <a:pt x="191" y="81"/>
                        </a:cubicBezTo>
                        <a:cubicBezTo>
                          <a:pt x="191" y="84"/>
                          <a:pt x="191" y="84"/>
                          <a:pt x="191" y="84"/>
                        </a:cubicBezTo>
                        <a:cubicBezTo>
                          <a:pt x="197" y="87"/>
                          <a:pt x="197" y="87"/>
                          <a:pt x="197" y="87"/>
                        </a:cubicBezTo>
                        <a:cubicBezTo>
                          <a:pt x="207" y="86"/>
                          <a:pt x="207" y="86"/>
                          <a:pt x="207" y="86"/>
                        </a:cubicBezTo>
                        <a:cubicBezTo>
                          <a:pt x="211" y="81"/>
                          <a:pt x="213" y="79"/>
                          <a:pt x="214" y="79"/>
                        </a:cubicBezTo>
                        <a:cubicBezTo>
                          <a:pt x="220" y="79"/>
                          <a:pt x="220" y="79"/>
                          <a:pt x="220" y="79"/>
                        </a:cubicBezTo>
                        <a:cubicBezTo>
                          <a:pt x="205" y="103"/>
                          <a:pt x="205" y="103"/>
                          <a:pt x="205" y="103"/>
                        </a:cubicBezTo>
                        <a:lnTo>
                          <a:pt x="202" y="103"/>
                        </a:lnTo>
                        <a:close/>
                        <a:moveTo>
                          <a:pt x="273" y="158"/>
                        </a:moveTo>
                        <a:cubicBezTo>
                          <a:pt x="259" y="159"/>
                          <a:pt x="259" y="159"/>
                          <a:pt x="259" y="159"/>
                        </a:cubicBezTo>
                        <a:cubicBezTo>
                          <a:pt x="253" y="168"/>
                          <a:pt x="253" y="168"/>
                          <a:pt x="253" y="168"/>
                        </a:cubicBezTo>
                        <a:cubicBezTo>
                          <a:pt x="250" y="168"/>
                          <a:pt x="250" y="168"/>
                          <a:pt x="250" y="168"/>
                        </a:cubicBezTo>
                        <a:cubicBezTo>
                          <a:pt x="239" y="167"/>
                          <a:pt x="239" y="167"/>
                          <a:pt x="239" y="167"/>
                        </a:cubicBezTo>
                        <a:cubicBezTo>
                          <a:pt x="235" y="171"/>
                          <a:pt x="235" y="171"/>
                          <a:pt x="235" y="171"/>
                        </a:cubicBezTo>
                        <a:cubicBezTo>
                          <a:pt x="221" y="171"/>
                          <a:pt x="221" y="171"/>
                          <a:pt x="221" y="171"/>
                        </a:cubicBezTo>
                        <a:cubicBezTo>
                          <a:pt x="213" y="164"/>
                          <a:pt x="213" y="164"/>
                          <a:pt x="213" y="164"/>
                        </a:cubicBezTo>
                        <a:cubicBezTo>
                          <a:pt x="208" y="161"/>
                          <a:pt x="208" y="161"/>
                          <a:pt x="208" y="161"/>
                        </a:cubicBezTo>
                        <a:cubicBezTo>
                          <a:pt x="208" y="160"/>
                          <a:pt x="208" y="160"/>
                          <a:pt x="208" y="160"/>
                        </a:cubicBezTo>
                        <a:cubicBezTo>
                          <a:pt x="221" y="161"/>
                          <a:pt x="221" y="161"/>
                          <a:pt x="221" y="161"/>
                        </a:cubicBezTo>
                        <a:cubicBezTo>
                          <a:pt x="224" y="157"/>
                          <a:pt x="224" y="157"/>
                          <a:pt x="224" y="157"/>
                        </a:cubicBezTo>
                        <a:cubicBezTo>
                          <a:pt x="232" y="156"/>
                          <a:pt x="232" y="156"/>
                          <a:pt x="232" y="156"/>
                        </a:cubicBezTo>
                        <a:cubicBezTo>
                          <a:pt x="233" y="154"/>
                          <a:pt x="233" y="154"/>
                          <a:pt x="233" y="154"/>
                        </a:cubicBezTo>
                        <a:cubicBezTo>
                          <a:pt x="223" y="138"/>
                          <a:pt x="223" y="138"/>
                          <a:pt x="223" y="138"/>
                        </a:cubicBezTo>
                        <a:cubicBezTo>
                          <a:pt x="224" y="135"/>
                          <a:pt x="224" y="135"/>
                          <a:pt x="224" y="135"/>
                        </a:cubicBezTo>
                        <a:cubicBezTo>
                          <a:pt x="231" y="140"/>
                          <a:pt x="231" y="140"/>
                          <a:pt x="231" y="140"/>
                        </a:cubicBezTo>
                        <a:cubicBezTo>
                          <a:pt x="234" y="141"/>
                          <a:pt x="234" y="141"/>
                          <a:pt x="234" y="141"/>
                        </a:cubicBezTo>
                        <a:cubicBezTo>
                          <a:pt x="236" y="146"/>
                          <a:pt x="236" y="146"/>
                          <a:pt x="236" y="146"/>
                        </a:cubicBezTo>
                        <a:cubicBezTo>
                          <a:pt x="249" y="154"/>
                          <a:pt x="249" y="154"/>
                          <a:pt x="249" y="154"/>
                        </a:cubicBezTo>
                        <a:cubicBezTo>
                          <a:pt x="253" y="154"/>
                          <a:pt x="255" y="154"/>
                          <a:pt x="255" y="154"/>
                        </a:cubicBezTo>
                        <a:cubicBezTo>
                          <a:pt x="256" y="153"/>
                          <a:pt x="258" y="152"/>
                          <a:pt x="260" y="150"/>
                        </a:cubicBezTo>
                        <a:cubicBezTo>
                          <a:pt x="261" y="150"/>
                          <a:pt x="265" y="150"/>
                          <a:pt x="272" y="150"/>
                        </a:cubicBezTo>
                        <a:cubicBezTo>
                          <a:pt x="285" y="153"/>
                          <a:pt x="285" y="153"/>
                          <a:pt x="285" y="153"/>
                        </a:cubicBezTo>
                        <a:lnTo>
                          <a:pt x="273" y="158"/>
                        </a:lnTo>
                        <a:close/>
                        <a:moveTo>
                          <a:pt x="403" y="308"/>
                        </a:moveTo>
                        <a:cubicBezTo>
                          <a:pt x="395" y="313"/>
                          <a:pt x="395" y="313"/>
                          <a:pt x="395" y="313"/>
                        </a:cubicBezTo>
                        <a:cubicBezTo>
                          <a:pt x="394" y="309"/>
                          <a:pt x="394" y="309"/>
                          <a:pt x="394" y="309"/>
                        </a:cubicBezTo>
                        <a:cubicBezTo>
                          <a:pt x="396" y="302"/>
                          <a:pt x="396" y="302"/>
                          <a:pt x="396" y="302"/>
                        </a:cubicBezTo>
                        <a:cubicBezTo>
                          <a:pt x="391" y="294"/>
                          <a:pt x="391" y="294"/>
                          <a:pt x="391" y="294"/>
                        </a:cubicBezTo>
                        <a:cubicBezTo>
                          <a:pt x="387" y="297"/>
                          <a:pt x="387" y="297"/>
                          <a:pt x="387" y="297"/>
                        </a:cubicBezTo>
                        <a:cubicBezTo>
                          <a:pt x="380" y="286"/>
                          <a:pt x="380" y="286"/>
                          <a:pt x="380" y="286"/>
                        </a:cubicBezTo>
                        <a:cubicBezTo>
                          <a:pt x="381" y="281"/>
                          <a:pt x="381" y="281"/>
                          <a:pt x="381" y="281"/>
                        </a:cubicBezTo>
                        <a:cubicBezTo>
                          <a:pt x="375" y="273"/>
                          <a:pt x="375" y="273"/>
                          <a:pt x="375" y="273"/>
                        </a:cubicBezTo>
                        <a:cubicBezTo>
                          <a:pt x="375" y="270"/>
                          <a:pt x="375" y="270"/>
                          <a:pt x="375" y="270"/>
                        </a:cubicBezTo>
                        <a:cubicBezTo>
                          <a:pt x="385" y="258"/>
                          <a:pt x="385" y="258"/>
                          <a:pt x="385" y="258"/>
                        </a:cubicBezTo>
                        <a:cubicBezTo>
                          <a:pt x="386" y="274"/>
                          <a:pt x="386" y="274"/>
                          <a:pt x="386" y="274"/>
                        </a:cubicBezTo>
                        <a:cubicBezTo>
                          <a:pt x="397" y="287"/>
                          <a:pt x="397" y="287"/>
                          <a:pt x="397" y="287"/>
                        </a:cubicBezTo>
                        <a:cubicBezTo>
                          <a:pt x="398" y="293"/>
                          <a:pt x="398" y="293"/>
                          <a:pt x="398" y="293"/>
                        </a:cubicBezTo>
                        <a:cubicBezTo>
                          <a:pt x="404" y="300"/>
                          <a:pt x="404" y="300"/>
                          <a:pt x="404" y="300"/>
                        </a:cubicBezTo>
                        <a:lnTo>
                          <a:pt x="403" y="308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569" name="Groupe 568">
                <a:extLst>
                  <a:ext uri="{FF2B5EF4-FFF2-40B4-BE49-F238E27FC236}">
                    <a16:creationId xmlns:a16="http://schemas.microsoft.com/office/drawing/2014/main" id="{FC11684B-400D-0FFD-B2DF-22C6871C93B1}"/>
                  </a:ext>
                </a:extLst>
              </p:cNvPr>
              <p:cNvGrpSpPr/>
              <p:nvPr/>
            </p:nvGrpSpPr>
            <p:grpSpPr>
              <a:xfrm>
                <a:off x="2384589" y="3634490"/>
                <a:ext cx="850928" cy="447807"/>
                <a:chOff x="264175" y="1419333"/>
                <a:chExt cx="851075" cy="447884"/>
              </a:xfrm>
            </p:grpSpPr>
            <p:sp>
              <p:nvSpPr>
                <p:cNvPr id="573" name="ZoneTexte 572">
                  <a:extLst>
                    <a:ext uri="{FF2B5EF4-FFF2-40B4-BE49-F238E27FC236}">
                      <a16:creationId xmlns:a16="http://schemas.microsoft.com/office/drawing/2014/main" id="{BC189506-420E-104A-C4FA-A97C6474EACB}"/>
                    </a:ext>
                  </a:extLst>
                </p:cNvPr>
                <p:cNvSpPr txBox="1"/>
                <p:nvPr>
                  <p:custDataLst>
                    <p:tags r:id="rId10"/>
                  </p:custDataLst>
                </p:nvPr>
              </p:nvSpPr>
              <p:spPr>
                <a:xfrm>
                  <a:off x="316052" y="1518244"/>
                  <a:ext cx="799198" cy="3489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en-GB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1000 </a:t>
                  </a:r>
                  <a:endParaRPr kumimoji="0" lang="cs-CZ" sz="10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cs-CZ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USA</a:t>
                  </a:r>
                  <a:endParaRPr kumimoji="0" lang="en-GB" sz="10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574" name="Picture 3" descr="USA">
                  <a:extLst>
                    <a:ext uri="{FF2B5EF4-FFF2-40B4-BE49-F238E27FC236}">
                      <a16:creationId xmlns:a16="http://schemas.microsoft.com/office/drawing/2014/main" id="{A10486AA-A48A-DC39-F2AC-6B56CBFE22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175" y="1419333"/>
                  <a:ext cx="252000" cy="252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70" name="Groupe 569">
                <a:extLst>
                  <a:ext uri="{FF2B5EF4-FFF2-40B4-BE49-F238E27FC236}">
                    <a16:creationId xmlns:a16="http://schemas.microsoft.com/office/drawing/2014/main" id="{BF4EEF54-A42F-223A-8092-9E4E479B7CF3}"/>
                  </a:ext>
                </a:extLst>
              </p:cNvPr>
              <p:cNvGrpSpPr/>
              <p:nvPr/>
            </p:nvGrpSpPr>
            <p:grpSpPr>
              <a:xfrm>
                <a:off x="2124860" y="3081229"/>
                <a:ext cx="799059" cy="424608"/>
                <a:chOff x="1091575" y="2367864"/>
                <a:chExt cx="799198" cy="424680"/>
              </a:xfrm>
            </p:grpSpPr>
            <p:pic>
              <p:nvPicPr>
                <p:cNvPr id="571" name="Image 570" descr="Afficher l’image source">
                  <a:extLst>
                    <a:ext uri="{FF2B5EF4-FFF2-40B4-BE49-F238E27FC236}">
                      <a16:creationId xmlns:a16="http://schemas.microsoft.com/office/drawing/2014/main" id="{C9B5C0C7-3479-6535-1E6E-A226E65015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065" t="14304" r="29140" b="14304"/>
                <a:stretch>
                  <a:fillRect/>
                </a:stretch>
              </p:blipFill>
              <p:spPr bwMode="auto">
                <a:xfrm>
                  <a:off x="1105021" y="2367864"/>
                  <a:ext cx="252000" cy="252000"/>
                </a:xfrm>
                <a:custGeom>
                  <a:avLst/>
                  <a:gdLst>
                    <a:gd name="connsiteX0" fmla="*/ 1836000 w 3672000"/>
                    <a:gd name="connsiteY0" fmla="*/ 0 h 3672000"/>
                    <a:gd name="connsiteX1" fmla="*/ 3672000 w 3672000"/>
                    <a:gd name="connsiteY1" fmla="*/ 1836000 h 3672000"/>
                    <a:gd name="connsiteX2" fmla="*/ 1836000 w 3672000"/>
                    <a:gd name="connsiteY2" fmla="*/ 3672000 h 3672000"/>
                    <a:gd name="connsiteX3" fmla="*/ 0 w 3672000"/>
                    <a:gd name="connsiteY3" fmla="*/ 1836000 h 3672000"/>
                    <a:gd name="connsiteX4" fmla="*/ 1836000 w 3672000"/>
                    <a:gd name="connsiteY4" fmla="*/ 0 h 367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72000" h="3672000">
                      <a:moveTo>
                        <a:pt x="1836000" y="0"/>
                      </a:moveTo>
                      <a:cubicBezTo>
                        <a:pt x="2849995" y="0"/>
                        <a:pt x="3672000" y="822005"/>
                        <a:pt x="3672000" y="1836000"/>
                      </a:cubicBezTo>
                      <a:cubicBezTo>
                        <a:pt x="3672000" y="2849995"/>
                        <a:pt x="2849995" y="3672000"/>
                        <a:pt x="1836000" y="3672000"/>
                      </a:cubicBezTo>
                      <a:cubicBezTo>
                        <a:pt x="822005" y="3672000"/>
                        <a:pt x="0" y="2849995"/>
                        <a:pt x="0" y="1836000"/>
                      </a:cubicBezTo>
                      <a:cubicBezTo>
                        <a:pt x="0" y="822005"/>
                        <a:pt x="822005" y="0"/>
                        <a:pt x="1836000" y="0"/>
                      </a:cubicBezTo>
                      <a:close/>
                    </a:path>
                  </a:pathLst>
                </a:cu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72" name="ZoneTexte 571">
                  <a:extLst>
                    <a:ext uri="{FF2B5EF4-FFF2-40B4-BE49-F238E27FC236}">
                      <a16:creationId xmlns:a16="http://schemas.microsoft.com/office/drawing/2014/main" id="{3C938EC4-A879-CE05-9D91-C4B862EE9DDC}"/>
                    </a:ext>
                  </a:extLst>
                </p:cNvPr>
                <p:cNvSpPr txBox="1"/>
                <p:nvPr>
                  <p:custDataLst>
                    <p:tags r:id="rId9"/>
                  </p:custDataLst>
                </p:nvPr>
              </p:nvSpPr>
              <p:spPr>
                <a:xfrm>
                  <a:off x="1091575" y="2443572"/>
                  <a:ext cx="799198" cy="348972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en-GB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1000 </a:t>
                  </a:r>
                  <a:r>
                    <a:rPr kumimoji="0" lang="cs-CZ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Kanada</a:t>
                  </a:r>
                  <a:endParaRPr kumimoji="0" lang="en-GB" sz="10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14" name="Groupe 613">
              <a:extLst>
                <a:ext uri="{FF2B5EF4-FFF2-40B4-BE49-F238E27FC236}">
                  <a16:creationId xmlns:a16="http://schemas.microsoft.com/office/drawing/2014/main" id="{A0D7CD10-6E07-3AF0-18D6-6780E8953EDA}"/>
                </a:ext>
              </a:extLst>
            </p:cNvPr>
            <p:cNvGrpSpPr/>
            <p:nvPr/>
          </p:nvGrpSpPr>
          <p:grpSpPr>
            <a:xfrm>
              <a:off x="7194284" y="1197211"/>
              <a:ext cx="2748436" cy="4622393"/>
              <a:chOff x="7608168" y="1197211"/>
              <a:chExt cx="2748436" cy="4622393"/>
            </a:xfrm>
          </p:grpSpPr>
          <p:cxnSp>
            <p:nvCxnSpPr>
              <p:cNvPr id="615" name="Straight Connector 9">
                <a:extLst>
                  <a:ext uri="{FF2B5EF4-FFF2-40B4-BE49-F238E27FC236}">
                    <a16:creationId xmlns:a16="http://schemas.microsoft.com/office/drawing/2014/main" id="{8F04694E-2458-88AC-1C04-C8A386170676}"/>
                  </a:ext>
                </a:extLst>
              </p:cNvPr>
              <p:cNvCxnSpPr>
                <a:cxnSpLocks/>
              </p:cNvCxnSpPr>
              <p:nvPr>
                <p:custDataLst>
                  <p:tags r:id="rId3"/>
                </p:custDataLst>
              </p:nvPr>
            </p:nvCxnSpPr>
            <p:spPr>
              <a:xfrm flipH="1">
                <a:off x="7806403" y="1474093"/>
                <a:ext cx="2473797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176BAB"/>
                </a:solidFill>
                <a:prstDash val="solid"/>
                <a:tailEnd type="oval" w="lg" len="lg"/>
              </a:ln>
            </p:spPr>
          </p:cxnSp>
          <p:grpSp>
            <p:nvGrpSpPr>
              <p:cNvPr id="616" name="Groupe 615">
                <a:extLst>
                  <a:ext uri="{FF2B5EF4-FFF2-40B4-BE49-F238E27FC236}">
                    <a16:creationId xmlns:a16="http://schemas.microsoft.com/office/drawing/2014/main" id="{F40E1EFB-979C-5607-E320-9CA9CC768820}"/>
                  </a:ext>
                </a:extLst>
              </p:cNvPr>
              <p:cNvGrpSpPr/>
              <p:nvPr/>
            </p:nvGrpSpPr>
            <p:grpSpPr>
              <a:xfrm>
                <a:off x="7608168" y="1197211"/>
                <a:ext cx="2748436" cy="4622393"/>
                <a:chOff x="7608168" y="1197211"/>
                <a:chExt cx="2748436" cy="4622393"/>
              </a:xfrm>
            </p:grpSpPr>
            <p:grpSp>
              <p:nvGrpSpPr>
                <p:cNvPr id="617" name="Groupe 616">
                  <a:extLst>
                    <a:ext uri="{FF2B5EF4-FFF2-40B4-BE49-F238E27FC236}">
                      <a16:creationId xmlns:a16="http://schemas.microsoft.com/office/drawing/2014/main" id="{4D8F4302-8B4E-EB27-6EBC-23C4CA10913E}"/>
                    </a:ext>
                  </a:extLst>
                </p:cNvPr>
                <p:cNvGrpSpPr/>
                <p:nvPr/>
              </p:nvGrpSpPr>
              <p:grpSpPr>
                <a:xfrm>
                  <a:off x="7608168" y="1937110"/>
                  <a:ext cx="2748436" cy="3882494"/>
                  <a:chOff x="4617209" y="2105981"/>
                  <a:chExt cx="3124241" cy="4576270"/>
                </a:xfrm>
              </p:grpSpPr>
              <p:sp>
                <p:nvSpPr>
                  <p:cNvPr id="624" name="Freeform 67">
                    <a:extLst>
                      <a:ext uri="{FF2B5EF4-FFF2-40B4-BE49-F238E27FC236}">
                        <a16:creationId xmlns:a16="http://schemas.microsoft.com/office/drawing/2014/main" id="{56D2D587-5C0E-9744-0C44-CFECEDAF657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35451" y="3540175"/>
                    <a:ext cx="248813" cy="614990"/>
                  </a:xfrm>
                  <a:custGeom>
                    <a:avLst/>
                    <a:gdLst>
                      <a:gd name="T0" fmla="*/ 14 w 63"/>
                      <a:gd name="T1" fmla="*/ 6 h 155"/>
                      <a:gd name="T2" fmla="*/ 7 w 63"/>
                      <a:gd name="T3" fmla="*/ 9 h 155"/>
                      <a:gd name="T4" fmla="*/ 0 w 63"/>
                      <a:gd name="T5" fmla="*/ 13 h 155"/>
                      <a:gd name="T6" fmla="*/ 18 w 63"/>
                      <a:gd name="T7" fmla="*/ 32 h 155"/>
                      <a:gd name="T8" fmla="*/ 15 w 63"/>
                      <a:gd name="T9" fmla="*/ 42 h 155"/>
                      <a:gd name="T10" fmla="*/ 22 w 63"/>
                      <a:gd name="T11" fmla="*/ 50 h 155"/>
                      <a:gd name="T12" fmla="*/ 50 w 63"/>
                      <a:gd name="T13" fmla="*/ 95 h 155"/>
                      <a:gd name="T14" fmla="*/ 45 w 63"/>
                      <a:gd name="T15" fmla="*/ 105 h 155"/>
                      <a:gd name="T16" fmla="*/ 45 w 63"/>
                      <a:gd name="T17" fmla="*/ 115 h 155"/>
                      <a:gd name="T18" fmla="*/ 34 w 63"/>
                      <a:gd name="T19" fmla="*/ 123 h 155"/>
                      <a:gd name="T20" fmla="*/ 32 w 63"/>
                      <a:gd name="T21" fmla="*/ 131 h 155"/>
                      <a:gd name="T22" fmla="*/ 21 w 63"/>
                      <a:gd name="T23" fmla="*/ 136 h 155"/>
                      <a:gd name="T24" fmla="*/ 25 w 63"/>
                      <a:gd name="T25" fmla="*/ 139 h 155"/>
                      <a:gd name="T26" fmla="*/ 22 w 63"/>
                      <a:gd name="T27" fmla="*/ 142 h 155"/>
                      <a:gd name="T28" fmla="*/ 22 w 63"/>
                      <a:gd name="T29" fmla="*/ 149 h 155"/>
                      <a:gd name="T30" fmla="*/ 19 w 63"/>
                      <a:gd name="T31" fmla="*/ 154 h 155"/>
                      <a:gd name="T32" fmla="*/ 23 w 63"/>
                      <a:gd name="T33" fmla="*/ 155 h 155"/>
                      <a:gd name="T34" fmla="*/ 25 w 63"/>
                      <a:gd name="T35" fmla="*/ 151 h 155"/>
                      <a:gd name="T36" fmla="*/ 32 w 63"/>
                      <a:gd name="T37" fmla="*/ 148 h 155"/>
                      <a:gd name="T38" fmla="*/ 32 w 63"/>
                      <a:gd name="T39" fmla="*/ 144 h 155"/>
                      <a:gd name="T40" fmla="*/ 36 w 63"/>
                      <a:gd name="T41" fmla="*/ 144 h 155"/>
                      <a:gd name="T42" fmla="*/ 38 w 63"/>
                      <a:gd name="T43" fmla="*/ 143 h 155"/>
                      <a:gd name="T44" fmla="*/ 36 w 63"/>
                      <a:gd name="T45" fmla="*/ 140 h 155"/>
                      <a:gd name="T46" fmla="*/ 40 w 63"/>
                      <a:gd name="T47" fmla="*/ 138 h 155"/>
                      <a:gd name="T48" fmla="*/ 40 w 63"/>
                      <a:gd name="T49" fmla="*/ 133 h 155"/>
                      <a:gd name="T50" fmla="*/ 44 w 63"/>
                      <a:gd name="T51" fmla="*/ 135 h 155"/>
                      <a:gd name="T52" fmla="*/ 52 w 63"/>
                      <a:gd name="T53" fmla="*/ 130 h 155"/>
                      <a:gd name="T54" fmla="*/ 61 w 63"/>
                      <a:gd name="T55" fmla="*/ 119 h 155"/>
                      <a:gd name="T56" fmla="*/ 63 w 63"/>
                      <a:gd name="T57" fmla="*/ 110 h 155"/>
                      <a:gd name="T58" fmla="*/ 60 w 63"/>
                      <a:gd name="T59" fmla="*/ 90 h 155"/>
                      <a:gd name="T60" fmla="*/ 57 w 63"/>
                      <a:gd name="T61" fmla="*/ 81 h 155"/>
                      <a:gd name="T62" fmla="*/ 48 w 63"/>
                      <a:gd name="T63" fmla="*/ 67 h 155"/>
                      <a:gd name="T64" fmla="*/ 41 w 63"/>
                      <a:gd name="T65" fmla="*/ 60 h 155"/>
                      <a:gd name="T66" fmla="*/ 40 w 63"/>
                      <a:gd name="T67" fmla="*/ 32 h 155"/>
                      <a:gd name="T68" fmla="*/ 49 w 63"/>
                      <a:gd name="T69" fmla="*/ 24 h 155"/>
                      <a:gd name="T70" fmla="*/ 40 w 63"/>
                      <a:gd name="T71" fmla="*/ 6 h 155"/>
                      <a:gd name="T72" fmla="*/ 27 w 63"/>
                      <a:gd name="T73" fmla="*/ 0 h 155"/>
                      <a:gd name="T74" fmla="*/ 14 w 63"/>
                      <a:gd name="T75" fmla="*/ 6 h 1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63" h="155">
                        <a:moveTo>
                          <a:pt x="14" y="6"/>
                        </a:moveTo>
                        <a:cubicBezTo>
                          <a:pt x="7" y="9"/>
                          <a:pt x="7" y="9"/>
                          <a:pt x="7" y="9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18" y="32"/>
                          <a:pt x="18" y="32"/>
                          <a:pt x="18" y="32"/>
                        </a:cubicBezTo>
                        <a:cubicBezTo>
                          <a:pt x="15" y="42"/>
                          <a:pt x="15" y="42"/>
                          <a:pt x="15" y="42"/>
                        </a:cubicBezTo>
                        <a:cubicBezTo>
                          <a:pt x="22" y="50"/>
                          <a:pt x="22" y="50"/>
                          <a:pt x="22" y="50"/>
                        </a:cubicBezTo>
                        <a:cubicBezTo>
                          <a:pt x="50" y="95"/>
                          <a:pt x="50" y="95"/>
                          <a:pt x="50" y="95"/>
                        </a:cubicBezTo>
                        <a:cubicBezTo>
                          <a:pt x="45" y="105"/>
                          <a:pt x="45" y="105"/>
                          <a:pt x="45" y="105"/>
                        </a:cubicBezTo>
                        <a:cubicBezTo>
                          <a:pt x="45" y="115"/>
                          <a:pt x="45" y="115"/>
                          <a:pt x="45" y="115"/>
                        </a:cubicBezTo>
                        <a:cubicBezTo>
                          <a:pt x="34" y="123"/>
                          <a:pt x="34" y="123"/>
                          <a:pt x="34" y="123"/>
                        </a:cubicBezTo>
                        <a:cubicBezTo>
                          <a:pt x="32" y="131"/>
                          <a:pt x="32" y="131"/>
                          <a:pt x="32" y="131"/>
                        </a:cubicBezTo>
                        <a:cubicBezTo>
                          <a:pt x="21" y="136"/>
                          <a:pt x="21" y="136"/>
                          <a:pt x="21" y="136"/>
                        </a:cubicBezTo>
                        <a:cubicBezTo>
                          <a:pt x="25" y="139"/>
                          <a:pt x="25" y="139"/>
                          <a:pt x="25" y="139"/>
                        </a:cubicBezTo>
                        <a:cubicBezTo>
                          <a:pt x="22" y="142"/>
                          <a:pt x="22" y="142"/>
                          <a:pt x="22" y="142"/>
                        </a:cubicBezTo>
                        <a:cubicBezTo>
                          <a:pt x="22" y="149"/>
                          <a:pt x="22" y="149"/>
                          <a:pt x="22" y="149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23" y="155"/>
                          <a:pt x="23" y="155"/>
                          <a:pt x="23" y="155"/>
                        </a:cubicBezTo>
                        <a:cubicBezTo>
                          <a:pt x="25" y="151"/>
                          <a:pt x="25" y="151"/>
                          <a:pt x="25" y="151"/>
                        </a:cubicBezTo>
                        <a:cubicBezTo>
                          <a:pt x="32" y="148"/>
                          <a:pt x="32" y="148"/>
                          <a:pt x="32" y="148"/>
                        </a:cubicBezTo>
                        <a:cubicBezTo>
                          <a:pt x="32" y="144"/>
                          <a:pt x="32" y="144"/>
                          <a:pt x="32" y="144"/>
                        </a:cubicBezTo>
                        <a:cubicBezTo>
                          <a:pt x="36" y="144"/>
                          <a:pt x="36" y="144"/>
                          <a:pt x="36" y="144"/>
                        </a:cubicBezTo>
                        <a:cubicBezTo>
                          <a:pt x="38" y="143"/>
                          <a:pt x="38" y="143"/>
                          <a:pt x="38" y="143"/>
                        </a:cubicBezTo>
                        <a:cubicBezTo>
                          <a:pt x="36" y="140"/>
                          <a:pt x="36" y="140"/>
                          <a:pt x="36" y="140"/>
                        </a:cubicBezTo>
                        <a:cubicBezTo>
                          <a:pt x="40" y="138"/>
                          <a:pt x="40" y="138"/>
                          <a:pt x="40" y="138"/>
                        </a:cubicBezTo>
                        <a:cubicBezTo>
                          <a:pt x="40" y="133"/>
                          <a:pt x="40" y="133"/>
                          <a:pt x="40" y="133"/>
                        </a:cubicBezTo>
                        <a:cubicBezTo>
                          <a:pt x="44" y="135"/>
                          <a:pt x="44" y="135"/>
                          <a:pt x="44" y="135"/>
                        </a:cubicBezTo>
                        <a:cubicBezTo>
                          <a:pt x="52" y="130"/>
                          <a:pt x="52" y="130"/>
                          <a:pt x="52" y="130"/>
                        </a:cubicBezTo>
                        <a:cubicBezTo>
                          <a:pt x="61" y="119"/>
                          <a:pt x="61" y="119"/>
                          <a:pt x="61" y="119"/>
                        </a:cubicBezTo>
                        <a:cubicBezTo>
                          <a:pt x="63" y="110"/>
                          <a:pt x="63" y="110"/>
                          <a:pt x="63" y="110"/>
                        </a:cubicBezTo>
                        <a:cubicBezTo>
                          <a:pt x="60" y="90"/>
                          <a:pt x="60" y="90"/>
                          <a:pt x="60" y="90"/>
                        </a:cubicBezTo>
                        <a:cubicBezTo>
                          <a:pt x="57" y="81"/>
                          <a:pt x="57" y="81"/>
                          <a:pt x="57" y="81"/>
                        </a:cubicBezTo>
                        <a:cubicBezTo>
                          <a:pt x="48" y="67"/>
                          <a:pt x="48" y="67"/>
                          <a:pt x="48" y="67"/>
                        </a:cubicBezTo>
                        <a:cubicBezTo>
                          <a:pt x="41" y="60"/>
                          <a:pt x="41" y="60"/>
                          <a:pt x="41" y="60"/>
                        </a:cubicBezTo>
                        <a:cubicBezTo>
                          <a:pt x="36" y="48"/>
                          <a:pt x="35" y="38"/>
                          <a:pt x="40" y="32"/>
                        </a:cubicBezTo>
                        <a:cubicBezTo>
                          <a:pt x="49" y="24"/>
                          <a:pt x="49" y="24"/>
                          <a:pt x="49" y="24"/>
                        </a:cubicBezTo>
                        <a:cubicBezTo>
                          <a:pt x="40" y="6"/>
                          <a:pt x="40" y="6"/>
                          <a:pt x="40" y="6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22" y="2"/>
                          <a:pt x="18" y="4"/>
                          <a:pt x="14" y="6"/>
                        </a:cubicBezTo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5" name="Freeform 68">
                    <a:extLst>
                      <a:ext uri="{FF2B5EF4-FFF2-40B4-BE49-F238E27FC236}">
                        <a16:creationId xmlns:a16="http://schemas.microsoft.com/office/drawing/2014/main" id="{7884D3EB-1C5C-1593-390E-ABC5D51251D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35451" y="3540175"/>
                    <a:ext cx="248813" cy="614990"/>
                  </a:xfrm>
                  <a:custGeom>
                    <a:avLst/>
                    <a:gdLst>
                      <a:gd name="T0" fmla="*/ 14 w 63"/>
                      <a:gd name="T1" fmla="*/ 6 h 155"/>
                      <a:gd name="T2" fmla="*/ 7 w 63"/>
                      <a:gd name="T3" fmla="*/ 9 h 155"/>
                      <a:gd name="T4" fmla="*/ 0 w 63"/>
                      <a:gd name="T5" fmla="*/ 13 h 155"/>
                      <a:gd name="T6" fmla="*/ 18 w 63"/>
                      <a:gd name="T7" fmla="*/ 32 h 155"/>
                      <a:gd name="T8" fmla="*/ 15 w 63"/>
                      <a:gd name="T9" fmla="*/ 42 h 155"/>
                      <a:gd name="T10" fmla="*/ 22 w 63"/>
                      <a:gd name="T11" fmla="*/ 50 h 155"/>
                      <a:gd name="T12" fmla="*/ 50 w 63"/>
                      <a:gd name="T13" fmla="*/ 95 h 155"/>
                      <a:gd name="T14" fmla="*/ 45 w 63"/>
                      <a:gd name="T15" fmla="*/ 105 h 155"/>
                      <a:gd name="T16" fmla="*/ 45 w 63"/>
                      <a:gd name="T17" fmla="*/ 115 h 155"/>
                      <a:gd name="T18" fmla="*/ 34 w 63"/>
                      <a:gd name="T19" fmla="*/ 123 h 155"/>
                      <a:gd name="T20" fmla="*/ 32 w 63"/>
                      <a:gd name="T21" fmla="*/ 131 h 155"/>
                      <a:gd name="T22" fmla="*/ 21 w 63"/>
                      <a:gd name="T23" fmla="*/ 136 h 155"/>
                      <a:gd name="T24" fmla="*/ 25 w 63"/>
                      <a:gd name="T25" fmla="*/ 139 h 155"/>
                      <a:gd name="T26" fmla="*/ 22 w 63"/>
                      <a:gd name="T27" fmla="*/ 142 h 155"/>
                      <a:gd name="T28" fmla="*/ 22 w 63"/>
                      <a:gd name="T29" fmla="*/ 149 h 155"/>
                      <a:gd name="T30" fmla="*/ 19 w 63"/>
                      <a:gd name="T31" fmla="*/ 154 h 155"/>
                      <a:gd name="T32" fmla="*/ 23 w 63"/>
                      <a:gd name="T33" fmla="*/ 155 h 155"/>
                      <a:gd name="T34" fmla="*/ 25 w 63"/>
                      <a:gd name="T35" fmla="*/ 151 h 155"/>
                      <a:gd name="T36" fmla="*/ 32 w 63"/>
                      <a:gd name="T37" fmla="*/ 148 h 155"/>
                      <a:gd name="T38" fmla="*/ 32 w 63"/>
                      <a:gd name="T39" fmla="*/ 144 h 155"/>
                      <a:gd name="T40" fmla="*/ 36 w 63"/>
                      <a:gd name="T41" fmla="*/ 144 h 155"/>
                      <a:gd name="T42" fmla="*/ 38 w 63"/>
                      <a:gd name="T43" fmla="*/ 143 h 155"/>
                      <a:gd name="T44" fmla="*/ 36 w 63"/>
                      <a:gd name="T45" fmla="*/ 140 h 155"/>
                      <a:gd name="T46" fmla="*/ 40 w 63"/>
                      <a:gd name="T47" fmla="*/ 138 h 155"/>
                      <a:gd name="T48" fmla="*/ 40 w 63"/>
                      <a:gd name="T49" fmla="*/ 133 h 155"/>
                      <a:gd name="T50" fmla="*/ 44 w 63"/>
                      <a:gd name="T51" fmla="*/ 135 h 155"/>
                      <a:gd name="T52" fmla="*/ 52 w 63"/>
                      <a:gd name="T53" fmla="*/ 130 h 155"/>
                      <a:gd name="T54" fmla="*/ 61 w 63"/>
                      <a:gd name="T55" fmla="*/ 119 h 155"/>
                      <a:gd name="T56" fmla="*/ 63 w 63"/>
                      <a:gd name="T57" fmla="*/ 110 h 155"/>
                      <a:gd name="T58" fmla="*/ 60 w 63"/>
                      <a:gd name="T59" fmla="*/ 90 h 155"/>
                      <a:gd name="T60" fmla="*/ 57 w 63"/>
                      <a:gd name="T61" fmla="*/ 81 h 155"/>
                      <a:gd name="T62" fmla="*/ 48 w 63"/>
                      <a:gd name="T63" fmla="*/ 67 h 155"/>
                      <a:gd name="T64" fmla="*/ 41 w 63"/>
                      <a:gd name="T65" fmla="*/ 60 h 155"/>
                      <a:gd name="T66" fmla="*/ 40 w 63"/>
                      <a:gd name="T67" fmla="*/ 32 h 155"/>
                      <a:gd name="T68" fmla="*/ 49 w 63"/>
                      <a:gd name="T69" fmla="*/ 24 h 155"/>
                      <a:gd name="T70" fmla="*/ 40 w 63"/>
                      <a:gd name="T71" fmla="*/ 6 h 155"/>
                      <a:gd name="T72" fmla="*/ 27 w 63"/>
                      <a:gd name="T73" fmla="*/ 0 h 155"/>
                      <a:gd name="T74" fmla="*/ 14 w 63"/>
                      <a:gd name="T75" fmla="*/ 6 h 1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63" h="155">
                        <a:moveTo>
                          <a:pt x="14" y="6"/>
                        </a:moveTo>
                        <a:cubicBezTo>
                          <a:pt x="7" y="9"/>
                          <a:pt x="7" y="9"/>
                          <a:pt x="7" y="9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18" y="32"/>
                          <a:pt x="18" y="32"/>
                          <a:pt x="18" y="32"/>
                        </a:cubicBezTo>
                        <a:cubicBezTo>
                          <a:pt x="15" y="42"/>
                          <a:pt x="15" y="42"/>
                          <a:pt x="15" y="42"/>
                        </a:cubicBezTo>
                        <a:cubicBezTo>
                          <a:pt x="22" y="50"/>
                          <a:pt x="22" y="50"/>
                          <a:pt x="22" y="50"/>
                        </a:cubicBezTo>
                        <a:cubicBezTo>
                          <a:pt x="50" y="95"/>
                          <a:pt x="50" y="95"/>
                          <a:pt x="50" y="95"/>
                        </a:cubicBezTo>
                        <a:cubicBezTo>
                          <a:pt x="45" y="105"/>
                          <a:pt x="45" y="105"/>
                          <a:pt x="45" y="105"/>
                        </a:cubicBezTo>
                        <a:cubicBezTo>
                          <a:pt x="45" y="115"/>
                          <a:pt x="45" y="115"/>
                          <a:pt x="45" y="115"/>
                        </a:cubicBezTo>
                        <a:cubicBezTo>
                          <a:pt x="34" y="123"/>
                          <a:pt x="34" y="123"/>
                          <a:pt x="34" y="123"/>
                        </a:cubicBezTo>
                        <a:cubicBezTo>
                          <a:pt x="32" y="131"/>
                          <a:pt x="32" y="131"/>
                          <a:pt x="32" y="131"/>
                        </a:cubicBezTo>
                        <a:cubicBezTo>
                          <a:pt x="21" y="136"/>
                          <a:pt x="21" y="136"/>
                          <a:pt x="21" y="136"/>
                        </a:cubicBezTo>
                        <a:cubicBezTo>
                          <a:pt x="25" y="139"/>
                          <a:pt x="25" y="139"/>
                          <a:pt x="25" y="139"/>
                        </a:cubicBezTo>
                        <a:cubicBezTo>
                          <a:pt x="22" y="142"/>
                          <a:pt x="22" y="142"/>
                          <a:pt x="22" y="142"/>
                        </a:cubicBezTo>
                        <a:cubicBezTo>
                          <a:pt x="22" y="149"/>
                          <a:pt x="22" y="149"/>
                          <a:pt x="22" y="149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23" y="155"/>
                          <a:pt x="23" y="155"/>
                          <a:pt x="23" y="155"/>
                        </a:cubicBezTo>
                        <a:cubicBezTo>
                          <a:pt x="25" y="151"/>
                          <a:pt x="25" y="151"/>
                          <a:pt x="25" y="151"/>
                        </a:cubicBezTo>
                        <a:cubicBezTo>
                          <a:pt x="32" y="148"/>
                          <a:pt x="32" y="148"/>
                          <a:pt x="32" y="148"/>
                        </a:cubicBezTo>
                        <a:cubicBezTo>
                          <a:pt x="32" y="144"/>
                          <a:pt x="32" y="144"/>
                          <a:pt x="32" y="144"/>
                        </a:cubicBezTo>
                        <a:cubicBezTo>
                          <a:pt x="36" y="144"/>
                          <a:pt x="36" y="144"/>
                          <a:pt x="36" y="144"/>
                        </a:cubicBezTo>
                        <a:cubicBezTo>
                          <a:pt x="38" y="143"/>
                          <a:pt x="38" y="143"/>
                          <a:pt x="38" y="143"/>
                        </a:cubicBezTo>
                        <a:cubicBezTo>
                          <a:pt x="36" y="140"/>
                          <a:pt x="36" y="140"/>
                          <a:pt x="36" y="140"/>
                        </a:cubicBezTo>
                        <a:cubicBezTo>
                          <a:pt x="40" y="138"/>
                          <a:pt x="40" y="138"/>
                          <a:pt x="40" y="138"/>
                        </a:cubicBezTo>
                        <a:cubicBezTo>
                          <a:pt x="40" y="133"/>
                          <a:pt x="40" y="133"/>
                          <a:pt x="40" y="133"/>
                        </a:cubicBezTo>
                        <a:cubicBezTo>
                          <a:pt x="44" y="135"/>
                          <a:pt x="44" y="135"/>
                          <a:pt x="44" y="135"/>
                        </a:cubicBezTo>
                        <a:cubicBezTo>
                          <a:pt x="52" y="130"/>
                          <a:pt x="52" y="130"/>
                          <a:pt x="52" y="130"/>
                        </a:cubicBezTo>
                        <a:cubicBezTo>
                          <a:pt x="61" y="119"/>
                          <a:pt x="61" y="119"/>
                          <a:pt x="61" y="119"/>
                        </a:cubicBezTo>
                        <a:cubicBezTo>
                          <a:pt x="63" y="110"/>
                          <a:pt x="63" y="110"/>
                          <a:pt x="63" y="110"/>
                        </a:cubicBezTo>
                        <a:cubicBezTo>
                          <a:pt x="60" y="90"/>
                          <a:pt x="60" y="90"/>
                          <a:pt x="60" y="90"/>
                        </a:cubicBezTo>
                        <a:cubicBezTo>
                          <a:pt x="57" y="81"/>
                          <a:pt x="57" y="81"/>
                          <a:pt x="57" y="81"/>
                        </a:cubicBezTo>
                        <a:cubicBezTo>
                          <a:pt x="48" y="67"/>
                          <a:pt x="48" y="67"/>
                          <a:pt x="48" y="67"/>
                        </a:cubicBezTo>
                        <a:cubicBezTo>
                          <a:pt x="41" y="60"/>
                          <a:pt x="41" y="60"/>
                          <a:pt x="41" y="60"/>
                        </a:cubicBezTo>
                        <a:cubicBezTo>
                          <a:pt x="36" y="48"/>
                          <a:pt x="35" y="38"/>
                          <a:pt x="40" y="32"/>
                        </a:cubicBezTo>
                        <a:cubicBezTo>
                          <a:pt x="49" y="24"/>
                          <a:pt x="49" y="24"/>
                          <a:pt x="49" y="24"/>
                        </a:cubicBezTo>
                        <a:cubicBezTo>
                          <a:pt x="40" y="6"/>
                          <a:pt x="40" y="6"/>
                          <a:pt x="40" y="6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22" y="2"/>
                          <a:pt x="18" y="4"/>
                          <a:pt x="14" y="6"/>
                        </a:cubicBezTo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6" name="Freeform 69">
                    <a:extLst>
                      <a:ext uri="{FF2B5EF4-FFF2-40B4-BE49-F238E27FC236}">
                        <a16:creationId xmlns:a16="http://schemas.microsoft.com/office/drawing/2014/main" id="{198FCEDD-E4EC-D66C-EDE4-FAD336B353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80530" y="3650497"/>
                    <a:ext cx="269938" cy="636115"/>
                  </a:xfrm>
                  <a:custGeom>
                    <a:avLst/>
                    <a:gdLst>
                      <a:gd name="T0" fmla="*/ 59 w 68"/>
                      <a:gd name="T1" fmla="*/ 44 h 160"/>
                      <a:gd name="T2" fmla="*/ 58 w 68"/>
                      <a:gd name="T3" fmla="*/ 36 h 160"/>
                      <a:gd name="T4" fmla="*/ 32 w 68"/>
                      <a:gd name="T5" fmla="*/ 31 h 160"/>
                      <a:gd name="T6" fmla="*/ 18 w 68"/>
                      <a:gd name="T7" fmla="*/ 0 h 160"/>
                      <a:gd name="T8" fmla="*/ 12 w 68"/>
                      <a:gd name="T9" fmla="*/ 4 h 160"/>
                      <a:gd name="T10" fmla="*/ 10 w 68"/>
                      <a:gd name="T11" fmla="*/ 40 h 160"/>
                      <a:gd name="T12" fmla="*/ 10 w 68"/>
                      <a:gd name="T13" fmla="*/ 56 h 160"/>
                      <a:gd name="T14" fmla="*/ 10 w 68"/>
                      <a:gd name="T15" fmla="*/ 76 h 160"/>
                      <a:gd name="T16" fmla="*/ 7 w 68"/>
                      <a:gd name="T17" fmla="*/ 111 h 160"/>
                      <a:gd name="T18" fmla="*/ 6 w 68"/>
                      <a:gd name="T19" fmla="*/ 112 h 160"/>
                      <a:gd name="T20" fmla="*/ 1 w 68"/>
                      <a:gd name="T21" fmla="*/ 129 h 160"/>
                      <a:gd name="T22" fmla="*/ 0 w 68"/>
                      <a:gd name="T23" fmla="*/ 137 h 160"/>
                      <a:gd name="T24" fmla="*/ 7 w 68"/>
                      <a:gd name="T25" fmla="*/ 135 h 160"/>
                      <a:gd name="T26" fmla="*/ 16 w 68"/>
                      <a:gd name="T27" fmla="*/ 153 h 160"/>
                      <a:gd name="T28" fmla="*/ 22 w 68"/>
                      <a:gd name="T29" fmla="*/ 157 h 160"/>
                      <a:gd name="T30" fmla="*/ 32 w 68"/>
                      <a:gd name="T31" fmla="*/ 160 h 160"/>
                      <a:gd name="T32" fmla="*/ 32 w 68"/>
                      <a:gd name="T33" fmla="*/ 154 h 160"/>
                      <a:gd name="T34" fmla="*/ 29 w 68"/>
                      <a:gd name="T35" fmla="*/ 154 h 160"/>
                      <a:gd name="T36" fmla="*/ 23 w 68"/>
                      <a:gd name="T37" fmla="*/ 138 h 160"/>
                      <a:gd name="T38" fmla="*/ 20 w 68"/>
                      <a:gd name="T39" fmla="*/ 137 h 160"/>
                      <a:gd name="T40" fmla="*/ 21 w 68"/>
                      <a:gd name="T41" fmla="*/ 128 h 160"/>
                      <a:gd name="T42" fmla="*/ 13 w 68"/>
                      <a:gd name="T43" fmla="*/ 129 h 160"/>
                      <a:gd name="T44" fmla="*/ 13 w 68"/>
                      <a:gd name="T45" fmla="*/ 117 h 160"/>
                      <a:gd name="T46" fmla="*/ 14 w 68"/>
                      <a:gd name="T47" fmla="*/ 102 h 160"/>
                      <a:gd name="T48" fmla="*/ 20 w 68"/>
                      <a:gd name="T49" fmla="*/ 83 h 160"/>
                      <a:gd name="T50" fmla="*/ 18 w 68"/>
                      <a:gd name="T51" fmla="*/ 75 h 160"/>
                      <a:gd name="T52" fmla="*/ 27 w 68"/>
                      <a:gd name="T53" fmla="*/ 85 h 160"/>
                      <a:gd name="T54" fmla="*/ 39 w 68"/>
                      <a:gd name="T55" fmla="*/ 89 h 160"/>
                      <a:gd name="T56" fmla="*/ 40 w 68"/>
                      <a:gd name="T57" fmla="*/ 79 h 160"/>
                      <a:gd name="T58" fmla="*/ 40 w 68"/>
                      <a:gd name="T59" fmla="*/ 77 h 160"/>
                      <a:gd name="T60" fmla="*/ 60 w 68"/>
                      <a:gd name="T61" fmla="*/ 72 h 160"/>
                      <a:gd name="T62" fmla="*/ 68 w 68"/>
                      <a:gd name="T63" fmla="*/ 67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68" h="160">
                        <a:moveTo>
                          <a:pt x="66" y="61"/>
                        </a:moveTo>
                        <a:cubicBezTo>
                          <a:pt x="59" y="44"/>
                          <a:pt x="59" y="44"/>
                          <a:pt x="59" y="44"/>
                        </a:cubicBezTo>
                        <a:cubicBezTo>
                          <a:pt x="58" y="37"/>
                          <a:pt x="58" y="37"/>
                          <a:pt x="58" y="37"/>
                        </a:cubicBezTo>
                        <a:cubicBezTo>
                          <a:pt x="58" y="36"/>
                          <a:pt x="58" y="36"/>
                          <a:pt x="58" y="36"/>
                        </a:cubicBezTo>
                        <a:cubicBezTo>
                          <a:pt x="48" y="27"/>
                          <a:pt x="48" y="27"/>
                          <a:pt x="48" y="27"/>
                        </a:cubicBezTo>
                        <a:cubicBezTo>
                          <a:pt x="32" y="31"/>
                          <a:pt x="32" y="31"/>
                          <a:pt x="32" y="31"/>
                        </a:cubicBezTo>
                        <a:cubicBezTo>
                          <a:pt x="32" y="14"/>
                          <a:pt x="32" y="14"/>
                          <a:pt x="32" y="14"/>
                        </a:cubicBezTo>
                        <a:cubicBezTo>
                          <a:pt x="18" y="0"/>
                          <a:pt x="18" y="0"/>
                          <a:pt x="18" y="0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2" y="4"/>
                          <a:pt x="12" y="4"/>
                          <a:pt x="12" y="4"/>
                        </a:cubicBezTo>
                        <a:cubicBezTo>
                          <a:pt x="0" y="27"/>
                          <a:pt x="0" y="27"/>
                          <a:pt x="0" y="27"/>
                        </a:cubicBezTo>
                        <a:cubicBezTo>
                          <a:pt x="10" y="40"/>
                          <a:pt x="10" y="40"/>
                          <a:pt x="10" y="40"/>
                        </a:cubicBezTo>
                        <a:cubicBezTo>
                          <a:pt x="10" y="42"/>
                          <a:pt x="10" y="42"/>
                          <a:pt x="10" y="42"/>
                        </a:cubicBezTo>
                        <a:cubicBezTo>
                          <a:pt x="10" y="47"/>
                          <a:pt x="9" y="52"/>
                          <a:pt x="10" y="56"/>
                        </a:cubicBezTo>
                        <a:cubicBezTo>
                          <a:pt x="10" y="61"/>
                          <a:pt x="10" y="61"/>
                          <a:pt x="10" y="61"/>
                        </a:cubicBezTo>
                        <a:cubicBezTo>
                          <a:pt x="10" y="76"/>
                          <a:pt x="10" y="76"/>
                          <a:pt x="10" y="76"/>
                        </a:cubicBezTo>
                        <a:cubicBezTo>
                          <a:pt x="11" y="97"/>
                          <a:pt x="11" y="97"/>
                          <a:pt x="11" y="97"/>
                        </a:cubicBezTo>
                        <a:cubicBezTo>
                          <a:pt x="7" y="111"/>
                          <a:pt x="7" y="111"/>
                          <a:pt x="7" y="111"/>
                        </a:cubicBezTo>
                        <a:cubicBezTo>
                          <a:pt x="6" y="111"/>
                          <a:pt x="6" y="111"/>
                          <a:pt x="6" y="111"/>
                        </a:cubicBezTo>
                        <a:cubicBezTo>
                          <a:pt x="6" y="112"/>
                          <a:pt x="6" y="112"/>
                          <a:pt x="6" y="112"/>
                        </a:cubicBezTo>
                        <a:cubicBezTo>
                          <a:pt x="1" y="125"/>
                          <a:pt x="1" y="125"/>
                          <a:pt x="1" y="125"/>
                        </a:cubicBezTo>
                        <a:cubicBezTo>
                          <a:pt x="1" y="129"/>
                          <a:pt x="1" y="129"/>
                          <a:pt x="1" y="129"/>
                        </a:cubicBezTo>
                        <a:cubicBezTo>
                          <a:pt x="0" y="134"/>
                          <a:pt x="0" y="134"/>
                          <a:pt x="0" y="134"/>
                        </a:cubicBezTo>
                        <a:cubicBezTo>
                          <a:pt x="0" y="137"/>
                          <a:pt x="0" y="137"/>
                          <a:pt x="0" y="137"/>
                        </a:cubicBezTo>
                        <a:cubicBezTo>
                          <a:pt x="4" y="138"/>
                          <a:pt x="4" y="138"/>
                          <a:pt x="4" y="138"/>
                        </a:cubicBezTo>
                        <a:cubicBezTo>
                          <a:pt x="7" y="135"/>
                          <a:pt x="7" y="135"/>
                          <a:pt x="7" y="135"/>
                        </a:cubicBezTo>
                        <a:cubicBezTo>
                          <a:pt x="12" y="148"/>
                          <a:pt x="12" y="148"/>
                          <a:pt x="12" y="148"/>
                        </a:cubicBezTo>
                        <a:cubicBezTo>
                          <a:pt x="16" y="153"/>
                          <a:pt x="16" y="153"/>
                          <a:pt x="16" y="153"/>
                        </a:cubicBezTo>
                        <a:cubicBezTo>
                          <a:pt x="21" y="156"/>
                          <a:pt x="21" y="156"/>
                          <a:pt x="21" y="156"/>
                        </a:cubicBezTo>
                        <a:cubicBezTo>
                          <a:pt x="22" y="157"/>
                          <a:pt x="22" y="157"/>
                          <a:pt x="22" y="157"/>
                        </a:cubicBezTo>
                        <a:cubicBezTo>
                          <a:pt x="25" y="157"/>
                          <a:pt x="25" y="157"/>
                          <a:pt x="25" y="157"/>
                        </a:cubicBezTo>
                        <a:cubicBezTo>
                          <a:pt x="32" y="160"/>
                          <a:pt x="32" y="160"/>
                          <a:pt x="32" y="160"/>
                        </a:cubicBezTo>
                        <a:cubicBezTo>
                          <a:pt x="37" y="157"/>
                          <a:pt x="37" y="157"/>
                          <a:pt x="37" y="157"/>
                        </a:cubicBezTo>
                        <a:cubicBezTo>
                          <a:pt x="32" y="154"/>
                          <a:pt x="32" y="154"/>
                          <a:pt x="32" y="154"/>
                        </a:cubicBezTo>
                        <a:cubicBezTo>
                          <a:pt x="32" y="152"/>
                          <a:pt x="32" y="152"/>
                          <a:pt x="32" y="152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5" y="150"/>
                          <a:pt x="25" y="150"/>
                          <a:pt x="25" y="150"/>
                        </a:cubicBezTo>
                        <a:cubicBezTo>
                          <a:pt x="23" y="138"/>
                          <a:pt x="23" y="138"/>
                          <a:pt x="23" y="138"/>
                        </a:cubicBezTo>
                        <a:cubicBezTo>
                          <a:pt x="23" y="135"/>
                          <a:pt x="23" y="135"/>
                          <a:pt x="23" y="135"/>
                        </a:cubicBezTo>
                        <a:cubicBezTo>
                          <a:pt x="20" y="137"/>
                          <a:pt x="20" y="137"/>
                          <a:pt x="20" y="137"/>
                        </a:cubicBezTo>
                        <a:cubicBezTo>
                          <a:pt x="18" y="133"/>
                          <a:pt x="18" y="133"/>
                          <a:pt x="18" y="133"/>
                        </a:cubicBezTo>
                        <a:cubicBezTo>
                          <a:pt x="21" y="128"/>
                          <a:pt x="21" y="128"/>
                          <a:pt x="21" y="128"/>
                        </a:cubicBezTo>
                        <a:cubicBezTo>
                          <a:pt x="18" y="128"/>
                          <a:pt x="18" y="128"/>
                          <a:pt x="18" y="128"/>
                        </a:cubicBezTo>
                        <a:cubicBezTo>
                          <a:pt x="13" y="129"/>
                          <a:pt x="13" y="129"/>
                          <a:pt x="13" y="129"/>
                        </a:cubicBezTo>
                        <a:cubicBezTo>
                          <a:pt x="12" y="127"/>
                          <a:pt x="12" y="127"/>
                          <a:pt x="12" y="127"/>
                        </a:cubicBezTo>
                        <a:cubicBezTo>
                          <a:pt x="13" y="117"/>
                          <a:pt x="13" y="117"/>
                          <a:pt x="13" y="117"/>
                        </a:cubicBezTo>
                        <a:cubicBezTo>
                          <a:pt x="11" y="112"/>
                          <a:pt x="11" y="112"/>
                          <a:pt x="11" y="112"/>
                        </a:cubicBezTo>
                        <a:cubicBezTo>
                          <a:pt x="14" y="102"/>
                          <a:pt x="14" y="102"/>
                          <a:pt x="14" y="102"/>
                        </a:cubicBezTo>
                        <a:cubicBezTo>
                          <a:pt x="20" y="93"/>
                          <a:pt x="20" y="93"/>
                          <a:pt x="20" y="93"/>
                        </a:cubicBezTo>
                        <a:cubicBezTo>
                          <a:pt x="20" y="83"/>
                          <a:pt x="20" y="83"/>
                          <a:pt x="20" y="83"/>
                        </a:cubicBezTo>
                        <a:cubicBezTo>
                          <a:pt x="16" y="79"/>
                          <a:pt x="16" y="79"/>
                          <a:pt x="16" y="79"/>
                        </a:cubicBezTo>
                        <a:cubicBezTo>
                          <a:pt x="18" y="75"/>
                          <a:pt x="18" y="75"/>
                          <a:pt x="18" y="75"/>
                        </a:cubicBezTo>
                        <a:cubicBezTo>
                          <a:pt x="28" y="75"/>
                          <a:pt x="28" y="75"/>
                          <a:pt x="28" y="75"/>
                        </a:cubicBezTo>
                        <a:cubicBezTo>
                          <a:pt x="27" y="85"/>
                          <a:pt x="27" y="85"/>
                          <a:pt x="27" y="85"/>
                        </a:cubicBezTo>
                        <a:cubicBezTo>
                          <a:pt x="32" y="83"/>
                          <a:pt x="36" y="85"/>
                          <a:pt x="39" y="90"/>
                        </a:cubicBezTo>
                        <a:cubicBezTo>
                          <a:pt x="39" y="90"/>
                          <a:pt x="39" y="90"/>
                          <a:pt x="39" y="89"/>
                        </a:cubicBezTo>
                        <a:cubicBezTo>
                          <a:pt x="41" y="85"/>
                          <a:pt x="41" y="85"/>
                          <a:pt x="41" y="85"/>
                        </a:cubicBezTo>
                        <a:cubicBezTo>
                          <a:pt x="40" y="79"/>
                          <a:pt x="40" y="79"/>
                          <a:pt x="40" y="79"/>
                        </a:cubicBezTo>
                        <a:cubicBezTo>
                          <a:pt x="40" y="79"/>
                          <a:pt x="40" y="79"/>
                          <a:pt x="40" y="79"/>
                        </a:cubicBezTo>
                        <a:cubicBezTo>
                          <a:pt x="40" y="77"/>
                          <a:pt x="40" y="77"/>
                          <a:pt x="40" y="77"/>
                        </a:cubicBezTo>
                        <a:cubicBezTo>
                          <a:pt x="49" y="73"/>
                          <a:pt x="49" y="73"/>
                          <a:pt x="49" y="73"/>
                        </a:cubicBezTo>
                        <a:cubicBezTo>
                          <a:pt x="60" y="72"/>
                          <a:pt x="60" y="72"/>
                          <a:pt x="60" y="72"/>
                        </a:cubicBezTo>
                        <a:cubicBezTo>
                          <a:pt x="66" y="73"/>
                          <a:pt x="66" y="73"/>
                          <a:pt x="66" y="73"/>
                        </a:cubicBezTo>
                        <a:cubicBezTo>
                          <a:pt x="68" y="67"/>
                          <a:pt x="68" y="67"/>
                          <a:pt x="68" y="67"/>
                        </a:cubicBezTo>
                        <a:lnTo>
                          <a:pt x="66" y="61"/>
                        </a:lnTo>
                        <a:close/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7" name="Freeform 73">
                    <a:extLst>
                      <a:ext uri="{FF2B5EF4-FFF2-40B4-BE49-F238E27FC236}">
                        <a16:creationId xmlns:a16="http://schemas.microsoft.com/office/drawing/2014/main" id="{F7BE871F-856A-86C6-538A-D8147151D5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66873" y="3443935"/>
                    <a:ext cx="79807" cy="131448"/>
                  </a:xfrm>
                  <a:custGeom>
                    <a:avLst/>
                    <a:gdLst>
                      <a:gd name="T0" fmla="*/ 20 w 20"/>
                      <a:gd name="T1" fmla="*/ 3 h 33"/>
                      <a:gd name="T2" fmla="*/ 18 w 20"/>
                      <a:gd name="T3" fmla="*/ 9 h 33"/>
                      <a:gd name="T4" fmla="*/ 18 w 20"/>
                      <a:gd name="T5" fmla="*/ 14 h 33"/>
                      <a:gd name="T6" fmla="*/ 8 w 20"/>
                      <a:gd name="T7" fmla="*/ 33 h 33"/>
                      <a:gd name="T8" fmla="*/ 5 w 20"/>
                      <a:gd name="T9" fmla="*/ 31 h 33"/>
                      <a:gd name="T10" fmla="*/ 5 w 20"/>
                      <a:gd name="T11" fmla="*/ 27 h 33"/>
                      <a:gd name="T12" fmla="*/ 0 w 20"/>
                      <a:gd name="T13" fmla="*/ 23 h 33"/>
                      <a:gd name="T14" fmla="*/ 3 w 20"/>
                      <a:gd name="T15" fmla="*/ 15 h 33"/>
                      <a:gd name="T16" fmla="*/ 8 w 20"/>
                      <a:gd name="T17" fmla="*/ 5 h 33"/>
                      <a:gd name="T18" fmla="*/ 15 w 20"/>
                      <a:gd name="T19" fmla="*/ 0 h 33"/>
                      <a:gd name="T20" fmla="*/ 20 w 20"/>
                      <a:gd name="T21" fmla="*/ 3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0" h="33">
                        <a:moveTo>
                          <a:pt x="20" y="3"/>
                        </a:moveTo>
                        <a:cubicBezTo>
                          <a:pt x="19" y="5"/>
                          <a:pt x="19" y="7"/>
                          <a:pt x="18" y="9"/>
                        </a:cubicBezTo>
                        <a:cubicBezTo>
                          <a:pt x="18" y="11"/>
                          <a:pt x="18" y="12"/>
                          <a:pt x="18" y="14"/>
                        </a:cubicBezTo>
                        <a:cubicBezTo>
                          <a:pt x="15" y="21"/>
                          <a:pt x="11" y="27"/>
                          <a:pt x="8" y="33"/>
                        </a:cubicBezTo>
                        <a:cubicBezTo>
                          <a:pt x="5" y="31"/>
                          <a:pt x="5" y="31"/>
                          <a:pt x="5" y="31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0" y="23"/>
                          <a:pt x="0" y="23"/>
                          <a:pt x="0" y="23"/>
                        </a:cubicBezTo>
                        <a:cubicBezTo>
                          <a:pt x="1" y="21"/>
                          <a:pt x="2" y="18"/>
                          <a:pt x="3" y="15"/>
                        </a:cubicBezTo>
                        <a:cubicBezTo>
                          <a:pt x="4" y="12"/>
                          <a:pt x="6" y="8"/>
                          <a:pt x="8" y="5"/>
                        </a:cubicBezTo>
                        <a:cubicBezTo>
                          <a:pt x="15" y="0"/>
                          <a:pt x="15" y="0"/>
                          <a:pt x="15" y="0"/>
                        </a:cubicBezTo>
                        <a:cubicBezTo>
                          <a:pt x="20" y="3"/>
                          <a:pt x="20" y="3"/>
                          <a:pt x="20" y="3"/>
                        </a:cubicBezTo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8" name="Freeform 74">
                    <a:extLst>
                      <a:ext uri="{FF2B5EF4-FFF2-40B4-BE49-F238E27FC236}">
                        <a16:creationId xmlns:a16="http://schemas.microsoft.com/office/drawing/2014/main" id="{AB727EAB-9035-3E2A-A6F3-65B3637126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66873" y="3443935"/>
                    <a:ext cx="79807" cy="131448"/>
                  </a:xfrm>
                  <a:custGeom>
                    <a:avLst/>
                    <a:gdLst>
                      <a:gd name="T0" fmla="*/ 20 w 20"/>
                      <a:gd name="T1" fmla="*/ 3 h 33"/>
                      <a:gd name="T2" fmla="*/ 18 w 20"/>
                      <a:gd name="T3" fmla="*/ 9 h 33"/>
                      <a:gd name="T4" fmla="*/ 18 w 20"/>
                      <a:gd name="T5" fmla="*/ 14 h 33"/>
                      <a:gd name="T6" fmla="*/ 8 w 20"/>
                      <a:gd name="T7" fmla="*/ 33 h 33"/>
                      <a:gd name="T8" fmla="*/ 5 w 20"/>
                      <a:gd name="T9" fmla="*/ 31 h 33"/>
                      <a:gd name="T10" fmla="*/ 5 w 20"/>
                      <a:gd name="T11" fmla="*/ 27 h 33"/>
                      <a:gd name="T12" fmla="*/ 0 w 20"/>
                      <a:gd name="T13" fmla="*/ 23 h 33"/>
                      <a:gd name="T14" fmla="*/ 3 w 20"/>
                      <a:gd name="T15" fmla="*/ 15 h 33"/>
                      <a:gd name="T16" fmla="*/ 8 w 20"/>
                      <a:gd name="T17" fmla="*/ 5 h 33"/>
                      <a:gd name="T18" fmla="*/ 15 w 20"/>
                      <a:gd name="T19" fmla="*/ 0 h 33"/>
                      <a:gd name="T20" fmla="*/ 20 w 20"/>
                      <a:gd name="T21" fmla="*/ 3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0" h="33">
                        <a:moveTo>
                          <a:pt x="20" y="3"/>
                        </a:moveTo>
                        <a:cubicBezTo>
                          <a:pt x="19" y="5"/>
                          <a:pt x="19" y="7"/>
                          <a:pt x="18" y="9"/>
                        </a:cubicBezTo>
                        <a:cubicBezTo>
                          <a:pt x="18" y="11"/>
                          <a:pt x="18" y="12"/>
                          <a:pt x="18" y="14"/>
                        </a:cubicBezTo>
                        <a:cubicBezTo>
                          <a:pt x="15" y="21"/>
                          <a:pt x="11" y="27"/>
                          <a:pt x="8" y="33"/>
                        </a:cubicBezTo>
                        <a:cubicBezTo>
                          <a:pt x="5" y="31"/>
                          <a:pt x="5" y="31"/>
                          <a:pt x="5" y="31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0" y="23"/>
                          <a:pt x="0" y="23"/>
                          <a:pt x="0" y="23"/>
                        </a:cubicBezTo>
                        <a:cubicBezTo>
                          <a:pt x="1" y="21"/>
                          <a:pt x="2" y="18"/>
                          <a:pt x="3" y="15"/>
                        </a:cubicBezTo>
                        <a:cubicBezTo>
                          <a:pt x="4" y="12"/>
                          <a:pt x="6" y="8"/>
                          <a:pt x="8" y="5"/>
                        </a:cubicBezTo>
                        <a:cubicBezTo>
                          <a:pt x="15" y="0"/>
                          <a:pt x="15" y="0"/>
                          <a:pt x="15" y="0"/>
                        </a:cubicBezTo>
                        <a:cubicBezTo>
                          <a:pt x="20" y="3"/>
                          <a:pt x="20" y="3"/>
                          <a:pt x="20" y="3"/>
                        </a:cubicBezTo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9" name="Freeform 78">
                    <a:extLst>
                      <a:ext uri="{FF2B5EF4-FFF2-40B4-BE49-F238E27FC236}">
                        <a16:creationId xmlns:a16="http://schemas.microsoft.com/office/drawing/2014/main" id="{4BEB0ECE-7389-C1E0-E803-34E7A01E2F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53805" y="4124648"/>
                    <a:ext cx="75113" cy="129102"/>
                  </a:xfrm>
                  <a:custGeom>
                    <a:avLst/>
                    <a:gdLst>
                      <a:gd name="T0" fmla="*/ 4 w 19"/>
                      <a:gd name="T1" fmla="*/ 0 h 33"/>
                      <a:gd name="T2" fmla="*/ 11 w 19"/>
                      <a:gd name="T3" fmla="*/ 4 h 33"/>
                      <a:gd name="T4" fmla="*/ 19 w 19"/>
                      <a:gd name="T5" fmla="*/ 23 h 33"/>
                      <a:gd name="T6" fmla="*/ 17 w 19"/>
                      <a:gd name="T7" fmla="*/ 27 h 33"/>
                      <a:gd name="T8" fmla="*/ 12 w 19"/>
                      <a:gd name="T9" fmla="*/ 32 h 33"/>
                      <a:gd name="T10" fmla="*/ 3 w 19"/>
                      <a:gd name="T11" fmla="*/ 33 h 33"/>
                      <a:gd name="T12" fmla="*/ 0 w 19"/>
                      <a:gd name="T13" fmla="*/ 29 h 33"/>
                      <a:gd name="T14" fmla="*/ 1 w 19"/>
                      <a:gd name="T15" fmla="*/ 12 h 33"/>
                      <a:gd name="T16" fmla="*/ 0 w 19"/>
                      <a:gd name="T17" fmla="*/ 9 h 33"/>
                      <a:gd name="T18" fmla="*/ 3 w 19"/>
                      <a:gd name="T19" fmla="*/ 8 h 33"/>
                      <a:gd name="T20" fmla="*/ 4 w 19"/>
                      <a:gd name="T21" fmla="*/ 4 h 33"/>
                      <a:gd name="T22" fmla="*/ 1 w 19"/>
                      <a:gd name="T23" fmla="*/ 5 h 33"/>
                      <a:gd name="T24" fmla="*/ 0 w 19"/>
                      <a:gd name="T25" fmla="*/ 2 h 33"/>
                      <a:gd name="T26" fmla="*/ 4 w 19"/>
                      <a:gd name="T27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9" h="33">
                        <a:moveTo>
                          <a:pt x="4" y="0"/>
                        </a:moveTo>
                        <a:cubicBezTo>
                          <a:pt x="11" y="4"/>
                          <a:pt x="11" y="4"/>
                          <a:pt x="11" y="4"/>
                        </a:cubicBezTo>
                        <a:cubicBezTo>
                          <a:pt x="14" y="10"/>
                          <a:pt x="16" y="16"/>
                          <a:pt x="19" y="23"/>
                        </a:cubicBezTo>
                        <a:cubicBezTo>
                          <a:pt x="19" y="24"/>
                          <a:pt x="18" y="26"/>
                          <a:pt x="17" y="27"/>
                        </a:cubicBezTo>
                        <a:cubicBezTo>
                          <a:pt x="15" y="29"/>
                          <a:pt x="14" y="31"/>
                          <a:pt x="12" y="32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0" y="29"/>
                          <a:pt x="0" y="29"/>
                          <a:pt x="0" y="29"/>
                        </a:cubicBezTo>
                        <a:cubicBezTo>
                          <a:pt x="0" y="23"/>
                          <a:pt x="1" y="18"/>
                          <a:pt x="1" y="12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ubicBezTo>
                          <a:pt x="1" y="5"/>
                          <a:pt x="1" y="5"/>
                          <a:pt x="1" y="5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30" name="Freeform 79">
                    <a:extLst>
                      <a:ext uri="{FF2B5EF4-FFF2-40B4-BE49-F238E27FC236}">
                        <a16:creationId xmlns:a16="http://schemas.microsoft.com/office/drawing/2014/main" id="{7CA3B9A5-2786-5C06-69BF-537A7C8F12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53805" y="4124648"/>
                    <a:ext cx="75113" cy="129102"/>
                  </a:xfrm>
                  <a:custGeom>
                    <a:avLst/>
                    <a:gdLst>
                      <a:gd name="T0" fmla="*/ 4 w 19"/>
                      <a:gd name="T1" fmla="*/ 0 h 33"/>
                      <a:gd name="T2" fmla="*/ 11 w 19"/>
                      <a:gd name="T3" fmla="*/ 4 h 33"/>
                      <a:gd name="T4" fmla="*/ 19 w 19"/>
                      <a:gd name="T5" fmla="*/ 23 h 33"/>
                      <a:gd name="T6" fmla="*/ 17 w 19"/>
                      <a:gd name="T7" fmla="*/ 27 h 33"/>
                      <a:gd name="T8" fmla="*/ 12 w 19"/>
                      <a:gd name="T9" fmla="*/ 32 h 33"/>
                      <a:gd name="T10" fmla="*/ 3 w 19"/>
                      <a:gd name="T11" fmla="*/ 33 h 33"/>
                      <a:gd name="T12" fmla="*/ 0 w 19"/>
                      <a:gd name="T13" fmla="*/ 29 h 33"/>
                      <a:gd name="T14" fmla="*/ 1 w 19"/>
                      <a:gd name="T15" fmla="*/ 12 h 33"/>
                      <a:gd name="T16" fmla="*/ 0 w 19"/>
                      <a:gd name="T17" fmla="*/ 9 h 33"/>
                      <a:gd name="T18" fmla="*/ 3 w 19"/>
                      <a:gd name="T19" fmla="*/ 8 h 33"/>
                      <a:gd name="T20" fmla="*/ 4 w 19"/>
                      <a:gd name="T21" fmla="*/ 4 h 33"/>
                      <a:gd name="T22" fmla="*/ 1 w 19"/>
                      <a:gd name="T23" fmla="*/ 5 h 33"/>
                      <a:gd name="T24" fmla="*/ 0 w 19"/>
                      <a:gd name="T25" fmla="*/ 2 h 33"/>
                      <a:gd name="T26" fmla="*/ 4 w 19"/>
                      <a:gd name="T27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9" h="33">
                        <a:moveTo>
                          <a:pt x="4" y="0"/>
                        </a:moveTo>
                        <a:cubicBezTo>
                          <a:pt x="11" y="4"/>
                          <a:pt x="11" y="4"/>
                          <a:pt x="11" y="4"/>
                        </a:cubicBezTo>
                        <a:cubicBezTo>
                          <a:pt x="14" y="10"/>
                          <a:pt x="16" y="16"/>
                          <a:pt x="19" y="23"/>
                        </a:cubicBezTo>
                        <a:cubicBezTo>
                          <a:pt x="19" y="24"/>
                          <a:pt x="18" y="26"/>
                          <a:pt x="17" y="27"/>
                        </a:cubicBezTo>
                        <a:cubicBezTo>
                          <a:pt x="15" y="29"/>
                          <a:pt x="14" y="31"/>
                          <a:pt x="12" y="32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0" y="29"/>
                          <a:pt x="0" y="29"/>
                          <a:pt x="0" y="29"/>
                        </a:cubicBezTo>
                        <a:cubicBezTo>
                          <a:pt x="0" y="23"/>
                          <a:pt x="1" y="18"/>
                          <a:pt x="1" y="12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ubicBezTo>
                          <a:pt x="1" y="5"/>
                          <a:pt x="1" y="5"/>
                          <a:pt x="1" y="5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31" name="Freeform 80">
                    <a:extLst>
                      <a:ext uri="{FF2B5EF4-FFF2-40B4-BE49-F238E27FC236}">
                        <a16:creationId xmlns:a16="http://schemas.microsoft.com/office/drawing/2014/main" id="{2F5A7066-07E9-C10E-76F6-54EB7356CF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91786" y="4441534"/>
                    <a:ext cx="14084" cy="16432"/>
                  </a:xfrm>
                  <a:custGeom>
                    <a:avLst/>
                    <a:gdLst>
                      <a:gd name="T0" fmla="*/ 6 w 6"/>
                      <a:gd name="T1" fmla="*/ 3 h 7"/>
                      <a:gd name="T2" fmla="*/ 5 w 6"/>
                      <a:gd name="T3" fmla="*/ 0 h 7"/>
                      <a:gd name="T4" fmla="*/ 0 w 6"/>
                      <a:gd name="T5" fmla="*/ 7 h 7"/>
                      <a:gd name="T6" fmla="*/ 6 w 6"/>
                      <a:gd name="T7" fmla="*/ 3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7">
                        <a:moveTo>
                          <a:pt x="6" y="3"/>
                        </a:moveTo>
                        <a:lnTo>
                          <a:pt x="5" y="0"/>
                        </a:lnTo>
                        <a:lnTo>
                          <a:pt x="0" y="7"/>
                        </a:lnTo>
                        <a:lnTo>
                          <a:pt x="6" y="3"/>
                        </a:lnTo>
                        <a:close/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32" name="Groupe 631">
                    <a:extLst>
                      <a:ext uri="{FF2B5EF4-FFF2-40B4-BE49-F238E27FC236}">
                        <a16:creationId xmlns:a16="http://schemas.microsoft.com/office/drawing/2014/main" id="{DE038A29-13BE-D3A2-C3C7-AF54D12367ED}"/>
                      </a:ext>
                    </a:extLst>
                  </p:cNvPr>
                  <p:cNvGrpSpPr/>
                  <p:nvPr/>
                </p:nvGrpSpPr>
                <p:grpSpPr>
                  <a:xfrm>
                    <a:off x="6347160" y="3770209"/>
                    <a:ext cx="366176" cy="523445"/>
                    <a:chOff x="6932612" y="3567113"/>
                    <a:chExt cx="247650" cy="354012"/>
                  </a:xfrm>
                  <a:solidFill>
                    <a:srgbClr val="D9D9D9"/>
                  </a:solidFill>
                </p:grpSpPr>
                <p:sp>
                  <p:nvSpPr>
                    <p:cNvPr id="691" name="Freeform 82">
                      <a:extLst>
                        <a:ext uri="{FF2B5EF4-FFF2-40B4-BE49-F238E27FC236}">
                          <a16:creationId xmlns:a16="http://schemas.microsoft.com/office/drawing/2014/main" id="{B8A71088-DECE-E3FF-15C3-83F2725E70D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97700" y="3567113"/>
                      <a:ext cx="106362" cy="163513"/>
                    </a:xfrm>
                    <a:custGeom>
                      <a:avLst/>
                      <a:gdLst>
                        <a:gd name="T0" fmla="*/ 11 w 40"/>
                        <a:gd name="T1" fmla="*/ 37 h 61"/>
                        <a:gd name="T2" fmla="*/ 14 w 40"/>
                        <a:gd name="T3" fmla="*/ 42 h 61"/>
                        <a:gd name="T4" fmla="*/ 10 w 40"/>
                        <a:gd name="T5" fmla="*/ 46 h 61"/>
                        <a:gd name="T6" fmla="*/ 13 w 40"/>
                        <a:gd name="T7" fmla="*/ 51 h 61"/>
                        <a:gd name="T8" fmla="*/ 22 w 40"/>
                        <a:gd name="T9" fmla="*/ 49 h 61"/>
                        <a:gd name="T10" fmla="*/ 25 w 40"/>
                        <a:gd name="T11" fmla="*/ 54 h 61"/>
                        <a:gd name="T12" fmla="*/ 26 w 40"/>
                        <a:gd name="T13" fmla="*/ 55 h 61"/>
                        <a:gd name="T14" fmla="*/ 27 w 40"/>
                        <a:gd name="T15" fmla="*/ 51 h 61"/>
                        <a:gd name="T16" fmla="*/ 37 w 40"/>
                        <a:gd name="T17" fmla="*/ 61 h 61"/>
                        <a:gd name="T18" fmla="*/ 40 w 40"/>
                        <a:gd name="T19" fmla="*/ 60 h 61"/>
                        <a:gd name="T20" fmla="*/ 37 w 40"/>
                        <a:gd name="T21" fmla="*/ 54 h 61"/>
                        <a:gd name="T22" fmla="*/ 39 w 40"/>
                        <a:gd name="T23" fmla="*/ 51 h 61"/>
                        <a:gd name="T24" fmla="*/ 38 w 40"/>
                        <a:gd name="T25" fmla="*/ 49 h 61"/>
                        <a:gd name="T26" fmla="*/ 33 w 40"/>
                        <a:gd name="T27" fmla="*/ 48 h 61"/>
                        <a:gd name="T28" fmla="*/ 32 w 40"/>
                        <a:gd name="T29" fmla="*/ 43 h 61"/>
                        <a:gd name="T30" fmla="*/ 29 w 40"/>
                        <a:gd name="T31" fmla="*/ 42 h 61"/>
                        <a:gd name="T32" fmla="*/ 24 w 40"/>
                        <a:gd name="T33" fmla="*/ 46 h 61"/>
                        <a:gd name="T34" fmla="*/ 19 w 40"/>
                        <a:gd name="T35" fmla="*/ 40 h 61"/>
                        <a:gd name="T36" fmla="*/ 20 w 40"/>
                        <a:gd name="T37" fmla="*/ 34 h 61"/>
                        <a:gd name="T38" fmla="*/ 17 w 40"/>
                        <a:gd name="T39" fmla="*/ 29 h 61"/>
                        <a:gd name="T40" fmla="*/ 20 w 40"/>
                        <a:gd name="T41" fmla="*/ 23 h 61"/>
                        <a:gd name="T42" fmla="*/ 24 w 40"/>
                        <a:gd name="T43" fmla="*/ 23 h 61"/>
                        <a:gd name="T44" fmla="*/ 28 w 40"/>
                        <a:gd name="T45" fmla="*/ 14 h 61"/>
                        <a:gd name="T46" fmla="*/ 25 w 40"/>
                        <a:gd name="T47" fmla="*/ 11 h 61"/>
                        <a:gd name="T48" fmla="*/ 27 w 40"/>
                        <a:gd name="T49" fmla="*/ 3 h 61"/>
                        <a:gd name="T50" fmla="*/ 24 w 40"/>
                        <a:gd name="T51" fmla="*/ 0 h 61"/>
                        <a:gd name="T52" fmla="*/ 23 w 40"/>
                        <a:gd name="T53" fmla="*/ 3 h 61"/>
                        <a:gd name="T54" fmla="*/ 18 w 40"/>
                        <a:gd name="T55" fmla="*/ 4 h 61"/>
                        <a:gd name="T56" fmla="*/ 12 w 40"/>
                        <a:gd name="T57" fmla="*/ 0 h 61"/>
                        <a:gd name="T58" fmla="*/ 8 w 40"/>
                        <a:gd name="T59" fmla="*/ 4 h 61"/>
                        <a:gd name="T60" fmla="*/ 9 w 40"/>
                        <a:gd name="T61" fmla="*/ 23 h 61"/>
                        <a:gd name="T62" fmla="*/ 5 w 40"/>
                        <a:gd name="T63" fmla="*/ 24 h 61"/>
                        <a:gd name="T64" fmla="*/ 5 w 40"/>
                        <a:gd name="T65" fmla="*/ 20 h 61"/>
                        <a:gd name="T66" fmla="*/ 3 w 40"/>
                        <a:gd name="T67" fmla="*/ 19 h 61"/>
                        <a:gd name="T68" fmla="*/ 0 w 40"/>
                        <a:gd name="T69" fmla="*/ 26 h 61"/>
                        <a:gd name="T70" fmla="*/ 5 w 40"/>
                        <a:gd name="T71" fmla="*/ 35 h 61"/>
                        <a:gd name="T72" fmla="*/ 6 w 40"/>
                        <a:gd name="T73" fmla="*/ 41 h 61"/>
                        <a:gd name="T74" fmla="*/ 8 w 40"/>
                        <a:gd name="T75" fmla="*/ 42 h 61"/>
                        <a:gd name="T76" fmla="*/ 11 w 40"/>
                        <a:gd name="T77" fmla="*/ 37 h 6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</a:cxnLst>
                      <a:rect l="0" t="0" r="r" b="b"/>
                      <a:pathLst>
                        <a:path w="40" h="61">
                          <a:moveTo>
                            <a:pt x="11" y="37"/>
                          </a:moveTo>
                          <a:cubicBezTo>
                            <a:pt x="14" y="42"/>
                            <a:pt x="14" y="42"/>
                            <a:pt x="14" y="42"/>
                          </a:cubicBezTo>
                          <a:cubicBezTo>
                            <a:pt x="10" y="46"/>
                            <a:pt x="10" y="46"/>
                            <a:pt x="10" y="46"/>
                          </a:cubicBezTo>
                          <a:cubicBezTo>
                            <a:pt x="13" y="51"/>
                            <a:pt x="13" y="51"/>
                            <a:pt x="13" y="51"/>
                          </a:cubicBezTo>
                          <a:cubicBezTo>
                            <a:pt x="22" y="49"/>
                            <a:pt x="22" y="49"/>
                            <a:pt x="22" y="49"/>
                          </a:cubicBezTo>
                          <a:cubicBezTo>
                            <a:pt x="23" y="51"/>
                            <a:pt x="24" y="52"/>
                            <a:pt x="25" y="54"/>
                          </a:cubicBezTo>
                          <a:cubicBezTo>
                            <a:pt x="25" y="55"/>
                            <a:pt x="26" y="55"/>
                            <a:pt x="26" y="55"/>
                          </a:cubicBezTo>
                          <a:cubicBezTo>
                            <a:pt x="27" y="51"/>
                            <a:pt x="27" y="51"/>
                            <a:pt x="27" y="51"/>
                          </a:cubicBezTo>
                          <a:cubicBezTo>
                            <a:pt x="37" y="61"/>
                            <a:pt x="37" y="61"/>
                            <a:pt x="37" y="61"/>
                          </a:cubicBezTo>
                          <a:cubicBezTo>
                            <a:pt x="40" y="60"/>
                            <a:pt x="40" y="60"/>
                            <a:pt x="40" y="60"/>
                          </a:cubicBezTo>
                          <a:cubicBezTo>
                            <a:pt x="37" y="54"/>
                            <a:pt x="37" y="54"/>
                            <a:pt x="37" y="54"/>
                          </a:cubicBezTo>
                          <a:cubicBezTo>
                            <a:pt x="39" y="51"/>
                            <a:pt x="39" y="51"/>
                            <a:pt x="39" y="51"/>
                          </a:cubicBezTo>
                          <a:cubicBezTo>
                            <a:pt x="38" y="49"/>
                            <a:pt x="38" y="49"/>
                            <a:pt x="38" y="49"/>
                          </a:cubicBezTo>
                          <a:cubicBezTo>
                            <a:pt x="33" y="48"/>
                            <a:pt x="33" y="48"/>
                            <a:pt x="33" y="48"/>
                          </a:cubicBezTo>
                          <a:cubicBezTo>
                            <a:pt x="32" y="43"/>
                            <a:pt x="32" y="43"/>
                            <a:pt x="32" y="43"/>
                          </a:cubicBezTo>
                          <a:cubicBezTo>
                            <a:pt x="29" y="42"/>
                            <a:pt x="29" y="42"/>
                            <a:pt x="29" y="42"/>
                          </a:cubicBezTo>
                          <a:cubicBezTo>
                            <a:pt x="24" y="46"/>
                            <a:pt x="24" y="46"/>
                            <a:pt x="24" y="46"/>
                          </a:cubicBezTo>
                          <a:cubicBezTo>
                            <a:pt x="19" y="40"/>
                            <a:pt x="19" y="40"/>
                            <a:pt x="19" y="40"/>
                          </a:cubicBezTo>
                          <a:cubicBezTo>
                            <a:pt x="20" y="34"/>
                            <a:pt x="20" y="34"/>
                            <a:pt x="20" y="34"/>
                          </a:cubicBezTo>
                          <a:cubicBezTo>
                            <a:pt x="17" y="29"/>
                            <a:pt x="17" y="29"/>
                            <a:pt x="17" y="29"/>
                          </a:cubicBezTo>
                          <a:cubicBezTo>
                            <a:pt x="20" y="23"/>
                            <a:pt x="20" y="23"/>
                            <a:pt x="20" y="23"/>
                          </a:cubicBezTo>
                          <a:cubicBezTo>
                            <a:pt x="24" y="23"/>
                            <a:pt x="24" y="23"/>
                            <a:pt x="24" y="23"/>
                          </a:cubicBezTo>
                          <a:cubicBezTo>
                            <a:pt x="28" y="14"/>
                            <a:pt x="28" y="14"/>
                            <a:pt x="28" y="14"/>
                          </a:cubicBezTo>
                          <a:cubicBezTo>
                            <a:pt x="25" y="11"/>
                            <a:pt x="25" y="11"/>
                            <a:pt x="25" y="11"/>
                          </a:cubicBezTo>
                          <a:cubicBezTo>
                            <a:pt x="27" y="3"/>
                            <a:pt x="27" y="3"/>
                            <a:pt x="27" y="3"/>
                          </a:cubicBezTo>
                          <a:cubicBezTo>
                            <a:pt x="24" y="0"/>
                            <a:pt x="24" y="0"/>
                            <a:pt x="24" y="0"/>
                          </a:cubicBezTo>
                          <a:cubicBezTo>
                            <a:pt x="23" y="3"/>
                            <a:pt x="23" y="3"/>
                            <a:pt x="23" y="3"/>
                          </a:cubicBezTo>
                          <a:cubicBezTo>
                            <a:pt x="18" y="4"/>
                            <a:pt x="18" y="4"/>
                            <a:pt x="18" y="4"/>
                          </a:cubicBezTo>
                          <a:cubicBezTo>
                            <a:pt x="12" y="0"/>
                            <a:pt x="12" y="0"/>
                            <a:pt x="12" y="0"/>
                          </a:cubicBezTo>
                          <a:cubicBezTo>
                            <a:pt x="8" y="4"/>
                            <a:pt x="8" y="4"/>
                            <a:pt x="8" y="4"/>
                          </a:cubicBezTo>
                          <a:cubicBezTo>
                            <a:pt x="9" y="23"/>
                            <a:pt x="9" y="23"/>
                            <a:pt x="9" y="23"/>
                          </a:cubicBezTo>
                          <a:cubicBezTo>
                            <a:pt x="5" y="24"/>
                            <a:pt x="5" y="24"/>
                            <a:pt x="5" y="24"/>
                          </a:cubicBezTo>
                          <a:cubicBezTo>
                            <a:pt x="5" y="20"/>
                            <a:pt x="5" y="20"/>
                            <a:pt x="5" y="20"/>
                          </a:cubicBezTo>
                          <a:cubicBezTo>
                            <a:pt x="3" y="19"/>
                            <a:pt x="3" y="19"/>
                            <a:pt x="3" y="19"/>
                          </a:cubicBezTo>
                          <a:cubicBezTo>
                            <a:pt x="0" y="26"/>
                            <a:pt x="0" y="26"/>
                            <a:pt x="0" y="26"/>
                          </a:cubicBezTo>
                          <a:cubicBezTo>
                            <a:pt x="2" y="29"/>
                            <a:pt x="3" y="32"/>
                            <a:pt x="5" y="35"/>
                          </a:cubicBezTo>
                          <a:cubicBezTo>
                            <a:pt x="5" y="37"/>
                            <a:pt x="6" y="39"/>
                            <a:pt x="6" y="41"/>
                          </a:cubicBezTo>
                          <a:cubicBezTo>
                            <a:pt x="8" y="42"/>
                            <a:pt x="8" y="42"/>
                            <a:pt x="8" y="42"/>
                          </a:cubicBezTo>
                          <a:lnTo>
                            <a:pt x="11" y="37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92" name="Freeform 83">
                      <a:extLst>
                        <a:ext uri="{FF2B5EF4-FFF2-40B4-BE49-F238E27FC236}">
                          <a16:creationId xmlns:a16="http://schemas.microsoft.com/office/drawing/2014/main" id="{76803B92-91B5-C5DB-AE01-407289C5392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112000" y="3727450"/>
                      <a:ext cx="38100" cy="38100"/>
                    </a:xfrm>
                    <a:custGeom>
                      <a:avLst/>
                      <a:gdLst>
                        <a:gd name="T0" fmla="*/ 6 w 14"/>
                        <a:gd name="T1" fmla="*/ 13 h 14"/>
                        <a:gd name="T2" fmla="*/ 14 w 14"/>
                        <a:gd name="T3" fmla="*/ 14 h 14"/>
                        <a:gd name="T4" fmla="*/ 10 w 14"/>
                        <a:gd name="T5" fmla="*/ 0 h 14"/>
                        <a:gd name="T6" fmla="*/ 0 w 14"/>
                        <a:gd name="T7" fmla="*/ 1 h 14"/>
                        <a:gd name="T8" fmla="*/ 0 w 14"/>
                        <a:gd name="T9" fmla="*/ 4 h 14"/>
                        <a:gd name="T10" fmla="*/ 6 w 14"/>
                        <a:gd name="T11" fmla="*/ 8 h 14"/>
                        <a:gd name="T12" fmla="*/ 6 w 14"/>
                        <a:gd name="T13" fmla="*/ 13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4" h="14">
                          <a:moveTo>
                            <a:pt x="6" y="13"/>
                          </a:moveTo>
                          <a:cubicBezTo>
                            <a:pt x="14" y="14"/>
                            <a:pt x="14" y="14"/>
                            <a:pt x="14" y="14"/>
                          </a:cubicBezTo>
                          <a:cubicBezTo>
                            <a:pt x="12" y="9"/>
                            <a:pt x="11" y="5"/>
                            <a:pt x="10" y="0"/>
                          </a:cubicBezTo>
                          <a:cubicBezTo>
                            <a:pt x="0" y="1"/>
                            <a:pt x="0" y="1"/>
                            <a:pt x="0" y="1"/>
                          </a:cubicBezTo>
                          <a:cubicBezTo>
                            <a:pt x="0" y="4"/>
                            <a:pt x="0" y="4"/>
                            <a:pt x="0" y="4"/>
                          </a:cubicBezTo>
                          <a:cubicBezTo>
                            <a:pt x="6" y="8"/>
                            <a:pt x="6" y="8"/>
                            <a:pt x="6" y="8"/>
                          </a:cubicBezTo>
                          <a:lnTo>
                            <a:pt x="6" y="13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93" name="Freeform 84">
                      <a:extLst>
                        <a:ext uri="{FF2B5EF4-FFF2-40B4-BE49-F238E27FC236}">
                          <a16:creationId xmlns:a16="http://schemas.microsoft.com/office/drawing/2014/main" id="{541B47E5-8B34-04ED-EC8C-1FB33725A8C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50087" y="3744913"/>
                      <a:ext cx="26987" cy="31750"/>
                    </a:xfrm>
                    <a:custGeom>
                      <a:avLst/>
                      <a:gdLst>
                        <a:gd name="T0" fmla="*/ 10 w 10"/>
                        <a:gd name="T1" fmla="*/ 5 h 12"/>
                        <a:gd name="T2" fmla="*/ 10 w 10"/>
                        <a:gd name="T3" fmla="*/ 2 h 12"/>
                        <a:gd name="T4" fmla="*/ 8 w 10"/>
                        <a:gd name="T5" fmla="*/ 3 h 12"/>
                        <a:gd name="T6" fmla="*/ 3 w 10"/>
                        <a:gd name="T7" fmla="*/ 0 h 12"/>
                        <a:gd name="T8" fmla="*/ 0 w 10"/>
                        <a:gd name="T9" fmla="*/ 0 h 12"/>
                        <a:gd name="T10" fmla="*/ 1 w 10"/>
                        <a:gd name="T11" fmla="*/ 11 h 12"/>
                        <a:gd name="T12" fmla="*/ 2 w 10"/>
                        <a:gd name="T13" fmla="*/ 12 h 12"/>
                        <a:gd name="T14" fmla="*/ 10 w 10"/>
                        <a:gd name="T15" fmla="*/ 5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0" h="12">
                          <a:moveTo>
                            <a:pt x="10" y="5"/>
                          </a:moveTo>
                          <a:cubicBezTo>
                            <a:pt x="10" y="2"/>
                            <a:pt x="10" y="2"/>
                            <a:pt x="10" y="2"/>
                          </a:cubicBezTo>
                          <a:cubicBezTo>
                            <a:pt x="8" y="3"/>
                            <a:pt x="8" y="3"/>
                            <a:pt x="8" y="3"/>
                          </a:cubicBezTo>
                          <a:cubicBezTo>
                            <a:pt x="3" y="0"/>
                            <a:pt x="3" y="0"/>
                            <a:pt x="3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4"/>
                            <a:pt x="0" y="7"/>
                            <a:pt x="1" y="11"/>
                          </a:cubicBezTo>
                          <a:cubicBezTo>
                            <a:pt x="2" y="12"/>
                            <a:pt x="2" y="12"/>
                            <a:pt x="2" y="12"/>
                          </a:cubicBezTo>
                          <a:lnTo>
                            <a:pt x="10" y="5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94" name="Freeform 85">
                      <a:extLst>
                        <a:ext uri="{FF2B5EF4-FFF2-40B4-BE49-F238E27FC236}">
                          <a16:creationId xmlns:a16="http://schemas.microsoft.com/office/drawing/2014/main" id="{4A70F4E1-C96D-14E7-574D-89CF978F0AB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56437" y="3768725"/>
                      <a:ext cx="31750" cy="47625"/>
                    </a:xfrm>
                    <a:custGeom>
                      <a:avLst/>
                      <a:gdLst>
                        <a:gd name="T0" fmla="*/ 7 w 12"/>
                        <a:gd name="T1" fmla="*/ 17 h 18"/>
                        <a:gd name="T2" fmla="*/ 8 w 12"/>
                        <a:gd name="T3" fmla="*/ 12 h 18"/>
                        <a:gd name="T4" fmla="*/ 12 w 12"/>
                        <a:gd name="T5" fmla="*/ 3 h 18"/>
                        <a:gd name="T6" fmla="*/ 11 w 12"/>
                        <a:gd name="T7" fmla="*/ 1 h 18"/>
                        <a:gd name="T8" fmla="*/ 9 w 12"/>
                        <a:gd name="T9" fmla="*/ 0 h 18"/>
                        <a:gd name="T10" fmla="*/ 3 w 12"/>
                        <a:gd name="T11" fmla="*/ 6 h 18"/>
                        <a:gd name="T12" fmla="*/ 3 w 12"/>
                        <a:gd name="T13" fmla="*/ 10 h 18"/>
                        <a:gd name="T14" fmla="*/ 0 w 12"/>
                        <a:gd name="T15" fmla="*/ 12 h 18"/>
                        <a:gd name="T16" fmla="*/ 1 w 12"/>
                        <a:gd name="T17" fmla="*/ 16 h 18"/>
                        <a:gd name="T18" fmla="*/ 5 w 12"/>
                        <a:gd name="T19" fmla="*/ 18 h 18"/>
                        <a:gd name="T20" fmla="*/ 7 w 12"/>
                        <a:gd name="T21" fmla="*/ 17 h 1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2" h="18">
                          <a:moveTo>
                            <a:pt x="7" y="17"/>
                          </a:moveTo>
                          <a:cubicBezTo>
                            <a:pt x="7" y="15"/>
                            <a:pt x="8" y="14"/>
                            <a:pt x="8" y="12"/>
                          </a:cubicBezTo>
                          <a:cubicBezTo>
                            <a:pt x="9" y="9"/>
                            <a:pt x="10" y="6"/>
                            <a:pt x="12" y="3"/>
                          </a:cubicBezTo>
                          <a:cubicBezTo>
                            <a:pt x="11" y="1"/>
                            <a:pt x="11" y="1"/>
                            <a:pt x="11" y="1"/>
                          </a:cubicBezTo>
                          <a:cubicBezTo>
                            <a:pt x="9" y="0"/>
                            <a:pt x="9" y="0"/>
                            <a:pt x="9" y="0"/>
                          </a:cubicBezTo>
                          <a:cubicBezTo>
                            <a:pt x="3" y="6"/>
                            <a:pt x="3" y="6"/>
                            <a:pt x="3" y="6"/>
                          </a:cubicBezTo>
                          <a:cubicBezTo>
                            <a:pt x="3" y="10"/>
                            <a:pt x="3" y="10"/>
                            <a:pt x="3" y="10"/>
                          </a:cubicBezTo>
                          <a:cubicBezTo>
                            <a:pt x="0" y="12"/>
                            <a:pt x="0" y="12"/>
                            <a:pt x="0" y="12"/>
                          </a:cubicBezTo>
                          <a:cubicBezTo>
                            <a:pt x="1" y="16"/>
                            <a:pt x="1" y="16"/>
                            <a:pt x="1" y="16"/>
                          </a:cubicBezTo>
                          <a:cubicBezTo>
                            <a:pt x="5" y="18"/>
                            <a:pt x="5" y="18"/>
                            <a:pt x="5" y="18"/>
                          </a:cubicBezTo>
                          <a:lnTo>
                            <a:pt x="7" y="17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95" name="Freeform 86">
                      <a:extLst>
                        <a:ext uri="{FF2B5EF4-FFF2-40B4-BE49-F238E27FC236}">
                          <a16:creationId xmlns:a16="http://schemas.microsoft.com/office/drawing/2014/main" id="{ABE88B20-DD19-B8BA-841E-10EC0D3B114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107237" y="3760788"/>
                      <a:ext cx="19050" cy="36513"/>
                    </a:xfrm>
                    <a:custGeom>
                      <a:avLst/>
                      <a:gdLst>
                        <a:gd name="T0" fmla="*/ 4 w 7"/>
                        <a:gd name="T1" fmla="*/ 14 h 14"/>
                        <a:gd name="T2" fmla="*/ 7 w 7"/>
                        <a:gd name="T3" fmla="*/ 14 h 14"/>
                        <a:gd name="T4" fmla="*/ 6 w 7"/>
                        <a:gd name="T5" fmla="*/ 4 h 14"/>
                        <a:gd name="T6" fmla="*/ 4 w 7"/>
                        <a:gd name="T7" fmla="*/ 2 h 14"/>
                        <a:gd name="T8" fmla="*/ 2 w 7"/>
                        <a:gd name="T9" fmla="*/ 0 h 14"/>
                        <a:gd name="T10" fmla="*/ 0 w 7"/>
                        <a:gd name="T11" fmla="*/ 0 h 14"/>
                        <a:gd name="T12" fmla="*/ 3 w 7"/>
                        <a:gd name="T13" fmla="*/ 9 h 14"/>
                        <a:gd name="T14" fmla="*/ 4 w 7"/>
                        <a:gd name="T15" fmla="*/ 14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7" h="14">
                          <a:moveTo>
                            <a:pt x="4" y="14"/>
                          </a:moveTo>
                          <a:cubicBezTo>
                            <a:pt x="7" y="14"/>
                            <a:pt x="7" y="14"/>
                            <a:pt x="7" y="14"/>
                          </a:cubicBezTo>
                          <a:cubicBezTo>
                            <a:pt x="6" y="4"/>
                            <a:pt x="6" y="4"/>
                            <a:pt x="6" y="4"/>
                          </a:cubicBezTo>
                          <a:cubicBezTo>
                            <a:pt x="6" y="4"/>
                            <a:pt x="5" y="3"/>
                            <a:pt x="4" y="2"/>
                          </a:cubicBezTo>
                          <a:cubicBezTo>
                            <a:pt x="4" y="1"/>
                            <a:pt x="3" y="0"/>
                            <a:pt x="2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3" y="9"/>
                            <a:pt x="3" y="9"/>
                            <a:pt x="3" y="9"/>
                          </a:cubicBezTo>
                          <a:lnTo>
                            <a:pt x="4" y="14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96" name="Freeform 87">
                      <a:extLst>
                        <a:ext uri="{FF2B5EF4-FFF2-40B4-BE49-F238E27FC236}">
                          <a16:creationId xmlns:a16="http://schemas.microsoft.com/office/drawing/2014/main" id="{7741DC85-B623-CA69-F319-CF7A5E58BDA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59612" y="3797300"/>
                      <a:ext cx="120650" cy="123825"/>
                    </a:xfrm>
                    <a:custGeom>
                      <a:avLst/>
                      <a:gdLst>
                        <a:gd name="T0" fmla="*/ 42 w 45"/>
                        <a:gd name="T1" fmla="*/ 18 h 46"/>
                        <a:gd name="T2" fmla="*/ 37 w 45"/>
                        <a:gd name="T3" fmla="*/ 12 h 46"/>
                        <a:gd name="T4" fmla="*/ 38 w 45"/>
                        <a:gd name="T5" fmla="*/ 6 h 46"/>
                        <a:gd name="T6" fmla="*/ 31 w 45"/>
                        <a:gd name="T7" fmla="*/ 0 h 46"/>
                        <a:gd name="T8" fmla="*/ 29 w 45"/>
                        <a:gd name="T9" fmla="*/ 1 h 46"/>
                        <a:gd name="T10" fmla="*/ 28 w 45"/>
                        <a:gd name="T11" fmla="*/ 10 h 46"/>
                        <a:gd name="T12" fmla="*/ 18 w 45"/>
                        <a:gd name="T13" fmla="*/ 15 h 46"/>
                        <a:gd name="T14" fmla="*/ 17 w 45"/>
                        <a:gd name="T15" fmla="*/ 12 h 46"/>
                        <a:gd name="T16" fmla="*/ 13 w 45"/>
                        <a:gd name="T17" fmla="*/ 11 h 46"/>
                        <a:gd name="T18" fmla="*/ 9 w 45"/>
                        <a:gd name="T19" fmla="*/ 13 h 46"/>
                        <a:gd name="T20" fmla="*/ 9 w 45"/>
                        <a:gd name="T21" fmla="*/ 17 h 46"/>
                        <a:gd name="T22" fmla="*/ 2 w 45"/>
                        <a:gd name="T23" fmla="*/ 21 h 46"/>
                        <a:gd name="T24" fmla="*/ 0 w 45"/>
                        <a:gd name="T25" fmla="*/ 30 h 46"/>
                        <a:gd name="T26" fmla="*/ 3 w 45"/>
                        <a:gd name="T27" fmla="*/ 31 h 46"/>
                        <a:gd name="T28" fmla="*/ 7 w 45"/>
                        <a:gd name="T29" fmla="*/ 22 h 46"/>
                        <a:gd name="T30" fmla="*/ 9 w 45"/>
                        <a:gd name="T31" fmla="*/ 22 h 46"/>
                        <a:gd name="T32" fmla="*/ 10 w 45"/>
                        <a:gd name="T33" fmla="*/ 25 h 46"/>
                        <a:gd name="T34" fmla="*/ 13 w 45"/>
                        <a:gd name="T35" fmla="*/ 25 h 46"/>
                        <a:gd name="T36" fmla="*/ 14 w 45"/>
                        <a:gd name="T37" fmla="*/ 21 h 46"/>
                        <a:gd name="T38" fmla="*/ 18 w 45"/>
                        <a:gd name="T39" fmla="*/ 22 h 46"/>
                        <a:gd name="T40" fmla="*/ 22 w 45"/>
                        <a:gd name="T41" fmla="*/ 27 h 46"/>
                        <a:gd name="T42" fmla="*/ 20 w 45"/>
                        <a:gd name="T43" fmla="*/ 33 h 46"/>
                        <a:gd name="T44" fmla="*/ 18 w 45"/>
                        <a:gd name="T45" fmla="*/ 34 h 46"/>
                        <a:gd name="T46" fmla="*/ 20 w 45"/>
                        <a:gd name="T47" fmla="*/ 43 h 46"/>
                        <a:gd name="T48" fmla="*/ 26 w 45"/>
                        <a:gd name="T49" fmla="*/ 45 h 46"/>
                        <a:gd name="T50" fmla="*/ 29 w 45"/>
                        <a:gd name="T51" fmla="*/ 46 h 46"/>
                        <a:gd name="T52" fmla="*/ 33 w 45"/>
                        <a:gd name="T53" fmla="*/ 43 h 46"/>
                        <a:gd name="T54" fmla="*/ 33 w 45"/>
                        <a:gd name="T55" fmla="*/ 38 h 46"/>
                        <a:gd name="T56" fmla="*/ 31 w 45"/>
                        <a:gd name="T57" fmla="*/ 35 h 46"/>
                        <a:gd name="T58" fmla="*/ 35 w 45"/>
                        <a:gd name="T59" fmla="*/ 26 h 46"/>
                        <a:gd name="T60" fmla="*/ 37 w 45"/>
                        <a:gd name="T61" fmla="*/ 27 h 46"/>
                        <a:gd name="T62" fmla="*/ 39 w 45"/>
                        <a:gd name="T63" fmla="*/ 35 h 46"/>
                        <a:gd name="T64" fmla="*/ 40 w 45"/>
                        <a:gd name="T65" fmla="*/ 38 h 46"/>
                        <a:gd name="T66" fmla="*/ 41 w 45"/>
                        <a:gd name="T67" fmla="*/ 38 h 46"/>
                        <a:gd name="T68" fmla="*/ 41 w 45"/>
                        <a:gd name="T69" fmla="*/ 33 h 46"/>
                        <a:gd name="T70" fmla="*/ 45 w 45"/>
                        <a:gd name="T71" fmla="*/ 27 h 46"/>
                        <a:gd name="T72" fmla="*/ 42 w 45"/>
                        <a:gd name="T73" fmla="*/ 18 h 4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</a:cxnLst>
                      <a:rect l="0" t="0" r="r" b="b"/>
                      <a:pathLst>
                        <a:path w="45" h="46">
                          <a:moveTo>
                            <a:pt x="42" y="18"/>
                          </a:moveTo>
                          <a:cubicBezTo>
                            <a:pt x="40" y="16"/>
                            <a:pt x="39" y="14"/>
                            <a:pt x="37" y="12"/>
                          </a:cubicBezTo>
                          <a:cubicBezTo>
                            <a:pt x="38" y="6"/>
                            <a:pt x="38" y="6"/>
                            <a:pt x="38" y="6"/>
                          </a:cubicBezTo>
                          <a:cubicBezTo>
                            <a:pt x="31" y="0"/>
                            <a:pt x="31" y="0"/>
                            <a:pt x="31" y="0"/>
                          </a:cubicBezTo>
                          <a:cubicBezTo>
                            <a:pt x="29" y="1"/>
                            <a:pt x="29" y="1"/>
                            <a:pt x="29" y="1"/>
                          </a:cubicBezTo>
                          <a:cubicBezTo>
                            <a:pt x="28" y="10"/>
                            <a:pt x="28" y="10"/>
                            <a:pt x="28" y="10"/>
                          </a:cubicBezTo>
                          <a:cubicBezTo>
                            <a:pt x="18" y="15"/>
                            <a:pt x="18" y="15"/>
                            <a:pt x="18" y="15"/>
                          </a:cubicBezTo>
                          <a:cubicBezTo>
                            <a:pt x="17" y="12"/>
                            <a:pt x="17" y="12"/>
                            <a:pt x="17" y="12"/>
                          </a:cubicBezTo>
                          <a:cubicBezTo>
                            <a:pt x="13" y="11"/>
                            <a:pt x="13" y="11"/>
                            <a:pt x="13" y="11"/>
                          </a:cubicBezTo>
                          <a:cubicBezTo>
                            <a:pt x="9" y="13"/>
                            <a:pt x="9" y="13"/>
                            <a:pt x="9" y="13"/>
                          </a:cubicBezTo>
                          <a:cubicBezTo>
                            <a:pt x="9" y="17"/>
                            <a:pt x="9" y="17"/>
                            <a:pt x="9" y="17"/>
                          </a:cubicBezTo>
                          <a:cubicBezTo>
                            <a:pt x="2" y="21"/>
                            <a:pt x="2" y="21"/>
                            <a:pt x="2" y="21"/>
                          </a:cubicBezTo>
                          <a:cubicBezTo>
                            <a:pt x="0" y="30"/>
                            <a:pt x="0" y="30"/>
                            <a:pt x="0" y="30"/>
                          </a:cubicBezTo>
                          <a:cubicBezTo>
                            <a:pt x="3" y="31"/>
                            <a:pt x="3" y="31"/>
                            <a:pt x="3" y="31"/>
                          </a:cubicBezTo>
                          <a:cubicBezTo>
                            <a:pt x="7" y="22"/>
                            <a:pt x="7" y="22"/>
                            <a:pt x="7" y="22"/>
                          </a:cubicBezTo>
                          <a:cubicBezTo>
                            <a:pt x="9" y="22"/>
                            <a:pt x="9" y="22"/>
                            <a:pt x="9" y="22"/>
                          </a:cubicBezTo>
                          <a:cubicBezTo>
                            <a:pt x="10" y="25"/>
                            <a:pt x="10" y="25"/>
                            <a:pt x="10" y="25"/>
                          </a:cubicBezTo>
                          <a:cubicBezTo>
                            <a:pt x="13" y="25"/>
                            <a:pt x="13" y="25"/>
                            <a:pt x="13" y="25"/>
                          </a:cubicBezTo>
                          <a:cubicBezTo>
                            <a:pt x="14" y="21"/>
                            <a:pt x="14" y="21"/>
                            <a:pt x="14" y="21"/>
                          </a:cubicBezTo>
                          <a:cubicBezTo>
                            <a:pt x="18" y="22"/>
                            <a:pt x="18" y="22"/>
                            <a:pt x="18" y="22"/>
                          </a:cubicBezTo>
                          <a:cubicBezTo>
                            <a:pt x="22" y="27"/>
                            <a:pt x="22" y="27"/>
                            <a:pt x="22" y="27"/>
                          </a:cubicBezTo>
                          <a:cubicBezTo>
                            <a:pt x="20" y="33"/>
                            <a:pt x="20" y="33"/>
                            <a:pt x="20" y="33"/>
                          </a:cubicBezTo>
                          <a:cubicBezTo>
                            <a:pt x="18" y="34"/>
                            <a:pt x="18" y="34"/>
                            <a:pt x="18" y="34"/>
                          </a:cubicBezTo>
                          <a:cubicBezTo>
                            <a:pt x="20" y="43"/>
                            <a:pt x="20" y="43"/>
                            <a:pt x="20" y="43"/>
                          </a:cubicBezTo>
                          <a:cubicBezTo>
                            <a:pt x="22" y="44"/>
                            <a:pt x="24" y="44"/>
                            <a:pt x="26" y="45"/>
                          </a:cubicBezTo>
                          <a:cubicBezTo>
                            <a:pt x="27" y="45"/>
                            <a:pt x="28" y="46"/>
                            <a:pt x="29" y="46"/>
                          </a:cubicBezTo>
                          <a:cubicBezTo>
                            <a:pt x="33" y="43"/>
                            <a:pt x="33" y="43"/>
                            <a:pt x="33" y="43"/>
                          </a:cubicBezTo>
                          <a:cubicBezTo>
                            <a:pt x="33" y="38"/>
                            <a:pt x="33" y="38"/>
                            <a:pt x="33" y="38"/>
                          </a:cubicBezTo>
                          <a:cubicBezTo>
                            <a:pt x="31" y="35"/>
                            <a:pt x="31" y="35"/>
                            <a:pt x="31" y="35"/>
                          </a:cubicBezTo>
                          <a:cubicBezTo>
                            <a:pt x="35" y="26"/>
                            <a:pt x="35" y="26"/>
                            <a:pt x="35" y="26"/>
                          </a:cubicBezTo>
                          <a:cubicBezTo>
                            <a:pt x="37" y="27"/>
                            <a:pt x="37" y="27"/>
                            <a:pt x="37" y="27"/>
                          </a:cubicBezTo>
                          <a:cubicBezTo>
                            <a:pt x="37" y="30"/>
                            <a:pt x="38" y="33"/>
                            <a:pt x="39" y="35"/>
                          </a:cubicBezTo>
                          <a:cubicBezTo>
                            <a:pt x="39" y="36"/>
                            <a:pt x="39" y="37"/>
                            <a:pt x="40" y="38"/>
                          </a:cubicBezTo>
                          <a:cubicBezTo>
                            <a:pt x="41" y="38"/>
                            <a:pt x="41" y="38"/>
                            <a:pt x="41" y="38"/>
                          </a:cubicBezTo>
                          <a:cubicBezTo>
                            <a:pt x="41" y="33"/>
                            <a:pt x="41" y="33"/>
                            <a:pt x="41" y="33"/>
                          </a:cubicBezTo>
                          <a:cubicBezTo>
                            <a:pt x="45" y="27"/>
                            <a:pt x="45" y="27"/>
                            <a:pt x="45" y="27"/>
                          </a:cubicBezTo>
                          <a:cubicBezTo>
                            <a:pt x="44" y="24"/>
                            <a:pt x="43" y="21"/>
                            <a:pt x="42" y="18"/>
                          </a:cubicBez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97" name="Freeform 88">
                      <a:extLst>
                        <a:ext uri="{FF2B5EF4-FFF2-40B4-BE49-F238E27FC236}">
                          <a16:creationId xmlns:a16="http://schemas.microsoft.com/office/drawing/2014/main" id="{3BF188F8-6DA8-27E8-DF9E-C498349BF19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32612" y="3752850"/>
                      <a:ext cx="61912" cy="82550"/>
                    </a:xfrm>
                    <a:custGeom>
                      <a:avLst/>
                      <a:gdLst>
                        <a:gd name="T0" fmla="*/ 19 w 23"/>
                        <a:gd name="T1" fmla="*/ 2 h 31"/>
                        <a:gd name="T2" fmla="*/ 18 w 23"/>
                        <a:gd name="T3" fmla="*/ 8 h 31"/>
                        <a:gd name="T4" fmla="*/ 0 w 23"/>
                        <a:gd name="T5" fmla="*/ 29 h 31"/>
                        <a:gd name="T6" fmla="*/ 2 w 23"/>
                        <a:gd name="T7" fmla="*/ 31 h 31"/>
                        <a:gd name="T8" fmla="*/ 22 w 23"/>
                        <a:gd name="T9" fmla="*/ 9 h 31"/>
                        <a:gd name="T10" fmla="*/ 23 w 23"/>
                        <a:gd name="T11" fmla="*/ 2 h 31"/>
                        <a:gd name="T12" fmla="*/ 22 w 23"/>
                        <a:gd name="T13" fmla="*/ 0 h 31"/>
                        <a:gd name="T14" fmla="*/ 19 w 23"/>
                        <a:gd name="T15" fmla="*/ 2 h 3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3" h="31">
                          <a:moveTo>
                            <a:pt x="19" y="2"/>
                          </a:moveTo>
                          <a:cubicBezTo>
                            <a:pt x="18" y="8"/>
                            <a:pt x="18" y="8"/>
                            <a:pt x="18" y="8"/>
                          </a:cubicBezTo>
                          <a:cubicBezTo>
                            <a:pt x="12" y="15"/>
                            <a:pt x="6" y="22"/>
                            <a:pt x="0" y="29"/>
                          </a:cubicBezTo>
                          <a:cubicBezTo>
                            <a:pt x="2" y="31"/>
                            <a:pt x="2" y="31"/>
                            <a:pt x="2" y="31"/>
                          </a:cubicBezTo>
                          <a:cubicBezTo>
                            <a:pt x="22" y="9"/>
                            <a:pt x="22" y="9"/>
                            <a:pt x="22" y="9"/>
                          </a:cubicBezTo>
                          <a:cubicBezTo>
                            <a:pt x="23" y="2"/>
                            <a:pt x="23" y="2"/>
                            <a:pt x="23" y="2"/>
                          </a:cubicBezTo>
                          <a:cubicBezTo>
                            <a:pt x="22" y="0"/>
                            <a:pt x="22" y="0"/>
                            <a:pt x="22" y="0"/>
                          </a:cubicBezTo>
                          <a:lnTo>
                            <a:pt x="19" y="2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98" name="Freeform 89">
                      <a:extLst>
                        <a:ext uri="{FF2B5EF4-FFF2-40B4-BE49-F238E27FC236}">
                          <a16:creationId xmlns:a16="http://schemas.microsoft.com/office/drawing/2014/main" id="{3AE02864-0D74-06EB-5A50-FEC942B0BFB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18337" y="3711575"/>
                      <a:ext cx="26987" cy="30163"/>
                    </a:xfrm>
                    <a:custGeom>
                      <a:avLst/>
                      <a:gdLst>
                        <a:gd name="T0" fmla="*/ 0 w 17"/>
                        <a:gd name="T1" fmla="*/ 2 h 19"/>
                        <a:gd name="T2" fmla="*/ 7 w 17"/>
                        <a:gd name="T3" fmla="*/ 17 h 19"/>
                        <a:gd name="T4" fmla="*/ 12 w 17"/>
                        <a:gd name="T5" fmla="*/ 19 h 19"/>
                        <a:gd name="T6" fmla="*/ 17 w 17"/>
                        <a:gd name="T7" fmla="*/ 2 h 19"/>
                        <a:gd name="T8" fmla="*/ 9 w 17"/>
                        <a:gd name="T9" fmla="*/ 0 h 19"/>
                        <a:gd name="T10" fmla="*/ 0 w 17"/>
                        <a:gd name="T11" fmla="*/ 2 h 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7" h="19">
                          <a:moveTo>
                            <a:pt x="0" y="2"/>
                          </a:moveTo>
                          <a:lnTo>
                            <a:pt x="7" y="17"/>
                          </a:lnTo>
                          <a:lnTo>
                            <a:pt x="12" y="19"/>
                          </a:lnTo>
                          <a:lnTo>
                            <a:pt x="17" y="2"/>
                          </a:lnTo>
                          <a:lnTo>
                            <a:pt x="9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33" name="Freeform 94">
                    <a:extLst>
                      <a:ext uri="{FF2B5EF4-FFF2-40B4-BE49-F238E27FC236}">
                        <a16:creationId xmlns:a16="http://schemas.microsoft.com/office/drawing/2014/main" id="{4D5442BA-EC7B-DDC3-2B11-73D22BA3B8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85706" y="3312487"/>
                    <a:ext cx="298105" cy="779300"/>
                  </a:xfrm>
                  <a:custGeom>
                    <a:avLst/>
                    <a:gdLst>
                      <a:gd name="T0" fmla="*/ 46 w 75"/>
                      <a:gd name="T1" fmla="*/ 0 h 196"/>
                      <a:gd name="T2" fmla="*/ 32 w 75"/>
                      <a:gd name="T3" fmla="*/ 17 h 196"/>
                      <a:gd name="T4" fmla="*/ 18 w 75"/>
                      <a:gd name="T5" fmla="*/ 30 h 196"/>
                      <a:gd name="T6" fmla="*/ 10 w 75"/>
                      <a:gd name="T7" fmla="*/ 62 h 196"/>
                      <a:gd name="T8" fmla="*/ 6 w 75"/>
                      <a:gd name="T9" fmla="*/ 63 h 196"/>
                      <a:gd name="T10" fmla="*/ 6 w 75"/>
                      <a:gd name="T11" fmla="*/ 63 h 196"/>
                      <a:gd name="T12" fmla="*/ 4 w 75"/>
                      <a:gd name="T13" fmla="*/ 70 h 196"/>
                      <a:gd name="T14" fmla="*/ 0 w 75"/>
                      <a:gd name="T15" fmla="*/ 85 h 196"/>
                      <a:gd name="T16" fmla="*/ 3 w 75"/>
                      <a:gd name="T17" fmla="*/ 90 h 196"/>
                      <a:gd name="T18" fmla="*/ 6 w 75"/>
                      <a:gd name="T19" fmla="*/ 90 h 196"/>
                      <a:gd name="T20" fmla="*/ 7 w 75"/>
                      <a:gd name="T21" fmla="*/ 88 h 196"/>
                      <a:gd name="T22" fmla="*/ 10 w 75"/>
                      <a:gd name="T23" fmla="*/ 90 h 196"/>
                      <a:gd name="T24" fmla="*/ 15 w 75"/>
                      <a:gd name="T25" fmla="*/ 104 h 196"/>
                      <a:gd name="T26" fmla="*/ 20 w 75"/>
                      <a:gd name="T27" fmla="*/ 116 h 196"/>
                      <a:gd name="T28" fmla="*/ 17 w 75"/>
                      <a:gd name="T29" fmla="*/ 125 h 196"/>
                      <a:gd name="T30" fmla="*/ 14 w 75"/>
                      <a:gd name="T31" fmla="*/ 135 h 196"/>
                      <a:gd name="T32" fmla="*/ 20 w 75"/>
                      <a:gd name="T33" fmla="*/ 138 h 196"/>
                      <a:gd name="T34" fmla="*/ 26 w 75"/>
                      <a:gd name="T35" fmla="*/ 141 h 196"/>
                      <a:gd name="T36" fmla="*/ 38 w 75"/>
                      <a:gd name="T37" fmla="*/ 132 h 196"/>
                      <a:gd name="T38" fmla="*/ 38 w 75"/>
                      <a:gd name="T39" fmla="*/ 128 h 196"/>
                      <a:gd name="T40" fmla="*/ 40 w 75"/>
                      <a:gd name="T41" fmla="*/ 125 h 196"/>
                      <a:gd name="T42" fmla="*/ 41 w 75"/>
                      <a:gd name="T43" fmla="*/ 125 h 196"/>
                      <a:gd name="T44" fmla="*/ 48 w 75"/>
                      <a:gd name="T45" fmla="*/ 148 h 196"/>
                      <a:gd name="T46" fmla="*/ 52 w 75"/>
                      <a:gd name="T47" fmla="*/ 161 h 196"/>
                      <a:gd name="T48" fmla="*/ 55 w 75"/>
                      <a:gd name="T49" fmla="*/ 161 h 196"/>
                      <a:gd name="T50" fmla="*/ 56 w 75"/>
                      <a:gd name="T51" fmla="*/ 167 h 196"/>
                      <a:gd name="T52" fmla="*/ 55 w 75"/>
                      <a:gd name="T53" fmla="*/ 184 h 196"/>
                      <a:gd name="T54" fmla="*/ 55 w 75"/>
                      <a:gd name="T55" fmla="*/ 196 h 196"/>
                      <a:gd name="T56" fmla="*/ 56 w 75"/>
                      <a:gd name="T57" fmla="*/ 196 h 196"/>
                      <a:gd name="T58" fmla="*/ 60 w 75"/>
                      <a:gd name="T59" fmla="*/ 182 h 196"/>
                      <a:gd name="T60" fmla="*/ 59 w 75"/>
                      <a:gd name="T61" fmla="*/ 146 h 196"/>
                      <a:gd name="T62" fmla="*/ 59 w 75"/>
                      <a:gd name="T63" fmla="*/ 141 h 196"/>
                      <a:gd name="T64" fmla="*/ 59 w 75"/>
                      <a:gd name="T65" fmla="*/ 127 h 196"/>
                      <a:gd name="T66" fmla="*/ 59 w 75"/>
                      <a:gd name="T67" fmla="*/ 125 h 196"/>
                      <a:gd name="T68" fmla="*/ 49 w 75"/>
                      <a:gd name="T69" fmla="*/ 112 h 196"/>
                      <a:gd name="T70" fmla="*/ 61 w 75"/>
                      <a:gd name="T71" fmla="*/ 89 h 196"/>
                      <a:gd name="T72" fmla="*/ 62 w 75"/>
                      <a:gd name="T73" fmla="*/ 88 h 196"/>
                      <a:gd name="T74" fmla="*/ 67 w 75"/>
                      <a:gd name="T75" fmla="*/ 85 h 196"/>
                      <a:gd name="T76" fmla="*/ 75 w 75"/>
                      <a:gd name="T77" fmla="*/ 76 h 196"/>
                      <a:gd name="T78" fmla="*/ 62 w 75"/>
                      <a:gd name="T79" fmla="*/ 72 h 196"/>
                      <a:gd name="T80" fmla="*/ 58 w 75"/>
                      <a:gd name="T81" fmla="*/ 52 h 196"/>
                      <a:gd name="T82" fmla="*/ 46 w 75"/>
                      <a:gd name="T83" fmla="*/ 46 h 196"/>
                      <a:gd name="T84" fmla="*/ 49 w 75"/>
                      <a:gd name="T85" fmla="*/ 32 h 196"/>
                      <a:gd name="T86" fmla="*/ 58 w 75"/>
                      <a:gd name="T87" fmla="*/ 17 h 196"/>
                      <a:gd name="T88" fmla="*/ 51 w 75"/>
                      <a:gd name="T89" fmla="*/ 1 h 196"/>
                      <a:gd name="T90" fmla="*/ 46 w 75"/>
                      <a:gd name="T91" fmla="*/ 0 h 1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75" h="196">
                        <a:moveTo>
                          <a:pt x="46" y="0"/>
                        </a:moveTo>
                        <a:cubicBezTo>
                          <a:pt x="41" y="6"/>
                          <a:pt x="37" y="12"/>
                          <a:pt x="32" y="17"/>
                        </a:cubicBezTo>
                        <a:cubicBezTo>
                          <a:pt x="28" y="22"/>
                          <a:pt x="23" y="26"/>
                          <a:pt x="18" y="30"/>
                        </a:cubicBezTo>
                        <a:cubicBezTo>
                          <a:pt x="10" y="62"/>
                          <a:pt x="10" y="62"/>
                          <a:pt x="10" y="62"/>
                        </a:cubicBezTo>
                        <a:cubicBezTo>
                          <a:pt x="6" y="63"/>
                          <a:pt x="6" y="63"/>
                          <a:pt x="6" y="63"/>
                        </a:cubicBezTo>
                        <a:cubicBezTo>
                          <a:pt x="6" y="63"/>
                          <a:pt x="6" y="63"/>
                          <a:pt x="6" y="63"/>
                        </a:cubicBezTo>
                        <a:cubicBezTo>
                          <a:pt x="5" y="66"/>
                          <a:pt x="5" y="68"/>
                          <a:pt x="4" y="70"/>
                        </a:cubicBezTo>
                        <a:cubicBezTo>
                          <a:pt x="3" y="75"/>
                          <a:pt x="1" y="80"/>
                          <a:pt x="0" y="85"/>
                        </a:cubicBezTo>
                        <a:cubicBezTo>
                          <a:pt x="3" y="90"/>
                          <a:pt x="3" y="90"/>
                          <a:pt x="3" y="90"/>
                        </a:cubicBezTo>
                        <a:cubicBezTo>
                          <a:pt x="6" y="90"/>
                          <a:pt x="6" y="90"/>
                          <a:pt x="6" y="90"/>
                        </a:cubicBezTo>
                        <a:cubicBezTo>
                          <a:pt x="7" y="88"/>
                          <a:pt x="7" y="88"/>
                          <a:pt x="7" y="88"/>
                        </a:cubicBezTo>
                        <a:cubicBezTo>
                          <a:pt x="10" y="90"/>
                          <a:pt x="10" y="90"/>
                          <a:pt x="10" y="90"/>
                        </a:cubicBezTo>
                        <a:cubicBezTo>
                          <a:pt x="12" y="95"/>
                          <a:pt x="13" y="100"/>
                          <a:pt x="15" y="104"/>
                        </a:cubicBezTo>
                        <a:cubicBezTo>
                          <a:pt x="17" y="109"/>
                          <a:pt x="18" y="112"/>
                          <a:pt x="20" y="116"/>
                        </a:cubicBezTo>
                        <a:cubicBezTo>
                          <a:pt x="19" y="119"/>
                          <a:pt x="19" y="122"/>
                          <a:pt x="17" y="125"/>
                        </a:cubicBezTo>
                        <a:cubicBezTo>
                          <a:pt x="17" y="128"/>
                          <a:pt x="15" y="131"/>
                          <a:pt x="14" y="135"/>
                        </a:cubicBezTo>
                        <a:cubicBezTo>
                          <a:pt x="16" y="136"/>
                          <a:pt x="17" y="137"/>
                          <a:pt x="20" y="138"/>
                        </a:cubicBezTo>
                        <a:cubicBezTo>
                          <a:pt x="21" y="139"/>
                          <a:pt x="23" y="140"/>
                          <a:pt x="26" y="141"/>
                        </a:cubicBezTo>
                        <a:cubicBezTo>
                          <a:pt x="38" y="132"/>
                          <a:pt x="38" y="132"/>
                          <a:pt x="38" y="132"/>
                        </a:cubicBezTo>
                        <a:cubicBezTo>
                          <a:pt x="38" y="131"/>
                          <a:pt x="38" y="129"/>
                          <a:pt x="38" y="128"/>
                        </a:cubicBezTo>
                        <a:cubicBezTo>
                          <a:pt x="39" y="127"/>
                          <a:pt x="39" y="126"/>
                          <a:pt x="40" y="125"/>
                        </a:cubicBezTo>
                        <a:cubicBezTo>
                          <a:pt x="41" y="125"/>
                          <a:pt x="41" y="125"/>
                          <a:pt x="41" y="125"/>
                        </a:cubicBezTo>
                        <a:cubicBezTo>
                          <a:pt x="43" y="133"/>
                          <a:pt x="46" y="141"/>
                          <a:pt x="48" y="148"/>
                        </a:cubicBezTo>
                        <a:cubicBezTo>
                          <a:pt x="49" y="153"/>
                          <a:pt x="51" y="157"/>
                          <a:pt x="52" y="161"/>
                        </a:cubicBezTo>
                        <a:cubicBezTo>
                          <a:pt x="55" y="161"/>
                          <a:pt x="55" y="161"/>
                          <a:pt x="55" y="161"/>
                        </a:cubicBezTo>
                        <a:cubicBezTo>
                          <a:pt x="55" y="163"/>
                          <a:pt x="56" y="165"/>
                          <a:pt x="56" y="167"/>
                        </a:cubicBezTo>
                        <a:cubicBezTo>
                          <a:pt x="55" y="173"/>
                          <a:pt x="55" y="179"/>
                          <a:pt x="55" y="184"/>
                        </a:cubicBezTo>
                        <a:cubicBezTo>
                          <a:pt x="55" y="188"/>
                          <a:pt x="55" y="192"/>
                          <a:pt x="55" y="196"/>
                        </a:cubicBezTo>
                        <a:cubicBezTo>
                          <a:pt x="56" y="196"/>
                          <a:pt x="56" y="196"/>
                          <a:pt x="56" y="196"/>
                        </a:cubicBezTo>
                        <a:cubicBezTo>
                          <a:pt x="60" y="182"/>
                          <a:pt x="60" y="182"/>
                          <a:pt x="60" y="182"/>
                        </a:cubicBezTo>
                        <a:cubicBezTo>
                          <a:pt x="59" y="170"/>
                          <a:pt x="59" y="158"/>
                          <a:pt x="59" y="146"/>
                        </a:cubicBezTo>
                        <a:cubicBezTo>
                          <a:pt x="59" y="141"/>
                          <a:pt x="59" y="141"/>
                          <a:pt x="59" y="141"/>
                        </a:cubicBezTo>
                        <a:cubicBezTo>
                          <a:pt x="58" y="137"/>
                          <a:pt x="59" y="132"/>
                          <a:pt x="59" y="127"/>
                        </a:cubicBezTo>
                        <a:cubicBezTo>
                          <a:pt x="59" y="125"/>
                          <a:pt x="59" y="125"/>
                          <a:pt x="59" y="125"/>
                        </a:cubicBezTo>
                        <a:cubicBezTo>
                          <a:pt x="49" y="112"/>
                          <a:pt x="49" y="112"/>
                          <a:pt x="49" y="112"/>
                        </a:cubicBezTo>
                        <a:cubicBezTo>
                          <a:pt x="61" y="89"/>
                          <a:pt x="61" y="89"/>
                          <a:pt x="61" y="89"/>
                        </a:cubicBezTo>
                        <a:cubicBezTo>
                          <a:pt x="62" y="88"/>
                          <a:pt x="62" y="88"/>
                          <a:pt x="62" y="88"/>
                        </a:cubicBezTo>
                        <a:cubicBezTo>
                          <a:pt x="64" y="87"/>
                          <a:pt x="65" y="86"/>
                          <a:pt x="67" y="85"/>
                        </a:cubicBezTo>
                        <a:cubicBezTo>
                          <a:pt x="70" y="82"/>
                          <a:pt x="72" y="79"/>
                          <a:pt x="75" y="76"/>
                        </a:cubicBezTo>
                        <a:cubicBezTo>
                          <a:pt x="62" y="72"/>
                          <a:pt x="62" y="72"/>
                          <a:pt x="62" y="72"/>
                        </a:cubicBezTo>
                        <a:cubicBezTo>
                          <a:pt x="58" y="52"/>
                          <a:pt x="58" y="52"/>
                          <a:pt x="58" y="52"/>
                        </a:cubicBezTo>
                        <a:cubicBezTo>
                          <a:pt x="46" y="46"/>
                          <a:pt x="46" y="46"/>
                          <a:pt x="46" y="46"/>
                        </a:cubicBezTo>
                        <a:cubicBezTo>
                          <a:pt x="46" y="41"/>
                          <a:pt x="48" y="37"/>
                          <a:pt x="49" y="32"/>
                        </a:cubicBezTo>
                        <a:cubicBezTo>
                          <a:pt x="52" y="27"/>
                          <a:pt x="54" y="22"/>
                          <a:pt x="58" y="17"/>
                        </a:cubicBezTo>
                        <a:cubicBezTo>
                          <a:pt x="51" y="1"/>
                          <a:pt x="51" y="1"/>
                          <a:pt x="51" y="1"/>
                        </a:cubicBezTo>
                        <a:lnTo>
                          <a:pt x="46" y="0"/>
                        </a:lnTo>
                        <a:close/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34" name="Freeform 95">
                    <a:extLst>
                      <a:ext uri="{FF2B5EF4-FFF2-40B4-BE49-F238E27FC236}">
                        <a16:creationId xmlns:a16="http://schemas.microsoft.com/office/drawing/2014/main" id="{B21120F0-7918-9404-92BC-AE3072EAAD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49110" y="3209206"/>
                    <a:ext cx="276981" cy="154921"/>
                  </a:xfrm>
                  <a:custGeom>
                    <a:avLst/>
                    <a:gdLst>
                      <a:gd name="T0" fmla="*/ 6 w 70"/>
                      <a:gd name="T1" fmla="*/ 0 h 39"/>
                      <a:gd name="T2" fmla="*/ 3 w 70"/>
                      <a:gd name="T3" fmla="*/ 4 h 39"/>
                      <a:gd name="T4" fmla="*/ 0 w 70"/>
                      <a:gd name="T5" fmla="*/ 19 h 39"/>
                      <a:gd name="T6" fmla="*/ 37 w 70"/>
                      <a:gd name="T7" fmla="*/ 34 h 39"/>
                      <a:gd name="T8" fmla="*/ 39 w 70"/>
                      <a:gd name="T9" fmla="*/ 34 h 39"/>
                      <a:gd name="T10" fmla="*/ 67 w 70"/>
                      <a:gd name="T11" fmla="*/ 39 h 39"/>
                      <a:gd name="T12" fmla="*/ 70 w 70"/>
                      <a:gd name="T13" fmla="*/ 36 h 39"/>
                      <a:gd name="T14" fmla="*/ 70 w 70"/>
                      <a:gd name="T15" fmla="*/ 27 h 39"/>
                      <a:gd name="T16" fmla="*/ 29 w 70"/>
                      <a:gd name="T17" fmla="*/ 10 h 39"/>
                      <a:gd name="T18" fmla="*/ 6 w 70"/>
                      <a:gd name="T19" fmla="*/ 0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0" h="39">
                        <a:moveTo>
                          <a:pt x="6" y="0"/>
                        </a:move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12" y="25"/>
                          <a:pt x="24" y="30"/>
                          <a:pt x="37" y="34"/>
                        </a:cubicBezTo>
                        <a:cubicBezTo>
                          <a:pt x="38" y="34"/>
                          <a:pt x="38" y="34"/>
                          <a:pt x="39" y="34"/>
                        </a:cubicBezTo>
                        <a:cubicBezTo>
                          <a:pt x="47" y="37"/>
                          <a:pt x="57" y="39"/>
                          <a:pt x="67" y="39"/>
                        </a:cubicBezTo>
                        <a:cubicBezTo>
                          <a:pt x="70" y="36"/>
                          <a:pt x="70" y="36"/>
                          <a:pt x="70" y="36"/>
                        </a:cubicBezTo>
                        <a:cubicBezTo>
                          <a:pt x="70" y="27"/>
                          <a:pt x="70" y="27"/>
                          <a:pt x="70" y="27"/>
                        </a:cubicBezTo>
                        <a:cubicBezTo>
                          <a:pt x="57" y="21"/>
                          <a:pt x="44" y="16"/>
                          <a:pt x="29" y="10"/>
                        </a:cubicBezTo>
                        <a:cubicBezTo>
                          <a:pt x="22" y="7"/>
                          <a:pt x="14" y="4"/>
                          <a:pt x="6" y="0"/>
                        </a:cubicBezTo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35" name="Freeform 96">
                    <a:extLst>
                      <a:ext uri="{FF2B5EF4-FFF2-40B4-BE49-F238E27FC236}">
                        <a16:creationId xmlns:a16="http://schemas.microsoft.com/office/drawing/2014/main" id="{E9FAD29B-1CB0-60D2-0C5C-56D031CF28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49110" y="3209206"/>
                    <a:ext cx="276981" cy="154921"/>
                  </a:xfrm>
                  <a:custGeom>
                    <a:avLst/>
                    <a:gdLst>
                      <a:gd name="T0" fmla="*/ 6 w 70"/>
                      <a:gd name="T1" fmla="*/ 0 h 39"/>
                      <a:gd name="T2" fmla="*/ 3 w 70"/>
                      <a:gd name="T3" fmla="*/ 4 h 39"/>
                      <a:gd name="T4" fmla="*/ 0 w 70"/>
                      <a:gd name="T5" fmla="*/ 19 h 39"/>
                      <a:gd name="T6" fmla="*/ 37 w 70"/>
                      <a:gd name="T7" fmla="*/ 34 h 39"/>
                      <a:gd name="T8" fmla="*/ 39 w 70"/>
                      <a:gd name="T9" fmla="*/ 34 h 39"/>
                      <a:gd name="T10" fmla="*/ 67 w 70"/>
                      <a:gd name="T11" fmla="*/ 39 h 39"/>
                      <a:gd name="T12" fmla="*/ 70 w 70"/>
                      <a:gd name="T13" fmla="*/ 36 h 39"/>
                      <a:gd name="T14" fmla="*/ 70 w 70"/>
                      <a:gd name="T15" fmla="*/ 27 h 39"/>
                      <a:gd name="T16" fmla="*/ 29 w 70"/>
                      <a:gd name="T17" fmla="*/ 10 h 39"/>
                      <a:gd name="T18" fmla="*/ 6 w 70"/>
                      <a:gd name="T19" fmla="*/ 0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0" h="39">
                        <a:moveTo>
                          <a:pt x="6" y="0"/>
                        </a:move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12" y="25"/>
                          <a:pt x="24" y="30"/>
                          <a:pt x="37" y="34"/>
                        </a:cubicBezTo>
                        <a:cubicBezTo>
                          <a:pt x="38" y="34"/>
                          <a:pt x="38" y="34"/>
                          <a:pt x="39" y="34"/>
                        </a:cubicBezTo>
                        <a:cubicBezTo>
                          <a:pt x="47" y="37"/>
                          <a:pt x="57" y="39"/>
                          <a:pt x="67" y="39"/>
                        </a:cubicBezTo>
                        <a:cubicBezTo>
                          <a:pt x="70" y="36"/>
                          <a:pt x="70" y="36"/>
                          <a:pt x="70" y="36"/>
                        </a:cubicBezTo>
                        <a:cubicBezTo>
                          <a:pt x="70" y="27"/>
                          <a:pt x="70" y="27"/>
                          <a:pt x="70" y="27"/>
                        </a:cubicBezTo>
                        <a:cubicBezTo>
                          <a:pt x="57" y="21"/>
                          <a:pt x="44" y="16"/>
                          <a:pt x="29" y="10"/>
                        </a:cubicBezTo>
                        <a:cubicBezTo>
                          <a:pt x="22" y="7"/>
                          <a:pt x="14" y="4"/>
                          <a:pt x="6" y="0"/>
                        </a:cubicBezTo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36" name="Groupe 635">
                    <a:extLst>
                      <a:ext uri="{FF2B5EF4-FFF2-40B4-BE49-F238E27FC236}">
                        <a16:creationId xmlns:a16="http://schemas.microsoft.com/office/drawing/2014/main" id="{B4DE057B-851D-0937-A7FE-11C89BDC6355}"/>
                      </a:ext>
                    </a:extLst>
                  </p:cNvPr>
                  <p:cNvGrpSpPr/>
                  <p:nvPr/>
                </p:nvGrpSpPr>
                <p:grpSpPr>
                  <a:xfrm>
                    <a:off x="5767381" y="4230278"/>
                    <a:ext cx="683061" cy="262897"/>
                    <a:chOff x="6540500" y="3878263"/>
                    <a:chExt cx="461962" cy="177800"/>
                  </a:xfrm>
                  <a:solidFill>
                    <a:srgbClr val="D9D9D9"/>
                  </a:solidFill>
                </p:grpSpPr>
                <p:sp>
                  <p:nvSpPr>
                    <p:cNvPr id="689" name="Freeform 99">
                      <a:extLst>
                        <a:ext uri="{FF2B5EF4-FFF2-40B4-BE49-F238E27FC236}">
                          <a16:creationId xmlns:a16="http://schemas.microsoft.com/office/drawing/2014/main" id="{BB901405-E8C8-1447-85E9-012AED7BB1D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40500" y="3908425"/>
                      <a:ext cx="92075" cy="125413"/>
                    </a:xfrm>
                    <a:custGeom>
                      <a:avLst/>
                      <a:gdLst>
                        <a:gd name="T0" fmla="*/ 28 w 34"/>
                        <a:gd name="T1" fmla="*/ 21 h 47"/>
                        <a:gd name="T2" fmla="*/ 27 w 34"/>
                        <a:gd name="T3" fmla="*/ 10 h 47"/>
                        <a:gd name="T4" fmla="*/ 15 w 34"/>
                        <a:gd name="T5" fmla="*/ 0 h 47"/>
                        <a:gd name="T6" fmla="*/ 4 w 34"/>
                        <a:gd name="T7" fmla="*/ 0 h 47"/>
                        <a:gd name="T8" fmla="*/ 3 w 34"/>
                        <a:gd name="T9" fmla="*/ 0 h 47"/>
                        <a:gd name="T10" fmla="*/ 0 w 34"/>
                        <a:gd name="T11" fmla="*/ 0 h 47"/>
                        <a:gd name="T12" fmla="*/ 4 w 34"/>
                        <a:gd name="T13" fmla="*/ 15 h 47"/>
                        <a:gd name="T14" fmla="*/ 9 w 34"/>
                        <a:gd name="T15" fmla="*/ 31 h 47"/>
                        <a:gd name="T16" fmla="*/ 10 w 34"/>
                        <a:gd name="T17" fmla="*/ 33 h 47"/>
                        <a:gd name="T18" fmla="*/ 28 w 34"/>
                        <a:gd name="T19" fmla="*/ 47 h 47"/>
                        <a:gd name="T20" fmla="*/ 31 w 34"/>
                        <a:gd name="T21" fmla="*/ 46 h 47"/>
                        <a:gd name="T22" fmla="*/ 34 w 34"/>
                        <a:gd name="T23" fmla="*/ 42 h 47"/>
                        <a:gd name="T24" fmla="*/ 28 w 34"/>
                        <a:gd name="T25" fmla="*/ 21 h 4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34" h="47">
                          <a:moveTo>
                            <a:pt x="28" y="21"/>
                          </a:moveTo>
                          <a:cubicBezTo>
                            <a:pt x="28" y="17"/>
                            <a:pt x="27" y="14"/>
                            <a:pt x="27" y="10"/>
                          </a:cubicBezTo>
                          <a:cubicBezTo>
                            <a:pt x="22" y="7"/>
                            <a:pt x="19" y="3"/>
                            <a:pt x="15" y="0"/>
                          </a:cubicBezTo>
                          <a:cubicBezTo>
                            <a:pt x="4" y="0"/>
                            <a:pt x="4" y="0"/>
                            <a:pt x="4" y="0"/>
                          </a:cubicBezTo>
                          <a:cubicBezTo>
                            <a:pt x="3" y="0"/>
                            <a:pt x="3" y="0"/>
                            <a:pt x="3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" y="5"/>
                            <a:pt x="3" y="10"/>
                            <a:pt x="4" y="15"/>
                          </a:cubicBezTo>
                          <a:cubicBezTo>
                            <a:pt x="6" y="21"/>
                            <a:pt x="7" y="26"/>
                            <a:pt x="9" y="31"/>
                          </a:cubicBezTo>
                          <a:cubicBezTo>
                            <a:pt x="9" y="31"/>
                            <a:pt x="9" y="32"/>
                            <a:pt x="10" y="33"/>
                          </a:cubicBezTo>
                          <a:cubicBezTo>
                            <a:pt x="16" y="38"/>
                            <a:pt x="22" y="43"/>
                            <a:pt x="28" y="47"/>
                          </a:cubicBezTo>
                          <a:cubicBezTo>
                            <a:pt x="31" y="46"/>
                            <a:pt x="31" y="46"/>
                            <a:pt x="31" y="46"/>
                          </a:cubicBezTo>
                          <a:cubicBezTo>
                            <a:pt x="34" y="42"/>
                            <a:pt x="34" y="42"/>
                            <a:pt x="34" y="42"/>
                          </a:cubicBezTo>
                          <a:cubicBezTo>
                            <a:pt x="32" y="34"/>
                            <a:pt x="30" y="29"/>
                            <a:pt x="28" y="21"/>
                          </a:cubicBezTo>
                          <a:close/>
                        </a:path>
                      </a:pathLst>
                    </a:custGeom>
                    <a:solidFill>
                      <a:srgbClr val="176BAB"/>
                    </a:solidFill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90" name="Freeform 100">
                      <a:extLst>
                        <a:ext uri="{FF2B5EF4-FFF2-40B4-BE49-F238E27FC236}">
                          <a16:creationId xmlns:a16="http://schemas.microsoft.com/office/drawing/2014/main" id="{1F0B601E-0D76-07D1-2F23-46501161EC6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764337" y="3878263"/>
                      <a:ext cx="238125" cy="177800"/>
                    </a:xfrm>
                    <a:custGeom>
                      <a:avLst/>
                      <a:gdLst>
                        <a:gd name="T0" fmla="*/ 64 w 89"/>
                        <a:gd name="T1" fmla="*/ 3 h 66"/>
                        <a:gd name="T2" fmla="*/ 64 w 89"/>
                        <a:gd name="T3" fmla="*/ 0 h 66"/>
                        <a:gd name="T4" fmla="*/ 61 w 89"/>
                        <a:gd name="T5" fmla="*/ 0 h 66"/>
                        <a:gd name="T6" fmla="*/ 53 w 89"/>
                        <a:gd name="T7" fmla="*/ 12 h 66"/>
                        <a:gd name="T8" fmla="*/ 57 w 89"/>
                        <a:gd name="T9" fmla="*/ 19 h 66"/>
                        <a:gd name="T10" fmla="*/ 55 w 89"/>
                        <a:gd name="T11" fmla="*/ 28 h 66"/>
                        <a:gd name="T12" fmla="*/ 49 w 89"/>
                        <a:gd name="T13" fmla="*/ 29 h 66"/>
                        <a:gd name="T14" fmla="*/ 47 w 89"/>
                        <a:gd name="T15" fmla="*/ 33 h 66"/>
                        <a:gd name="T16" fmla="*/ 39 w 89"/>
                        <a:gd name="T17" fmla="*/ 32 h 66"/>
                        <a:gd name="T18" fmla="*/ 36 w 89"/>
                        <a:gd name="T19" fmla="*/ 30 h 66"/>
                        <a:gd name="T20" fmla="*/ 19 w 89"/>
                        <a:gd name="T21" fmla="*/ 47 h 66"/>
                        <a:gd name="T22" fmla="*/ 14 w 89"/>
                        <a:gd name="T23" fmla="*/ 47 h 66"/>
                        <a:gd name="T24" fmla="*/ 11 w 89"/>
                        <a:gd name="T25" fmla="*/ 51 h 66"/>
                        <a:gd name="T26" fmla="*/ 10 w 89"/>
                        <a:gd name="T27" fmla="*/ 58 h 66"/>
                        <a:gd name="T28" fmla="*/ 0 w 89"/>
                        <a:gd name="T29" fmla="*/ 56 h 66"/>
                        <a:gd name="T30" fmla="*/ 0 w 89"/>
                        <a:gd name="T31" fmla="*/ 56 h 66"/>
                        <a:gd name="T32" fmla="*/ 0 w 89"/>
                        <a:gd name="T33" fmla="*/ 59 h 66"/>
                        <a:gd name="T34" fmla="*/ 1 w 89"/>
                        <a:gd name="T35" fmla="*/ 63 h 66"/>
                        <a:gd name="T36" fmla="*/ 13 w 89"/>
                        <a:gd name="T37" fmla="*/ 66 h 66"/>
                        <a:gd name="T38" fmla="*/ 40 w 89"/>
                        <a:gd name="T39" fmla="*/ 59 h 66"/>
                        <a:gd name="T40" fmla="*/ 61 w 89"/>
                        <a:gd name="T41" fmla="*/ 31 h 66"/>
                        <a:gd name="T42" fmla="*/ 70 w 89"/>
                        <a:gd name="T43" fmla="*/ 32 h 66"/>
                        <a:gd name="T44" fmla="*/ 72 w 89"/>
                        <a:gd name="T45" fmla="*/ 32 h 66"/>
                        <a:gd name="T46" fmla="*/ 83 w 89"/>
                        <a:gd name="T47" fmla="*/ 32 h 66"/>
                        <a:gd name="T48" fmla="*/ 83 w 89"/>
                        <a:gd name="T49" fmla="*/ 30 h 66"/>
                        <a:gd name="T50" fmla="*/ 78 w 89"/>
                        <a:gd name="T51" fmla="*/ 24 h 66"/>
                        <a:gd name="T52" fmla="*/ 89 w 89"/>
                        <a:gd name="T53" fmla="*/ 23 h 66"/>
                        <a:gd name="T54" fmla="*/ 89 w 89"/>
                        <a:gd name="T55" fmla="*/ 20 h 66"/>
                        <a:gd name="T56" fmla="*/ 79 w 89"/>
                        <a:gd name="T57" fmla="*/ 14 h 66"/>
                        <a:gd name="T58" fmla="*/ 75 w 89"/>
                        <a:gd name="T59" fmla="*/ 14 h 66"/>
                        <a:gd name="T60" fmla="*/ 74 w 89"/>
                        <a:gd name="T61" fmla="*/ 9 h 66"/>
                        <a:gd name="T62" fmla="*/ 69 w 89"/>
                        <a:gd name="T63" fmla="*/ 6 h 66"/>
                        <a:gd name="T64" fmla="*/ 67 w 89"/>
                        <a:gd name="T65" fmla="*/ 2 h 66"/>
                        <a:gd name="T66" fmla="*/ 64 w 89"/>
                        <a:gd name="T67" fmla="*/ 3 h 6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</a:cxnLst>
                      <a:rect l="0" t="0" r="r" b="b"/>
                      <a:pathLst>
                        <a:path w="89" h="66">
                          <a:moveTo>
                            <a:pt x="64" y="3"/>
                          </a:moveTo>
                          <a:cubicBezTo>
                            <a:pt x="64" y="0"/>
                            <a:pt x="64" y="0"/>
                            <a:pt x="64" y="0"/>
                          </a:cubicBezTo>
                          <a:cubicBezTo>
                            <a:pt x="61" y="0"/>
                            <a:pt x="61" y="0"/>
                            <a:pt x="61" y="0"/>
                          </a:cubicBezTo>
                          <a:cubicBezTo>
                            <a:pt x="60" y="2"/>
                            <a:pt x="57" y="6"/>
                            <a:pt x="53" y="12"/>
                          </a:cubicBezTo>
                          <a:cubicBezTo>
                            <a:pt x="57" y="19"/>
                            <a:pt x="57" y="19"/>
                            <a:pt x="57" y="19"/>
                          </a:cubicBezTo>
                          <a:cubicBezTo>
                            <a:pt x="55" y="28"/>
                            <a:pt x="55" y="28"/>
                            <a:pt x="55" y="28"/>
                          </a:cubicBezTo>
                          <a:cubicBezTo>
                            <a:pt x="49" y="29"/>
                            <a:pt x="49" y="29"/>
                            <a:pt x="49" y="29"/>
                          </a:cubicBezTo>
                          <a:cubicBezTo>
                            <a:pt x="47" y="33"/>
                            <a:pt x="47" y="33"/>
                            <a:pt x="47" y="33"/>
                          </a:cubicBezTo>
                          <a:cubicBezTo>
                            <a:pt x="39" y="32"/>
                            <a:pt x="39" y="32"/>
                            <a:pt x="39" y="32"/>
                          </a:cubicBezTo>
                          <a:cubicBezTo>
                            <a:pt x="36" y="30"/>
                            <a:pt x="36" y="30"/>
                            <a:pt x="36" y="30"/>
                          </a:cubicBezTo>
                          <a:cubicBezTo>
                            <a:pt x="31" y="40"/>
                            <a:pt x="25" y="46"/>
                            <a:pt x="19" y="47"/>
                          </a:cubicBezTo>
                          <a:cubicBezTo>
                            <a:pt x="14" y="47"/>
                            <a:pt x="14" y="47"/>
                            <a:pt x="14" y="47"/>
                          </a:cubicBezTo>
                          <a:cubicBezTo>
                            <a:pt x="11" y="51"/>
                            <a:pt x="11" y="51"/>
                            <a:pt x="11" y="51"/>
                          </a:cubicBezTo>
                          <a:cubicBezTo>
                            <a:pt x="10" y="58"/>
                            <a:pt x="10" y="58"/>
                            <a:pt x="10" y="58"/>
                          </a:cubicBezTo>
                          <a:cubicBezTo>
                            <a:pt x="0" y="56"/>
                            <a:pt x="0" y="56"/>
                            <a:pt x="0" y="56"/>
                          </a:cubicBezTo>
                          <a:cubicBezTo>
                            <a:pt x="0" y="56"/>
                            <a:pt x="0" y="56"/>
                            <a:pt x="0" y="56"/>
                          </a:cubicBezTo>
                          <a:cubicBezTo>
                            <a:pt x="0" y="59"/>
                            <a:pt x="0" y="59"/>
                            <a:pt x="0" y="59"/>
                          </a:cubicBezTo>
                          <a:cubicBezTo>
                            <a:pt x="1" y="63"/>
                            <a:pt x="1" y="63"/>
                            <a:pt x="1" y="63"/>
                          </a:cubicBezTo>
                          <a:cubicBezTo>
                            <a:pt x="13" y="66"/>
                            <a:pt x="13" y="66"/>
                            <a:pt x="13" y="66"/>
                          </a:cubicBezTo>
                          <a:cubicBezTo>
                            <a:pt x="40" y="59"/>
                            <a:pt x="40" y="59"/>
                            <a:pt x="40" y="59"/>
                          </a:cubicBezTo>
                          <a:cubicBezTo>
                            <a:pt x="61" y="31"/>
                            <a:pt x="61" y="31"/>
                            <a:pt x="61" y="31"/>
                          </a:cubicBezTo>
                          <a:cubicBezTo>
                            <a:pt x="70" y="32"/>
                            <a:pt x="70" y="32"/>
                            <a:pt x="70" y="32"/>
                          </a:cubicBezTo>
                          <a:cubicBezTo>
                            <a:pt x="72" y="32"/>
                            <a:pt x="72" y="32"/>
                            <a:pt x="72" y="32"/>
                          </a:cubicBezTo>
                          <a:cubicBezTo>
                            <a:pt x="83" y="32"/>
                            <a:pt x="83" y="32"/>
                            <a:pt x="83" y="32"/>
                          </a:cubicBezTo>
                          <a:cubicBezTo>
                            <a:pt x="83" y="30"/>
                            <a:pt x="83" y="30"/>
                            <a:pt x="83" y="30"/>
                          </a:cubicBezTo>
                          <a:cubicBezTo>
                            <a:pt x="81" y="29"/>
                            <a:pt x="79" y="27"/>
                            <a:pt x="78" y="24"/>
                          </a:cubicBezTo>
                          <a:cubicBezTo>
                            <a:pt x="81" y="25"/>
                            <a:pt x="85" y="24"/>
                            <a:pt x="89" y="23"/>
                          </a:cubicBezTo>
                          <a:cubicBezTo>
                            <a:pt x="89" y="20"/>
                            <a:pt x="89" y="20"/>
                            <a:pt x="89" y="20"/>
                          </a:cubicBezTo>
                          <a:cubicBezTo>
                            <a:pt x="79" y="14"/>
                            <a:pt x="79" y="14"/>
                            <a:pt x="79" y="14"/>
                          </a:cubicBezTo>
                          <a:cubicBezTo>
                            <a:pt x="75" y="14"/>
                            <a:pt x="75" y="14"/>
                            <a:pt x="75" y="14"/>
                          </a:cubicBezTo>
                          <a:cubicBezTo>
                            <a:pt x="74" y="9"/>
                            <a:pt x="74" y="9"/>
                            <a:pt x="74" y="9"/>
                          </a:cubicBezTo>
                          <a:cubicBezTo>
                            <a:pt x="69" y="6"/>
                            <a:pt x="69" y="6"/>
                            <a:pt x="69" y="6"/>
                          </a:cubicBezTo>
                          <a:cubicBezTo>
                            <a:pt x="67" y="2"/>
                            <a:pt x="67" y="2"/>
                            <a:pt x="67" y="2"/>
                          </a:cubicBezTo>
                          <a:lnTo>
                            <a:pt x="64" y="3"/>
                          </a:lnTo>
                          <a:close/>
                        </a:path>
                      </a:pathLst>
                    </a:custGeom>
                    <a:solidFill>
                      <a:srgbClr val="176BAB"/>
                    </a:solidFill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37" name="Freeform 102">
                    <a:extLst>
                      <a:ext uri="{FF2B5EF4-FFF2-40B4-BE49-F238E27FC236}">
                        <a16:creationId xmlns:a16="http://schemas.microsoft.com/office/drawing/2014/main" id="{BB0772DF-C377-B8EC-3D1F-D921811092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50949" y="3591815"/>
                    <a:ext cx="281675" cy="368525"/>
                  </a:xfrm>
                  <a:custGeom>
                    <a:avLst/>
                    <a:gdLst>
                      <a:gd name="T0" fmla="*/ 43 w 71"/>
                      <a:gd name="T1" fmla="*/ 37 h 93"/>
                      <a:gd name="T2" fmla="*/ 36 w 71"/>
                      <a:gd name="T3" fmla="*/ 29 h 93"/>
                      <a:gd name="T4" fmla="*/ 39 w 71"/>
                      <a:gd name="T5" fmla="*/ 19 h 93"/>
                      <a:gd name="T6" fmla="*/ 21 w 71"/>
                      <a:gd name="T7" fmla="*/ 0 h 93"/>
                      <a:gd name="T8" fmla="*/ 9 w 71"/>
                      <a:gd name="T9" fmla="*/ 7 h 93"/>
                      <a:gd name="T10" fmla="*/ 0 w 71"/>
                      <a:gd name="T11" fmla="*/ 15 h 93"/>
                      <a:gd name="T12" fmla="*/ 14 w 71"/>
                      <a:gd name="T13" fmla="*/ 29 h 93"/>
                      <a:gd name="T14" fmla="*/ 14 w 71"/>
                      <a:gd name="T15" fmla="*/ 46 h 93"/>
                      <a:gd name="T16" fmla="*/ 30 w 71"/>
                      <a:gd name="T17" fmla="*/ 42 h 93"/>
                      <a:gd name="T18" fmla="*/ 40 w 71"/>
                      <a:gd name="T19" fmla="*/ 51 h 93"/>
                      <a:gd name="T20" fmla="*/ 40 w 71"/>
                      <a:gd name="T21" fmla="*/ 52 h 93"/>
                      <a:gd name="T22" fmla="*/ 42 w 71"/>
                      <a:gd name="T23" fmla="*/ 59 h 93"/>
                      <a:gd name="T24" fmla="*/ 48 w 71"/>
                      <a:gd name="T25" fmla="*/ 76 h 93"/>
                      <a:gd name="T26" fmla="*/ 50 w 71"/>
                      <a:gd name="T27" fmla="*/ 82 h 93"/>
                      <a:gd name="T28" fmla="*/ 48 w 71"/>
                      <a:gd name="T29" fmla="*/ 88 h 93"/>
                      <a:gd name="T30" fmla="*/ 59 w 71"/>
                      <a:gd name="T31" fmla="*/ 93 h 93"/>
                      <a:gd name="T32" fmla="*/ 63 w 71"/>
                      <a:gd name="T33" fmla="*/ 90 h 93"/>
                      <a:gd name="T34" fmla="*/ 66 w 71"/>
                      <a:gd name="T35" fmla="*/ 92 h 93"/>
                      <a:gd name="T36" fmla="*/ 71 w 71"/>
                      <a:gd name="T37" fmla="*/ 82 h 93"/>
                      <a:gd name="T38" fmla="*/ 43 w 71"/>
                      <a:gd name="T39" fmla="*/ 37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71" h="93">
                        <a:moveTo>
                          <a:pt x="43" y="37"/>
                        </a:moveTo>
                        <a:cubicBezTo>
                          <a:pt x="36" y="29"/>
                          <a:pt x="36" y="29"/>
                          <a:pt x="36" y="29"/>
                        </a:cubicBezTo>
                        <a:cubicBezTo>
                          <a:pt x="39" y="19"/>
                          <a:pt x="39" y="19"/>
                          <a:pt x="39" y="19"/>
                        </a:cubicBezTo>
                        <a:cubicBezTo>
                          <a:pt x="21" y="0"/>
                          <a:pt x="21" y="0"/>
                          <a:pt x="21" y="0"/>
                        </a:cubicBezTo>
                        <a:cubicBezTo>
                          <a:pt x="17" y="2"/>
                          <a:pt x="13" y="4"/>
                          <a:pt x="9" y="7"/>
                        </a:cubicBezTo>
                        <a:cubicBezTo>
                          <a:pt x="6" y="9"/>
                          <a:pt x="3" y="12"/>
                          <a:pt x="0" y="15"/>
                        </a:cubicBezTo>
                        <a:cubicBezTo>
                          <a:pt x="14" y="29"/>
                          <a:pt x="14" y="29"/>
                          <a:pt x="14" y="29"/>
                        </a:cubicBezTo>
                        <a:cubicBezTo>
                          <a:pt x="14" y="46"/>
                          <a:pt x="14" y="46"/>
                          <a:pt x="14" y="46"/>
                        </a:cubicBezTo>
                        <a:cubicBezTo>
                          <a:pt x="30" y="42"/>
                          <a:pt x="30" y="42"/>
                          <a:pt x="30" y="42"/>
                        </a:cubicBezTo>
                        <a:cubicBezTo>
                          <a:pt x="40" y="51"/>
                          <a:pt x="40" y="51"/>
                          <a:pt x="40" y="51"/>
                        </a:cubicBezTo>
                        <a:cubicBezTo>
                          <a:pt x="40" y="52"/>
                          <a:pt x="40" y="52"/>
                          <a:pt x="40" y="52"/>
                        </a:cubicBezTo>
                        <a:cubicBezTo>
                          <a:pt x="41" y="54"/>
                          <a:pt x="41" y="57"/>
                          <a:pt x="42" y="59"/>
                        </a:cubicBezTo>
                        <a:cubicBezTo>
                          <a:pt x="44" y="65"/>
                          <a:pt x="46" y="71"/>
                          <a:pt x="48" y="76"/>
                        </a:cubicBezTo>
                        <a:cubicBezTo>
                          <a:pt x="50" y="82"/>
                          <a:pt x="50" y="82"/>
                          <a:pt x="50" y="82"/>
                        </a:cubicBezTo>
                        <a:cubicBezTo>
                          <a:pt x="48" y="88"/>
                          <a:pt x="48" y="88"/>
                          <a:pt x="48" y="88"/>
                        </a:cubicBezTo>
                        <a:cubicBezTo>
                          <a:pt x="59" y="93"/>
                          <a:pt x="59" y="93"/>
                          <a:pt x="59" y="93"/>
                        </a:cubicBezTo>
                        <a:cubicBezTo>
                          <a:pt x="63" y="90"/>
                          <a:pt x="63" y="90"/>
                          <a:pt x="63" y="90"/>
                        </a:cubicBezTo>
                        <a:cubicBezTo>
                          <a:pt x="66" y="92"/>
                          <a:pt x="66" y="92"/>
                          <a:pt x="66" y="92"/>
                        </a:cubicBezTo>
                        <a:cubicBezTo>
                          <a:pt x="71" y="82"/>
                          <a:pt x="71" y="82"/>
                          <a:pt x="71" y="82"/>
                        </a:cubicBezTo>
                        <a:lnTo>
                          <a:pt x="43" y="37"/>
                        </a:lnTo>
                        <a:close/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38" name="Groupe 637">
                    <a:extLst>
                      <a:ext uri="{FF2B5EF4-FFF2-40B4-BE49-F238E27FC236}">
                        <a16:creationId xmlns:a16="http://schemas.microsoft.com/office/drawing/2014/main" id="{A9325E03-A305-7EA7-A71A-3C93F1EC8D46}"/>
                      </a:ext>
                    </a:extLst>
                  </p:cNvPr>
                  <p:cNvGrpSpPr/>
                  <p:nvPr/>
                </p:nvGrpSpPr>
                <p:grpSpPr>
                  <a:xfrm>
                    <a:off x="5600723" y="4293654"/>
                    <a:ext cx="1600851" cy="683062"/>
                    <a:chOff x="6427787" y="3921125"/>
                    <a:chExt cx="1082675" cy="461963"/>
                  </a:xfrm>
                  <a:solidFill>
                    <a:srgbClr val="D9D9D9"/>
                  </a:solidFill>
                </p:grpSpPr>
                <p:sp>
                  <p:nvSpPr>
                    <p:cNvPr id="665" name="Freeform 90">
                      <a:extLst>
                        <a:ext uri="{FF2B5EF4-FFF2-40B4-BE49-F238E27FC236}">
                          <a16:creationId xmlns:a16="http://schemas.microsoft.com/office/drawing/2014/main" id="{7E69142B-9BD9-AA16-6FFD-4672D8533A0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180262" y="3948113"/>
                      <a:ext cx="15875" cy="22225"/>
                    </a:xfrm>
                    <a:custGeom>
                      <a:avLst/>
                      <a:gdLst>
                        <a:gd name="T0" fmla="*/ 0 w 10"/>
                        <a:gd name="T1" fmla="*/ 14 h 14"/>
                        <a:gd name="T2" fmla="*/ 6 w 10"/>
                        <a:gd name="T3" fmla="*/ 12 h 14"/>
                        <a:gd name="T4" fmla="*/ 10 w 10"/>
                        <a:gd name="T5" fmla="*/ 0 h 14"/>
                        <a:gd name="T6" fmla="*/ 0 w 10"/>
                        <a:gd name="T7" fmla="*/ 0 h 14"/>
                        <a:gd name="T8" fmla="*/ 0 w 10"/>
                        <a:gd name="T9" fmla="*/ 14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0" h="14">
                          <a:moveTo>
                            <a:pt x="0" y="14"/>
                          </a:moveTo>
                          <a:lnTo>
                            <a:pt x="6" y="12"/>
                          </a:lnTo>
                          <a:lnTo>
                            <a:pt x="10" y="0"/>
                          </a:lnTo>
                          <a:lnTo>
                            <a:pt x="0" y="0"/>
                          </a:lnTo>
                          <a:lnTo>
                            <a:pt x="0" y="14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66" name="Freeform 121">
                      <a:extLst>
                        <a:ext uri="{FF2B5EF4-FFF2-40B4-BE49-F238E27FC236}">
                          <a16:creationId xmlns:a16="http://schemas.microsoft.com/office/drawing/2014/main" id="{511C1419-1B00-9B9A-C966-641D1A2AE6C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427787" y="3921125"/>
                      <a:ext cx="252412" cy="333375"/>
                    </a:xfrm>
                    <a:custGeom>
                      <a:avLst/>
                      <a:gdLst>
                        <a:gd name="T0" fmla="*/ 89 w 94"/>
                        <a:gd name="T1" fmla="*/ 90 h 124"/>
                        <a:gd name="T2" fmla="*/ 83 w 94"/>
                        <a:gd name="T3" fmla="*/ 86 h 124"/>
                        <a:gd name="T4" fmla="*/ 79 w 94"/>
                        <a:gd name="T5" fmla="*/ 73 h 124"/>
                        <a:gd name="T6" fmla="*/ 70 w 94"/>
                        <a:gd name="T7" fmla="*/ 70 h 124"/>
                        <a:gd name="T8" fmla="*/ 73 w 94"/>
                        <a:gd name="T9" fmla="*/ 62 h 124"/>
                        <a:gd name="T10" fmla="*/ 69 w 94"/>
                        <a:gd name="T11" fmla="*/ 56 h 124"/>
                        <a:gd name="T12" fmla="*/ 64 w 94"/>
                        <a:gd name="T13" fmla="*/ 56 h 124"/>
                        <a:gd name="T14" fmla="*/ 65 w 94"/>
                        <a:gd name="T15" fmla="*/ 53 h 124"/>
                        <a:gd name="T16" fmla="*/ 52 w 94"/>
                        <a:gd name="T17" fmla="*/ 42 h 124"/>
                        <a:gd name="T18" fmla="*/ 46 w 94"/>
                        <a:gd name="T19" fmla="*/ 41 h 124"/>
                        <a:gd name="T20" fmla="*/ 41 w 94"/>
                        <a:gd name="T21" fmla="*/ 30 h 124"/>
                        <a:gd name="T22" fmla="*/ 30 w 94"/>
                        <a:gd name="T23" fmla="*/ 21 h 124"/>
                        <a:gd name="T24" fmla="*/ 31 w 94"/>
                        <a:gd name="T25" fmla="*/ 16 h 124"/>
                        <a:gd name="T26" fmla="*/ 22 w 94"/>
                        <a:gd name="T27" fmla="*/ 4 h 124"/>
                        <a:gd name="T28" fmla="*/ 12 w 94"/>
                        <a:gd name="T29" fmla="*/ 4 h 124"/>
                        <a:gd name="T30" fmla="*/ 6 w 94"/>
                        <a:gd name="T31" fmla="*/ 0 h 124"/>
                        <a:gd name="T32" fmla="*/ 0 w 94"/>
                        <a:gd name="T33" fmla="*/ 1 h 124"/>
                        <a:gd name="T34" fmla="*/ 1 w 94"/>
                        <a:gd name="T35" fmla="*/ 8 h 124"/>
                        <a:gd name="T36" fmla="*/ 9 w 94"/>
                        <a:gd name="T37" fmla="*/ 20 h 124"/>
                        <a:gd name="T38" fmla="*/ 14 w 94"/>
                        <a:gd name="T39" fmla="*/ 21 h 124"/>
                        <a:gd name="T40" fmla="*/ 20 w 94"/>
                        <a:gd name="T41" fmla="*/ 28 h 124"/>
                        <a:gd name="T42" fmla="*/ 20 w 94"/>
                        <a:gd name="T43" fmla="*/ 33 h 124"/>
                        <a:gd name="T44" fmla="*/ 26 w 94"/>
                        <a:gd name="T45" fmla="*/ 38 h 124"/>
                        <a:gd name="T46" fmla="*/ 30 w 94"/>
                        <a:gd name="T47" fmla="*/ 42 h 124"/>
                        <a:gd name="T48" fmla="*/ 43 w 94"/>
                        <a:gd name="T49" fmla="*/ 73 h 124"/>
                        <a:gd name="T50" fmla="*/ 59 w 94"/>
                        <a:gd name="T51" fmla="*/ 99 h 124"/>
                        <a:gd name="T52" fmla="*/ 70 w 94"/>
                        <a:gd name="T53" fmla="*/ 114 h 124"/>
                        <a:gd name="T54" fmla="*/ 78 w 94"/>
                        <a:gd name="T55" fmla="*/ 123 h 124"/>
                        <a:gd name="T56" fmla="*/ 80 w 94"/>
                        <a:gd name="T57" fmla="*/ 120 h 124"/>
                        <a:gd name="T58" fmla="*/ 86 w 94"/>
                        <a:gd name="T59" fmla="*/ 124 h 124"/>
                        <a:gd name="T60" fmla="*/ 87 w 94"/>
                        <a:gd name="T61" fmla="*/ 120 h 124"/>
                        <a:gd name="T62" fmla="*/ 90 w 94"/>
                        <a:gd name="T63" fmla="*/ 123 h 124"/>
                        <a:gd name="T64" fmla="*/ 93 w 94"/>
                        <a:gd name="T65" fmla="*/ 121 h 124"/>
                        <a:gd name="T66" fmla="*/ 94 w 94"/>
                        <a:gd name="T67" fmla="*/ 95 h 124"/>
                        <a:gd name="T68" fmla="*/ 89 w 94"/>
                        <a:gd name="T69" fmla="*/ 90 h 12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</a:cxnLst>
                      <a:rect l="0" t="0" r="r" b="b"/>
                      <a:pathLst>
                        <a:path w="94" h="124">
                          <a:moveTo>
                            <a:pt x="89" y="90"/>
                          </a:moveTo>
                          <a:cubicBezTo>
                            <a:pt x="87" y="88"/>
                            <a:pt x="85" y="87"/>
                            <a:pt x="83" y="86"/>
                          </a:cubicBezTo>
                          <a:cubicBezTo>
                            <a:pt x="79" y="73"/>
                            <a:pt x="79" y="73"/>
                            <a:pt x="79" y="73"/>
                          </a:cubicBezTo>
                          <a:cubicBezTo>
                            <a:pt x="70" y="70"/>
                            <a:pt x="70" y="70"/>
                            <a:pt x="70" y="70"/>
                          </a:cubicBezTo>
                          <a:cubicBezTo>
                            <a:pt x="73" y="62"/>
                            <a:pt x="73" y="62"/>
                            <a:pt x="73" y="62"/>
                          </a:cubicBezTo>
                          <a:cubicBezTo>
                            <a:pt x="69" y="56"/>
                            <a:pt x="69" y="56"/>
                            <a:pt x="69" y="56"/>
                          </a:cubicBezTo>
                          <a:cubicBezTo>
                            <a:pt x="64" y="56"/>
                            <a:pt x="64" y="56"/>
                            <a:pt x="64" y="56"/>
                          </a:cubicBezTo>
                          <a:cubicBezTo>
                            <a:pt x="65" y="53"/>
                            <a:pt x="65" y="53"/>
                            <a:pt x="65" y="53"/>
                          </a:cubicBezTo>
                          <a:cubicBezTo>
                            <a:pt x="52" y="42"/>
                            <a:pt x="52" y="42"/>
                            <a:pt x="52" y="42"/>
                          </a:cubicBezTo>
                          <a:cubicBezTo>
                            <a:pt x="46" y="41"/>
                            <a:pt x="46" y="41"/>
                            <a:pt x="46" y="41"/>
                          </a:cubicBezTo>
                          <a:cubicBezTo>
                            <a:pt x="41" y="30"/>
                            <a:pt x="41" y="30"/>
                            <a:pt x="41" y="30"/>
                          </a:cubicBezTo>
                          <a:cubicBezTo>
                            <a:pt x="30" y="21"/>
                            <a:pt x="30" y="21"/>
                            <a:pt x="30" y="21"/>
                          </a:cubicBezTo>
                          <a:cubicBezTo>
                            <a:pt x="31" y="16"/>
                            <a:pt x="31" y="16"/>
                            <a:pt x="31" y="16"/>
                          </a:cubicBezTo>
                          <a:cubicBezTo>
                            <a:pt x="22" y="4"/>
                            <a:pt x="22" y="4"/>
                            <a:pt x="22" y="4"/>
                          </a:cubicBezTo>
                          <a:cubicBezTo>
                            <a:pt x="12" y="4"/>
                            <a:pt x="12" y="4"/>
                            <a:pt x="12" y="4"/>
                          </a:cubicBezTo>
                          <a:cubicBezTo>
                            <a:pt x="6" y="0"/>
                            <a:pt x="6" y="0"/>
                            <a:pt x="6" y="0"/>
                          </a:cubicBezTo>
                          <a:cubicBezTo>
                            <a:pt x="0" y="1"/>
                            <a:pt x="0" y="1"/>
                            <a:pt x="0" y="1"/>
                          </a:cubicBezTo>
                          <a:cubicBezTo>
                            <a:pt x="1" y="8"/>
                            <a:pt x="1" y="8"/>
                            <a:pt x="1" y="8"/>
                          </a:cubicBezTo>
                          <a:cubicBezTo>
                            <a:pt x="9" y="20"/>
                            <a:pt x="9" y="20"/>
                            <a:pt x="9" y="20"/>
                          </a:cubicBezTo>
                          <a:cubicBezTo>
                            <a:pt x="14" y="21"/>
                            <a:pt x="14" y="21"/>
                            <a:pt x="14" y="21"/>
                          </a:cubicBezTo>
                          <a:cubicBezTo>
                            <a:pt x="20" y="28"/>
                            <a:pt x="20" y="28"/>
                            <a:pt x="20" y="28"/>
                          </a:cubicBezTo>
                          <a:cubicBezTo>
                            <a:pt x="20" y="33"/>
                            <a:pt x="20" y="33"/>
                            <a:pt x="20" y="33"/>
                          </a:cubicBezTo>
                          <a:cubicBezTo>
                            <a:pt x="22" y="34"/>
                            <a:pt x="24" y="36"/>
                            <a:pt x="26" y="38"/>
                          </a:cubicBezTo>
                          <a:cubicBezTo>
                            <a:pt x="27" y="39"/>
                            <a:pt x="29" y="40"/>
                            <a:pt x="30" y="42"/>
                          </a:cubicBezTo>
                          <a:cubicBezTo>
                            <a:pt x="34" y="52"/>
                            <a:pt x="39" y="62"/>
                            <a:pt x="43" y="73"/>
                          </a:cubicBezTo>
                          <a:cubicBezTo>
                            <a:pt x="48" y="82"/>
                            <a:pt x="53" y="91"/>
                            <a:pt x="59" y="99"/>
                          </a:cubicBezTo>
                          <a:cubicBezTo>
                            <a:pt x="62" y="105"/>
                            <a:pt x="66" y="110"/>
                            <a:pt x="70" y="114"/>
                          </a:cubicBezTo>
                          <a:cubicBezTo>
                            <a:pt x="73" y="117"/>
                            <a:pt x="76" y="120"/>
                            <a:pt x="78" y="123"/>
                          </a:cubicBezTo>
                          <a:cubicBezTo>
                            <a:pt x="80" y="120"/>
                            <a:pt x="80" y="120"/>
                            <a:pt x="80" y="120"/>
                          </a:cubicBezTo>
                          <a:cubicBezTo>
                            <a:pt x="86" y="124"/>
                            <a:pt x="86" y="124"/>
                            <a:pt x="86" y="124"/>
                          </a:cubicBezTo>
                          <a:cubicBezTo>
                            <a:pt x="87" y="120"/>
                            <a:pt x="87" y="120"/>
                            <a:pt x="87" y="120"/>
                          </a:cubicBezTo>
                          <a:cubicBezTo>
                            <a:pt x="90" y="123"/>
                            <a:pt x="90" y="123"/>
                            <a:pt x="90" y="123"/>
                          </a:cubicBezTo>
                          <a:cubicBezTo>
                            <a:pt x="93" y="121"/>
                            <a:pt x="93" y="121"/>
                            <a:pt x="93" y="121"/>
                          </a:cubicBezTo>
                          <a:cubicBezTo>
                            <a:pt x="93" y="112"/>
                            <a:pt x="93" y="104"/>
                            <a:pt x="94" y="95"/>
                          </a:cubicBezTo>
                          <a:cubicBezTo>
                            <a:pt x="93" y="93"/>
                            <a:pt x="91" y="91"/>
                            <a:pt x="89" y="90"/>
                          </a:cubicBez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67" name="Freeform 122">
                      <a:extLst>
                        <a:ext uri="{FF2B5EF4-FFF2-40B4-BE49-F238E27FC236}">
                          <a16:creationId xmlns:a16="http://schemas.microsoft.com/office/drawing/2014/main" id="{A8A1ACBC-429D-5DA0-9F14-02F0737D37F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40550" y="4313238"/>
                      <a:ext cx="49212" cy="22225"/>
                    </a:xfrm>
                    <a:custGeom>
                      <a:avLst/>
                      <a:gdLst>
                        <a:gd name="T0" fmla="*/ 18 w 18"/>
                        <a:gd name="T1" fmla="*/ 4 h 8"/>
                        <a:gd name="T2" fmla="*/ 9 w 18"/>
                        <a:gd name="T3" fmla="*/ 0 h 8"/>
                        <a:gd name="T4" fmla="*/ 9 w 18"/>
                        <a:gd name="T5" fmla="*/ 5 h 8"/>
                        <a:gd name="T6" fmla="*/ 6 w 18"/>
                        <a:gd name="T7" fmla="*/ 4 h 8"/>
                        <a:gd name="T8" fmla="*/ 2 w 18"/>
                        <a:gd name="T9" fmla="*/ 4 h 8"/>
                        <a:gd name="T10" fmla="*/ 0 w 18"/>
                        <a:gd name="T11" fmla="*/ 8 h 8"/>
                        <a:gd name="T12" fmla="*/ 17 w 18"/>
                        <a:gd name="T13" fmla="*/ 6 h 8"/>
                        <a:gd name="T14" fmla="*/ 18 w 18"/>
                        <a:gd name="T15" fmla="*/ 4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8" h="8">
                          <a:moveTo>
                            <a:pt x="18" y="4"/>
                          </a:moveTo>
                          <a:cubicBezTo>
                            <a:pt x="15" y="3"/>
                            <a:pt x="12" y="1"/>
                            <a:pt x="9" y="0"/>
                          </a:cubicBezTo>
                          <a:cubicBezTo>
                            <a:pt x="9" y="5"/>
                            <a:pt x="9" y="5"/>
                            <a:pt x="9" y="5"/>
                          </a:cubicBezTo>
                          <a:cubicBezTo>
                            <a:pt x="8" y="4"/>
                            <a:pt x="7" y="4"/>
                            <a:pt x="6" y="4"/>
                          </a:cubicBezTo>
                          <a:cubicBezTo>
                            <a:pt x="2" y="4"/>
                            <a:pt x="2" y="4"/>
                            <a:pt x="2" y="4"/>
                          </a:cubicBezTo>
                          <a:cubicBezTo>
                            <a:pt x="0" y="8"/>
                            <a:pt x="0" y="8"/>
                            <a:pt x="0" y="8"/>
                          </a:cubicBezTo>
                          <a:cubicBezTo>
                            <a:pt x="6" y="7"/>
                            <a:pt x="11" y="6"/>
                            <a:pt x="17" y="6"/>
                          </a:cubicBezTo>
                          <a:lnTo>
                            <a:pt x="18" y="4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68" name="Freeform 123">
                      <a:extLst>
                        <a:ext uri="{FF2B5EF4-FFF2-40B4-BE49-F238E27FC236}">
                          <a16:creationId xmlns:a16="http://schemas.microsoft.com/office/drawing/2014/main" id="{0462CF19-7684-8530-09B0-E6EF1B63829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664325" y="4251325"/>
                      <a:ext cx="209550" cy="76200"/>
                    </a:xfrm>
                    <a:custGeom>
                      <a:avLst/>
                      <a:gdLst>
                        <a:gd name="T0" fmla="*/ 72 w 78"/>
                        <a:gd name="T1" fmla="*/ 19 h 28"/>
                        <a:gd name="T2" fmla="*/ 70 w 78"/>
                        <a:gd name="T3" fmla="*/ 17 h 28"/>
                        <a:gd name="T4" fmla="*/ 60 w 78"/>
                        <a:gd name="T5" fmla="*/ 18 h 28"/>
                        <a:gd name="T6" fmla="*/ 60 w 78"/>
                        <a:gd name="T7" fmla="*/ 11 h 28"/>
                        <a:gd name="T8" fmla="*/ 48 w 78"/>
                        <a:gd name="T9" fmla="*/ 10 h 28"/>
                        <a:gd name="T10" fmla="*/ 48 w 78"/>
                        <a:gd name="T11" fmla="*/ 7 h 28"/>
                        <a:gd name="T12" fmla="*/ 43 w 78"/>
                        <a:gd name="T13" fmla="*/ 6 h 28"/>
                        <a:gd name="T14" fmla="*/ 39 w 78"/>
                        <a:gd name="T15" fmla="*/ 11 h 28"/>
                        <a:gd name="T16" fmla="*/ 24 w 78"/>
                        <a:gd name="T17" fmla="*/ 8 h 28"/>
                        <a:gd name="T18" fmla="*/ 22 w 78"/>
                        <a:gd name="T19" fmla="*/ 3 h 28"/>
                        <a:gd name="T20" fmla="*/ 19 w 78"/>
                        <a:gd name="T21" fmla="*/ 4 h 28"/>
                        <a:gd name="T22" fmla="*/ 16 w 78"/>
                        <a:gd name="T23" fmla="*/ 2 h 28"/>
                        <a:gd name="T24" fmla="*/ 9 w 78"/>
                        <a:gd name="T25" fmla="*/ 0 h 28"/>
                        <a:gd name="T26" fmla="*/ 6 w 78"/>
                        <a:gd name="T27" fmla="*/ 1 h 28"/>
                        <a:gd name="T28" fmla="*/ 0 w 78"/>
                        <a:gd name="T29" fmla="*/ 11 h 28"/>
                        <a:gd name="T30" fmla="*/ 13 w 78"/>
                        <a:gd name="T31" fmla="*/ 12 h 28"/>
                        <a:gd name="T32" fmla="*/ 13 w 78"/>
                        <a:gd name="T33" fmla="*/ 16 h 28"/>
                        <a:gd name="T34" fmla="*/ 21 w 78"/>
                        <a:gd name="T35" fmla="*/ 20 h 28"/>
                        <a:gd name="T36" fmla="*/ 34 w 78"/>
                        <a:gd name="T37" fmla="*/ 20 h 28"/>
                        <a:gd name="T38" fmla="*/ 44 w 78"/>
                        <a:gd name="T39" fmla="*/ 23 h 28"/>
                        <a:gd name="T40" fmla="*/ 60 w 78"/>
                        <a:gd name="T41" fmla="*/ 26 h 28"/>
                        <a:gd name="T42" fmla="*/ 70 w 78"/>
                        <a:gd name="T43" fmla="*/ 26 h 28"/>
                        <a:gd name="T44" fmla="*/ 77 w 78"/>
                        <a:gd name="T45" fmla="*/ 28 h 28"/>
                        <a:gd name="T46" fmla="*/ 78 w 78"/>
                        <a:gd name="T47" fmla="*/ 26 h 28"/>
                        <a:gd name="T48" fmla="*/ 76 w 78"/>
                        <a:gd name="T49" fmla="*/ 24 h 28"/>
                        <a:gd name="T50" fmla="*/ 78 w 78"/>
                        <a:gd name="T51" fmla="*/ 19 h 28"/>
                        <a:gd name="T52" fmla="*/ 72 w 78"/>
                        <a:gd name="T53" fmla="*/ 19 h 2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</a:cxnLst>
                      <a:rect l="0" t="0" r="r" b="b"/>
                      <a:pathLst>
                        <a:path w="78" h="28">
                          <a:moveTo>
                            <a:pt x="72" y="19"/>
                          </a:moveTo>
                          <a:cubicBezTo>
                            <a:pt x="70" y="17"/>
                            <a:pt x="70" y="17"/>
                            <a:pt x="70" y="17"/>
                          </a:cubicBezTo>
                          <a:cubicBezTo>
                            <a:pt x="60" y="18"/>
                            <a:pt x="60" y="18"/>
                            <a:pt x="60" y="18"/>
                          </a:cubicBezTo>
                          <a:cubicBezTo>
                            <a:pt x="60" y="11"/>
                            <a:pt x="60" y="11"/>
                            <a:pt x="60" y="11"/>
                          </a:cubicBezTo>
                          <a:cubicBezTo>
                            <a:pt x="48" y="10"/>
                            <a:pt x="48" y="10"/>
                            <a:pt x="48" y="10"/>
                          </a:cubicBezTo>
                          <a:cubicBezTo>
                            <a:pt x="48" y="7"/>
                            <a:pt x="48" y="7"/>
                            <a:pt x="48" y="7"/>
                          </a:cubicBezTo>
                          <a:cubicBezTo>
                            <a:pt x="43" y="6"/>
                            <a:pt x="43" y="6"/>
                            <a:pt x="43" y="6"/>
                          </a:cubicBezTo>
                          <a:cubicBezTo>
                            <a:pt x="39" y="11"/>
                            <a:pt x="39" y="11"/>
                            <a:pt x="39" y="11"/>
                          </a:cubicBezTo>
                          <a:cubicBezTo>
                            <a:pt x="24" y="8"/>
                            <a:pt x="24" y="8"/>
                            <a:pt x="24" y="8"/>
                          </a:cubicBezTo>
                          <a:cubicBezTo>
                            <a:pt x="22" y="3"/>
                            <a:pt x="22" y="3"/>
                            <a:pt x="22" y="3"/>
                          </a:cubicBezTo>
                          <a:cubicBezTo>
                            <a:pt x="19" y="4"/>
                            <a:pt x="19" y="4"/>
                            <a:pt x="19" y="4"/>
                          </a:cubicBezTo>
                          <a:cubicBezTo>
                            <a:pt x="16" y="2"/>
                            <a:pt x="16" y="2"/>
                            <a:pt x="16" y="2"/>
                          </a:cubicBezTo>
                          <a:cubicBezTo>
                            <a:pt x="9" y="0"/>
                            <a:pt x="9" y="0"/>
                            <a:pt x="9" y="0"/>
                          </a:cubicBezTo>
                          <a:cubicBezTo>
                            <a:pt x="6" y="1"/>
                            <a:pt x="6" y="1"/>
                            <a:pt x="6" y="1"/>
                          </a:cubicBezTo>
                          <a:cubicBezTo>
                            <a:pt x="7" y="4"/>
                            <a:pt x="4" y="7"/>
                            <a:pt x="0" y="11"/>
                          </a:cubicBezTo>
                          <a:cubicBezTo>
                            <a:pt x="13" y="12"/>
                            <a:pt x="13" y="12"/>
                            <a:pt x="13" y="12"/>
                          </a:cubicBezTo>
                          <a:cubicBezTo>
                            <a:pt x="13" y="16"/>
                            <a:pt x="13" y="16"/>
                            <a:pt x="13" y="16"/>
                          </a:cubicBezTo>
                          <a:cubicBezTo>
                            <a:pt x="21" y="20"/>
                            <a:pt x="21" y="20"/>
                            <a:pt x="21" y="20"/>
                          </a:cubicBezTo>
                          <a:cubicBezTo>
                            <a:pt x="34" y="20"/>
                            <a:pt x="34" y="20"/>
                            <a:pt x="34" y="20"/>
                          </a:cubicBezTo>
                          <a:cubicBezTo>
                            <a:pt x="44" y="23"/>
                            <a:pt x="44" y="23"/>
                            <a:pt x="44" y="23"/>
                          </a:cubicBezTo>
                          <a:cubicBezTo>
                            <a:pt x="60" y="26"/>
                            <a:pt x="60" y="26"/>
                            <a:pt x="60" y="26"/>
                          </a:cubicBezTo>
                          <a:cubicBezTo>
                            <a:pt x="70" y="26"/>
                            <a:pt x="70" y="26"/>
                            <a:pt x="70" y="26"/>
                          </a:cubicBezTo>
                          <a:cubicBezTo>
                            <a:pt x="77" y="28"/>
                            <a:pt x="77" y="28"/>
                            <a:pt x="77" y="28"/>
                          </a:cubicBezTo>
                          <a:cubicBezTo>
                            <a:pt x="78" y="26"/>
                            <a:pt x="78" y="26"/>
                            <a:pt x="78" y="26"/>
                          </a:cubicBezTo>
                          <a:cubicBezTo>
                            <a:pt x="76" y="24"/>
                            <a:pt x="76" y="24"/>
                            <a:pt x="76" y="24"/>
                          </a:cubicBezTo>
                          <a:cubicBezTo>
                            <a:pt x="78" y="19"/>
                            <a:pt x="78" y="19"/>
                            <a:pt x="78" y="19"/>
                          </a:cubicBezTo>
                          <a:lnTo>
                            <a:pt x="72" y="19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69" name="Freeform 124">
                      <a:extLst>
                        <a:ext uri="{FF2B5EF4-FFF2-40B4-BE49-F238E27FC236}">
                          <a16:creationId xmlns:a16="http://schemas.microsoft.com/office/drawing/2014/main" id="{D037C834-DF4C-8AF4-6A69-0E42105494D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878637" y="4313238"/>
                      <a:ext cx="23812" cy="14288"/>
                    </a:xfrm>
                    <a:custGeom>
                      <a:avLst/>
                      <a:gdLst>
                        <a:gd name="T0" fmla="*/ 10 w 15"/>
                        <a:gd name="T1" fmla="*/ 0 h 9"/>
                        <a:gd name="T2" fmla="*/ 0 w 15"/>
                        <a:gd name="T3" fmla="*/ 0 h 9"/>
                        <a:gd name="T4" fmla="*/ 4 w 15"/>
                        <a:gd name="T5" fmla="*/ 5 h 9"/>
                        <a:gd name="T6" fmla="*/ 10 w 15"/>
                        <a:gd name="T7" fmla="*/ 9 h 9"/>
                        <a:gd name="T8" fmla="*/ 15 w 15"/>
                        <a:gd name="T9" fmla="*/ 4 h 9"/>
                        <a:gd name="T10" fmla="*/ 10 w 15"/>
                        <a:gd name="T11" fmla="*/ 0 h 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5" h="9">
                          <a:moveTo>
                            <a:pt x="10" y="0"/>
                          </a:moveTo>
                          <a:lnTo>
                            <a:pt x="0" y="0"/>
                          </a:lnTo>
                          <a:lnTo>
                            <a:pt x="4" y="5"/>
                          </a:lnTo>
                          <a:lnTo>
                            <a:pt x="10" y="9"/>
                          </a:lnTo>
                          <a:lnTo>
                            <a:pt x="15" y="4"/>
                          </a:lnTo>
                          <a:lnTo>
                            <a:pt x="10" y="0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70" name="Freeform 125">
                      <a:extLst>
                        <a:ext uri="{FF2B5EF4-FFF2-40B4-BE49-F238E27FC236}">
                          <a16:creationId xmlns:a16="http://schemas.microsoft.com/office/drawing/2014/main" id="{515A33FC-3AC8-7AE3-899F-B31A736E1E3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16737" y="4316413"/>
                      <a:ext cx="20637" cy="19050"/>
                    </a:xfrm>
                    <a:custGeom>
                      <a:avLst/>
                      <a:gdLst>
                        <a:gd name="T0" fmla="*/ 3 w 13"/>
                        <a:gd name="T1" fmla="*/ 2 h 12"/>
                        <a:gd name="T2" fmla="*/ 0 w 13"/>
                        <a:gd name="T3" fmla="*/ 8 h 12"/>
                        <a:gd name="T4" fmla="*/ 3 w 13"/>
                        <a:gd name="T5" fmla="*/ 12 h 12"/>
                        <a:gd name="T6" fmla="*/ 12 w 13"/>
                        <a:gd name="T7" fmla="*/ 7 h 12"/>
                        <a:gd name="T8" fmla="*/ 13 w 13"/>
                        <a:gd name="T9" fmla="*/ 3 h 12"/>
                        <a:gd name="T10" fmla="*/ 7 w 13"/>
                        <a:gd name="T11" fmla="*/ 0 h 12"/>
                        <a:gd name="T12" fmla="*/ 3 w 13"/>
                        <a:gd name="T13" fmla="*/ 2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3" y="2"/>
                          </a:moveTo>
                          <a:lnTo>
                            <a:pt x="0" y="8"/>
                          </a:lnTo>
                          <a:lnTo>
                            <a:pt x="3" y="12"/>
                          </a:lnTo>
                          <a:lnTo>
                            <a:pt x="12" y="7"/>
                          </a:lnTo>
                          <a:lnTo>
                            <a:pt x="13" y="3"/>
                          </a:lnTo>
                          <a:lnTo>
                            <a:pt x="7" y="0"/>
                          </a:lnTo>
                          <a:lnTo>
                            <a:pt x="3" y="2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71" name="Freeform 126">
                      <a:extLst>
                        <a:ext uri="{FF2B5EF4-FFF2-40B4-BE49-F238E27FC236}">
                          <a16:creationId xmlns:a16="http://schemas.microsoft.com/office/drawing/2014/main" id="{76A9EFF4-9D33-927F-D453-A61C03920ED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81825" y="4351338"/>
                      <a:ext cx="52387" cy="23813"/>
                    </a:xfrm>
                    <a:custGeom>
                      <a:avLst/>
                      <a:gdLst>
                        <a:gd name="T0" fmla="*/ 8 w 20"/>
                        <a:gd name="T1" fmla="*/ 1 h 9"/>
                        <a:gd name="T2" fmla="*/ 0 w 20"/>
                        <a:gd name="T3" fmla="*/ 1 h 9"/>
                        <a:gd name="T4" fmla="*/ 0 w 20"/>
                        <a:gd name="T5" fmla="*/ 4 h 9"/>
                        <a:gd name="T6" fmla="*/ 12 w 20"/>
                        <a:gd name="T7" fmla="*/ 8 h 9"/>
                        <a:gd name="T8" fmla="*/ 17 w 20"/>
                        <a:gd name="T9" fmla="*/ 9 h 9"/>
                        <a:gd name="T10" fmla="*/ 20 w 20"/>
                        <a:gd name="T11" fmla="*/ 9 h 9"/>
                        <a:gd name="T12" fmla="*/ 20 w 20"/>
                        <a:gd name="T13" fmla="*/ 6 h 9"/>
                        <a:gd name="T14" fmla="*/ 8 w 20"/>
                        <a:gd name="T15" fmla="*/ 1 h 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0" h="9">
                          <a:moveTo>
                            <a:pt x="8" y="1"/>
                          </a:moveTo>
                          <a:cubicBezTo>
                            <a:pt x="6" y="0"/>
                            <a:pt x="3" y="0"/>
                            <a:pt x="0" y="1"/>
                          </a:cubicBezTo>
                          <a:cubicBezTo>
                            <a:pt x="0" y="4"/>
                            <a:pt x="0" y="4"/>
                            <a:pt x="0" y="4"/>
                          </a:cubicBezTo>
                          <a:cubicBezTo>
                            <a:pt x="4" y="6"/>
                            <a:pt x="8" y="7"/>
                            <a:pt x="12" y="8"/>
                          </a:cubicBezTo>
                          <a:cubicBezTo>
                            <a:pt x="14" y="9"/>
                            <a:pt x="15" y="9"/>
                            <a:pt x="17" y="9"/>
                          </a:cubicBezTo>
                          <a:cubicBezTo>
                            <a:pt x="20" y="9"/>
                            <a:pt x="20" y="9"/>
                            <a:pt x="20" y="9"/>
                          </a:cubicBezTo>
                          <a:cubicBezTo>
                            <a:pt x="20" y="6"/>
                            <a:pt x="20" y="6"/>
                            <a:pt x="20" y="6"/>
                          </a:cubicBezTo>
                          <a:cubicBezTo>
                            <a:pt x="17" y="3"/>
                            <a:pt x="13" y="2"/>
                            <a:pt x="8" y="1"/>
                          </a:cubicBez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72" name="Freeform 127">
                      <a:extLst>
                        <a:ext uri="{FF2B5EF4-FFF2-40B4-BE49-F238E27FC236}">
                          <a16:creationId xmlns:a16="http://schemas.microsoft.com/office/drawing/2014/main" id="{C353849F-74A6-E569-B8A7-F335D555660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02462" y="4319588"/>
                      <a:ext cx="66675" cy="17463"/>
                    </a:xfrm>
                    <a:custGeom>
                      <a:avLst/>
                      <a:gdLst>
                        <a:gd name="T0" fmla="*/ 18 w 25"/>
                        <a:gd name="T1" fmla="*/ 3 h 7"/>
                        <a:gd name="T2" fmla="*/ 10 w 25"/>
                        <a:gd name="T3" fmla="*/ 3 h 7"/>
                        <a:gd name="T4" fmla="*/ 5 w 25"/>
                        <a:gd name="T5" fmla="*/ 1 h 7"/>
                        <a:gd name="T6" fmla="*/ 0 w 25"/>
                        <a:gd name="T7" fmla="*/ 3 h 7"/>
                        <a:gd name="T8" fmla="*/ 0 w 25"/>
                        <a:gd name="T9" fmla="*/ 5 h 7"/>
                        <a:gd name="T10" fmla="*/ 4 w 25"/>
                        <a:gd name="T11" fmla="*/ 7 h 7"/>
                        <a:gd name="T12" fmla="*/ 13 w 25"/>
                        <a:gd name="T13" fmla="*/ 7 h 7"/>
                        <a:gd name="T14" fmla="*/ 25 w 25"/>
                        <a:gd name="T15" fmla="*/ 2 h 7"/>
                        <a:gd name="T16" fmla="*/ 24 w 25"/>
                        <a:gd name="T17" fmla="*/ 0 h 7"/>
                        <a:gd name="T18" fmla="*/ 18 w 25"/>
                        <a:gd name="T19" fmla="*/ 3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25" h="7">
                          <a:moveTo>
                            <a:pt x="18" y="3"/>
                          </a:moveTo>
                          <a:cubicBezTo>
                            <a:pt x="10" y="3"/>
                            <a:pt x="10" y="3"/>
                            <a:pt x="10" y="3"/>
                          </a:cubicBezTo>
                          <a:cubicBezTo>
                            <a:pt x="5" y="1"/>
                            <a:pt x="5" y="1"/>
                            <a:pt x="5" y="1"/>
                          </a:cubicBezTo>
                          <a:cubicBezTo>
                            <a:pt x="0" y="3"/>
                            <a:pt x="0" y="3"/>
                            <a:pt x="0" y="3"/>
                          </a:cubicBezTo>
                          <a:cubicBezTo>
                            <a:pt x="0" y="5"/>
                            <a:pt x="0" y="5"/>
                            <a:pt x="0" y="5"/>
                          </a:cubicBezTo>
                          <a:cubicBezTo>
                            <a:pt x="4" y="7"/>
                            <a:pt x="4" y="7"/>
                            <a:pt x="4" y="7"/>
                          </a:cubicBezTo>
                          <a:cubicBezTo>
                            <a:pt x="13" y="7"/>
                            <a:pt x="13" y="7"/>
                            <a:pt x="13" y="7"/>
                          </a:cubicBezTo>
                          <a:cubicBezTo>
                            <a:pt x="25" y="2"/>
                            <a:pt x="25" y="2"/>
                            <a:pt x="25" y="2"/>
                          </a:cubicBezTo>
                          <a:cubicBezTo>
                            <a:pt x="25" y="1"/>
                            <a:pt x="25" y="0"/>
                            <a:pt x="24" y="0"/>
                          </a:cubicBezTo>
                          <a:lnTo>
                            <a:pt x="18" y="3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73" name="Freeform 128">
                      <a:extLst>
                        <a:ext uri="{FF2B5EF4-FFF2-40B4-BE49-F238E27FC236}">
                          <a16:creationId xmlns:a16="http://schemas.microsoft.com/office/drawing/2014/main" id="{BED7F808-7846-FDCB-7281-21076F02FD4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26325" y="4289425"/>
                      <a:ext cx="42862" cy="38100"/>
                    </a:xfrm>
                    <a:custGeom>
                      <a:avLst/>
                      <a:gdLst>
                        <a:gd name="T0" fmla="*/ 14 w 16"/>
                        <a:gd name="T1" fmla="*/ 3 h 14"/>
                        <a:gd name="T2" fmla="*/ 13 w 16"/>
                        <a:gd name="T3" fmla="*/ 0 h 14"/>
                        <a:gd name="T4" fmla="*/ 10 w 16"/>
                        <a:gd name="T5" fmla="*/ 1 h 14"/>
                        <a:gd name="T6" fmla="*/ 0 w 16"/>
                        <a:gd name="T7" fmla="*/ 12 h 14"/>
                        <a:gd name="T8" fmla="*/ 3 w 16"/>
                        <a:gd name="T9" fmla="*/ 14 h 14"/>
                        <a:gd name="T10" fmla="*/ 16 w 16"/>
                        <a:gd name="T11" fmla="*/ 12 h 14"/>
                        <a:gd name="T12" fmla="*/ 14 w 16"/>
                        <a:gd name="T13" fmla="*/ 3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6" h="14">
                          <a:moveTo>
                            <a:pt x="14" y="3"/>
                          </a:moveTo>
                          <a:cubicBezTo>
                            <a:pt x="14" y="2"/>
                            <a:pt x="14" y="1"/>
                            <a:pt x="13" y="0"/>
                          </a:cubicBezTo>
                          <a:cubicBezTo>
                            <a:pt x="10" y="1"/>
                            <a:pt x="10" y="1"/>
                            <a:pt x="10" y="1"/>
                          </a:cubicBezTo>
                          <a:cubicBezTo>
                            <a:pt x="7" y="5"/>
                            <a:pt x="4" y="9"/>
                            <a:pt x="0" y="12"/>
                          </a:cubicBezTo>
                          <a:cubicBezTo>
                            <a:pt x="3" y="14"/>
                            <a:pt x="3" y="14"/>
                            <a:pt x="3" y="14"/>
                          </a:cubicBezTo>
                          <a:cubicBezTo>
                            <a:pt x="7" y="13"/>
                            <a:pt x="11" y="13"/>
                            <a:pt x="16" y="12"/>
                          </a:cubicBezTo>
                          <a:cubicBezTo>
                            <a:pt x="15" y="9"/>
                            <a:pt x="15" y="6"/>
                            <a:pt x="14" y="3"/>
                          </a:cubicBez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74" name="Freeform 129">
                      <a:extLst>
                        <a:ext uri="{FF2B5EF4-FFF2-40B4-BE49-F238E27FC236}">
                          <a16:creationId xmlns:a16="http://schemas.microsoft.com/office/drawing/2014/main" id="{A7A6FA8E-FE64-85FB-AEC6-F79666E0C33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86587" y="4040188"/>
                      <a:ext cx="155575" cy="203200"/>
                    </a:xfrm>
                    <a:custGeom>
                      <a:avLst/>
                      <a:gdLst>
                        <a:gd name="T0" fmla="*/ 36 w 58"/>
                        <a:gd name="T1" fmla="*/ 61 h 76"/>
                        <a:gd name="T2" fmla="*/ 38 w 58"/>
                        <a:gd name="T3" fmla="*/ 59 h 76"/>
                        <a:gd name="T4" fmla="*/ 32 w 58"/>
                        <a:gd name="T5" fmla="*/ 54 h 76"/>
                        <a:gd name="T6" fmla="*/ 34 w 58"/>
                        <a:gd name="T7" fmla="*/ 49 h 76"/>
                        <a:gd name="T8" fmla="*/ 26 w 58"/>
                        <a:gd name="T9" fmla="*/ 38 h 76"/>
                        <a:gd name="T10" fmla="*/ 29 w 58"/>
                        <a:gd name="T11" fmla="*/ 35 h 76"/>
                        <a:gd name="T12" fmla="*/ 35 w 58"/>
                        <a:gd name="T13" fmla="*/ 35 h 76"/>
                        <a:gd name="T14" fmla="*/ 40 w 58"/>
                        <a:gd name="T15" fmla="*/ 29 h 76"/>
                        <a:gd name="T16" fmla="*/ 45 w 58"/>
                        <a:gd name="T17" fmla="*/ 31 h 76"/>
                        <a:gd name="T18" fmla="*/ 47 w 58"/>
                        <a:gd name="T19" fmla="*/ 27 h 76"/>
                        <a:gd name="T20" fmla="*/ 45 w 58"/>
                        <a:gd name="T21" fmla="*/ 24 h 76"/>
                        <a:gd name="T22" fmla="*/ 42 w 58"/>
                        <a:gd name="T23" fmla="*/ 24 h 76"/>
                        <a:gd name="T24" fmla="*/ 34 w 58"/>
                        <a:gd name="T25" fmla="*/ 28 h 76"/>
                        <a:gd name="T26" fmla="*/ 30 w 58"/>
                        <a:gd name="T27" fmla="*/ 25 h 76"/>
                        <a:gd name="T28" fmla="*/ 28 w 58"/>
                        <a:gd name="T29" fmla="*/ 26 h 76"/>
                        <a:gd name="T30" fmla="*/ 24 w 58"/>
                        <a:gd name="T31" fmla="*/ 32 h 76"/>
                        <a:gd name="T32" fmla="*/ 22 w 58"/>
                        <a:gd name="T33" fmla="*/ 32 h 76"/>
                        <a:gd name="T34" fmla="*/ 19 w 58"/>
                        <a:gd name="T35" fmla="*/ 28 h 76"/>
                        <a:gd name="T36" fmla="*/ 15 w 58"/>
                        <a:gd name="T37" fmla="*/ 26 h 76"/>
                        <a:gd name="T38" fmla="*/ 19 w 58"/>
                        <a:gd name="T39" fmla="*/ 12 h 76"/>
                        <a:gd name="T40" fmla="*/ 25 w 58"/>
                        <a:gd name="T41" fmla="*/ 11 h 76"/>
                        <a:gd name="T42" fmla="*/ 35 w 58"/>
                        <a:gd name="T43" fmla="*/ 13 h 76"/>
                        <a:gd name="T44" fmla="*/ 41 w 58"/>
                        <a:gd name="T45" fmla="*/ 11 h 76"/>
                        <a:gd name="T46" fmla="*/ 47 w 58"/>
                        <a:gd name="T47" fmla="*/ 13 h 76"/>
                        <a:gd name="T48" fmla="*/ 57 w 58"/>
                        <a:gd name="T49" fmla="*/ 5 h 76"/>
                        <a:gd name="T50" fmla="*/ 58 w 58"/>
                        <a:gd name="T51" fmla="*/ 1 h 76"/>
                        <a:gd name="T52" fmla="*/ 55 w 58"/>
                        <a:gd name="T53" fmla="*/ 0 h 76"/>
                        <a:gd name="T54" fmla="*/ 47 w 58"/>
                        <a:gd name="T55" fmla="*/ 6 h 76"/>
                        <a:gd name="T56" fmla="*/ 36 w 58"/>
                        <a:gd name="T57" fmla="*/ 7 h 76"/>
                        <a:gd name="T58" fmla="*/ 27 w 58"/>
                        <a:gd name="T59" fmla="*/ 6 h 76"/>
                        <a:gd name="T60" fmla="*/ 24 w 58"/>
                        <a:gd name="T61" fmla="*/ 3 h 76"/>
                        <a:gd name="T62" fmla="*/ 17 w 58"/>
                        <a:gd name="T63" fmla="*/ 5 h 76"/>
                        <a:gd name="T64" fmla="*/ 17 w 58"/>
                        <a:gd name="T65" fmla="*/ 8 h 76"/>
                        <a:gd name="T66" fmla="*/ 11 w 58"/>
                        <a:gd name="T67" fmla="*/ 10 h 76"/>
                        <a:gd name="T68" fmla="*/ 12 w 58"/>
                        <a:gd name="T69" fmla="*/ 13 h 76"/>
                        <a:gd name="T70" fmla="*/ 8 w 58"/>
                        <a:gd name="T71" fmla="*/ 21 h 76"/>
                        <a:gd name="T72" fmla="*/ 9 w 58"/>
                        <a:gd name="T73" fmla="*/ 24 h 76"/>
                        <a:gd name="T74" fmla="*/ 9 w 58"/>
                        <a:gd name="T75" fmla="*/ 26 h 76"/>
                        <a:gd name="T76" fmla="*/ 3 w 58"/>
                        <a:gd name="T77" fmla="*/ 36 h 76"/>
                        <a:gd name="T78" fmla="*/ 5 w 58"/>
                        <a:gd name="T79" fmla="*/ 46 h 76"/>
                        <a:gd name="T80" fmla="*/ 0 w 58"/>
                        <a:gd name="T81" fmla="*/ 50 h 76"/>
                        <a:gd name="T82" fmla="*/ 0 w 58"/>
                        <a:gd name="T83" fmla="*/ 56 h 76"/>
                        <a:gd name="T84" fmla="*/ 5 w 58"/>
                        <a:gd name="T85" fmla="*/ 56 h 76"/>
                        <a:gd name="T86" fmla="*/ 6 w 58"/>
                        <a:gd name="T87" fmla="*/ 61 h 76"/>
                        <a:gd name="T88" fmla="*/ 3 w 58"/>
                        <a:gd name="T89" fmla="*/ 72 h 76"/>
                        <a:gd name="T90" fmla="*/ 4 w 58"/>
                        <a:gd name="T91" fmla="*/ 75 h 76"/>
                        <a:gd name="T92" fmla="*/ 10 w 58"/>
                        <a:gd name="T93" fmla="*/ 76 h 76"/>
                        <a:gd name="T94" fmla="*/ 13 w 58"/>
                        <a:gd name="T95" fmla="*/ 72 h 76"/>
                        <a:gd name="T96" fmla="*/ 12 w 58"/>
                        <a:gd name="T97" fmla="*/ 67 h 76"/>
                        <a:gd name="T98" fmla="*/ 15 w 58"/>
                        <a:gd name="T99" fmla="*/ 62 h 76"/>
                        <a:gd name="T100" fmla="*/ 15 w 58"/>
                        <a:gd name="T101" fmla="*/ 58 h 76"/>
                        <a:gd name="T102" fmla="*/ 13 w 58"/>
                        <a:gd name="T103" fmla="*/ 50 h 76"/>
                        <a:gd name="T104" fmla="*/ 19 w 58"/>
                        <a:gd name="T105" fmla="*/ 46 h 76"/>
                        <a:gd name="T106" fmla="*/ 22 w 58"/>
                        <a:gd name="T107" fmla="*/ 50 h 76"/>
                        <a:gd name="T108" fmla="*/ 21 w 58"/>
                        <a:gd name="T109" fmla="*/ 52 h 76"/>
                        <a:gd name="T110" fmla="*/ 19 w 58"/>
                        <a:gd name="T111" fmla="*/ 57 h 76"/>
                        <a:gd name="T112" fmla="*/ 25 w 58"/>
                        <a:gd name="T113" fmla="*/ 61 h 76"/>
                        <a:gd name="T114" fmla="*/ 24 w 58"/>
                        <a:gd name="T115" fmla="*/ 64 h 76"/>
                        <a:gd name="T116" fmla="*/ 24 w 58"/>
                        <a:gd name="T117" fmla="*/ 66 h 76"/>
                        <a:gd name="T118" fmla="*/ 29 w 58"/>
                        <a:gd name="T119" fmla="*/ 66 h 76"/>
                        <a:gd name="T120" fmla="*/ 31 w 58"/>
                        <a:gd name="T121" fmla="*/ 62 h 76"/>
                        <a:gd name="T122" fmla="*/ 36 w 58"/>
                        <a:gd name="T123" fmla="*/ 61 h 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58" h="76">
                          <a:moveTo>
                            <a:pt x="36" y="61"/>
                          </a:moveTo>
                          <a:cubicBezTo>
                            <a:pt x="38" y="59"/>
                            <a:pt x="38" y="59"/>
                            <a:pt x="38" y="59"/>
                          </a:cubicBezTo>
                          <a:cubicBezTo>
                            <a:pt x="32" y="54"/>
                            <a:pt x="32" y="54"/>
                            <a:pt x="32" y="54"/>
                          </a:cubicBezTo>
                          <a:cubicBezTo>
                            <a:pt x="34" y="49"/>
                            <a:pt x="34" y="49"/>
                            <a:pt x="34" y="49"/>
                          </a:cubicBezTo>
                          <a:cubicBezTo>
                            <a:pt x="26" y="38"/>
                            <a:pt x="26" y="38"/>
                            <a:pt x="26" y="38"/>
                          </a:cubicBezTo>
                          <a:cubicBezTo>
                            <a:pt x="29" y="35"/>
                            <a:pt x="29" y="35"/>
                            <a:pt x="29" y="35"/>
                          </a:cubicBezTo>
                          <a:cubicBezTo>
                            <a:pt x="35" y="35"/>
                            <a:pt x="35" y="35"/>
                            <a:pt x="35" y="35"/>
                          </a:cubicBezTo>
                          <a:cubicBezTo>
                            <a:pt x="40" y="29"/>
                            <a:pt x="40" y="29"/>
                            <a:pt x="40" y="29"/>
                          </a:cubicBezTo>
                          <a:cubicBezTo>
                            <a:pt x="45" y="31"/>
                            <a:pt x="45" y="31"/>
                            <a:pt x="45" y="31"/>
                          </a:cubicBezTo>
                          <a:cubicBezTo>
                            <a:pt x="47" y="27"/>
                            <a:pt x="47" y="27"/>
                            <a:pt x="47" y="27"/>
                          </a:cubicBezTo>
                          <a:cubicBezTo>
                            <a:pt x="45" y="24"/>
                            <a:pt x="45" y="24"/>
                            <a:pt x="45" y="24"/>
                          </a:cubicBezTo>
                          <a:cubicBezTo>
                            <a:pt x="42" y="24"/>
                            <a:pt x="42" y="24"/>
                            <a:pt x="42" y="24"/>
                          </a:cubicBezTo>
                          <a:cubicBezTo>
                            <a:pt x="34" y="28"/>
                            <a:pt x="34" y="28"/>
                            <a:pt x="34" y="28"/>
                          </a:cubicBezTo>
                          <a:cubicBezTo>
                            <a:pt x="30" y="25"/>
                            <a:pt x="30" y="25"/>
                            <a:pt x="30" y="25"/>
                          </a:cubicBezTo>
                          <a:cubicBezTo>
                            <a:pt x="28" y="26"/>
                            <a:pt x="28" y="26"/>
                            <a:pt x="28" y="26"/>
                          </a:cubicBezTo>
                          <a:cubicBezTo>
                            <a:pt x="24" y="32"/>
                            <a:pt x="24" y="32"/>
                            <a:pt x="24" y="32"/>
                          </a:cubicBezTo>
                          <a:cubicBezTo>
                            <a:pt x="22" y="32"/>
                            <a:pt x="22" y="32"/>
                            <a:pt x="22" y="32"/>
                          </a:cubicBezTo>
                          <a:cubicBezTo>
                            <a:pt x="19" y="28"/>
                            <a:pt x="19" y="28"/>
                            <a:pt x="19" y="28"/>
                          </a:cubicBezTo>
                          <a:cubicBezTo>
                            <a:pt x="15" y="26"/>
                            <a:pt x="15" y="26"/>
                            <a:pt x="15" y="26"/>
                          </a:cubicBezTo>
                          <a:cubicBezTo>
                            <a:pt x="12" y="20"/>
                            <a:pt x="14" y="15"/>
                            <a:pt x="19" y="12"/>
                          </a:cubicBezTo>
                          <a:cubicBezTo>
                            <a:pt x="25" y="11"/>
                            <a:pt x="25" y="11"/>
                            <a:pt x="25" y="11"/>
                          </a:cubicBezTo>
                          <a:cubicBezTo>
                            <a:pt x="35" y="13"/>
                            <a:pt x="35" y="13"/>
                            <a:pt x="35" y="13"/>
                          </a:cubicBezTo>
                          <a:cubicBezTo>
                            <a:pt x="41" y="11"/>
                            <a:pt x="41" y="11"/>
                            <a:pt x="41" y="11"/>
                          </a:cubicBezTo>
                          <a:cubicBezTo>
                            <a:pt x="47" y="13"/>
                            <a:pt x="47" y="13"/>
                            <a:pt x="47" y="13"/>
                          </a:cubicBezTo>
                          <a:cubicBezTo>
                            <a:pt x="57" y="5"/>
                            <a:pt x="57" y="5"/>
                            <a:pt x="57" y="5"/>
                          </a:cubicBezTo>
                          <a:cubicBezTo>
                            <a:pt x="58" y="1"/>
                            <a:pt x="58" y="1"/>
                            <a:pt x="58" y="1"/>
                          </a:cubicBezTo>
                          <a:cubicBezTo>
                            <a:pt x="55" y="0"/>
                            <a:pt x="55" y="0"/>
                            <a:pt x="55" y="0"/>
                          </a:cubicBezTo>
                          <a:cubicBezTo>
                            <a:pt x="47" y="6"/>
                            <a:pt x="47" y="6"/>
                            <a:pt x="47" y="6"/>
                          </a:cubicBezTo>
                          <a:cubicBezTo>
                            <a:pt x="36" y="7"/>
                            <a:pt x="36" y="7"/>
                            <a:pt x="36" y="7"/>
                          </a:cubicBezTo>
                          <a:cubicBezTo>
                            <a:pt x="27" y="6"/>
                            <a:pt x="27" y="6"/>
                            <a:pt x="27" y="6"/>
                          </a:cubicBezTo>
                          <a:cubicBezTo>
                            <a:pt x="24" y="3"/>
                            <a:pt x="24" y="3"/>
                            <a:pt x="24" y="3"/>
                          </a:cubicBezTo>
                          <a:cubicBezTo>
                            <a:pt x="17" y="5"/>
                            <a:pt x="17" y="5"/>
                            <a:pt x="17" y="5"/>
                          </a:cubicBezTo>
                          <a:cubicBezTo>
                            <a:pt x="17" y="8"/>
                            <a:pt x="17" y="8"/>
                            <a:pt x="17" y="8"/>
                          </a:cubicBezTo>
                          <a:cubicBezTo>
                            <a:pt x="11" y="10"/>
                            <a:pt x="11" y="10"/>
                            <a:pt x="11" y="10"/>
                          </a:cubicBezTo>
                          <a:cubicBezTo>
                            <a:pt x="12" y="13"/>
                            <a:pt x="12" y="13"/>
                            <a:pt x="12" y="13"/>
                          </a:cubicBezTo>
                          <a:cubicBezTo>
                            <a:pt x="8" y="21"/>
                            <a:pt x="8" y="21"/>
                            <a:pt x="8" y="21"/>
                          </a:cubicBezTo>
                          <a:cubicBezTo>
                            <a:pt x="9" y="24"/>
                            <a:pt x="9" y="24"/>
                            <a:pt x="9" y="24"/>
                          </a:cubicBezTo>
                          <a:cubicBezTo>
                            <a:pt x="9" y="26"/>
                            <a:pt x="9" y="26"/>
                            <a:pt x="9" y="26"/>
                          </a:cubicBezTo>
                          <a:cubicBezTo>
                            <a:pt x="3" y="36"/>
                            <a:pt x="3" y="36"/>
                            <a:pt x="3" y="36"/>
                          </a:cubicBezTo>
                          <a:cubicBezTo>
                            <a:pt x="5" y="46"/>
                            <a:pt x="5" y="46"/>
                            <a:pt x="5" y="46"/>
                          </a:cubicBezTo>
                          <a:cubicBezTo>
                            <a:pt x="0" y="50"/>
                            <a:pt x="0" y="50"/>
                            <a:pt x="0" y="50"/>
                          </a:cubicBezTo>
                          <a:cubicBezTo>
                            <a:pt x="0" y="56"/>
                            <a:pt x="0" y="56"/>
                            <a:pt x="0" y="56"/>
                          </a:cubicBezTo>
                          <a:cubicBezTo>
                            <a:pt x="5" y="56"/>
                            <a:pt x="5" y="56"/>
                            <a:pt x="5" y="56"/>
                          </a:cubicBezTo>
                          <a:cubicBezTo>
                            <a:pt x="6" y="61"/>
                            <a:pt x="6" y="61"/>
                            <a:pt x="6" y="61"/>
                          </a:cubicBezTo>
                          <a:cubicBezTo>
                            <a:pt x="3" y="72"/>
                            <a:pt x="3" y="72"/>
                            <a:pt x="3" y="72"/>
                          </a:cubicBezTo>
                          <a:cubicBezTo>
                            <a:pt x="4" y="75"/>
                            <a:pt x="4" y="75"/>
                            <a:pt x="4" y="75"/>
                          </a:cubicBezTo>
                          <a:cubicBezTo>
                            <a:pt x="10" y="76"/>
                            <a:pt x="10" y="76"/>
                            <a:pt x="10" y="76"/>
                          </a:cubicBezTo>
                          <a:cubicBezTo>
                            <a:pt x="13" y="72"/>
                            <a:pt x="13" y="72"/>
                            <a:pt x="13" y="72"/>
                          </a:cubicBezTo>
                          <a:cubicBezTo>
                            <a:pt x="12" y="67"/>
                            <a:pt x="12" y="67"/>
                            <a:pt x="12" y="67"/>
                          </a:cubicBezTo>
                          <a:cubicBezTo>
                            <a:pt x="15" y="62"/>
                            <a:pt x="15" y="62"/>
                            <a:pt x="15" y="62"/>
                          </a:cubicBezTo>
                          <a:cubicBezTo>
                            <a:pt x="15" y="58"/>
                            <a:pt x="15" y="58"/>
                            <a:pt x="15" y="58"/>
                          </a:cubicBezTo>
                          <a:cubicBezTo>
                            <a:pt x="13" y="50"/>
                            <a:pt x="13" y="50"/>
                            <a:pt x="13" y="50"/>
                          </a:cubicBezTo>
                          <a:cubicBezTo>
                            <a:pt x="19" y="46"/>
                            <a:pt x="19" y="46"/>
                            <a:pt x="19" y="46"/>
                          </a:cubicBezTo>
                          <a:cubicBezTo>
                            <a:pt x="22" y="50"/>
                            <a:pt x="22" y="50"/>
                            <a:pt x="22" y="50"/>
                          </a:cubicBezTo>
                          <a:cubicBezTo>
                            <a:pt x="21" y="52"/>
                            <a:pt x="21" y="52"/>
                            <a:pt x="21" y="52"/>
                          </a:cubicBezTo>
                          <a:cubicBezTo>
                            <a:pt x="19" y="57"/>
                            <a:pt x="19" y="57"/>
                            <a:pt x="19" y="57"/>
                          </a:cubicBezTo>
                          <a:cubicBezTo>
                            <a:pt x="25" y="61"/>
                            <a:pt x="25" y="61"/>
                            <a:pt x="25" y="61"/>
                          </a:cubicBezTo>
                          <a:cubicBezTo>
                            <a:pt x="24" y="64"/>
                            <a:pt x="24" y="64"/>
                            <a:pt x="24" y="64"/>
                          </a:cubicBezTo>
                          <a:cubicBezTo>
                            <a:pt x="24" y="66"/>
                            <a:pt x="24" y="66"/>
                            <a:pt x="24" y="66"/>
                          </a:cubicBezTo>
                          <a:cubicBezTo>
                            <a:pt x="29" y="66"/>
                            <a:pt x="29" y="66"/>
                            <a:pt x="29" y="66"/>
                          </a:cubicBezTo>
                          <a:cubicBezTo>
                            <a:pt x="31" y="62"/>
                            <a:pt x="31" y="62"/>
                            <a:pt x="31" y="62"/>
                          </a:cubicBezTo>
                          <a:lnTo>
                            <a:pt x="36" y="61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75" name="Freeform 130">
                      <a:extLst>
                        <a:ext uri="{FF2B5EF4-FFF2-40B4-BE49-F238E27FC236}">
                          <a16:creationId xmlns:a16="http://schemas.microsoft.com/office/drawing/2014/main" id="{E6017CC7-524D-95DB-0CC1-2F74EABCE04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185025" y="4040188"/>
                      <a:ext cx="42862" cy="74613"/>
                    </a:xfrm>
                    <a:custGeom>
                      <a:avLst/>
                      <a:gdLst>
                        <a:gd name="T0" fmla="*/ 11 w 16"/>
                        <a:gd name="T1" fmla="*/ 26 h 28"/>
                        <a:gd name="T2" fmla="*/ 7 w 16"/>
                        <a:gd name="T3" fmla="*/ 18 h 28"/>
                        <a:gd name="T4" fmla="*/ 8 w 16"/>
                        <a:gd name="T5" fmla="*/ 17 h 28"/>
                        <a:gd name="T6" fmla="*/ 15 w 16"/>
                        <a:gd name="T7" fmla="*/ 17 h 28"/>
                        <a:gd name="T8" fmla="*/ 15 w 16"/>
                        <a:gd name="T9" fmla="*/ 15 h 28"/>
                        <a:gd name="T10" fmla="*/ 12 w 16"/>
                        <a:gd name="T11" fmla="*/ 14 h 28"/>
                        <a:gd name="T12" fmla="*/ 16 w 16"/>
                        <a:gd name="T13" fmla="*/ 9 h 28"/>
                        <a:gd name="T14" fmla="*/ 16 w 16"/>
                        <a:gd name="T15" fmla="*/ 6 h 28"/>
                        <a:gd name="T16" fmla="*/ 13 w 16"/>
                        <a:gd name="T17" fmla="*/ 6 h 28"/>
                        <a:gd name="T18" fmla="*/ 7 w 16"/>
                        <a:gd name="T19" fmla="*/ 13 h 28"/>
                        <a:gd name="T20" fmla="*/ 6 w 16"/>
                        <a:gd name="T21" fmla="*/ 12 h 28"/>
                        <a:gd name="T22" fmla="*/ 10 w 16"/>
                        <a:gd name="T23" fmla="*/ 2 h 28"/>
                        <a:gd name="T24" fmla="*/ 8 w 16"/>
                        <a:gd name="T25" fmla="*/ 0 h 28"/>
                        <a:gd name="T26" fmla="*/ 0 w 16"/>
                        <a:gd name="T27" fmla="*/ 10 h 28"/>
                        <a:gd name="T28" fmla="*/ 1 w 16"/>
                        <a:gd name="T29" fmla="*/ 13 h 28"/>
                        <a:gd name="T30" fmla="*/ 4 w 16"/>
                        <a:gd name="T31" fmla="*/ 15 h 28"/>
                        <a:gd name="T32" fmla="*/ 4 w 16"/>
                        <a:gd name="T33" fmla="*/ 23 h 28"/>
                        <a:gd name="T34" fmla="*/ 8 w 16"/>
                        <a:gd name="T35" fmla="*/ 28 h 28"/>
                        <a:gd name="T36" fmla="*/ 11 w 16"/>
                        <a:gd name="T37" fmla="*/ 26 h 2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</a:cxnLst>
                      <a:rect l="0" t="0" r="r" b="b"/>
                      <a:pathLst>
                        <a:path w="16" h="28">
                          <a:moveTo>
                            <a:pt x="11" y="26"/>
                          </a:moveTo>
                          <a:cubicBezTo>
                            <a:pt x="7" y="18"/>
                            <a:pt x="7" y="18"/>
                            <a:pt x="7" y="18"/>
                          </a:cubicBezTo>
                          <a:cubicBezTo>
                            <a:pt x="8" y="17"/>
                            <a:pt x="8" y="17"/>
                            <a:pt x="8" y="17"/>
                          </a:cubicBezTo>
                          <a:cubicBezTo>
                            <a:pt x="15" y="17"/>
                            <a:pt x="15" y="17"/>
                            <a:pt x="15" y="17"/>
                          </a:cubicBezTo>
                          <a:cubicBezTo>
                            <a:pt x="15" y="15"/>
                            <a:pt x="15" y="15"/>
                            <a:pt x="15" y="15"/>
                          </a:cubicBezTo>
                          <a:cubicBezTo>
                            <a:pt x="12" y="14"/>
                            <a:pt x="12" y="14"/>
                            <a:pt x="12" y="14"/>
                          </a:cubicBezTo>
                          <a:cubicBezTo>
                            <a:pt x="16" y="9"/>
                            <a:pt x="16" y="9"/>
                            <a:pt x="16" y="9"/>
                          </a:cubicBezTo>
                          <a:cubicBezTo>
                            <a:pt x="16" y="6"/>
                            <a:pt x="16" y="6"/>
                            <a:pt x="16" y="6"/>
                          </a:cubicBezTo>
                          <a:cubicBezTo>
                            <a:pt x="13" y="6"/>
                            <a:pt x="13" y="6"/>
                            <a:pt x="13" y="6"/>
                          </a:cubicBezTo>
                          <a:cubicBezTo>
                            <a:pt x="7" y="13"/>
                            <a:pt x="7" y="13"/>
                            <a:pt x="7" y="13"/>
                          </a:cubicBezTo>
                          <a:cubicBezTo>
                            <a:pt x="6" y="12"/>
                            <a:pt x="6" y="12"/>
                            <a:pt x="6" y="12"/>
                          </a:cubicBezTo>
                          <a:cubicBezTo>
                            <a:pt x="10" y="2"/>
                            <a:pt x="10" y="2"/>
                            <a:pt x="10" y="2"/>
                          </a:cubicBezTo>
                          <a:cubicBezTo>
                            <a:pt x="8" y="0"/>
                            <a:pt x="8" y="0"/>
                            <a:pt x="8" y="0"/>
                          </a:cubicBezTo>
                          <a:cubicBezTo>
                            <a:pt x="5" y="3"/>
                            <a:pt x="3" y="7"/>
                            <a:pt x="0" y="10"/>
                          </a:cubicBezTo>
                          <a:cubicBezTo>
                            <a:pt x="1" y="13"/>
                            <a:pt x="1" y="13"/>
                            <a:pt x="1" y="13"/>
                          </a:cubicBezTo>
                          <a:cubicBezTo>
                            <a:pt x="4" y="15"/>
                            <a:pt x="4" y="15"/>
                            <a:pt x="4" y="15"/>
                          </a:cubicBezTo>
                          <a:cubicBezTo>
                            <a:pt x="4" y="18"/>
                            <a:pt x="4" y="21"/>
                            <a:pt x="4" y="23"/>
                          </a:cubicBezTo>
                          <a:cubicBezTo>
                            <a:pt x="8" y="28"/>
                            <a:pt x="8" y="28"/>
                            <a:pt x="8" y="28"/>
                          </a:cubicBezTo>
                          <a:lnTo>
                            <a:pt x="11" y="26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76" name="Freeform 131">
                      <a:extLst>
                        <a:ext uri="{FF2B5EF4-FFF2-40B4-BE49-F238E27FC236}">
                          <a16:creationId xmlns:a16="http://schemas.microsoft.com/office/drawing/2014/main" id="{95439397-F995-DA0A-9BC5-0D3A6F2CC99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19950" y="4017963"/>
                      <a:ext cx="19050" cy="23813"/>
                    </a:xfrm>
                    <a:custGeom>
                      <a:avLst/>
                      <a:gdLst>
                        <a:gd name="T0" fmla="*/ 12 w 12"/>
                        <a:gd name="T1" fmla="*/ 5 h 15"/>
                        <a:gd name="T2" fmla="*/ 9 w 12"/>
                        <a:gd name="T3" fmla="*/ 0 h 15"/>
                        <a:gd name="T4" fmla="*/ 0 w 12"/>
                        <a:gd name="T5" fmla="*/ 7 h 15"/>
                        <a:gd name="T6" fmla="*/ 0 w 12"/>
                        <a:gd name="T7" fmla="*/ 15 h 15"/>
                        <a:gd name="T8" fmla="*/ 7 w 12"/>
                        <a:gd name="T9" fmla="*/ 14 h 15"/>
                        <a:gd name="T10" fmla="*/ 12 w 12"/>
                        <a:gd name="T11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2" h="15">
                          <a:moveTo>
                            <a:pt x="12" y="5"/>
                          </a:moveTo>
                          <a:lnTo>
                            <a:pt x="9" y="0"/>
                          </a:lnTo>
                          <a:lnTo>
                            <a:pt x="0" y="7"/>
                          </a:lnTo>
                          <a:lnTo>
                            <a:pt x="0" y="15"/>
                          </a:lnTo>
                          <a:lnTo>
                            <a:pt x="7" y="14"/>
                          </a:lnTo>
                          <a:lnTo>
                            <a:pt x="12" y="5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77" name="Freeform 132">
                      <a:extLst>
                        <a:ext uri="{FF2B5EF4-FFF2-40B4-BE49-F238E27FC236}">
                          <a16:creationId xmlns:a16="http://schemas.microsoft.com/office/drawing/2014/main" id="{3C62D713-F00C-AC44-6FED-AF10CEA51B6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123112" y="4133850"/>
                      <a:ext cx="31750" cy="11113"/>
                    </a:xfrm>
                    <a:custGeom>
                      <a:avLst/>
                      <a:gdLst>
                        <a:gd name="T0" fmla="*/ 0 w 20"/>
                        <a:gd name="T1" fmla="*/ 0 h 7"/>
                        <a:gd name="T2" fmla="*/ 0 w 20"/>
                        <a:gd name="T3" fmla="*/ 5 h 7"/>
                        <a:gd name="T4" fmla="*/ 10 w 20"/>
                        <a:gd name="T5" fmla="*/ 7 h 7"/>
                        <a:gd name="T6" fmla="*/ 17 w 20"/>
                        <a:gd name="T7" fmla="*/ 5 h 7"/>
                        <a:gd name="T8" fmla="*/ 20 w 20"/>
                        <a:gd name="T9" fmla="*/ 2 h 7"/>
                        <a:gd name="T10" fmla="*/ 14 w 20"/>
                        <a:gd name="T11" fmla="*/ 0 h 7"/>
                        <a:gd name="T12" fmla="*/ 0 w 20"/>
                        <a:gd name="T13" fmla="*/ 0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0" h="7">
                          <a:moveTo>
                            <a:pt x="0" y="0"/>
                          </a:moveTo>
                          <a:lnTo>
                            <a:pt x="0" y="5"/>
                          </a:lnTo>
                          <a:lnTo>
                            <a:pt x="10" y="7"/>
                          </a:lnTo>
                          <a:lnTo>
                            <a:pt x="17" y="5"/>
                          </a:lnTo>
                          <a:lnTo>
                            <a:pt x="20" y="2"/>
                          </a:lnTo>
                          <a:lnTo>
                            <a:pt x="14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78" name="Freeform 133">
                      <a:extLst>
                        <a:ext uri="{FF2B5EF4-FFF2-40B4-BE49-F238E27FC236}">
                          <a16:creationId xmlns:a16="http://schemas.microsoft.com/office/drawing/2014/main" id="{F5B96B6B-C0BD-864E-152D-FC3A013FDBF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75487" y="4203700"/>
                      <a:ext cx="28575" cy="39688"/>
                    </a:xfrm>
                    <a:custGeom>
                      <a:avLst/>
                      <a:gdLst>
                        <a:gd name="T0" fmla="*/ 9 w 11"/>
                        <a:gd name="T1" fmla="*/ 0 h 15"/>
                        <a:gd name="T2" fmla="*/ 7 w 11"/>
                        <a:gd name="T3" fmla="*/ 1 h 15"/>
                        <a:gd name="T4" fmla="*/ 0 w 11"/>
                        <a:gd name="T5" fmla="*/ 14 h 15"/>
                        <a:gd name="T6" fmla="*/ 0 w 11"/>
                        <a:gd name="T7" fmla="*/ 15 h 15"/>
                        <a:gd name="T8" fmla="*/ 5 w 11"/>
                        <a:gd name="T9" fmla="*/ 15 h 15"/>
                        <a:gd name="T10" fmla="*/ 9 w 11"/>
                        <a:gd name="T11" fmla="*/ 13 h 15"/>
                        <a:gd name="T12" fmla="*/ 7 w 11"/>
                        <a:gd name="T13" fmla="*/ 9 h 15"/>
                        <a:gd name="T14" fmla="*/ 11 w 11"/>
                        <a:gd name="T15" fmla="*/ 5 h 15"/>
                        <a:gd name="T16" fmla="*/ 9 w 11"/>
                        <a:gd name="T17" fmla="*/ 0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1" h="15">
                          <a:moveTo>
                            <a:pt x="9" y="0"/>
                          </a:moveTo>
                          <a:cubicBezTo>
                            <a:pt x="7" y="1"/>
                            <a:pt x="7" y="1"/>
                            <a:pt x="7" y="1"/>
                          </a:cubicBezTo>
                          <a:cubicBezTo>
                            <a:pt x="0" y="14"/>
                            <a:pt x="0" y="14"/>
                            <a:pt x="0" y="14"/>
                          </a:cubicBezTo>
                          <a:cubicBezTo>
                            <a:pt x="0" y="15"/>
                            <a:pt x="0" y="15"/>
                            <a:pt x="0" y="15"/>
                          </a:cubicBezTo>
                          <a:cubicBezTo>
                            <a:pt x="2" y="15"/>
                            <a:pt x="3" y="15"/>
                            <a:pt x="5" y="15"/>
                          </a:cubicBezTo>
                          <a:cubicBezTo>
                            <a:pt x="6" y="14"/>
                            <a:pt x="8" y="14"/>
                            <a:pt x="9" y="13"/>
                          </a:cubicBezTo>
                          <a:cubicBezTo>
                            <a:pt x="7" y="9"/>
                            <a:pt x="7" y="9"/>
                            <a:pt x="7" y="9"/>
                          </a:cubicBezTo>
                          <a:cubicBezTo>
                            <a:pt x="11" y="5"/>
                            <a:pt x="11" y="5"/>
                            <a:pt x="11" y="5"/>
                          </a:cubicBezTo>
                          <a:lnTo>
                            <a:pt x="9" y="0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79" name="Freeform 134">
                      <a:extLst>
                        <a:ext uri="{FF2B5EF4-FFF2-40B4-BE49-F238E27FC236}">
                          <a16:creationId xmlns:a16="http://schemas.microsoft.com/office/drawing/2014/main" id="{2B76D89E-CE4D-16CA-B83B-F84A9648E66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164387" y="4168775"/>
                      <a:ext cx="28575" cy="19050"/>
                    </a:xfrm>
                    <a:custGeom>
                      <a:avLst/>
                      <a:gdLst>
                        <a:gd name="T0" fmla="*/ 1 w 18"/>
                        <a:gd name="T1" fmla="*/ 2 h 12"/>
                        <a:gd name="T2" fmla="*/ 0 w 18"/>
                        <a:gd name="T3" fmla="*/ 7 h 12"/>
                        <a:gd name="T4" fmla="*/ 11 w 18"/>
                        <a:gd name="T5" fmla="*/ 12 h 12"/>
                        <a:gd name="T6" fmla="*/ 18 w 18"/>
                        <a:gd name="T7" fmla="*/ 5 h 12"/>
                        <a:gd name="T8" fmla="*/ 15 w 18"/>
                        <a:gd name="T9" fmla="*/ 0 h 12"/>
                        <a:gd name="T10" fmla="*/ 1 w 18"/>
                        <a:gd name="T11" fmla="*/ 2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8" h="12">
                          <a:moveTo>
                            <a:pt x="1" y="2"/>
                          </a:moveTo>
                          <a:lnTo>
                            <a:pt x="0" y="7"/>
                          </a:lnTo>
                          <a:lnTo>
                            <a:pt x="11" y="12"/>
                          </a:lnTo>
                          <a:lnTo>
                            <a:pt x="18" y="5"/>
                          </a:lnTo>
                          <a:lnTo>
                            <a:pt x="15" y="0"/>
                          </a:lnTo>
                          <a:lnTo>
                            <a:pt x="1" y="2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80" name="Freeform 135">
                      <a:extLst>
                        <a:ext uri="{FF2B5EF4-FFF2-40B4-BE49-F238E27FC236}">
                          <a16:creationId xmlns:a16="http://schemas.microsoft.com/office/drawing/2014/main" id="{3CF20637-D9BF-72C4-3684-D9EB77E55B5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51700" y="4087813"/>
                      <a:ext cx="33337" cy="19050"/>
                    </a:xfrm>
                    <a:custGeom>
                      <a:avLst/>
                      <a:gdLst>
                        <a:gd name="T0" fmla="*/ 12 w 21"/>
                        <a:gd name="T1" fmla="*/ 12 h 12"/>
                        <a:gd name="T2" fmla="*/ 19 w 21"/>
                        <a:gd name="T3" fmla="*/ 7 h 12"/>
                        <a:gd name="T4" fmla="*/ 21 w 21"/>
                        <a:gd name="T5" fmla="*/ 5 h 12"/>
                        <a:gd name="T6" fmla="*/ 5 w 21"/>
                        <a:gd name="T7" fmla="*/ 0 h 12"/>
                        <a:gd name="T8" fmla="*/ 0 w 21"/>
                        <a:gd name="T9" fmla="*/ 4 h 12"/>
                        <a:gd name="T10" fmla="*/ 0 w 21"/>
                        <a:gd name="T11" fmla="*/ 7 h 12"/>
                        <a:gd name="T12" fmla="*/ 5 w 21"/>
                        <a:gd name="T13" fmla="*/ 7 h 12"/>
                        <a:gd name="T14" fmla="*/ 12 w 21"/>
                        <a:gd name="T15" fmla="*/ 12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1" h="12">
                          <a:moveTo>
                            <a:pt x="12" y="12"/>
                          </a:moveTo>
                          <a:lnTo>
                            <a:pt x="19" y="7"/>
                          </a:lnTo>
                          <a:lnTo>
                            <a:pt x="21" y="5"/>
                          </a:lnTo>
                          <a:lnTo>
                            <a:pt x="5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5" y="7"/>
                          </a:lnTo>
                          <a:lnTo>
                            <a:pt x="12" y="12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81" name="Freeform 136">
                      <a:extLst>
                        <a:ext uri="{FF2B5EF4-FFF2-40B4-BE49-F238E27FC236}">
                          <a16:creationId xmlns:a16="http://schemas.microsoft.com/office/drawing/2014/main" id="{1F040F4F-EE67-8469-5BD2-BD38732F278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08837" y="4164013"/>
                      <a:ext cx="68262" cy="20638"/>
                    </a:xfrm>
                    <a:custGeom>
                      <a:avLst/>
                      <a:gdLst>
                        <a:gd name="T0" fmla="*/ 0 w 25"/>
                        <a:gd name="T1" fmla="*/ 3 h 8"/>
                        <a:gd name="T2" fmla="*/ 0 w 25"/>
                        <a:gd name="T3" fmla="*/ 8 h 8"/>
                        <a:gd name="T4" fmla="*/ 3 w 25"/>
                        <a:gd name="T5" fmla="*/ 8 h 8"/>
                        <a:gd name="T6" fmla="*/ 6 w 25"/>
                        <a:gd name="T7" fmla="*/ 6 h 8"/>
                        <a:gd name="T8" fmla="*/ 23 w 25"/>
                        <a:gd name="T9" fmla="*/ 6 h 8"/>
                        <a:gd name="T10" fmla="*/ 25 w 25"/>
                        <a:gd name="T11" fmla="*/ 4 h 8"/>
                        <a:gd name="T12" fmla="*/ 21 w 25"/>
                        <a:gd name="T13" fmla="*/ 0 h 8"/>
                        <a:gd name="T14" fmla="*/ 0 w 25"/>
                        <a:gd name="T15" fmla="*/ 3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5" h="8">
                          <a:moveTo>
                            <a:pt x="0" y="3"/>
                          </a:moveTo>
                          <a:cubicBezTo>
                            <a:pt x="0" y="8"/>
                            <a:pt x="0" y="8"/>
                            <a:pt x="0" y="8"/>
                          </a:cubicBezTo>
                          <a:cubicBezTo>
                            <a:pt x="3" y="8"/>
                            <a:pt x="3" y="8"/>
                            <a:pt x="3" y="8"/>
                          </a:cubicBezTo>
                          <a:cubicBezTo>
                            <a:pt x="6" y="6"/>
                            <a:pt x="6" y="6"/>
                            <a:pt x="6" y="6"/>
                          </a:cubicBezTo>
                          <a:cubicBezTo>
                            <a:pt x="23" y="6"/>
                            <a:pt x="23" y="6"/>
                            <a:pt x="23" y="6"/>
                          </a:cubicBezTo>
                          <a:cubicBezTo>
                            <a:pt x="25" y="4"/>
                            <a:pt x="25" y="4"/>
                            <a:pt x="25" y="4"/>
                          </a:cubicBezTo>
                          <a:cubicBezTo>
                            <a:pt x="21" y="0"/>
                            <a:pt x="21" y="0"/>
                            <a:pt x="21" y="0"/>
                          </a:cubicBezTo>
                          <a:cubicBezTo>
                            <a:pt x="14" y="1"/>
                            <a:pt x="7" y="2"/>
                            <a:pt x="0" y="3"/>
                          </a:cubicBez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82" name="Freeform 137">
                      <a:extLst>
                        <a:ext uri="{FF2B5EF4-FFF2-40B4-BE49-F238E27FC236}">
                          <a16:creationId xmlns:a16="http://schemas.microsoft.com/office/drawing/2014/main" id="{D714EDDE-55B7-4A16-9ADB-C92BB56DC75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70750" y="4289425"/>
                      <a:ext cx="23812" cy="26988"/>
                    </a:xfrm>
                    <a:custGeom>
                      <a:avLst/>
                      <a:gdLst>
                        <a:gd name="T0" fmla="*/ 9 w 15"/>
                        <a:gd name="T1" fmla="*/ 0 h 17"/>
                        <a:gd name="T2" fmla="*/ 0 w 15"/>
                        <a:gd name="T3" fmla="*/ 8 h 17"/>
                        <a:gd name="T4" fmla="*/ 0 w 15"/>
                        <a:gd name="T5" fmla="*/ 17 h 17"/>
                        <a:gd name="T6" fmla="*/ 9 w 15"/>
                        <a:gd name="T7" fmla="*/ 14 h 17"/>
                        <a:gd name="T8" fmla="*/ 15 w 15"/>
                        <a:gd name="T9" fmla="*/ 7 h 17"/>
                        <a:gd name="T10" fmla="*/ 14 w 15"/>
                        <a:gd name="T11" fmla="*/ 0 h 17"/>
                        <a:gd name="T12" fmla="*/ 9 w 15"/>
                        <a:gd name="T13" fmla="*/ 0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5" h="17">
                          <a:moveTo>
                            <a:pt x="9" y="0"/>
                          </a:moveTo>
                          <a:lnTo>
                            <a:pt x="0" y="8"/>
                          </a:lnTo>
                          <a:lnTo>
                            <a:pt x="0" y="17"/>
                          </a:lnTo>
                          <a:lnTo>
                            <a:pt x="9" y="14"/>
                          </a:lnTo>
                          <a:lnTo>
                            <a:pt x="15" y="7"/>
                          </a:lnTo>
                          <a:lnTo>
                            <a:pt x="14" y="0"/>
                          </a:lnTo>
                          <a:lnTo>
                            <a:pt x="9" y="0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83" name="Freeform 138">
                      <a:extLst>
                        <a:ext uri="{FF2B5EF4-FFF2-40B4-BE49-F238E27FC236}">
                          <a16:creationId xmlns:a16="http://schemas.microsoft.com/office/drawing/2014/main" id="{614A82EE-912E-3CA9-9D1C-0F82FB2E17A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29487" y="4238625"/>
                      <a:ext cx="25400" cy="23813"/>
                    </a:xfrm>
                    <a:custGeom>
                      <a:avLst/>
                      <a:gdLst>
                        <a:gd name="T0" fmla="*/ 11 w 16"/>
                        <a:gd name="T1" fmla="*/ 0 h 15"/>
                        <a:gd name="T2" fmla="*/ 0 w 16"/>
                        <a:gd name="T3" fmla="*/ 8 h 15"/>
                        <a:gd name="T4" fmla="*/ 0 w 16"/>
                        <a:gd name="T5" fmla="*/ 13 h 15"/>
                        <a:gd name="T6" fmla="*/ 5 w 16"/>
                        <a:gd name="T7" fmla="*/ 15 h 15"/>
                        <a:gd name="T8" fmla="*/ 16 w 16"/>
                        <a:gd name="T9" fmla="*/ 5 h 15"/>
                        <a:gd name="T10" fmla="*/ 11 w 16"/>
                        <a:gd name="T11" fmla="*/ 0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6" h="15">
                          <a:moveTo>
                            <a:pt x="11" y="0"/>
                          </a:moveTo>
                          <a:lnTo>
                            <a:pt x="0" y="8"/>
                          </a:lnTo>
                          <a:lnTo>
                            <a:pt x="0" y="13"/>
                          </a:lnTo>
                          <a:lnTo>
                            <a:pt x="5" y="15"/>
                          </a:lnTo>
                          <a:lnTo>
                            <a:pt x="16" y="5"/>
                          </a:lnTo>
                          <a:lnTo>
                            <a:pt x="11" y="0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84" name="Freeform 139">
                      <a:extLst>
                        <a:ext uri="{FF2B5EF4-FFF2-40B4-BE49-F238E27FC236}">
                          <a16:creationId xmlns:a16="http://schemas.microsoft.com/office/drawing/2014/main" id="{07CFFE4B-84F5-8E49-056B-9B3E889F2F0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86625" y="4106863"/>
                      <a:ext cx="223837" cy="230188"/>
                    </a:xfrm>
                    <a:custGeom>
                      <a:avLst/>
                      <a:gdLst>
                        <a:gd name="T0" fmla="*/ 78 w 83"/>
                        <a:gd name="T1" fmla="*/ 13 h 86"/>
                        <a:gd name="T2" fmla="*/ 72 w 83"/>
                        <a:gd name="T3" fmla="*/ 9 h 86"/>
                        <a:gd name="T4" fmla="*/ 57 w 83"/>
                        <a:gd name="T5" fmla="*/ 10 h 86"/>
                        <a:gd name="T6" fmla="*/ 55 w 83"/>
                        <a:gd name="T7" fmla="*/ 14 h 86"/>
                        <a:gd name="T8" fmla="*/ 50 w 83"/>
                        <a:gd name="T9" fmla="*/ 18 h 86"/>
                        <a:gd name="T10" fmla="*/ 41 w 83"/>
                        <a:gd name="T11" fmla="*/ 28 h 86"/>
                        <a:gd name="T12" fmla="*/ 36 w 83"/>
                        <a:gd name="T13" fmla="*/ 28 h 86"/>
                        <a:gd name="T14" fmla="*/ 28 w 83"/>
                        <a:gd name="T15" fmla="*/ 19 h 86"/>
                        <a:gd name="T16" fmla="*/ 26 w 83"/>
                        <a:gd name="T17" fmla="*/ 19 h 86"/>
                        <a:gd name="T18" fmla="*/ 23 w 83"/>
                        <a:gd name="T19" fmla="*/ 13 h 86"/>
                        <a:gd name="T20" fmla="*/ 27 w 83"/>
                        <a:gd name="T21" fmla="*/ 8 h 86"/>
                        <a:gd name="T22" fmla="*/ 26 w 83"/>
                        <a:gd name="T23" fmla="*/ 4 h 86"/>
                        <a:gd name="T24" fmla="*/ 16 w 83"/>
                        <a:gd name="T25" fmla="*/ 0 h 86"/>
                        <a:gd name="T26" fmla="*/ 7 w 83"/>
                        <a:gd name="T27" fmla="*/ 4 h 86"/>
                        <a:gd name="T28" fmla="*/ 1 w 83"/>
                        <a:gd name="T29" fmla="*/ 7 h 86"/>
                        <a:gd name="T30" fmla="*/ 0 w 83"/>
                        <a:gd name="T31" fmla="*/ 11 h 86"/>
                        <a:gd name="T32" fmla="*/ 5 w 83"/>
                        <a:gd name="T33" fmla="*/ 12 h 86"/>
                        <a:gd name="T34" fmla="*/ 7 w 83"/>
                        <a:gd name="T35" fmla="*/ 17 h 86"/>
                        <a:gd name="T36" fmla="*/ 19 w 83"/>
                        <a:gd name="T37" fmla="*/ 16 h 86"/>
                        <a:gd name="T38" fmla="*/ 21 w 83"/>
                        <a:gd name="T39" fmla="*/ 18 h 86"/>
                        <a:gd name="T40" fmla="*/ 19 w 83"/>
                        <a:gd name="T41" fmla="*/ 20 h 86"/>
                        <a:gd name="T42" fmla="*/ 16 w 83"/>
                        <a:gd name="T43" fmla="*/ 22 h 86"/>
                        <a:gd name="T44" fmla="*/ 12 w 83"/>
                        <a:gd name="T45" fmla="*/ 20 h 86"/>
                        <a:gd name="T46" fmla="*/ 6 w 83"/>
                        <a:gd name="T47" fmla="*/ 22 h 86"/>
                        <a:gd name="T48" fmla="*/ 4 w 83"/>
                        <a:gd name="T49" fmla="*/ 25 h 86"/>
                        <a:gd name="T50" fmla="*/ 9 w 83"/>
                        <a:gd name="T51" fmla="*/ 26 h 86"/>
                        <a:gd name="T52" fmla="*/ 15 w 83"/>
                        <a:gd name="T53" fmla="*/ 32 h 86"/>
                        <a:gd name="T54" fmla="*/ 15 w 83"/>
                        <a:gd name="T55" fmla="*/ 35 h 86"/>
                        <a:gd name="T56" fmla="*/ 19 w 83"/>
                        <a:gd name="T57" fmla="*/ 37 h 86"/>
                        <a:gd name="T58" fmla="*/ 25 w 83"/>
                        <a:gd name="T59" fmla="*/ 25 h 86"/>
                        <a:gd name="T60" fmla="*/ 26 w 83"/>
                        <a:gd name="T61" fmla="*/ 25 h 86"/>
                        <a:gd name="T62" fmla="*/ 25 w 83"/>
                        <a:gd name="T63" fmla="*/ 32 h 86"/>
                        <a:gd name="T64" fmla="*/ 33 w 83"/>
                        <a:gd name="T65" fmla="*/ 39 h 86"/>
                        <a:gd name="T66" fmla="*/ 58 w 83"/>
                        <a:gd name="T67" fmla="*/ 45 h 86"/>
                        <a:gd name="T68" fmla="*/ 68 w 83"/>
                        <a:gd name="T69" fmla="*/ 70 h 86"/>
                        <a:gd name="T70" fmla="*/ 69 w 83"/>
                        <a:gd name="T71" fmla="*/ 80 h 86"/>
                        <a:gd name="T72" fmla="*/ 77 w 83"/>
                        <a:gd name="T73" fmla="*/ 80 h 86"/>
                        <a:gd name="T74" fmla="*/ 83 w 83"/>
                        <a:gd name="T75" fmla="*/ 86 h 86"/>
                        <a:gd name="T76" fmla="*/ 83 w 83"/>
                        <a:gd name="T77" fmla="*/ 18 h 86"/>
                        <a:gd name="T78" fmla="*/ 78 w 83"/>
                        <a:gd name="T79" fmla="*/ 13 h 8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</a:cxnLst>
                      <a:rect l="0" t="0" r="r" b="b"/>
                      <a:pathLst>
                        <a:path w="83" h="86">
                          <a:moveTo>
                            <a:pt x="78" y="13"/>
                          </a:moveTo>
                          <a:cubicBezTo>
                            <a:pt x="74" y="10"/>
                            <a:pt x="72" y="9"/>
                            <a:pt x="72" y="9"/>
                          </a:cubicBezTo>
                          <a:cubicBezTo>
                            <a:pt x="57" y="10"/>
                            <a:pt x="57" y="10"/>
                            <a:pt x="57" y="10"/>
                          </a:cubicBezTo>
                          <a:cubicBezTo>
                            <a:pt x="55" y="14"/>
                            <a:pt x="55" y="14"/>
                            <a:pt x="55" y="14"/>
                          </a:cubicBezTo>
                          <a:cubicBezTo>
                            <a:pt x="50" y="18"/>
                            <a:pt x="50" y="18"/>
                            <a:pt x="50" y="18"/>
                          </a:cubicBezTo>
                          <a:cubicBezTo>
                            <a:pt x="49" y="22"/>
                            <a:pt x="47" y="25"/>
                            <a:pt x="41" y="28"/>
                          </a:cubicBezTo>
                          <a:cubicBezTo>
                            <a:pt x="36" y="28"/>
                            <a:pt x="36" y="28"/>
                            <a:pt x="36" y="28"/>
                          </a:cubicBezTo>
                          <a:cubicBezTo>
                            <a:pt x="28" y="19"/>
                            <a:pt x="28" y="19"/>
                            <a:pt x="28" y="19"/>
                          </a:cubicBezTo>
                          <a:cubicBezTo>
                            <a:pt x="26" y="19"/>
                            <a:pt x="26" y="19"/>
                            <a:pt x="26" y="19"/>
                          </a:cubicBezTo>
                          <a:cubicBezTo>
                            <a:pt x="23" y="13"/>
                            <a:pt x="23" y="13"/>
                            <a:pt x="23" y="13"/>
                          </a:cubicBezTo>
                          <a:cubicBezTo>
                            <a:pt x="27" y="8"/>
                            <a:pt x="27" y="8"/>
                            <a:pt x="27" y="8"/>
                          </a:cubicBezTo>
                          <a:cubicBezTo>
                            <a:pt x="26" y="4"/>
                            <a:pt x="26" y="4"/>
                            <a:pt x="26" y="4"/>
                          </a:cubicBezTo>
                          <a:cubicBezTo>
                            <a:pt x="16" y="0"/>
                            <a:pt x="16" y="0"/>
                            <a:pt x="16" y="0"/>
                          </a:cubicBezTo>
                          <a:cubicBezTo>
                            <a:pt x="7" y="4"/>
                            <a:pt x="7" y="4"/>
                            <a:pt x="7" y="4"/>
                          </a:cubicBezTo>
                          <a:cubicBezTo>
                            <a:pt x="1" y="7"/>
                            <a:pt x="1" y="7"/>
                            <a:pt x="1" y="7"/>
                          </a:cubicBezTo>
                          <a:cubicBezTo>
                            <a:pt x="0" y="11"/>
                            <a:pt x="0" y="11"/>
                            <a:pt x="0" y="11"/>
                          </a:cubicBezTo>
                          <a:cubicBezTo>
                            <a:pt x="5" y="12"/>
                            <a:pt x="5" y="12"/>
                            <a:pt x="5" y="12"/>
                          </a:cubicBezTo>
                          <a:cubicBezTo>
                            <a:pt x="7" y="17"/>
                            <a:pt x="7" y="17"/>
                            <a:pt x="7" y="17"/>
                          </a:cubicBezTo>
                          <a:cubicBezTo>
                            <a:pt x="19" y="16"/>
                            <a:pt x="19" y="16"/>
                            <a:pt x="19" y="16"/>
                          </a:cubicBezTo>
                          <a:cubicBezTo>
                            <a:pt x="21" y="18"/>
                            <a:pt x="21" y="18"/>
                            <a:pt x="21" y="18"/>
                          </a:cubicBezTo>
                          <a:cubicBezTo>
                            <a:pt x="19" y="20"/>
                            <a:pt x="19" y="20"/>
                            <a:pt x="19" y="20"/>
                          </a:cubicBezTo>
                          <a:cubicBezTo>
                            <a:pt x="16" y="22"/>
                            <a:pt x="16" y="22"/>
                            <a:pt x="16" y="22"/>
                          </a:cubicBezTo>
                          <a:cubicBezTo>
                            <a:pt x="12" y="20"/>
                            <a:pt x="12" y="20"/>
                            <a:pt x="12" y="20"/>
                          </a:cubicBezTo>
                          <a:cubicBezTo>
                            <a:pt x="6" y="22"/>
                            <a:pt x="6" y="22"/>
                            <a:pt x="6" y="22"/>
                          </a:cubicBezTo>
                          <a:cubicBezTo>
                            <a:pt x="4" y="25"/>
                            <a:pt x="4" y="25"/>
                            <a:pt x="4" y="25"/>
                          </a:cubicBezTo>
                          <a:cubicBezTo>
                            <a:pt x="9" y="26"/>
                            <a:pt x="9" y="26"/>
                            <a:pt x="9" y="26"/>
                          </a:cubicBezTo>
                          <a:cubicBezTo>
                            <a:pt x="15" y="32"/>
                            <a:pt x="15" y="32"/>
                            <a:pt x="15" y="32"/>
                          </a:cubicBezTo>
                          <a:cubicBezTo>
                            <a:pt x="15" y="35"/>
                            <a:pt x="15" y="35"/>
                            <a:pt x="15" y="35"/>
                          </a:cubicBezTo>
                          <a:cubicBezTo>
                            <a:pt x="19" y="37"/>
                            <a:pt x="19" y="37"/>
                            <a:pt x="19" y="37"/>
                          </a:cubicBezTo>
                          <a:cubicBezTo>
                            <a:pt x="25" y="25"/>
                            <a:pt x="25" y="25"/>
                            <a:pt x="25" y="25"/>
                          </a:cubicBezTo>
                          <a:cubicBezTo>
                            <a:pt x="26" y="25"/>
                            <a:pt x="26" y="25"/>
                            <a:pt x="26" y="25"/>
                          </a:cubicBezTo>
                          <a:cubicBezTo>
                            <a:pt x="25" y="32"/>
                            <a:pt x="25" y="32"/>
                            <a:pt x="25" y="32"/>
                          </a:cubicBezTo>
                          <a:cubicBezTo>
                            <a:pt x="33" y="39"/>
                            <a:pt x="33" y="39"/>
                            <a:pt x="33" y="39"/>
                          </a:cubicBezTo>
                          <a:cubicBezTo>
                            <a:pt x="42" y="37"/>
                            <a:pt x="50" y="39"/>
                            <a:pt x="58" y="45"/>
                          </a:cubicBezTo>
                          <a:cubicBezTo>
                            <a:pt x="68" y="70"/>
                            <a:pt x="68" y="70"/>
                            <a:pt x="68" y="70"/>
                          </a:cubicBezTo>
                          <a:cubicBezTo>
                            <a:pt x="69" y="80"/>
                            <a:pt x="69" y="80"/>
                            <a:pt x="69" y="80"/>
                          </a:cubicBezTo>
                          <a:cubicBezTo>
                            <a:pt x="77" y="80"/>
                            <a:pt x="77" y="80"/>
                            <a:pt x="77" y="80"/>
                          </a:cubicBezTo>
                          <a:cubicBezTo>
                            <a:pt x="83" y="86"/>
                            <a:pt x="83" y="86"/>
                            <a:pt x="83" y="86"/>
                          </a:cubicBezTo>
                          <a:cubicBezTo>
                            <a:pt x="83" y="18"/>
                            <a:pt x="83" y="18"/>
                            <a:pt x="83" y="18"/>
                          </a:cubicBezTo>
                          <a:lnTo>
                            <a:pt x="78" y="13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85" name="Freeform 140">
                      <a:extLst>
                        <a:ext uri="{FF2B5EF4-FFF2-40B4-BE49-F238E27FC236}">
                          <a16:creationId xmlns:a16="http://schemas.microsoft.com/office/drawing/2014/main" id="{5EE6D75B-3EC3-2914-AC27-E83EE9A2DBB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659562" y="4130675"/>
                      <a:ext cx="39687" cy="38100"/>
                    </a:xfrm>
                    <a:custGeom>
                      <a:avLst/>
                      <a:gdLst>
                        <a:gd name="T0" fmla="*/ 11 w 25"/>
                        <a:gd name="T1" fmla="*/ 2 h 24"/>
                        <a:gd name="T2" fmla="*/ 3 w 25"/>
                        <a:gd name="T3" fmla="*/ 0 h 24"/>
                        <a:gd name="T4" fmla="*/ 0 w 25"/>
                        <a:gd name="T5" fmla="*/ 9 h 24"/>
                        <a:gd name="T6" fmla="*/ 11 w 25"/>
                        <a:gd name="T7" fmla="*/ 12 h 24"/>
                        <a:gd name="T8" fmla="*/ 18 w 25"/>
                        <a:gd name="T9" fmla="*/ 24 h 24"/>
                        <a:gd name="T10" fmla="*/ 25 w 25"/>
                        <a:gd name="T11" fmla="*/ 15 h 24"/>
                        <a:gd name="T12" fmla="*/ 11 w 25"/>
                        <a:gd name="T13" fmla="*/ 9 h 24"/>
                        <a:gd name="T14" fmla="*/ 11 w 25"/>
                        <a:gd name="T15" fmla="*/ 2 h 2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5" h="24">
                          <a:moveTo>
                            <a:pt x="11" y="2"/>
                          </a:moveTo>
                          <a:lnTo>
                            <a:pt x="3" y="0"/>
                          </a:lnTo>
                          <a:lnTo>
                            <a:pt x="0" y="9"/>
                          </a:lnTo>
                          <a:lnTo>
                            <a:pt x="11" y="12"/>
                          </a:lnTo>
                          <a:lnTo>
                            <a:pt x="18" y="24"/>
                          </a:lnTo>
                          <a:lnTo>
                            <a:pt x="25" y="15"/>
                          </a:lnTo>
                          <a:lnTo>
                            <a:pt x="11" y="9"/>
                          </a:lnTo>
                          <a:lnTo>
                            <a:pt x="11" y="2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86" name="Freeform 141">
                      <a:extLst>
                        <a:ext uri="{FF2B5EF4-FFF2-40B4-BE49-F238E27FC236}">
                          <a16:creationId xmlns:a16="http://schemas.microsoft.com/office/drawing/2014/main" id="{D9C104C5-C7E9-3D3C-5310-16E9B846BD4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707187" y="4157663"/>
                      <a:ext cx="15875" cy="19050"/>
                    </a:xfrm>
                    <a:custGeom>
                      <a:avLst/>
                      <a:gdLst>
                        <a:gd name="T0" fmla="*/ 2 w 6"/>
                        <a:gd name="T1" fmla="*/ 0 h 7"/>
                        <a:gd name="T2" fmla="*/ 0 w 6"/>
                        <a:gd name="T3" fmla="*/ 4 h 7"/>
                        <a:gd name="T4" fmla="*/ 3 w 6"/>
                        <a:gd name="T5" fmla="*/ 7 h 7"/>
                        <a:gd name="T6" fmla="*/ 6 w 6"/>
                        <a:gd name="T7" fmla="*/ 4 h 7"/>
                        <a:gd name="T8" fmla="*/ 6 w 6"/>
                        <a:gd name="T9" fmla="*/ 0 h 7"/>
                        <a:gd name="T10" fmla="*/ 2 w 6"/>
                        <a:gd name="T11" fmla="*/ 0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6" h="7">
                          <a:moveTo>
                            <a:pt x="2" y="0"/>
                          </a:moveTo>
                          <a:cubicBezTo>
                            <a:pt x="0" y="4"/>
                            <a:pt x="0" y="4"/>
                            <a:pt x="0" y="4"/>
                          </a:cubicBezTo>
                          <a:cubicBezTo>
                            <a:pt x="3" y="7"/>
                            <a:pt x="3" y="7"/>
                            <a:pt x="3" y="7"/>
                          </a:cubicBezTo>
                          <a:cubicBezTo>
                            <a:pt x="6" y="4"/>
                            <a:pt x="6" y="4"/>
                            <a:pt x="6" y="4"/>
                          </a:cubicBezTo>
                          <a:cubicBezTo>
                            <a:pt x="6" y="0"/>
                            <a:pt x="6" y="0"/>
                            <a:pt x="6" y="0"/>
                          </a:cubicBezTo>
                          <a:cubicBezTo>
                            <a:pt x="6" y="0"/>
                            <a:pt x="4" y="0"/>
                            <a:pt x="2" y="0"/>
                          </a:cubicBez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87" name="Freeform 142">
                      <a:extLst>
                        <a:ext uri="{FF2B5EF4-FFF2-40B4-BE49-F238E27FC236}">
                          <a16:creationId xmlns:a16="http://schemas.microsoft.com/office/drawing/2014/main" id="{6563D822-2637-F7FD-B63F-B5D030F0764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738937" y="3962400"/>
                      <a:ext cx="252412" cy="238125"/>
                    </a:xfrm>
                    <a:custGeom>
                      <a:avLst/>
                      <a:gdLst>
                        <a:gd name="T0" fmla="*/ 81 w 94"/>
                        <a:gd name="T1" fmla="*/ 25 h 89"/>
                        <a:gd name="T2" fmla="*/ 81 w 94"/>
                        <a:gd name="T3" fmla="*/ 22 h 89"/>
                        <a:gd name="T4" fmla="*/ 86 w 94"/>
                        <a:gd name="T5" fmla="*/ 21 h 89"/>
                        <a:gd name="T6" fmla="*/ 78 w 94"/>
                        <a:gd name="T7" fmla="*/ 11 h 89"/>
                        <a:gd name="T8" fmla="*/ 83 w 94"/>
                        <a:gd name="T9" fmla="*/ 9 h 89"/>
                        <a:gd name="T10" fmla="*/ 82 w 94"/>
                        <a:gd name="T11" fmla="*/ 7 h 89"/>
                        <a:gd name="T12" fmla="*/ 76 w 94"/>
                        <a:gd name="T13" fmla="*/ 4 h 89"/>
                        <a:gd name="T14" fmla="*/ 79 w 94"/>
                        <a:gd name="T15" fmla="*/ 1 h 89"/>
                        <a:gd name="T16" fmla="*/ 81 w 94"/>
                        <a:gd name="T17" fmla="*/ 1 h 89"/>
                        <a:gd name="T18" fmla="*/ 79 w 94"/>
                        <a:gd name="T19" fmla="*/ 1 h 89"/>
                        <a:gd name="T20" fmla="*/ 70 w 94"/>
                        <a:gd name="T21" fmla="*/ 0 h 89"/>
                        <a:gd name="T22" fmla="*/ 49 w 94"/>
                        <a:gd name="T23" fmla="*/ 28 h 89"/>
                        <a:gd name="T24" fmla="*/ 22 w 94"/>
                        <a:gd name="T25" fmla="*/ 35 h 89"/>
                        <a:gd name="T26" fmla="*/ 10 w 94"/>
                        <a:gd name="T27" fmla="*/ 32 h 89"/>
                        <a:gd name="T28" fmla="*/ 9 w 94"/>
                        <a:gd name="T29" fmla="*/ 28 h 89"/>
                        <a:gd name="T30" fmla="*/ 9 w 94"/>
                        <a:gd name="T31" fmla="*/ 25 h 89"/>
                        <a:gd name="T32" fmla="*/ 6 w 94"/>
                        <a:gd name="T33" fmla="*/ 24 h 89"/>
                        <a:gd name="T34" fmla="*/ 2 w 94"/>
                        <a:gd name="T35" fmla="*/ 30 h 89"/>
                        <a:gd name="T36" fmla="*/ 0 w 94"/>
                        <a:gd name="T37" fmla="*/ 38 h 89"/>
                        <a:gd name="T38" fmla="*/ 3 w 94"/>
                        <a:gd name="T39" fmla="*/ 44 h 89"/>
                        <a:gd name="T40" fmla="*/ 3 w 94"/>
                        <a:gd name="T41" fmla="*/ 53 h 89"/>
                        <a:gd name="T42" fmla="*/ 6 w 94"/>
                        <a:gd name="T43" fmla="*/ 59 h 89"/>
                        <a:gd name="T44" fmla="*/ 13 w 94"/>
                        <a:gd name="T45" fmla="*/ 56 h 89"/>
                        <a:gd name="T46" fmla="*/ 14 w 94"/>
                        <a:gd name="T47" fmla="*/ 68 h 89"/>
                        <a:gd name="T48" fmla="*/ 17 w 94"/>
                        <a:gd name="T49" fmla="*/ 73 h 89"/>
                        <a:gd name="T50" fmla="*/ 17 w 94"/>
                        <a:gd name="T51" fmla="*/ 77 h 89"/>
                        <a:gd name="T52" fmla="*/ 32 w 94"/>
                        <a:gd name="T53" fmla="*/ 80 h 89"/>
                        <a:gd name="T54" fmla="*/ 32 w 94"/>
                        <a:gd name="T55" fmla="*/ 84 h 89"/>
                        <a:gd name="T56" fmla="*/ 45 w 94"/>
                        <a:gd name="T57" fmla="*/ 83 h 89"/>
                        <a:gd name="T58" fmla="*/ 52 w 94"/>
                        <a:gd name="T59" fmla="*/ 85 h 89"/>
                        <a:gd name="T60" fmla="*/ 55 w 94"/>
                        <a:gd name="T61" fmla="*/ 89 h 89"/>
                        <a:gd name="T62" fmla="*/ 61 w 94"/>
                        <a:gd name="T63" fmla="*/ 86 h 89"/>
                        <a:gd name="T64" fmla="*/ 70 w 94"/>
                        <a:gd name="T65" fmla="*/ 73 h 89"/>
                        <a:gd name="T66" fmla="*/ 68 w 94"/>
                        <a:gd name="T67" fmla="*/ 69 h 89"/>
                        <a:gd name="T68" fmla="*/ 79 w 94"/>
                        <a:gd name="T69" fmla="*/ 56 h 89"/>
                        <a:gd name="T70" fmla="*/ 79 w 94"/>
                        <a:gd name="T71" fmla="*/ 55 h 89"/>
                        <a:gd name="T72" fmla="*/ 76 w 94"/>
                        <a:gd name="T73" fmla="*/ 50 h 89"/>
                        <a:gd name="T74" fmla="*/ 80 w 94"/>
                        <a:gd name="T75" fmla="*/ 44 h 89"/>
                        <a:gd name="T76" fmla="*/ 81 w 94"/>
                        <a:gd name="T77" fmla="*/ 37 h 89"/>
                        <a:gd name="T78" fmla="*/ 93 w 94"/>
                        <a:gd name="T79" fmla="*/ 36 h 89"/>
                        <a:gd name="T80" fmla="*/ 94 w 94"/>
                        <a:gd name="T81" fmla="*/ 34 h 89"/>
                        <a:gd name="T82" fmla="*/ 81 w 94"/>
                        <a:gd name="T83" fmla="*/ 25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</a:cxnLst>
                      <a:rect l="0" t="0" r="r" b="b"/>
                      <a:pathLst>
                        <a:path w="94" h="89">
                          <a:moveTo>
                            <a:pt x="81" y="25"/>
                          </a:moveTo>
                          <a:cubicBezTo>
                            <a:pt x="81" y="22"/>
                            <a:pt x="81" y="22"/>
                            <a:pt x="81" y="22"/>
                          </a:cubicBezTo>
                          <a:cubicBezTo>
                            <a:pt x="86" y="21"/>
                            <a:pt x="86" y="21"/>
                            <a:pt x="86" y="21"/>
                          </a:cubicBezTo>
                          <a:cubicBezTo>
                            <a:pt x="78" y="11"/>
                            <a:pt x="78" y="11"/>
                            <a:pt x="78" y="11"/>
                          </a:cubicBezTo>
                          <a:cubicBezTo>
                            <a:pt x="83" y="9"/>
                            <a:pt x="83" y="9"/>
                            <a:pt x="83" y="9"/>
                          </a:cubicBezTo>
                          <a:cubicBezTo>
                            <a:pt x="82" y="7"/>
                            <a:pt x="82" y="7"/>
                            <a:pt x="82" y="7"/>
                          </a:cubicBezTo>
                          <a:cubicBezTo>
                            <a:pt x="76" y="4"/>
                            <a:pt x="76" y="4"/>
                            <a:pt x="76" y="4"/>
                          </a:cubicBezTo>
                          <a:cubicBezTo>
                            <a:pt x="79" y="1"/>
                            <a:pt x="79" y="1"/>
                            <a:pt x="79" y="1"/>
                          </a:cubicBezTo>
                          <a:cubicBezTo>
                            <a:pt x="81" y="1"/>
                            <a:pt x="81" y="1"/>
                            <a:pt x="81" y="1"/>
                          </a:cubicBezTo>
                          <a:cubicBezTo>
                            <a:pt x="79" y="1"/>
                            <a:pt x="79" y="1"/>
                            <a:pt x="79" y="1"/>
                          </a:cubicBezTo>
                          <a:cubicBezTo>
                            <a:pt x="70" y="0"/>
                            <a:pt x="70" y="0"/>
                            <a:pt x="70" y="0"/>
                          </a:cubicBezTo>
                          <a:cubicBezTo>
                            <a:pt x="49" y="28"/>
                            <a:pt x="49" y="28"/>
                            <a:pt x="49" y="28"/>
                          </a:cubicBezTo>
                          <a:cubicBezTo>
                            <a:pt x="22" y="35"/>
                            <a:pt x="22" y="35"/>
                            <a:pt x="22" y="35"/>
                          </a:cubicBezTo>
                          <a:cubicBezTo>
                            <a:pt x="10" y="32"/>
                            <a:pt x="10" y="32"/>
                            <a:pt x="10" y="32"/>
                          </a:cubicBezTo>
                          <a:cubicBezTo>
                            <a:pt x="9" y="28"/>
                            <a:pt x="9" y="28"/>
                            <a:pt x="9" y="28"/>
                          </a:cubicBezTo>
                          <a:cubicBezTo>
                            <a:pt x="9" y="25"/>
                            <a:pt x="9" y="25"/>
                            <a:pt x="9" y="25"/>
                          </a:cubicBezTo>
                          <a:cubicBezTo>
                            <a:pt x="6" y="24"/>
                            <a:pt x="6" y="24"/>
                            <a:pt x="6" y="24"/>
                          </a:cubicBezTo>
                          <a:cubicBezTo>
                            <a:pt x="2" y="30"/>
                            <a:pt x="2" y="30"/>
                            <a:pt x="2" y="30"/>
                          </a:cubicBezTo>
                          <a:cubicBezTo>
                            <a:pt x="0" y="38"/>
                            <a:pt x="0" y="38"/>
                            <a:pt x="0" y="38"/>
                          </a:cubicBezTo>
                          <a:cubicBezTo>
                            <a:pt x="3" y="44"/>
                            <a:pt x="3" y="44"/>
                            <a:pt x="3" y="44"/>
                          </a:cubicBezTo>
                          <a:cubicBezTo>
                            <a:pt x="3" y="53"/>
                            <a:pt x="3" y="53"/>
                            <a:pt x="3" y="53"/>
                          </a:cubicBezTo>
                          <a:cubicBezTo>
                            <a:pt x="6" y="59"/>
                            <a:pt x="6" y="59"/>
                            <a:pt x="6" y="59"/>
                          </a:cubicBezTo>
                          <a:cubicBezTo>
                            <a:pt x="13" y="56"/>
                            <a:pt x="13" y="56"/>
                            <a:pt x="13" y="56"/>
                          </a:cubicBezTo>
                          <a:cubicBezTo>
                            <a:pt x="14" y="68"/>
                            <a:pt x="14" y="68"/>
                            <a:pt x="14" y="68"/>
                          </a:cubicBezTo>
                          <a:cubicBezTo>
                            <a:pt x="17" y="73"/>
                            <a:pt x="17" y="73"/>
                            <a:pt x="17" y="73"/>
                          </a:cubicBezTo>
                          <a:cubicBezTo>
                            <a:pt x="17" y="77"/>
                            <a:pt x="17" y="77"/>
                            <a:pt x="17" y="77"/>
                          </a:cubicBezTo>
                          <a:cubicBezTo>
                            <a:pt x="32" y="80"/>
                            <a:pt x="32" y="80"/>
                            <a:pt x="32" y="80"/>
                          </a:cubicBezTo>
                          <a:cubicBezTo>
                            <a:pt x="32" y="84"/>
                            <a:pt x="32" y="84"/>
                            <a:pt x="32" y="84"/>
                          </a:cubicBezTo>
                          <a:cubicBezTo>
                            <a:pt x="45" y="83"/>
                            <a:pt x="45" y="83"/>
                            <a:pt x="45" y="83"/>
                          </a:cubicBezTo>
                          <a:cubicBezTo>
                            <a:pt x="52" y="85"/>
                            <a:pt x="52" y="85"/>
                            <a:pt x="52" y="85"/>
                          </a:cubicBezTo>
                          <a:cubicBezTo>
                            <a:pt x="55" y="89"/>
                            <a:pt x="55" y="89"/>
                            <a:pt x="55" y="89"/>
                          </a:cubicBezTo>
                          <a:cubicBezTo>
                            <a:pt x="61" y="86"/>
                            <a:pt x="61" y="86"/>
                            <a:pt x="61" y="86"/>
                          </a:cubicBezTo>
                          <a:cubicBezTo>
                            <a:pt x="66" y="82"/>
                            <a:pt x="69" y="78"/>
                            <a:pt x="70" y="73"/>
                          </a:cubicBezTo>
                          <a:cubicBezTo>
                            <a:pt x="68" y="69"/>
                            <a:pt x="68" y="69"/>
                            <a:pt x="68" y="69"/>
                          </a:cubicBezTo>
                          <a:cubicBezTo>
                            <a:pt x="79" y="56"/>
                            <a:pt x="79" y="56"/>
                            <a:pt x="79" y="56"/>
                          </a:cubicBezTo>
                          <a:cubicBezTo>
                            <a:pt x="79" y="55"/>
                            <a:pt x="79" y="55"/>
                            <a:pt x="79" y="55"/>
                          </a:cubicBezTo>
                          <a:cubicBezTo>
                            <a:pt x="76" y="50"/>
                            <a:pt x="76" y="50"/>
                            <a:pt x="76" y="50"/>
                          </a:cubicBezTo>
                          <a:cubicBezTo>
                            <a:pt x="80" y="44"/>
                            <a:pt x="80" y="44"/>
                            <a:pt x="80" y="44"/>
                          </a:cubicBezTo>
                          <a:cubicBezTo>
                            <a:pt x="81" y="37"/>
                            <a:pt x="81" y="37"/>
                            <a:pt x="81" y="37"/>
                          </a:cubicBezTo>
                          <a:cubicBezTo>
                            <a:pt x="93" y="36"/>
                            <a:pt x="93" y="36"/>
                            <a:pt x="93" y="36"/>
                          </a:cubicBezTo>
                          <a:cubicBezTo>
                            <a:pt x="94" y="34"/>
                            <a:pt x="94" y="34"/>
                            <a:pt x="94" y="34"/>
                          </a:cubicBezTo>
                          <a:lnTo>
                            <a:pt x="81" y="25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88" name="Freeform 143">
                      <a:extLst>
                        <a:ext uri="{FF2B5EF4-FFF2-40B4-BE49-F238E27FC236}">
                          <a16:creationId xmlns:a16="http://schemas.microsoft.com/office/drawing/2014/main" id="{3C4862AF-F883-5647-4011-D646E472D66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88187" y="4351338"/>
                      <a:ext cx="50800" cy="31750"/>
                    </a:xfrm>
                    <a:custGeom>
                      <a:avLst/>
                      <a:gdLst>
                        <a:gd name="T0" fmla="*/ 13 w 19"/>
                        <a:gd name="T1" fmla="*/ 0 h 12"/>
                        <a:gd name="T2" fmla="*/ 6 w 19"/>
                        <a:gd name="T3" fmla="*/ 1 h 12"/>
                        <a:gd name="T4" fmla="*/ 0 w 19"/>
                        <a:gd name="T5" fmla="*/ 10 h 12"/>
                        <a:gd name="T6" fmla="*/ 0 w 19"/>
                        <a:gd name="T7" fmla="*/ 12 h 12"/>
                        <a:gd name="T8" fmla="*/ 5 w 19"/>
                        <a:gd name="T9" fmla="*/ 12 h 12"/>
                        <a:gd name="T10" fmla="*/ 19 w 19"/>
                        <a:gd name="T11" fmla="*/ 4 h 12"/>
                        <a:gd name="T12" fmla="*/ 17 w 19"/>
                        <a:gd name="T13" fmla="*/ 0 h 12"/>
                        <a:gd name="T14" fmla="*/ 13 w 19"/>
                        <a:gd name="T15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9" h="12">
                          <a:moveTo>
                            <a:pt x="13" y="0"/>
                          </a:moveTo>
                          <a:cubicBezTo>
                            <a:pt x="11" y="0"/>
                            <a:pt x="9" y="1"/>
                            <a:pt x="6" y="1"/>
                          </a:cubicBezTo>
                          <a:cubicBezTo>
                            <a:pt x="4" y="4"/>
                            <a:pt x="2" y="7"/>
                            <a:pt x="0" y="10"/>
                          </a:cubicBezTo>
                          <a:cubicBezTo>
                            <a:pt x="0" y="10"/>
                            <a:pt x="0" y="11"/>
                            <a:pt x="0" y="12"/>
                          </a:cubicBezTo>
                          <a:cubicBezTo>
                            <a:pt x="5" y="12"/>
                            <a:pt x="5" y="12"/>
                            <a:pt x="5" y="12"/>
                          </a:cubicBezTo>
                          <a:cubicBezTo>
                            <a:pt x="10" y="10"/>
                            <a:pt x="14" y="7"/>
                            <a:pt x="19" y="4"/>
                          </a:cubicBezTo>
                          <a:cubicBezTo>
                            <a:pt x="17" y="0"/>
                            <a:pt x="17" y="0"/>
                            <a:pt x="17" y="0"/>
                          </a:cubicBez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39" name="Freeform 144">
                    <a:extLst>
                      <a:ext uri="{FF2B5EF4-FFF2-40B4-BE49-F238E27FC236}">
                        <a16:creationId xmlns:a16="http://schemas.microsoft.com/office/drawing/2014/main" id="{757AF3C6-A8E2-638E-2725-76EF8BCBD3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17209" y="2939270"/>
                    <a:ext cx="1051585" cy="1251105"/>
                  </a:xfrm>
                  <a:custGeom>
                    <a:avLst/>
                    <a:gdLst>
                      <a:gd name="T0" fmla="*/ 86 w 265"/>
                      <a:gd name="T1" fmla="*/ 12 h 315"/>
                      <a:gd name="T2" fmla="*/ 62 w 265"/>
                      <a:gd name="T3" fmla="*/ 21 h 315"/>
                      <a:gd name="T4" fmla="*/ 71 w 265"/>
                      <a:gd name="T5" fmla="*/ 41 h 315"/>
                      <a:gd name="T6" fmla="*/ 66 w 265"/>
                      <a:gd name="T7" fmla="*/ 59 h 315"/>
                      <a:gd name="T8" fmla="*/ 24 w 265"/>
                      <a:gd name="T9" fmla="*/ 104 h 315"/>
                      <a:gd name="T10" fmla="*/ 26 w 265"/>
                      <a:gd name="T11" fmla="*/ 136 h 315"/>
                      <a:gd name="T12" fmla="*/ 0 w 265"/>
                      <a:gd name="T13" fmla="*/ 146 h 315"/>
                      <a:gd name="T14" fmla="*/ 5 w 265"/>
                      <a:gd name="T15" fmla="*/ 151 h 315"/>
                      <a:gd name="T16" fmla="*/ 28 w 265"/>
                      <a:gd name="T17" fmla="*/ 151 h 315"/>
                      <a:gd name="T18" fmla="*/ 19 w 265"/>
                      <a:gd name="T19" fmla="*/ 159 h 315"/>
                      <a:gd name="T20" fmla="*/ 16 w 265"/>
                      <a:gd name="T21" fmla="*/ 172 h 315"/>
                      <a:gd name="T22" fmla="*/ 33 w 265"/>
                      <a:gd name="T23" fmla="*/ 177 h 315"/>
                      <a:gd name="T24" fmla="*/ 42 w 265"/>
                      <a:gd name="T25" fmla="*/ 168 h 315"/>
                      <a:gd name="T26" fmla="*/ 45 w 265"/>
                      <a:gd name="T27" fmla="*/ 157 h 315"/>
                      <a:gd name="T28" fmla="*/ 48 w 265"/>
                      <a:gd name="T29" fmla="*/ 163 h 315"/>
                      <a:gd name="T30" fmla="*/ 46 w 265"/>
                      <a:gd name="T31" fmla="*/ 174 h 315"/>
                      <a:gd name="T32" fmla="*/ 48 w 265"/>
                      <a:gd name="T33" fmla="*/ 188 h 315"/>
                      <a:gd name="T34" fmla="*/ 48 w 265"/>
                      <a:gd name="T35" fmla="*/ 202 h 315"/>
                      <a:gd name="T36" fmla="*/ 51 w 265"/>
                      <a:gd name="T37" fmla="*/ 208 h 315"/>
                      <a:gd name="T38" fmla="*/ 68 w 265"/>
                      <a:gd name="T39" fmla="*/ 268 h 315"/>
                      <a:gd name="T40" fmla="*/ 87 w 265"/>
                      <a:gd name="T41" fmla="*/ 315 h 315"/>
                      <a:gd name="T42" fmla="*/ 93 w 265"/>
                      <a:gd name="T43" fmla="*/ 313 h 315"/>
                      <a:gd name="T44" fmla="*/ 98 w 265"/>
                      <a:gd name="T45" fmla="*/ 302 h 315"/>
                      <a:gd name="T46" fmla="*/ 102 w 265"/>
                      <a:gd name="T47" fmla="*/ 292 h 315"/>
                      <a:gd name="T48" fmla="*/ 112 w 265"/>
                      <a:gd name="T49" fmla="*/ 290 h 315"/>
                      <a:gd name="T50" fmla="*/ 115 w 265"/>
                      <a:gd name="T51" fmla="*/ 267 h 315"/>
                      <a:gd name="T52" fmla="*/ 116 w 265"/>
                      <a:gd name="T53" fmla="*/ 230 h 315"/>
                      <a:gd name="T54" fmla="*/ 124 w 265"/>
                      <a:gd name="T55" fmla="*/ 226 h 315"/>
                      <a:gd name="T56" fmla="*/ 130 w 265"/>
                      <a:gd name="T57" fmla="*/ 225 h 315"/>
                      <a:gd name="T58" fmla="*/ 133 w 265"/>
                      <a:gd name="T59" fmla="*/ 223 h 315"/>
                      <a:gd name="T60" fmla="*/ 138 w 265"/>
                      <a:gd name="T61" fmla="*/ 216 h 315"/>
                      <a:gd name="T62" fmla="*/ 153 w 265"/>
                      <a:gd name="T63" fmla="*/ 197 h 315"/>
                      <a:gd name="T64" fmla="*/ 161 w 265"/>
                      <a:gd name="T65" fmla="*/ 192 h 315"/>
                      <a:gd name="T66" fmla="*/ 176 w 265"/>
                      <a:gd name="T67" fmla="*/ 180 h 315"/>
                      <a:gd name="T68" fmla="*/ 173 w 265"/>
                      <a:gd name="T69" fmla="*/ 173 h 315"/>
                      <a:gd name="T70" fmla="*/ 184 w 265"/>
                      <a:gd name="T71" fmla="*/ 168 h 315"/>
                      <a:gd name="T72" fmla="*/ 187 w 265"/>
                      <a:gd name="T73" fmla="*/ 169 h 315"/>
                      <a:gd name="T74" fmla="*/ 187 w 265"/>
                      <a:gd name="T75" fmla="*/ 152 h 315"/>
                      <a:gd name="T76" fmla="*/ 186 w 265"/>
                      <a:gd name="T77" fmla="*/ 129 h 315"/>
                      <a:gd name="T78" fmla="*/ 199 w 265"/>
                      <a:gd name="T79" fmla="*/ 119 h 315"/>
                      <a:gd name="T80" fmla="*/ 217 w 265"/>
                      <a:gd name="T81" fmla="*/ 134 h 315"/>
                      <a:gd name="T82" fmla="*/ 219 w 265"/>
                      <a:gd name="T83" fmla="*/ 148 h 315"/>
                      <a:gd name="T84" fmla="*/ 222 w 265"/>
                      <a:gd name="T85" fmla="*/ 151 h 315"/>
                      <a:gd name="T86" fmla="*/ 219 w 265"/>
                      <a:gd name="T87" fmla="*/ 179 h 315"/>
                      <a:gd name="T88" fmla="*/ 225 w 265"/>
                      <a:gd name="T89" fmla="*/ 157 h 315"/>
                      <a:gd name="T90" fmla="*/ 237 w 265"/>
                      <a:gd name="T91" fmla="*/ 124 h 315"/>
                      <a:gd name="T92" fmla="*/ 265 w 265"/>
                      <a:gd name="T93" fmla="*/ 94 h 315"/>
                      <a:gd name="T94" fmla="*/ 214 w 265"/>
                      <a:gd name="T95" fmla="*/ 88 h 315"/>
                      <a:gd name="T96" fmla="*/ 210 w 265"/>
                      <a:gd name="T97" fmla="*/ 99 h 315"/>
                      <a:gd name="T98" fmla="*/ 202 w 265"/>
                      <a:gd name="T99" fmla="*/ 104 h 315"/>
                      <a:gd name="T100" fmla="*/ 189 w 265"/>
                      <a:gd name="T101" fmla="*/ 105 h 315"/>
                      <a:gd name="T102" fmla="*/ 186 w 265"/>
                      <a:gd name="T103" fmla="*/ 99 h 315"/>
                      <a:gd name="T104" fmla="*/ 187 w 265"/>
                      <a:gd name="T105" fmla="*/ 92 h 315"/>
                      <a:gd name="T106" fmla="*/ 179 w 265"/>
                      <a:gd name="T107" fmla="*/ 95 h 315"/>
                      <a:gd name="T108" fmla="*/ 176 w 265"/>
                      <a:gd name="T109" fmla="*/ 107 h 315"/>
                      <a:gd name="T110" fmla="*/ 146 w 265"/>
                      <a:gd name="T111" fmla="*/ 102 h 315"/>
                      <a:gd name="T112" fmla="*/ 109 w 265"/>
                      <a:gd name="T113" fmla="*/ 87 h 315"/>
                      <a:gd name="T114" fmla="*/ 115 w 265"/>
                      <a:gd name="T115" fmla="*/ 68 h 315"/>
                      <a:gd name="T116" fmla="*/ 108 w 265"/>
                      <a:gd name="T117" fmla="*/ 41 h 315"/>
                      <a:gd name="T118" fmla="*/ 111 w 265"/>
                      <a:gd name="T119" fmla="*/ 5 h 315"/>
                      <a:gd name="T120" fmla="*/ 98 w 265"/>
                      <a:gd name="T121" fmla="*/ 3 h 3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265" h="315">
                        <a:moveTo>
                          <a:pt x="82" y="0"/>
                        </a:moveTo>
                        <a:cubicBezTo>
                          <a:pt x="86" y="12"/>
                          <a:pt x="86" y="12"/>
                          <a:pt x="86" y="12"/>
                        </a:cubicBezTo>
                        <a:cubicBezTo>
                          <a:pt x="79" y="22"/>
                          <a:pt x="79" y="22"/>
                          <a:pt x="79" y="22"/>
                        </a:cubicBezTo>
                        <a:cubicBezTo>
                          <a:pt x="62" y="21"/>
                          <a:pt x="62" y="21"/>
                          <a:pt x="62" y="21"/>
                        </a:cubicBezTo>
                        <a:cubicBezTo>
                          <a:pt x="62" y="32"/>
                          <a:pt x="62" y="32"/>
                          <a:pt x="62" y="32"/>
                        </a:cubicBezTo>
                        <a:cubicBezTo>
                          <a:pt x="71" y="41"/>
                          <a:pt x="71" y="41"/>
                          <a:pt x="71" y="41"/>
                        </a:cubicBezTo>
                        <a:cubicBezTo>
                          <a:pt x="69" y="44"/>
                          <a:pt x="69" y="47"/>
                          <a:pt x="68" y="50"/>
                        </a:cubicBezTo>
                        <a:cubicBezTo>
                          <a:pt x="67" y="53"/>
                          <a:pt x="67" y="56"/>
                          <a:pt x="66" y="59"/>
                        </a:cubicBezTo>
                        <a:cubicBezTo>
                          <a:pt x="54" y="74"/>
                          <a:pt x="43" y="89"/>
                          <a:pt x="31" y="104"/>
                        </a:cubicBezTo>
                        <a:cubicBezTo>
                          <a:pt x="24" y="104"/>
                          <a:pt x="24" y="104"/>
                          <a:pt x="24" y="104"/>
                        </a:cubicBezTo>
                        <a:cubicBezTo>
                          <a:pt x="20" y="117"/>
                          <a:pt x="20" y="117"/>
                          <a:pt x="20" y="117"/>
                        </a:cubicBezTo>
                        <a:cubicBezTo>
                          <a:pt x="26" y="136"/>
                          <a:pt x="26" y="136"/>
                          <a:pt x="26" y="136"/>
                        </a:cubicBezTo>
                        <a:cubicBezTo>
                          <a:pt x="22" y="145"/>
                          <a:pt x="22" y="145"/>
                          <a:pt x="22" y="145"/>
                        </a:cubicBezTo>
                        <a:cubicBezTo>
                          <a:pt x="0" y="146"/>
                          <a:pt x="0" y="146"/>
                          <a:pt x="0" y="146"/>
                        </a:cubicBezTo>
                        <a:cubicBezTo>
                          <a:pt x="1" y="148"/>
                          <a:pt x="1" y="148"/>
                          <a:pt x="1" y="148"/>
                        </a:cubicBezTo>
                        <a:cubicBezTo>
                          <a:pt x="5" y="151"/>
                          <a:pt x="5" y="151"/>
                          <a:pt x="5" y="151"/>
                        </a:cubicBezTo>
                        <a:cubicBezTo>
                          <a:pt x="8" y="152"/>
                          <a:pt x="12" y="152"/>
                          <a:pt x="16" y="152"/>
                        </a:cubicBezTo>
                        <a:cubicBezTo>
                          <a:pt x="19" y="152"/>
                          <a:pt x="24" y="152"/>
                          <a:pt x="28" y="151"/>
                        </a:cubicBezTo>
                        <a:cubicBezTo>
                          <a:pt x="28" y="155"/>
                          <a:pt x="28" y="155"/>
                          <a:pt x="28" y="155"/>
                        </a:cubicBezTo>
                        <a:cubicBezTo>
                          <a:pt x="25" y="157"/>
                          <a:pt x="22" y="158"/>
                          <a:pt x="19" y="159"/>
                        </a:cubicBezTo>
                        <a:cubicBezTo>
                          <a:pt x="16" y="160"/>
                          <a:pt x="13" y="161"/>
                          <a:pt x="10" y="161"/>
                        </a:cubicBezTo>
                        <a:cubicBezTo>
                          <a:pt x="16" y="172"/>
                          <a:pt x="16" y="172"/>
                          <a:pt x="16" y="172"/>
                        </a:cubicBezTo>
                        <a:cubicBezTo>
                          <a:pt x="28" y="180"/>
                          <a:pt x="28" y="180"/>
                          <a:pt x="28" y="180"/>
                        </a:cubicBezTo>
                        <a:cubicBezTo>
                          <a:pt x="29" y="179"/>
                          <a:pt x="31" y="178"/>
                          <a:pt x="33" y="177"/>
                        </a:cubicBezTo>
                        <a:cubicBezTo>
                          <a:pt x="35" y="175"/>
                          <a:pt x="38" y="174"/>
                          <a:pt x="40" y="173"/>
                        </a:cubicBezTo>
                        <a:cubicBezTo>
                          <a:pt x="41" y="171"/>
                          <a:pt x="42" y="170"/>
                          <a:pt x="42" y="168"/>
                        </a:cubicBezTo>
                        <a:cubicBezTo>
                          <a:pt x="43" y="165"/>
                          <a:pt x="43" y="162"/>
                          <a:pt x="43" y="159"/>
                        </a:cubicBezTo>
                        <a:cubicBezTo>
                          <a:pt x="45" y="157"/>
                          <a:pt x="45" y="157"/>
                          <a:pt x="45" y="157"/>
                        </a:cubicBezTo>
                        <a:cubicBezTo>
                          <a:pt x="52" y="159"/>
                          <a:pt x="52" y="159"/>
                          <a:pt x="52" y="159"/>
                        </a:cubicBezTo>
                        <a:cubicBezTo>
                          <a:pt x="48" y="163"/>
                          <a:pt x="48" y="163"/>
                          <a:pt x="48" y="163"/>
                        </a:cubicBezTo>
                        <a:cubicBezTo>
                          <a:pt x="48" y="172"/>
                          <a:pt x="48" y="172"/>
                          <a:pt x="48" y="172"/>
                        </a:cubicBezTo>
                        <a:cubicBezTo>
                          <a:pt x="46" y="174"/>
                          <a:pt x="46" y="174"/>
                          <a:pt x="46" y="174"/>
                        </a:cubicBezTo>
                        <a:cubicBezTo>
                          <a:pt x="49" y="180"/>
                          <a:pt x="49" y="180"/>
                          <a:pt x="49" y="180"/>
                        </a:cubicBezTo>
                        <a:cubicBezTo>
                          <a:pt x="48" y="182"/>
                          <a:pt x="48" y="185"/>
                          <a:pt x="48" y="188"/>
                        </a:cubicBezTo>
                        <a:cubicBezTo>
                          <a:pt x="47" y="192"/>
                          <a:pt x="47" y="196"/>
                          <a:pt x="47" y="200"/>
                        </a:cubicBezTo>
                        <a:cubicBezTo>
                          <a:pt x="48" y="202"/>
                          <a:pt x="48" y="202"/>
                          <a:pt x="48" y="202"/>
                        </a:cubicBezTo>
                        <a:cubicBezTo>
                          <a:pt x="51" y="197"/>
                          <a:pt x="51" y="197"/>
                          <a:pt x="51" y="197"/>
                        </a:cubicBezTo>
                        <a:cubicBezTo>
                          <a:pt x="51" y="201"/>
                          <a:pt x="51" y="204"/>
                          <a:pt x="51" y="208"/>
                        </a:cubicBezTo>
                        <a:cubicBezTo>
                          <a:pt x="52" y="218"/>
                          <a:pt x="54" y="228"/>
                          <a:pt x="57" y="238"/>
                        </a:cubicBezTo>
                        <a:cubicBezTo>
                          <a:pt x="60" y="248"/>
                          <a:pt x="63" y="258"/>
                          <a:pt x="68" y="268"/>
                        </a:cubicBezTo>
                        <a:cubicBezTo>
                          <a:pt x="71" y="276"/>
                          <a:pt x="74" y="283"/>
                          <a:pt x="78" y="291"/>
                        </a:cubicBezTo>
                        <a:cubicBezTo>
                          <a:pt x="81" y="299"/>
                          <a:pt x="85" y="307"/>
                          <a:pt x="87" y="315"/>
                        </a:cubicBezTo>
                        <a:cubicBezTo>
                          <a:pt x="89" y="315"/>
                          <a:pt x="90" y="314"/>
                          <a:pt x="91" y="313"/>
                        </a:cubicBezTo>
                        <a:cubicBezTo>
                          <a:pt x="92" y="313"/>
                          <a:pt x="92" y="313"/>
                          <a:pt x="93" y="313"/>
                        </a:cubicBezTo>
                        <a:cubicBezTo>
                          <a:pt x="98" y="304"/>
                          <a:pt x="98" y="304"/>
                          <a:pt x="98" y="304"/>
                        </a:cubicBezTo>
                        <a:cubicBezTo>
                          <a:pt x="98" y="302"/>
                          <a:pt x="98" y="302"/>
                          <a:pt x="98" y="302"/>
                        </a:cubicBezTo>
                        <a:cubicBezTo>
                          <a:pt x="102" y="297"/>
                          <a:pt x="102" y="297"/>
                          <a:pt x="102" y="297"/>
                        </a:cubicBezTo>
                        <a:cubicBezTo>
                          <a:pt x="102" y="292"/>
                          <a:pt x="102" y="292"/>
                          <a:pt x="102" y="292"/>
                        </a:cubicBezTo>
                        <a:cubicBezTo>
                          <a:pt x="104" y="291"/>
                          <a:pt x="106" y="291"/>
                          <a:pt x="108" y="290"/>
                        </a:cubicBezTo>
                        <a:cubicBezTo>
                          <a:pt x="109" y="290"/>
                          <a:pt x="110" y="290"/>
                          <a:pt x="112" y="290"/>
                        </a:cubicBezTo>
                        <a:cubicBezTo>
                          <a:pt x="112" y="289"/>
                          <a:pt x="112" y="288"/>
                          <a:pt x="112" y="287"/>
                        </a:cubicBezTo>
                        <a:cubicBezTo>
                          <a:pt x="113" y="280"/>
                          <a:pt x="114" y="273"/>
                          <a:pt x="115" y="267"/>
                        </a:cubicBezTo>
                        <a:cubicBezTo>
                          <a:pt x="115" y="260"/>
                          <a:pt x="114" y="254"/>
                          <a:pt x="115" y="248"/>
                        </a:cubicBezTo>
                        <a:cubicBezTo>
                          <a:pt x="115" y="242"/>
                          <a:pt x="115" y="236"/>
                          <a:pt x="116" y="230"/>
                        </a:cubicBezTo>
                        <a:cubicBezTo>
                          <a:pt x="121" y="226"/>
                          <a:pt x="121" y="226"/>
                          <a:pt x="121" y="226"/>
                        </a:cubicBezTo>
                        <a:cubicBezTo>
                          <a:pt x="124" y="226"/>
                          <a:pt x="124" y="226"/>
                          <a:pt x="124" y="226"/>
                        </a:cubicBezTo>
                        <a:cubicBezTo>
                          <a:pt x="125" y="229"/>
                          <a:pt x="125" y="229"/>
                          <a:pt x="125" y="229"/>
                        </a:cubicBezTo>
                        <a:cubicBezTo>
                          <a:pt x="130" y="225"/>
                          <a:pt x="130" y="225"/>
                          <a:pt x="130" y="225"/>
                        </a:cubicBezTo>
                        <a:cubicBezTo>
                          <a:pt x="131" y="222"/>
                          <a:pt x="131" y="222"/>
                          <a:pt x="131" y="222"/>
                        </a:cubicBezTo>
                        <a:cubicBezTo>
                          <a:pt x="133" y="223"/>
                          <a:pt x="133" y="223"/>
                          <a:pt x="133" y="223"/>
                        </a:cubicBezTo>
                        <a:cubicBezTo>
                          <a:pt x="138" y="218"/>
                          <a:pt x="138" y="218"/>
                          <a:pt x="138" y="218"/>
                        </a:cubicBezTo>
                        <a:cubicBezTo>
                          <a:pt x="138" y="216"/>
                          <a:pt x="138" y="216"/>
                          <a:pt x="138" y="216"/>
                        </a:cubicBezTo>
                        <a:cubicBezTo>
                          <a:pt x="136" y="214"/>
                          <a:pt x="136" y="214"/>
                          <a:pt x="136" y="214"/>
                        </a:cubicBezTo>
                        <a:cubicBezTo>
                          <a:pt x="142" y="209"/>
                          <a:pt x="148" y="203"/>
                          <a:pt x="153" y="197"/>
                        </a:cubicBezTo>
                        <a:cubicBezTo>
                          <a:pt x="155" y="195"/>
                          <a:pt x="157" y="193"/>
                          <a:pt x="158" y="191"/>
                        </a:cubicBezTo>
                        <a:cubicBezTo>
                          <a:pt x="161" y="192"/>
                          <a:pt x="161" y="192"/>
                          <a:pt x="161" y="192"/>
                        </a:cubicBezTo>
                        <a:cubicBezTo>
                          <a:pt x="164" y="191"/>
                          <a:pt x="166" y="189"/>
                          <a:pt x="168" y="187"/>
                        </a:cubicBezTo>
                        <a:cubicBezTo>
                          <a:pt x="171" y="185"/>
                          <a:pt x="173" y="183"/>
                          <a:pt x="176" y="180"/>
                        </a:cubicBezTo>
                        <a:cubicBezTo>
                          <a:pt x="173" y="178"/>
                          <a:pt x="173" y="178"/>
                          <a:pt x="173" y="178"/>
                        </a:cubicBezTo>
                        <a:cubicBezTo>
                          <a:pt x="173" y="173"/>
                          <a:pt x="173" y="173"/>
                          <a:pt x="173" y="173"/>
                        </a:cubicBezTo>
                        <a:cubicBezTo>
                          <a:pt x="175" y="172"/>
                          <a:pt x="176" y="171"/>
                          <a:pt x="178" y="171"/>
                        </a:cubicBezTo>
                        <a:cubicBezTo>
                          <a:pt x="180" y="170"/>
                          <a:pt x="182" y="169"/>
                          <a:pt x="184" y="168"/>
                        </a:cubicBezTo>
                        <a:cubicBezTo>
                          <a:pt x="187" y="165"/>
                          <a:pt x="187" y="165"/>
                          <a:pt x="187" y="165"/>
                        </a:cubicBezTo>
                        <a:cubicBezTo>
                          <a:pt x="187" y="169"/>
                          <a:pt x="187" y="169"/>
                          <a:pt x="187" y="169"/>
                        </a:cubicBezTo>
                        <a:cubicBezTo>
                          <a:pt x="192" y="169"/>
                          <a:pt x="192" y="169"/>
                          <a:pt x="192" y="169"/>
                        </a:cubicBezTo>
                        <a:cubicBezTo>
                          <a:pt x="187" y="152"/>
                          <a:pt x="187" y="152"/>
                          <a:pt x="187" y="152"/>
                        </a:cubicBezTo>
                        <a:cubicBezTo>
                          <a:pt x="190" y="144"/>
                          <a:pt x="190" y="144"/>
                          <a:pt x="190" y="144"/>
                        </a:cubicBezTo>
                        <a:cubicBezTo>
                          <a:pt x="186" y="129"/>
                          <a:pt x="186" y="129"/>
                          <a:pt x="186" y="129"/>
                        </a:cubicBezTo>
                        <a:cubicBezTo>
                          <a:pt x="190" y="119"/>
                          <a:pt x="190" y="119"/>
                          <a:pt x="190" y="119"/>
                        </a:cubicBezTo>
                        <a:cubicBezTo>
                          <a:pt x="199" y="119"/>
                          <a:pt x="199" y="119"/>
                          <a:pt x="199" y="119"/>
                        </a:cubicBezTo>
                        <a:cubicBezTo>
                          <a:pt x="203" y="131"/>
                          <a:pt x="203" y="131"/>
                          <a:pt x="203" y="131"/>
                        </a:cubicBezTo>
                        <a:cubicBezTo>
                          <a:pt x="217" y="134"/>
                          <a:pt x="217" y="134"/>
                          <a:pt x="217" y="134"/>
                        </a:cubicBezTo>
                        <a:cubicBezTo>
                          <a:pt x="221" y="139"/>
                          <a:pt x="221" y="139"/>
                          <a:pt x="221" y="139"/>
                        </a:cubicBezTo>
                        <a:cubicBezTo>
                          <a:pt x="219" y="148"/>
                          <a:pt x="219" y="148"/>
                          <a:pt x="219" y="148"/>
                        </a:cubicBezTo>
                        <a:cubicBezTo>
                          <a:pt x="222" y="150"/>
                          <a:pt x="222" y="150"/>
                          <a:pt x="222" y="150"/>
                        </a:cubicBezTo>
                        <a:cubicBezTo>
                          <a:pt x="222" y="151"/>
                          <a:pt x="222" y="151"/>
                          <a:pt x="222" y="151"/>
                        </a:cubicBezTo>
                        <a:cubicBezTo>
                          <a:pt x="222" y="159"/>
                          <a:pt x="222" y="159"/>
                          <a:pt x="222" y="159"/>
                        </a:cubicBezTo>
                        <a:cubicBezTo>
                          <a:pt x="222" y="161"/>
                          <a:pt x="219" y="178"/>
                          <a:pt x="219" y="179"/>
                        </a:cubicBezTo>
                        <a:cubicBezTo>
                          <a:pt x="225" y="157"/>
                          <a:pt x="225" y="157"/>
                          <a:pt x="225" y="157"/>
                        </a:cubicBezTo>
                        <a:cubicBezTo>
                          <a:pt x="225" y="157"/>
                          <a:pt x="225" y="157"/>
                          <a:pt x="225" y="157"/>
                        </a:cubicBezTo>
                        <a:cubicBezTo>
                          <a:pt x="229" y="156"/>
                          <a:pt x="229" y="156"/>
                          <a:pt x="229" y="156"/>
                        </a:cubicBezTo>
                        <a:cubicBezTo>
                          <a:pt x="237" y="124"/>
                          <a:pt x="237" y="124"/>
                          <a:pt x="237" y="124"/>
                        </a:cubicBezTo>
                        <a:cubicBezTo>
                          <a:pt x="242" y="120"/>
                          <a:pt x="247" y="116"/>
                          <a:pt x="251" y="111"/>
                        </a:cubicBezTo>
                        <a:cubicBezTo>
                          <a:pt x="256" y="106"/>
                          <a:pt x="260" y="100"/>
                          <a:pt x="265" y="94"/>
                        </a:cubicBezTo>
                        <a:cubicBezTo>
                          <a:pt x="251" y="77"/>
                          <a:pt x="251" y="77"/>
                          <a:pt x="251" y="77"/>
                        </a:cubicBezTo>
                        <a:cubicBezTo>
                          <a:pt x="239" y="81"/>
                          <a:pt x="226" y="85"/>
                          <a:pt x="214" y="88"/>
                        </a:cubicBezTo>
                        <a:cubicBezTo>
                          <a:pt x="212" y="89"/>
                          <a:pt x="210" y="90"/>
                          <a:pt x="208" y="90"/>
                        </a:cubicBezTo>
                        <a:cubicBezTo>
                          <a:pt x="210" y="99"/>
                          <a:pt x="210" y="99"/>
                          <a:pt x="210" y="99"/>
                        </a:cubicBezTo>
                        <a:cubicBezTo>
                          <a:pt x="210" y="100"/>
                          <a:pt x="209" y="100"/>
                          <a:pt x="209" y="101"/>
                        </a:cubicBezTo>
                        <a:cubicBezTo>
                          <a:pt x="202" y="104"/>
                          <a:pt x="202" y="104"/>
                          <a:pt x="202" y="104"/>
                        </a:cubicBezTo>
                        <a:cubicBezTo>
                          <a:pt x="191" y="105"/>
                          <a:pt x="191" y="105"/>
                          <a:pt x="191" y="105"/>
                        </a:cubicBezTo>
                        <a:cubicBezTo>
                          <a:pt x="189" y="105"/>
                          <a:pt x="189" y="105"/>
                          <a:pt x="189" y="105"/>
                        </a:cubicBezTo>
                        <a:cubicBezTo>
                          <a:pt x="189" y="105"/>
                          <a:pt x="189" y="105"/>
                          <a:pt x="189" y="105"/>
                        </a:cubicBezTo>
                        <a:cubicBezTo>
                          <a:pt x="186" y="99"/>
                          <a:pt x="186" y="99"/>
                          <a:pt x="186" y="99"/>
                        </a:cubicBezTo>
                        <a:cubicBezTo>
                          <a:pt x="187" y="93"/>
                          <a:pt x="187" y="93"/>
                          <a:pt x="187" y="93"/>
                        </a:cubicBezTo>
                        <a:cubicBezTo>
                          <a:pt x="187" y="92"/>
                          <a:pt x="187" y="92"/>
                          <a:pt x="187" y="92"/>
                        </a:cubicBezTo>
                        <a:cubicBezTo>
                          <a:pt x="180" y="95"/>
                          <a:pt x="180" y="95"/>
                          <a:pt x="180" y="95"/>
                        </a:cubicBezTo>
                        <a:cubicBezTo>
                          <a:pt x="180" y="95"/>
                          <a:pt x="180" y="95"/>
                          <a:pt x="179" y="95"/>
                        </a:cubicBezTo>
                        <a:cubicBezTo>
                          <a:pt x="179" y="104"/>
                          <a:pt x="179" y="104"/>
                          <a:pt x="179" y="104"/>
                        </a:cubicBezTo>
                        <a:cubicBezTo>
                          <a:pt x="176" y="107"/>
                          <a:pt x="176" y="107"/>
                          <a:pt x="176" y="107"/>
                        </a:cubicBezTo>
                        <a:cubicBezTo>
                          <a:pt x="166" y="107"/>
                          <a:pt x="156" y="105"/>
                          <a:pt x="148" y="102"/>
                        </a:cubicBezTo>
                        <a:cubicBezTo>
                          <a:pt x="147" y="102"/>
                          <a:pt x="147" y="102"/>
                          <a:pt x="146" y="102"/>
                        </a:cubicBezTo>
                        <a:cubicBezTo>
                          <a:pt x="141" y="101"/>
                          <a:pt x="136" y="99"/>
                          <a:pt x="131" y="97"/>
                        </a:cubicBezTo>
                        <a:cubicBezTo>
                          <a:pt x="125" y="94"/>
                          <a:pt x="117" y="90"/>
                          <a:pt x="109" y="87"/>
                        </a:cubicBezTo>
                        <a:cubicBezTo>
                          <a:pt x="112" y="72"/>
                          <a:pt x="112" y="72"/>
                          <a:pt x="112" y="72"/>
                        </a:cubicBezTo>
                        <a:cubicBezTo>
                          <a:pt x="115" y="68"/>
                          <a:pt x="115" y="68"/>
                          <a:pt x="115" y="68"/>
                        </a:cubicBezTo>
                        <a:cubicBezTo>
                          <a:pt x="112" y="61"/>
                          <a:pt x="110" y="54"/>
                          <a:pt x="109" y="47"/>
                        </a:cubicBezTo>
                        <a:cubicBezTo>
                          <a:pt x="109" y="45"/>
                          <a:pt x="108" y="44"/>
                          <a:pt x="108" y="41"/>
                        </a:cubicBezTo>
                        <a:cubicBezTo>
                          <a:pt x="107" y="36"/>
                          <a:pt x="108" y="30"/>
                          <a:pt x="108" y="24"/>
                        </a:cubicBezTo>
                        <a:cubicBezTo>
                          <a:pt x="109" y="18"/>
                          <a:pt x="110" y="11"/>
                          <a:pt x="111" y="5"/>
                        </a:cubicBezTo>
                        <a:cubicBezTo>
                          <a:pt x="110" y="5"/>
                          <a:pt x="109" y="4"/>
                          <a:pt x="108" y="4"/>
                        </a:cubicBezTo>
                        <a:cubicBezTo>
                          <a:pt x="98" y="3"/>
                          <a:pt x="98" y="3"/>
                          <a:pt x="98" y="3"/>
                        </a:cubicBezTo>
                        <a:lnTo>
                          <a:pt x="82" y="0"/>
                        </a:lnTo>
                        <a:close/>
                      </a:path>
                    </a:pathLst>
                  </a:custGeom>
                  <a:solidFill>
                    <a:srgbClr val="176BAB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0" name="Freeform 154">
                    <a:extLst>
                      <a:ext uri="{FF2B5EF4-FFF2-40B4-BE49-F238E27FC236}">
                        <a16:creationId xmlns:a16="http://schemas.microsoft.com/office/drawing/2014/main" id="{FC5FC1B4-D027-7366-2EF1-1CF551402E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70180" y="3666928"/>
                    <a:ext cx="75113" cy="58683"/>
                  </a:xfrm>
                  <a:custGeom>
                    <a:avLst/>
                    <a:gdLst>
                      <a:gd name="T0" fmla="*/ 2 w 19"/>
                      <a:gd name="T1" fmla="*/ 14 h 15"/>
                      <a:gd name="T2" fmla="*/ 0 w 19"/>
                      <a:gd name="T3" fmla="*/ 10 h 15"/>
                      <a:gd name="T4" fmla="*/ 2 w 19"/>
                      <a:gd name="T5" fmla="*/ 6 h 15"/>
                      <a:gd name="T6" fmla="*/ 18 w 19"/>
                      <a:gd name="T7" fmla="*/ 0 h 15"/>
                      <a:gd name="T8" fmla="*/ 19 w 19"/>
                      <a:gd name="T9" fmla="*/ 3 h 15"/>
                      <a:gd name="T10" fmla="*/ 6 w 19"/>
                      <a:gd name="T11" fmla="*/ 15 h 15"/>
                      <a:gd name="T12" fmla="*/ 2 w 19"/>
                      <a:gd name="T13" fmla="*/ 14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" h="15">
                        <a:moveTo>
                          <a:pt x="2" y="14"/>
                        </a:move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0" y="9"/>
                          <a:pt x="1" y="7"/>
                          <a:pt x="2" y="6"/>
                        </a:cubicBezTo>
                        <a:cubicBezTo>
                          <a:pt x="7" y="4"/>
                          <a:pt x="12" y="2"/>
                          <a:pt x="18" y="0"/>
                        </a:cubicBezTo>
                        <a:cubicBezTo>
                          <a:pt x="19" y="3"/>
                          <a:pt x="19" y="3"/>
                          <a:pt x="19" y="3"/>
                        </a:cubicBezTo>
                        <a:cubicBezTo>
                          <a:pt x="15" y="7"/>
                          <a:pt x="10" y="11"/>
                          <a:pt x="6" y="15"/>
                        </a:cubicBezTo>
                        <a:cubicBezTo>
                          <a:pt x="2" y="14"/>
                          <a:pt x="2" y="14"/>
                          <a:pt x="2" y="14"/>
                        </a:cubicBezTo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41" name="Groupe 640">
                    <a:extLst>
                      <a:ext uri="{FF2B5EF4-FFF2-40B4-BE49-F238E27FC236}">
                        <a16:creationId xmlns:a16="http://schemas.microsoft.com/office/drawing/2014/main" id="{9242AD05-BDC2-40FA-9291-1B1E07065CD3}"/>
                      </a:ext>
                    </a:extLst>
                  </p:cNvPr>
                  <p:cNvGrpSpPr/>
                  <p:nvPr/>
                </p:nvGrpSpPr>
                <p:grpSpPr>
                  <a:xfrm>
                    <a:off x="4842549" y="2105981"/>
                    <a:ext cx="2143074" cy="1619630"/>
                    <a:chOff x="5915025" y="2441575"/>
                    <a:chExt cx="1449387" cy="1095376"/>
                  </a:xfrm>
                  <a:solidFill>
                    <a:srgbClr val="D9D9D9"/>
                  </a:solidFill>
                </p:grpSpPr>
                <p:sp>
                  <p:nvSpPr>
                    <p:cNvPr id="662" name="Freeform 152">
                      <a:extLst>
                        <a:ext uri="{FF2B5EF4-FFF2-40B4-BE49-F238E27FC236}">
                          <a16:creationId xmlns:a16="http://schemas.microsoft.com/office/drawing/2014/main" id="{5FD485DD-EA91-5EBD-1EB4-2AF489BD4A4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56437" y="3194050"/>
                      <a:ext cx="15875" cy="15875"/>
                    </a:xfrm>
                    <a:custGeom>
                      <a:avLst/>
                      <a:gdLst>
                        <a:gd name="T0" fmla="*/ 5 w 10"/>
                        <a:gd name="T1" fmla="*/ 10 h 10"/>
                        <a:gd name="T2" fmla="*/ 0 w 10"/>
                        <a:gd name="T3" fmla="*/ 5 h 10"/>
                        <a:gd name="T4" fmla="*/ 2 w 10"/>
                        <a:gd name="T5" fmla="*/ 0 h 10"/>
                        <a:gd name="T6" fmla="*/ 10 w 10"/>
                        <a:gd name="T7" fmla="*/ 7 h 10"/>
                        <a:gd name="T8" fmla="*/ 5 w 10"/>
                        <a:gd name="T9" fmla="*/ 1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0" h="10">
                          <a:moveTo>
                            <a:pt x="5" y="10"/>
                          </a:moveTo>
                          <a:lnTo>
                            <a:pt x="0" y="5"/>
                          </a:lnTo>
                          <a:lnTo>
                            <a:pt x="2" y="0"/>
                          </a:lnTo>
                          <a:lnTo>
                            <a:pt x="10" y="7"/>
                          </a:lnTo>
                          <a:lnTo>
                            <a:pt x="5" y="10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63" name="Freeform 153">
                      <a:extLst>
                        <a:ext uri="{FF2B5EF4-FFF2-40B4-BE49-F238E27FC236}">
                          <a16:creationId xmlns:a16="http://schemas.microsoft.com/office/drawing/2014/main" id="{07554CF8-9120-B3AA-2A56-88A53FCD0C5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915025" y="2441575"/>
                      <a:ext cx="1449387" cy="1044575"/>
                    </a:xfrm>
                    <a:custGeom>
                      <a:avLst/>
                      <a:gdLst>
                        <a:gd name="T0" fmla="*/ 386 w 540"/>
                        <a:gd name="T1" fmla="*/ 68 h 389"/>
                        <a:gd name="T2" fmla="*/ 384 w 540"/>
                        <a:gd name="T3" fmla="*/ 45 h 389"/>
                        <a:gd name="T4" fmla="*/ 412 w 540"/>
                        <a:gd name="T5" fmla="*/ 7 h 389"/>
                        <a:gd name="T6" fmla="*/ 443 w 540"/>
                        <a:gd name="T7" fmla="*/ 0 h 389"/>
                        <a:gd name="T8" fmla="*/ 509 w 540"/>
                        <a:gd name="T9" fmla="*/ 70 h 389"/>
                        <a:gd name="T10" fmla="*/ 518 w 540"/>
                        <a:gd name="T11" fmla="*/ 100 h 389"/>
                        <a:gd name="T12" fmla="*/ 500 w 540"/>
                        <a:gd name="T13" fmla="*/ 135 h 389"/>
                        <a:gd name="T14" fmla="*/ 472 w 540"/>
                        <a:gd name="T15" fmla="*/ 154 h 389"/>
                        <a:gd name="T16" fmla="*/ 427 w 540"/>
                        <a:gd name="T17" fmla="*/ 173 h 389"/>
                        <a:gd name="T18" fmla="*/ 419 w 540"/>
                        <a:gd name="T19" fmla="*/ 167 h 389"/>
                        <a:gd name="T20" fmla="*/ 430 w 540"/>
                        <a:gd name="T21" fmla="*/ 151 h 389"/>
                        <a:gd name="T22" fmla="*/ 405 w 540"/>
                        <a:gd name="T23" fmla="*/ 168 h 389"/>
                        <a:gd name="T24" fmla="*/ 383 w 540"/>
                        <a:gd name="T25" fmla="*/ 178 h 389"/>
                        <a:gd name="T26" fmla="*/ 392 w 540"/>
                        <a:gd name="T27" fmla="*/ 192 h 389"/>
                        <a:gd name="T28" fmla="*/ 413 w 540"/>
                        <a:gd name="T29" fmla="*/ 192 h 389"/>
                        <a:gd name="T30" fmla="*/ 430 w 540"/>
                        <a:gd name="T31" fmla="*/ 202 h 389"/>
                        <a:gd name="T32" fmla="*/ 409 w 540"/>
                        <a:gd name="T33" fmla="*/ 216 h 389"/>
                        <a:gd name="T34" fmla="*/ 412 w 540"/>
                        <a:gd name="T35" fmla="*/ 242 h 389"/>
                        <a:gd name="T36" fmla="*/ 408 w 540"/>
                        <a:gd name="T37" fmla="*/ 259 h 389"/>
                        <a:gd name="T38" fmla="*/ 422 w 540"/>
                        <a:gd name="T39" fmla="*/ 271 h 389"/>
                        <a:gd name="T40" fmla="*/ 423 w 540"/>
                        <a:gd name="T41" fmla="*/ 287 h 389"/>
                        <a:gd name="T42" fmla="*/ 424 w 540"/>
                        <a:gd name="T43" fmla="*/ 292 h 389"/>
                        <a:gd name="T44" fmla="*/ 410 w 540"/>
                        <a:gd name="T45" fmla="*/ 319 h 389"/>
                        <a:gd name="T46" fmla="*/ 402 w 540"/>
                        <a:gd name="T47" fmla="*/ 336 h 389"/>
                        <a:gd name="T48" fmla="*/ 389 w 540"/>
                        <a:gd name="T49" fmla="*/ 347 h 389"/>
                        <a:gd name="T50" fmla="*/ 369 w 540"/>
                        <a:gd name="T51" fmla="*/ 367 h 389"/>
                        <a:gd name="T52" fmla="*/ 356 w 540"/>
                        <a:gd name="T53" fmla="*/ 369 h 389"/>
                        <a:gd name="T54" fmla="*/ 350 w 540"/>
                        <a:gd name="T55" fmla="*/ 376 h 389"/>
                        <a:gd name="T56" fmla="*/ 327 w 540"/>
                        <a:gd name="T57" fmla="*/ 381 h 389"/>
                        <a:gd name="T58" fmla="*/ 316 w 540"/>
                        <a:gd name="T59" fmla="*/ 388 h 389"/>
                        <a:gd name="T60" fmla="*/ 311 w 540"/>
                        <a:gd name="T61" fmla="*/ 378 h 389"/>
                        <a:gd name="T62" fmla="*/ 290 w 540"/>
                        <a:gd name="T63" fmla="*/ 367 h 389"/>
                        <a:gd name="T64" fmla="*/ 250 w 540"/>
                        <a:gd name="T65" fmla="*/ 374 h 389"/>
                        <a:gd name="T66" fmla="*/ 208 w 540"/>
                        <a:gd name="T67" fmla="*/ 350 h 389"/>
                        <a:gd name="T68" fmla="*/ 208 w 540"/>
                        <a:gd name="T69" fmla="*/ 304 h 389"/>
                        <a:gd name="T70" fmla="*/ 130 w 540"/>
                        <a:gd name="T71" fmla="*/ 302 h 389"/>
                        <a:gd name="T72" fmla="*/ 58 w 540"/>
                        <a:gd name="T73" fmla="*/ 278 h 389"/>
                        <a:gd name="T74" fmla="*/ 54 w 540"/>
                        <a:gd name="T75" fmla="*/ 215 h 389"/>
                        <a:gd name="T76" fmla="*/ 16 w 540"/>
                        <a:gd name="T77" fmla="*/ 207 h 389"/>
                        <a:gd name="T78" fmla="*/ 14 w 540"/>
                        <a:gd name="T79" fmla="*/ 200 h 389"/>
                        <a:gd name="T80" fmla="*/ 0 w 540"/>
                        <a:gd name="T81" fmla="*/ 173 h 389"/>
                        <a:gd name="T82" fmla="*/ 9 w 540"/>
                        <a:gd name="T83" fmla="*/ 158 h 389"/>
                        <a:gd name="T84" fmla="*/ 53 w 540"/>
                        <a:gd name="T85" fmla="*/ 138 h 389"/>
                        <a:gd name="T86" fmla="*/ 75 w 540"/>
                        <a:gd name="T87" fmla="*/ 98 h 389"/>
                        <a:gd name="T88" fmla="*/ 110 w 540"/>
                        <a:gd name="T89" fmla="*/ 61 h 389"/>
                        <a:gd name="T90" fmla="*/ 152 w 540"/>
                        <a:gd name="T91" fmla="*/ 86 h 389"/>
                        <a:gd name="T92" fmla="*/ 188 w 540"/>
                        <a:gd name="T93" fmla="*/ 111 h 389"/>
                        <a:gd name="T94" fmla="*/ 230 w 540"/>
                        <a:gd name="T95" fmla="*/ 140 h 389"/>
                        <a:gd name="T96" fmla="*/ 316 w 540"/>
                        <a:gd name="T97" fmla="*/ 126 h 389"/>
                        <a:gd name="T98" fmla="*/ 386 w 540"/>
                        <a:gd name="T99" fmla="*/ 77 h 3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</a:cxnLst>
                      <a:rect l="0" t="0" r="r" b="b"/>
                      <a:pathLst>
                        <a:path w="540" h="389">
                          <a:moveTo>
                            <a:pt x="386" y="77"/>
                          </a:moveTo>
                          <a:cubicBezTo>
                            <a:pt x="395" y="77"/>
                            <a:pt x="395" y="77"/>
                            <a:pt x="395" y="77"/>
                          </a:cubicBezTo>
                          <a:cubicBezTo>
                            <a:pt x="401" y="74"/>
                            <a:pt x="401" y="74"/>
                            <a:pt x="401" y="74"/>
                          </a:cubicBezTo>
                          <a:cubicBezTo>
                            <a:pt x="386" y="68"/>
                            <a:pt x="386" y="68"/>
                            <a:pt x="386" y="68"/>
                          </a:cubicBezTo>
                          <a:cubicBezTo>
                            <a:pt x="376" y="73"/>
                            <a:pt x="376" y="73"/>
                            <a:pt x="376" y="73"/>
                          </a:cubicBezTo>
                          <a:cubicBezTo>
                            <a:pt x="370" y="65"/>
                            <a:pt x="370" y="65"/>
                            <a:pt x="370" y="65"/>
                          </a:cubicBezTo>
                          <a:cubicBezTo>
                            <a:pt x="371" y="47"/>
                            <a:pt x="371" y="47"/>
                            <a:pt x="371" y="47"/>
                          </a:cubicBezTo>
                          <a:cubicBezTo>
                            <a:pt x="375" y="46"/>
                            <a:pt x="380" y="46"/>
                            <a:pt x="384" y="45"/>
                          </a:cubicBezTo>
                          <a:cubicBezTo>
                            <a:pt x="398" y="44"/>
                            <a:pt x="398" y="44"/>
                            <a:pt x="398" y="44"/>
                          </a:cubicBezTo>
                          <a:cubicBezTo>
                            <a:pt x="416" y="15"/>
                            <a:pt x="416" y="15"/>
                            <a:pt x="416" y="15"/>
                          </a:cubicBezTo>
                          <a:cubicBezTo>
                            <a:pt x="412" y="7"/>
                            <a:pt x="412" y="7"/>
                            <a:pt x="412" y="7"/>
                          </a:cubicBezTo>
                          <a:cubicBezTo>
                            <a:pt x="412" y="7"/>
                            <a:pt x="412" y="7"/>
                            <a:pt x="412" y="7"/>
                          </a:cubicBezTo>
                          <a:cubicBezTo>
                            <a:pt x="413" y="7"/>
                            <a:pt x="413" y="7"/>
                            <a:pt x="413" y="7"/>
                          </a:cubicBezTo>
                          <a:cubicBezTo>
                            <a:pt x="415" y="5"/>
                            <a:pt x="418" y="4"/>
                            <a:pt x="422" y="3"/>
                          </a:cubicBezTo>
                          <a:cubicBezTo>
                            <a:pt x="428" y="2"/>
                            <a:pt x="434" y="1"/>
                            <a:pt x="440" y="0"/>
                          </a:cubicBezTo>
                          <a:cubicBezTo>
                            <a:pt x="443" y="0"/>
                            <a:pt x="443" y="0"/>
                            <a:pt x="443" y="0"/>
                          </a:cubicBezTo>
                          <a:cubicBezTo>
                            <a:pt x="457" y="7"/>
                            <a:pt x="457" y="7"/>
                            <a:pt x="457" y="7"/>
                          </a:cubicBezTo>
                          <a:cubicBezTo>
                            <a:pt x="476" y="43"/>
                            <a:pt x="476" y="43"/>
                            <a:pt x="476" y="43"/>
                          </a:cubicBezTo>
                          <a:cubicBezTo>
                            <a:pt x="504" y="60"/>
                            <a:pt x="504" y="60"/>
                            <a:pt x="504" y="60"/>
                          </a:cubicBezTo>
                          <a:cubicBezTo>
                            <a:pt x="509" y="70"/>
                            <a:pt x="509" y="70"/>
                            <a:pt x="509" y="70"/>
                          </a:cubicBezTo>
                          <a:cubicBezTo>
                            <a:pt x="512" y="68"/>
                            <a:pt x="512" y="68"/>
                            <a:pt x="512" y="68"/>
                          </a:cubicBezTo>
                          <a:cubicBezTo>
                            <a:pt x="518" y="63"/>
                            <a:pt x="524" y="60"/>
                            <a:pt x="531" y="56"/>
                          </a:cubicBezTo>
                          <a:cubicBezTo>
                            <a:pt x="534" y="55"/>
                            <a:pt x="537" y="54"/>
                            <a:pt x="540" y="54"/>
                          </a:cubicBezTo>
                          <a:cubicBezTo>
                            <a:pt x="518" y="100"/>
                            <a:pt x="518" y="100"/>
                            <a:pt x="518" y="100"/>
                          </a:cubicBezTo>
                          <a:cubicBezTo>
                            <a:pt x="507" y="107"/>
                            <a:pt x="507" y="107"/>
                            <a:pt x="507" y="107"/>
                          </a:cubicBezTo>
                          <a:cubicBezTo>
                            <a:pt x="510" y="129"/>
                            <a:pt x="510" y="129"/>
                            <a:pt x="510" y="129"/>
                          </a:cubicBezTo>
                          <a:cubicBezTo>
                            <a:pt x="509" y="130"/>
                            <a:pt x="509" y="130"/>
                            <a:pt x="509" y="130"/>
                          </a:cubicBezTo>
                          <a:cubicBezTo>
                            <a:pt x="506" y="132"/>
                            <a:pt x="503" y="134"/>
                            <a:pt x="500" y="135"/>
                          </a:cubicBezTo>
                          <a:cubicBezTo>
                            <a:pt x="500" y="135"/>
                            <a:pt x="500" y="136"/>
                            <a:pt x="500" y="136"/>
                          </a:cubicBezTo>
                          <a:cubicBezTo>
                            <a:pt x="496" y="134"/>
                            <a:pt x="496" y="134"/>
                            <a:pt x="496" y="134"/>
                          </a:cubicBezTo>
                          <a:cubicBezTo>
                            <a:pt x="479" y="153"/>
                            <a:pt x="479" y="153"/>
                            <a:pt x="479" y="153"/>
                          </a:cubicBezTo>
                          <a:cubicBezTo>
                            <a:pt x="472" y="154"/>
                            <a:pt x="472" y="154"/>
                            <a:pt x="472" y="154"/>
                          </a:cubicBezTo>
                          <a:cubicBezTo>
                            <a:pt x="467" y="160"/>
                            <a:pt x="467" y="160"/>
                            <a:pt x="467" y="160"/>
                          </a:cubicBezTo>
                          <a:cubicBezTo>
                            <a:pt x="464" y="161"/>
                            <a:pt x="450" y="166"/>
                            <a:pt x="446" y="168"/>
                          </a:cubicBezTo>
                          <a:cubicBezTo>
                            <a:pt x="442" y="167"/>
                            <a:pt x="442" y="167"/>
                            <a:pt x="442" y="167"/>
                          </a:cubicBezTo>
                          <a:cubicBezTo>
                            <a:pt x="437" y="169"/>
                            <a:pt x="432" y="170"/>
                            <a:pt x="427" y="173"/>
                          </a:cubicBezTo>
                          <a:cubicBezTo>
                            <a:pt x="424" y="174"/>
                            <a:pt x="421" y="176"/>
                            <a:pt x="418" y="177"/>
                          </a:cubicBezTo>
                          <a:cubicBezTo>
                            <a:pt x="417" y="176"/>
                            <a:pt x="417" y="176"/>
                            <a:pt x="417" y="176"/>
                          </a:cubicBezTo>
                          <a:cubicBezTo>
                            <a:pt x="417" y="175"/>
                            <a:pt x="417" y="174"/>
                            <a:pt x="417" y="173"/>
                          </a:cubicBezTo>
                          <a:cubicBezTo>
                            <a:pt x="418" y="171"/>
                            <a:pt x="418" y="169"/>
                            <a:pt x="419" y="167"/>
                          </a:cubicBezTo>
                          <a:cubicBezTo>
                            <a:pt x="422" y="166"/>
                            <a:pt x="424" y="164"/>
                            <a:pt x="427" y="162"/>
                          </a:cubicBezTo>
                          <a:cubicBezTo>
                            <a:pt x="429" y="160"/>
                            <a:pt x="431" y="158"/>
                            <a:pt x="433" y="156"/>
                          </a:cubicBezTo>
                          <a:cubicBezTo>
                            <a:pt x="430" y="154"/>
                            <a:pt x="430" y="154"/>
                            <a:pt x="430" y="154"/>
                          </a:cubicBezTo>
                          <a:cubicBezTo>
                            <a:pt x="430" y="151"/>
                            <a:pt x="430" y="151"/>
                            <a:pt x="430" y="151"/>
                          </a:cubicBezTo>
                          <a:cubicBezTo>
                            <a:pt x="426" y="152"/>
                            <a:pt x="426" y="152"/>
                            <a:pt x="426" y="152"/>
                          </a:cubicBezTo>
                          <a:cubicBezTo>
                            <a:pt x="423" y="151"/>
                            <a:pt x="423" y="151"/>
                            <a:pt x="423" y="151"/>
                          </a:cubicBezTo>
                          <a:cubicBezTo>
                            <a:pt x="420" y="153"/>
                            <a:pt x="418" y="156"/>
                            <a:pt x="416" y="158"/>
                          </a:cubicBezTo>
                          <a:cubicBezTo>
                            <a:pt x="412" y="161"/>
                            <a:pt x="409" y="165"/>
                            <a:pt x="405" y="168"/>
                          </a:cubicBezTo>
                          <a:cubicBezTo>
                            <a:pt x="400" y="168"/>
                            <a:pt x="400" y="168"/>
                            <a:pt x="400" y="168"/>
                          </a:cubicBezTo>
                          <a:cubicBezTo>
                            <a:pt x="396" y="176"/>
                            <a:pt x="396" y="176"/>
                            <a:pt x="396" y="176"/>
                          </a:cubicBezTo>
                          <a:cubicBezTo>
                            <a:pt x="394" y="176"/>
                            <a:pt x="392" y="176"/>
                            <a:pt x="390" y="176"/>
                          </a:cubicBezTo>
                          <a:cubicBezTo>
                            <a:pt x="388" y="177"/>
                            <a:pt x="386" y="177"/>
                            <a:pt x="383" y="178"/>
                          </a:cubicBezTo>
                          <a:cubicBezTo>
                            <a:pt x="379" y="186"/>
                            <a:pt x="379" y="186"/>
                            <a:pt x="379" y="186"/>
                          </a:cubicBezTo>
                          <a:cubicBezTo>
                            <a:pt x="383" y="190"/>
                            <a:pt x="383" y="190"/>
                            <a:pt x="383" y="190"/>
                          </a:cubicBezTo>
                          <a:cubicBezTo>
                            <a:pt x="390" y="190"/>
                            <a:pt x="390" y="190"/>
                            <a:pt x="390" y="190"/>
                          </a:cubicBezTo>
                          <a:cubicBezTo>
                            <a:pt x="392" y="192"/>
                            <a:pt x="392" y="192"/>
                            <a:pt x="392" y="192"/>
                          </a:cubicBezTo>
                          <a:cubicBezTo>
                            <a:pt x="394" y="199"/>
                            <a:pt x="394" y="199"/>
                            <a:pt x="394" y="199"/>
                          </a:cubicBezTo>
                          <a:cubicBezTo>
                            <a:pt x="400" y="201"/>
                            <a:pt x="400" y="201"/>
                            <a:pt x="400" y="201"/>
                          </a:cubicBezTo>
                          <a:cubicBezTo>
                            <a:pt x="401" y="200"/>
                            <a:pt x="402" y="199"/>
                            <a:pt x="403" y="199"/>
                          </a:cubicBezTo>
                          <a:cubicBezTo>
                            <a:pt x="407" y="196"/>
                            <a:pt x="410" y="194"/>
                            <a:pt x="413" y="192"/>
                          </a:cubicBezTo>
                          <a:cubicBezTo>
                            <a:pt x="415" y="191"/>
                            <a:pt x="416" y="190"/>
                            <a:pt x="418" y="190"/>
                          </a:cubicBezTo>
                          <a:cubicBezTo>
                            <a:pt x="420" y="191"/>
                            <a:pt x="424" y="193"/>
                            <a:pt x="427" y="194"/>
                          </a:cubicBezTo>
                          <a:cubicBezTo>
                            <a:pt x="428" y="195"/>
                            <a:pt x="431" y="195"/>
                            <a:pt x="433" y="195"/>
                          </a:cubicBezTo>
                          <a:cubicBezTo>
                            <a:pt x="430" y="202"/>
                            <a:pt x="430" y="202"/>
                            <a:pt x="430" y="202"/>
                          </a:cubicBezTo>
                          <a:cubicBezTo>
                            <a:pt x="428" y="203"/>
                            <a:pt x="427" y="203"/>
                            <a:pt x="426" y="204"/>
                          </a:cubicBezTo>
                          <a:cubicBezTo>
                            <a:pt x="422" y="206"/>
                            <a:pt x="418" y="208"/>
                            <a:pt x="415" y="211"/>
                          </a:cubicBezTo>
                          <a:cubicBezTo>
                            <a:pt x="412" y="211"/>
                            <a:pt x="412" y="211"/>
                            <a:pt x="412" y="211"/>
                          </a:cubicBezTo>
                          <a:cubicBezTo>
                            <a:pt x="411" y="213"/>
                            <a:pt x="410" y="215"/>
                            <a:pt x="409" y="216"/>
                          </a:cubicBezTo>
                          <a:cubicBezTo>
                            <a:pt x="406" y="220"/>
                            <a:pt x="403" y="224"/>
                            <a:pt x="400" y="228"/>
                          </a:cubicBezTo>
                          <a:cubicBezTo>
                            <a:pt x="400" y="234"/>
                            <a:pt x="400" y="234"/>
                            <a:pt x="400" y="234"/>
                          </a:cubicBezTo>
                          <a:cubicBezTo>
                            <a:pt x="409" y="234"/>
                            <a:pt x="409" y="234"/>
                            <a:pt x="409" y="234"/>
                          </a:cubicBezTo>
                          <a:cubicBezTo>
                            <a:pt x="410" y="237"/>
                            <a:pt x="411" y="239"/>
                            <a:pt x="412" y="242"/>
                          </a:cubicBezTo>
                          <a:cubicBezTo>
                            <a:pt x="414" y="247"/>
                            <a:pt x="416" y="252"/>
                            <a:pt x="418" y="257"/>
                          </a:cubicBezTo>
                          <a:cubicBezTo>
                            <a:pt x="419" y="258"/>
                            <a:pt x="419" y="259"/>
                            <a:pt x="419" y="260"/>
                          </a:cubicBezTo>
                          <a:cubicBezTo>
                            <a:pt x="411" y="256"/>
                            <a:pt x="411" y="256"/>
                            <a:pt x="411" y="256"/>
                          </a:cubicBezTo>
                          <a:cubicBezTo>
                            <a:pt x="408" y="259"/>
                            <a:pt x="408" y="259"/>
                            <a:pt x="408" y="259"/>
                          </a:cubicBezTo>
                          <a:cubicBezTo>
                            <a:pt x="417" y="268"/>
                            <a:pt x="417" y="268"/>
                            <a:pt x="417" y="268"/>
                          </a:cubicBezTo>
                          <a:cubicBezTo>
                            <a:pt x="423" y="269"/>
                            <a:pt x="423" y="269"/>
                            <a:pt x="423" y="269"/>
                          </a:cubicBezTo>
                          <a:cubicBezTo>
                            <a:pt x="424" y="271"/>
                            <a:pt x="424" y="271"/>
                            <a:pt x="424" y="271"/>
                          </a:cubicBezTo>
                          <a:cubicBezTo>
                            <a:pt x="423" y="271"/>
                            <a:pt x="422" y="271"/>
                            <a:pt x="422" y="271"/>
                          </a:cubicBezTo>
                          <a:cubicBezTo>
                            <a:pt x="417" y="274"/>
                            <a:pt x="412" y="276"/>
                            <a:pt x="407" y="279"/>
                          </a:cubicBezTo>
                          <a:cubicBezTo>
                            <a:pt x="407" y="281"/>
                            <a:pt x="407" y="281"/>
                            <a:pt x="407" y="281"/>
                          </a:cubicBezTo>
                          <a:cubicBezTo>
                            <a:pt x="420" y="283"/>
                            <a:pt x="420" y="283"/>
                            <a:pt x="420" y="283"/>
                          </a:cubicBezTo>
                          <a:cubicBezTo>
                            <a:pt x="423" y="287"/>
                            <a:pt x="423" y="287"/>
                            <a:pt x="423" y="287"/>
                          </a:cubicBezTo>
                          <a:cubicBezTo>
                            <a:pt x="417" y="292"/>
                            <a:pt x="417" y="292"/>
                            <a:pt x="417" y="292"/>
                          </a:cubicBezTo>
                          <a:cubicBezTo>
                            <a:pt x="417" y="294"/>
                            <a:pt x="417" y="294"/>
                            <a:pt x="417" y="294"/>
                          </a:cubicBezTo>
                          <a:cubicBezTo>
                            <a:pt x="418" y="294"/>
                            <a:pt x="419" y="293"/>
                            <a:pt x="420" y="292"/>
                          </a:cubicBezTo>
                          <a:cubicBezTo>
                            <a:pt x="422" y="292"/>
                            <a:pt x="423" y="292"/>
                            <a:pt x="424" y="292"/>
                          </a:cubicBezTo>
                          <a:cubicBezTo>
                            <a:pt x="425" y="296"/>
                            <a:pt x="425" y="296"/>
                            <a:pt x="425" y="296"/>
                          </a:cubicBezTo>
                          <a:cubicBezTo>
                            <a:pt x="417" y="310"/>
                            <a:pt x="417" y="310"/>
                            <a:pt x="417" y="310"/>
                          </a:cubicBezTo>
                          <a:cubicBezTo>
                            <a:pt x="414" y="312"/>
                            <a:pt x="414" y="312"/>
                            <a:pt x="414" y="312"/>
                          </a:cubicBezTo>
                          <a:cubicBezTo>
                            <a:pt x="410" y="319"/>
                            <a:pt x="410" y="319"/>
                            <a:pt x="410" y="319"/>
                          </a:cubicBezTo>
                          <a:cubicBezTo>
                            <a:pt x="406" y="320"/>
                            <a:pt x="406" y="320"/>
                            <a:pt x="406" y="320"/>
                          </a:cubicBezTo>
                          <a:cubicBezTo>
                            <a:pt x="403" y="323"/>
                            <a:pt x="403" y="323"/>
                            <a:pt x="403" y="323"/>
                          </a:cubicBezTo>
                          <a:cubicBezTo>
                            <a:pt x="407" y="325"/>
                            <a:pt x="407" y="325"/>
                            <a:pt x="407" y="325"/>
                          </a:cubicBezTo>
                          <a:cubicBezTo>
                            <a:pt x="402" y="336"/>
                            <a:pt x="402" y="336"/>
                            <a:pt x="402" y="336"/>
                          </a:cubicBezTo>
                          <a:cubicBezTo>
                            <a:pt x="398" y="337"/>
                            <a:pt x="398" y="337"/>
                            <a:pt x="398" y="337"/>
                          </a:cubicBezTo>
                          <a:cubicBezTo>
                            <a:pt x="397" y="342"/>
                            <a:pt x="397" y="342"/>
                            <a:pt x="397" y="342"/>
                          </a:cubicBezTo>
                          <a:cubicBezTo>
                            <a:pt x="393" y="347"/>
                            <a:pt x="393" y="347"/>
                            <a:pt x="393" y="347"/>
                          </a:cubicBezTo>
                          <a:cubicBezTo>
                            <a:pt x="389" y="347"/>
                            <a:pt x="389" y="347"/>
                            <a:pt x="389" y="347"/>
                          </a:cubicBezTo>
                          <a:cubicBezTo>
                            <a:pt x="388" y="351"/>
                            <a:pt x="388" y="351"/>
                            <a:pt x="388" y="351"/>
                          </a:cubicBezTo>
                          <a:cubicBezTo>
                            <a:pt x="386" y="353"/>
                            <a:pt x="384" y="355"/>
                            <a:pt x="382" y="357"/>
                          </a:cubicBezTo>
                          <a:cubicBezTo>
                            <a:pt x="379" y="359"/>
                            <a:pt x="377" y="361"/>
                            <a:pt x="374" y="364"/>
                          </a:cubicBezTo>
                          <a:cubicBezTo>
                            <a:pt x="373" y="365"/>
                            <a:pt x="371" y="366"/>
                            <a:pt x="369" y="367"/>
                          </a:cubicBezTo>
                          <a:cubicBezTo>
                            <a:pt x="364" y="366"/>
                            <a:pt x="364" y="366"/>
                            <a:pt x="364" y="366"/>
                          </a:cubicBezTo>
                          <a:cubicBezTo>
                            <a:pt x="362" y="370"/>
                            <a:pt x="362" y="370"/>
                            <a:pt x="362" y="370"/>
                          </a:cubicBezTo>
                          <a:cubicBezTo>
                            <a:pt x="358" y="371"/>
                            <a:pt x="358" y="371"/>
                            <a:pt x="358" y="371"/>
                          </a:cubicBezTo>
                          <a:cubicBezTo>
                            <a:pt x="358" y="370"/>
                            <a:pt x="357" y="370"/>
                            <a:pt x="356" y="369"/>
                          </a:cubicBezTo>
                          <a:cubicBezTo>
                            <a:pt x="356" y="367"/>
                            <a:pt x="355" y="366"/>
                            <a:pt x="354" y="365"/>
                          </a:cubicBezTo>
                          <a:cubicBezTo>
                            <a:pt x="353" y="367"/>
                            <a:pt x="353" y="367"/>
                            <a:pt x="353" y="367"/>
                          </a:cubicBezTo>
                          <a:cubicBezTo>
                            <a:pt x="353" y="373"/>
                            <a:pt x="353" y="373"/>
                            <a:pt x="353" y="373"/>
                          </a:cubicBezTo>
                          <a:cubicBezTo>
                            <a:pt x="350" y="376"/>
                            <a:pt x="350" y="376"/>
                            <a:pt x="350" y="376"/>
                          </a:cubicBezTo>
                          <a:cubicBezTo>
                            <a:pt x="348" y="375"/>
                            <a:pt x="348" y="375"/>
                            <a:pt x="348" y="375"/>
                          </a:cubicBezTo>
                          <a:cubicBezTo>
                            <a:pt x="346" y="377"/>
                            <a:pt x="346" y="377"/>
                            <a:pt x="346" y="377"/>
                          </a:cubicBezTo>
                          <a:cubicBezTo>
                            <a:pt x="341" y="378"/>
                            <a:pt x="336" y="380"/>
                            <a:pt x="332" y="381"/>
                          </a:cubicBezTo>
                          <a:cubicBezTo>
                            <a:pt x="330" y="381"/>
                            <a:pt x="328" y="381"/>
                            <a:pt x="327" y="381"/>
                          </a:cubicBezTo>
                          <a:cubicBezTo>
                            <a:pt x="326" y="381"/>
                            <a:pt x="324" y="382"/>
                            <a:pt x="323" y="382"/>
                          </a:cubicBezTo>
                          <a:cubicBezTo>
                            <a:pt x="325" y="386"/>
                            <a:pt x="325" y="386"/>
                            <a:pt x="325" y="386"/>
                          </a:cubicBezTo>
                          <a:cubicBezTo>
                            <a:pt x="323" y="389"/>
                            <a:pt x="323" y="389"/>
                            <a:pt x="323" y="389"/>
                          </a:cubicBezTo>
                          <a:cubicBezTo>
                            <a:pt x="316" y="388"/>
                            <a:pt x="316" y="388"/>
                            <a:pt x="316" y="388"/>
                          </a:cubicBezTo>
                          <a:cubicBezTo>
                            <a:pt x="317" y="380"/>
                            <a:pt x="317" y="380"/>
                            <a:pt x="317" y="380"/>
                          </a:cubicBezTo>
                          <a:cubicBezTo>
                            <a:pt x="311" y="383"/>
                            <a:pt x="311" y="383"/>
                            <a:pt x="311" y="383"/>
                          </a:cubicBezTo>
                          <a:cubicBezTo>
                            <a:pt x="310" y="382"/>
                            <a:pt x="310" y="382"/>
                            <a:pt x="310" y="382"/>
                          </a:cubicBezTo>
                          <a:cubicBezTo>
                            <a:pt x="311" y="378"/>
                            <a:pt x="311" y="378"/>
                            <a:pt x="311" y="378"/>
                          </a:cubicBezTo>
                          <a:cubicBezTo>
                            <a:pt x="307" y="378"/>
                            <a:pt x="307" y="378"/>
                            <a:pt x="307" y="378"/>
                          </a:cubicBezTo>
                          <a:cubicBezTo>
                            <a:pt x="299" y="385"/>
                            <a:pt x="299" y="385"/>
                            <a:pt x="299" y="385"/>
                          </a:cubicBezTo>
                          <a:cubicBezTo>
                            <a:pt x="298" y="382"/>
                            <a:pt x="297" y="380"/>
                            <a:pt x="295" y="378"/>
                          </a:cubicBezTo>
                          <a:cubicBezTo>
                            <a:pt x="294" y="374"/>
                            <a:pt x="292" y="371"/>
                            <a:pt x="290" y="367"/>
                          </a:cubicBezTo>
                          <a:cubicBezTo>
                            <a:pt x="277" y="361"/>
                            <a:pt x="277" y="361"/>
                            <a:pt x="277" y="361"/>
                          </a:cubicBezTo>
                          <a:cubicBezTo>
                            <a:pt x="272" y="363"/>
                            <a:pt x="268" y="365"/>
                            <a:pt x="264" y="367"/>
                          </a:cubicBezTo>
                          <a:cubicBezTo>
                            <a:pt x="257" y="370"/>
                            <a:pt x="257" y="370"/>
                            <a:pt x="257" y="370"/>
                          </a:cubicBezTo>
                          <a:cubicBezTo>
                            <a:pt x="255" y="372"/>
                            <a:pt x="252" y="373"/>
                            <a:pt x="250" y="374"/>
                          </a:cubicBezTo>
                          <a:cubicBezTo>
                            <a:pt x="246" y="376"/>
                            <a:pt x="241" y="378"/>
                            <a:pt x="237" y="380"/>
                          </a:cubicBezTo>
                          <a:cubicBezTo>
                            <a:pt x="224" y="376"/>
                            <a:pt x="224" y="376"/>
                            <a:pt x="224" y="376"/>
                          </a:cubicBezTo>
                          <a:cubicBezTo>
                            <a:pt x="220" y="356"/>
                            <a:pt x="220" y="356"/>
                            <a:pt x="220" y="356"/>
                          </a:cubicBezTo>
                          <a:cubicBezTo>
                            <a:pt x="208" y="350"/>
                            <a:pt x="208" y="350"/>
                            <a:pt x="208" y="350"/>
                          </a:cubicBezTo>
                          <a:cubicBezTo>
                            <a:pt x="208" y="345"/>
                            <a:pt x="210" y="341"/>
                            <a:pt x="211" y="336"/>
                          </a:cubicBezTo>
                          <a:cubicBezTo>
                            <a:pt x="214" y="331"/>
                            <a:pt x="216" y="326"/>
                            <a:pt x="220" y="321"/>
                          </a:cubicBezTo>
                          <a:cubicBezTo>
                            <a:pt x="213" y="305"/>
                            <a:pt x="213" y="305"/>
                            <a:pt x="213" y="305"/>
                          </a:cubicBezTo>
                          <a:cubicBezTo>
                            <a:pt x="208" y="304"/>
                            <a:pt x="208" y="304"/>
                            <a:pt x="208" y="304"/>
                          </a:cubicBezTo>
                          <a:cubicBezTo>
                            <a:pt x="194" y="287"/>
                            <a:pt x="194" y="287"/>
                            <a:pt x="194" y="287"/>
                          </a:cubicBezTo>
                          <a:cubicBezTo>
                            <a:pt x="182" y="291"/>
                            <a:pt x="169" y="295"/>
                            <a:pt x="157" y="298"/>
                          </a:cubicBezTo>
                          <a:cubicBezTo>
                            <a:pt x="152" y="299"/>
                            <a:pt x="148" y="300"/>
                            <a:pt x="143" y="301"/>
                          </a:cubicBezTo>
                          <a:cubicBezTo>
                            <a:pt x="130" y="302"/>
                            <a:pt x="130" y="302"/>
                            <a:pt x="130" y="302"/>
                          </a:cubicBezTo>
                          <a:cubicBezTo>
                            <a:pt x="123" y="305"/>
                            <a:pt x="123" y="305"/>
                            <a:pt x="123" y="305"/>
                          </a:cubicBezTo>
                          <a:cubicBezTo>
                            <a:pt x="123" y="305"/>
                            <a:pt x="123" y="305"/>
                            <a:pt x="122" y="305"/>
                          </a:cubicBezTo>
                          <a:cubicBezTo>
                            <a:pt x="109" y="299"/>
                            <a:pt x="96" y="294"/>
                            <a:pt x="81" y="288"/>
                          </a:cubicBezTo>
                          <a:cubicBezTo>
                            <a:pt x="74" y="285"/>
                            <a:pt x="66" y="282"/>
                            <a:pt x="58" y="278"/>
                          </a:cubicBezTo>
                          <a:cubicBezTo>
                            <a:pt x="55" y="271"/>
                            <a:pt x="53" y="264"/>
                            <a:pt x="52" y="257"/>
                          </a:cubicBezTo>
                          <a:cubicBezTo>
                            <a:pt x="52" y="255"/>
                            <a:pt x="51" y="254"/>
                            <a:pt x="51" y="251"/>
                          </a:cubicBezTo>
                          <a:cubicBezTo>
                            <a:pt x="50" y="246"/>
                            <a:pt x="51" y="240"/>
                            <a:pt x="51" y="234"/>
                          </a:cubicBezTo>
                          <a:cubicBezTo>
                            <a:pt x="52" y="228"/>
                            <a:pt x="53" y="221"/>
                            <a:pt x="54" y="215"/>
                          </a:cubicBezTo>
                          <a:cubicBezTo>
                            <a:pt x="53" y="215"/>
                            <a:pt x="52" y="214"/>
                            <a:pt x="51" y="214"/>
                          </a:cubicBezTo>
                          <a:cubicBezTo>
                            <a:pt x="41" y="213"/>
                            <a:pt x="41" y="213"/>
                            <a:pt x="41" y="213"/>
                          </a:cubicBezTo>
                          <a:cubicBezTo>
                            <a:pt x="36" y="212"/>
                            <a:pt x="31" y="210"/>
                            <a:pt x="26" y="209"/>
                          </a:cubicBezTo>
                          <a:cubicBezTo>
                            <a:pt x="22" y="209"/>
                            <a:pt x="19" y="208"/>
                            <a:pt x="16" y="207"/>
                          </a:cubicBezTo>
                          <a:cubicBezTo>
                            <a:pt x="13" y="206"/>
                            <a:pt x="13" y="206"/>
                            <a:pt x="13" y="206"/>
                          </a:cubicBezTo>
                          <a:cubicBezTo>
                            <a:pt x="12" y="206"/>
                            <a:pt x="10" y="205"/>
                            <a:pt x="9" y="205"/>
                          </a:cubicBezTo>
                          <a:cubicBezTo>
                            <a:pt x="12" y="202"/>
                            <a:pt x="12" y="202"/>
                            <a:pt x="12" y="202"/>
                          </a:cubicBezTo>
                          <a:cubicBezTo>
                            <a:pt x="14" y="200"/>
                            <a:pt x="14" y="200"/>
                            <a:pt x="14" y="200"/>
                          </a:cubicBezTo>
                          <a:cubicBezTo>
                            <a:pt x="13" y="199"/>
                            <a:pt x="13" y="198"/>
                            <a:pt x="13" y="196"/>
                          </a:cubicBezTo>
                          <a:cubicBezTo>
                            <a:pt x="13" y="187"/>
                            <a:pt x="13" y="187"/>
                            <a:pt x="13" y="187"/>
                          </a:cubicBezTo>
                          <a:cubicBezTo>
                            <a:pt x="0" y="174"/>
                            <a:pt x="0" y="174"/>
                            <a:pt x="0" y="174"/>
                          </a:cubicBezTo>
                          <a:cubicBezTo>
                            <a:pt x="0" y="173"/>
                            <a:pt x="0" y="173"/>
                            <a:pt x="0" y="173"/>
                          </a:cubicBezTo>
                          <a:cubicBezTo>
                            <a:pt x="0" y="172"/>
                            <a:pt x="0" y="170"/>
                            <a:pt x="1" y="169"/>
                          </a:cubicBezTo>
                          <a:cubicBezTo>
                            <a:pt x="1" y="167"/>
                            <a:pt x="2" y="166"/>
                            <a:pt x="3" y="164"/>
                          </a:cubicBezTo>
                          <a:cubicBezTo>
                            <a:pt x="4" y="164"/>
                            <a:pt x="4" y="164"/>
                            <a:pt x="4" y="164"/>
                          </a:cubicBezTo>
                          <a:cubicBezTo>
                            <a:pt x="5" y="162"/>
                            <a:pt x="7" y="160"/>
                            <a:pt x="9" y="158"/>
                          </a:cubicBezTo>
                          <a:cubicBezTo>
                            <a:pt x="43" y="152"/>
                            <a:pt x="43" y="152"/>
                            <a:pt x="43" y="152"/>
                          </a:cubicBezTo>
                          <a:cubicBezTo>
                            <a:pt x="45" y="148"/>
                            <a:pt x="45" y="148"/>
                            <a:pt x="45" y="148"/>
                          </a:cubicBezTo>
                          <a:cubicBezTo>
                            <a:pt x="47" y="144"/>
                            <a:pt x="50" y="141"/>
                            <a:pt x="52" y="137"/>
                          </a:cubicBezTo>
                          <a:cubicBezTo>
                            <a:pt x="53" y="138"/>
                            <a:pt x="53" y="138"/>
                            <a:pt x="53" y="138"/>
                          </a:cubicBezTo>
                          <a:cubicBezTo>
                            <a:pt x="59" y="125"/>
                            <a:pt x="59" y="125"/>
                            <a:pt x="59" y="125"/>
                          </a:cubicBezTo>
                          <a:cubicBezTo>
                            <a:pt x="61" y="121"/>
                            <a:pt x="61" y="121"/>
                            <a:pt x="61" y="121"/>
                          </a:cubicBezTo>
                          <a:cubicBezTo>
                            <a:pt x="56" y="101"/>
                            <a:pt x="56" y="101"/>
                            <a:pt x="56" y="101"/>
                          </a:cubicBezTo>
                          <a:cubicBezTo>
                            <a:pt x="75" y="98"/>
                            <a:pt x="75" y="98"/>
                            <a:pt x="75" y="98"/>
                          </a:cubicBezTo>
                          <a:cubicBezTo>
                            <a:pt x="83" y="74"/>
                            <a:pt x="83" y="74"/>
                            <a:pt x="83" y="74"/>
                          </a:cubicBezTo>
                          <a:cubicBezTo>
                            <a:pt x="98" y="73"/>
                            <a:pt x="98" y="73"/>
                            <a:pt x="98" y="73"/>
                          </a:cubicBezTo>
                          <a:cubicBezTo>
                            <a:pt x="100" y="67"/>
                            <a:pt x="100" y="67"/>
                            <a:pt x="100" y="67"/>
                          </a:cubicBezTo>
                          <a:cubicBezTo>
                            <a:pt x="110" y="61"/>
                            <a:pt x="110" y="61"/>
                            <a:pt x="110" y="61"/>
                          </a:cubicBezTo>
                          <a:cubicBezTo>
                            <a:pt x="109" y="54"/>
                            <a:pt x="109" y="54"/>
                            <a:pt x="109" y="54"/>
                          </a:cubicBezTo>
                          <a:cubicBezTo>
                            <a:pt x="128" y="52"/>
                            <a:pt x="128" y="52"/>
                            <a:pt x="128" y="52"/>
                          </a:cubicBezTo>
                          <a:cubicBezTo>
                            <a:pt x="154" y="72"/>
                            <a:pt x="154" y="72"/>
                            <a:pt x="154" y="72"/>
                          </a:cubicBezTo>
                          <a:cubicBezTo>
                            <a:pt x="154" y="77"/>
                            <a:pt x="153" y="81"/>
                            <a:pt x="152" y="86"/>
                          </a:cubicBezTo>
                          <a:cubicBezTo>
                            <a:pt x="151" y="89"/>
                            <a:pt x="150" y="92"/>
                            <a:pt x="149" y="95"/>
                          </a:cubicBezTo>
                          <a:cubicBezTo>
                            <a:pt x="157" y="102"/>
                            <a:pt x="157" y="102"/>
                            <a:pt x="157" y="102"/>
                          </a:cubicBezTo>
                          <a:cubicBezTo>
                            <a:pt x="165" y="98"/>
                            <a:pt x="165" y="98"/>
                            <a:pt x="165" y="98"/>
                          </a:cubicBezTo>
                          <a:cubicBezTo>
                            <a:pt x="188" y="111"/>
                            <a:pt x="188" y="111"/>
                            <a:pt x="188" y="111"/>
                          </a:cubicBezTo>
                          <a:cubicBezTo>
                            <a:pt x="186" y="122"/>
                            <a:pt x="186" y="122"/>
                            <a:pt x="186" y="122"/>
                          </a:cubicBezTo>
                          <a:cubicBezTo>
                            <a:pt x="194" y="130"/>
                            <a:pt x="194" y="130"/>
                            <a:pt x="194" y="130"/>
                          </a:cubicBezTo>
                          <a:cubicBezTo>
                            <a:pt x="219" y="128"/>
                            <a:pt x="219" y="128"/>
                            <a:pt x="219" y="128"/>
                          </a:cubicBezTo>
                          <a:cubicBezTo>
                            <a:pt x="230" y="140"/>
                            <a:pt x="230" y="140"/>
                            <a:pt x="230" y="140"/>
                          </a:cubicBezTo>
                          <a:cubicBezTo>
                            <a:pt x="243" y="141"/>
                            <a:pt x="256" y="143"/>
                            <a:pt x="269" y="144"/>
                          </a:cubicBezTo>
                          <a:cubicBezTo>
                            <a:pt x="287" y="133"/>
                            <a:pt x="287" y="133"/>
                            <a:pt x="287" y="133"/>
                          </a:cubicBezTo>
                          <a:cubicBezTo>
                            <a:pt x="306" y="136"/>
                            <a:pt x="306" y="136"/>
                            <a:pt x="306" y="136"/>
                          </a:cubicBezTo>
                          <a:cubicBezTo>
                            <a:pt x="316" y="126"/>
                            <a:pt x="316" y="126"/>
                            <a:pt x="316" y="126"/>
                          </a:cubicBezTo>
                          <a:cubicBezTo>
                            <a:pt x="310" y="113"/>
                            <a:pt x="310" y="113"/>
                            <a:pt x="310" y="113"/>
                          </a:cubicBezTo>
                          <a:cubicBezTo>
                            <a:pt x="321" y="101"/>
                            <a:pt x="321" y="101"/>
                            <a:pt x="321" y="101"/>
                          </a:cubicBezTo>
                          <a:cubicBezTo>
                            <a:pt x="335" y="106"/>
                            <a:pt x="335" y="106"/>
                            <a:pt x="335" y="106"/>
                          </a:cubicBezTo>
                          <a:lnTo>
                            <a:pt x="386" y="77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64" name="Freeform 155">
                      <a:extLst>
                        <a:ext uri="{FF2B5EF4-FFF2-40B4-BE49-F238E27FC236}">
                          <a16:creationId xmlns:a16="http://schemas.microsoft.com/office/drawing/2014/main" id="{8BA785E6-FA27-A0AE-D75A-E184C728056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745287" y="3497263"/>
                      <a:ext cx="50800" cy="39688"/>
                    </a:xfrm>
                    <a:custGeom>
                      <a:avLst/>
                      <a:gdLst>
                        <a:gd name="T0" fmla="*/ 2 w 19"/>
                        <a:gd name="T1" fmla="*/ 14 h 15"/>
                        <a:gd name="T2" fmla="*/ 0 w 19"/>
                        <a:gd name="T3" fmla="*/ 10 h 15"/>
                        <a:gd name="T4" fmla="*/ 2 w 19"/>
                        <a:gd name="T5" fmla="*/ 6 h 15"/>
                        <a:gd name="T6" fmla="*/ 18 w 19"/>
                        <a:gd name="T7" fmla="*/ 0 h 15"/>
                        <a:gd name="T8" fmla="*/ 19 w 19"/>
                        <a:gd name="T9" fmla="*/ 3 h 15"/>
                        <a:gd name="T10" fmla="*/ 6 w 19"/>
                        <a:gd name="T11" fmla="*/ 15 h 15"/>
                        <a:gd name="T12" fmla="*/ 2 w 19"/>
                        <a:gd name="T13" fmla="*/ 14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9" h="15">
                          <a:moveTo>
                            <a:pt x="2" y="14"/>
                          </a:moveTo>
                          <a:cubicBezTo>
                            <a:pt x="0" y="10"/>
                            <a:pt x="0" y="10"/>
                            <a:pt x="0" y="10"/>
                          </a:cubicBezTo>
                          <a:cubicBezTo>
                            <a:pt x="0" y="9"/>
                            <a:pt x="1" y="7"/>
                            <a:pt x="2" y="6"/>
                          </a:cubicBezTo>
                          <a:cubicBezTo>
                            <a:pt x="7" y="4"/>
                            <a:pt x="12" y="2"/>
                            <a:pt x="18" y="0"/>
                          </a:cubicBezTo>
                          <a:cubicBezTo>
                            <a:pt x="19" y="3"/>
                            <a:pt x="19" y="3"/>
                            <a:pt x="19" y="3"/>
                          </a:cubicBezTo>
                          <a:cubicBezTo>
                            <a:pt x="15" y="7"/>
                            <a:pt x="10" y="11"/>
                            <a:pt x="6" y="15"/>
                          </a:cubicBezTo>
                          <a:cubicBezTo>
                            <a:pt x="2" y="14"/>
                            <a:pt x="2" y="14"/>
                            <a:pt x="2" y="14"/>
                          </a:cubicBezTo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42" name="Freeform 156">
                    <a:extLst>
                      <a:ext uri="{FF2B5EF4-FFF2-40B4-BE49-F238E27FC236}">
                        <a16:creationId xmlns:a16="http://schemas.microsoft.com/office/drawing/2014/main" id="{C3195F67-B957-ED50-C692-E5F21F21A0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35451" y="3936866"/>
                    <a:ext cx="178394" cy="143186"/>
                  </a:xfrm>
                  <a:custGeom>
                    <a:avLst/>
                    <a:gdLst>
                      <a:gd name="T0" fmla="*/ 45 w 45"/>
                      <a:gd name="T1" fmla="*/ 15 h 36"/>
                      <a:gd name="T2" fmla="*/ 45 w 45"/>
                      <a:gd name="T3" fmla="*/ 5 h 36"/>
                      <a:gd name="T4" fmla="*/ 42 w 45"/>
                      <a:gd name="T5" fmla="*/ 3 h 36"/>
                      <a:gd name="T6" fmla="*/ 38 w 45"/>
                      <a:gd name="T7" fmla="*/ 6 h 36"/>
                      <a:gd name="T8" fmla="*/ 27 w 45"/>
                      <a:gd name="T9" fmla="*/ 1 h 36"/>
                      <a:gd name="T10" fmla="*/ 21 w 45"/>
                      <a:gd name="T11" fmla="*/ 0 h 36"/>
                      <a:gd name="T12" fmla="*/ 10 w 45"/>
                      <a:gd name="T13" fmla="*/ 1 h 36"/>
                      <a:gd name="T14" fmla="*/ 1 w 45"/>
                      <a:gd name="T15" fmla="*/ 5 h 36"/>
                      <a:gd name="T16" fmla="*/ 1 w 45"/>
                      <a:gd name="T17" fmla="*/ 7 h 36"/>
                      <a:gd name="T18" fmla="*/ 1 w 45"/>
                      <a:gd name="T19" fmla="*/ 7 h 36"/>
                      <a:gd name="T20" fmla="*/ 2 w 45"/>
                      <a:gd name="T21" fmla="*/ 13 h 36"/>
                      <a:gd name="T22" fmla="*/ 0 w 45"/>
                      <a:gd name="T23" fmla="*/ 17 h 36"/>
                      <a:gd name="T24" fmla="*/ 0 w 45"/>
                      <a:gd name="T25" fmla="*/ 18 h 36"/>
                      <a:gd name="T26" fmla="*/ 1 w 45"/>
                      <a:gd name="T27" fmla="*/ 21 h 36"/>
                      <a:gd name="T28" fmla="*/ 5 w 45"/>
                      <a:gd name="T29" fmla="*/ 21 h 36"/>
                      <a:gd name="T30" fmla="*/ 8 w 45"/>
                      <a:gd name="T31" fmla="*/ 31 h 36"/>
                      <a:gd name="T32" fmla="*/ 11 w 45"/>
                      <a:gd name="T33" fmla="*/ 31 h 36"/>
                      <a:gd name="T34" fmla="*/ 14 w 45"/>
                      <a:gd name="T35" fmla="*/ 28 h 36"/>
                      <a:gd name="T36" fmla="*/ 16 w 45"/>
                      <a:gd name="T37" fmla="*/ 30 h 36"/>
                      <a:gd name="T38" fmla="*/ 13 w 45"/>
                      <a:gd name="T39" fmla="*/ 34 h 36"/>
                      <a:gd name="T40" fmla="*/ 18 w 45"/>
                      <a:gd name="T41" fmla="*/ 36 h 36"/>
                      <a:gd name="T42" fmla="*/ 21 w 45"/>
                      <a:gd name="T43" fmla="*/ 36 h 36"/>
                      <a:gd name="T44" fmla="*/ 32 w 45"/>
                      <a:gd name="T45" fmla="*/ 31 h 36"/>
                      <a:gd name="T46" fmla="*/ 34 w 45"/>
                      <a:gd name="T47" fmla="*/ 23 h 36"/>
                      <a:gd name="T48" fmla="*/ 45 w 45"/>
                      <a:gd name="T49" fmla="*/ 15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45" h="36">
                        <a:moveTo>
                          <a:pt x="45" y="15"/>
                        </a:moveTo>
                        <a:cubicBezTo>
                          <a:pt x="45" y="5"/>
                          <a:pt x="45" y="5"/>
                          <a:pt x="45" y="5"/>
                        </a:cubicBezTo>
                        <a:cubicBezTo>
                          <a:pt x="42" y="3"/>
                          <a:pt x="42" y="3"/>
                          <a:pt x="42" y="3"/>
                        </a:cubicBezTo>
                        <a:cubicBezTo>
                          <a:pt x="38" y="6"/>
                          <a:pt x="38" y="6"/>
                          <a:pt x="38" y="6"/>
                        </a:cubicBezTo>
                        <a:cubicBezTo>
                          <a:pt x="34" y="5"/>
                          <a:pt x="30" y="1"/>
                          <a:pt x="27" y="1"/>
                        </a:cubicBezTo>
                        <a:cubicBezTo>
                          <a:pt x="25" y="0"/>
                          <a:pt x="23" y="0"/>
                          <a:pt x="21" y="0"/>
                        </a:cubicBezTo>
                        <a:cubicBezTo>
                          <a:pt x="18" y="0"/>
                          <a:pt x="14" y="1"/>
                          <a:pt x="10" y="1"/>
                        </a:cubicBezTo>
                        <a:cubicBezTo>
                          <a:pt x="7" y="1"/>
                          <a:pt x="4" y="4"/>
                          <a:pt x="1" y="5"/>
                        </a:cubicBezTo>
                        <a:cubicBezTo>
                          <a:pt x="1" y="7"/>
                          <a:pt x="1" y="7"/>
                          <a:pt x="1" y="7"/>
                        </a:cubicBezTo>
                        <a:cubicBezTo>
                          <a:pt x="1" y="7"/>
                          <a:pt x="1" y="7"/>
                          <a:pt x="1" y="7"/>
                        </a:cubicBezTo>
                        <a:cubicBezTo>
                          <a:pt x="2" y="13"/>
                          <a:pt x="2" y="13"/>
                          <a:pt x="2" y="13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1" y="21"/>
                          <a:pt x="1" y="21"/>
                          <a:pt x="1" y="21"/>
                        </a:cubicBezTo>
                        <a:cubicBezTo>
                          <a:pt x="5" y="21"/>
                          <a:pt x="5" y="21"/>
                          <a:pt x="5" y="21"/>
                        </a:cubicBezTo>
                        <a:cubicBezTo>
                          <a:pt x="8" y="31"/>
                          <a:pt x="8" y="31"/>
                          <a:pt x="8" y="31"/>
                        </a:cubicBezTo>
                        <a:cubicBezTo>
                          <a:pt x="11" y="31"/>
                          <a:pt x="11" y="31"/>
                          <a:pt x="11" y="31"/>
                        </a:cubicBezTo>
                        <a:cubicBezTo>
                          <a:pt x="14" y="28"/>
                          <a:pt x="14" y="28"/>
                          <a:pt x="14" y="28"/>
                        </a:cubicBezTo>
                        <a:cubicBezTo>
                          <a:pt x="16" y="30"/>
                          <a:pt x="16" y="30"/>
                          <a:pt x="16" y="30"/>
                        </a:cubicBezTo>
                        <a:cubicBezTo>
                          <a:pt x="13" y="34"/>
                          <a:pt x="13" y="34"/>
                          <a:pt x="13" y="34"/>
                        </a:cubicBezTo>
                        <a:cubicBezTo>
                          <a:pt x="14" y="35"/>
                          <a:pt x="16" y="35"/>
                          <a:pt x="18" y="36"/>
                        </a:cubicBezTo>
                        <a:cubicBezTo>
                          <a:pt x="19" y="36"/>
                          <a:pt x="20" y="36"/>
                          <a:pt x="21" y="36"/>
                        </a:cubicBezTo>
                        <a:cubicBezTo>
                          <a:pt x="32" y="31"/>
                          <a:pt x="32" y="31"/>
                          <a:pt x="32" y="31"/>
                        </a:cubicBezTo>
                        <a:cubicBezTo>
                          <a:pt x="34" y="23"/>
                          <a:pt x="34" y="23"/>
                          <a:pt x="34" y="23"/>
                        </a:cubicBezTo>
                        <a:lnTo>
                          <a:pt x="45" y="15"/>
                        </a:lnTo>
                        <a:close/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3" name="Freeform 157">
                    <a:extLst>
                      <a:ext uri="{FF2B5EF4-FFF2-40B4-BE49-F238E27FC236}">
                        <a16:creationId xmlns:a16="http://schemas.microsoft.com/office/drawing/2014/main" id="{00D3DB26-9F4F-4FC7-6ED8-68E4484EE4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39185" y="4279570"/>
                    <a:ext cx="84503" cy="82156"/>
                  </a:xfrm>
                  <a:custGeom>
                    <a:avLst/>
                    <a:gdLst>
                      <a:gd name="T0" fmla="*/ 17 w 21"/>
                      <a:gd name="T1" fmla="*/ 0 h 21"/>
                      <a:gd name="T2" fmla="*/ 14 w 21"/>
                      <a:gd name="T3" fmla="*/ 5 h 21"/>
                      <a:gd name="T4" fmla="*/ 17 w 21"/>
                      <a:gd name="T5" fmla="*/ 5 h 21"/>
                      <a:gd name="T6" fmla="*/ 18 w 21"/>
                      <a:gd name="T7" fmla="*/ 10 h 21"/>
                      <a:gd name="T8" fmla="*/ 13 w 21"/>
                      <a:gd name="T9" fmla="*/ 13 h 21"/>
                      <a:gd name="T10" fmla="*/ 10 w 21"/>
                      <a:gd name="T11" fmla="*/ 11 h 21"/>
                      <a:gd name="T12" fmla="*/ 7 w 21"/>
                      <a:gd name="T13" fmla="*/ 13 h 21"/>
                      <a:gd name="T14" fmla="*/ 1 w 21"/>
                      <a:gd name="T15" fmla="*/ 15 h 21"/>
                      <a:gd name="T16" fmla="*/ 0 w 21"/>
                      <a:gd name="T17" fmla="*/ 18 h 21"/>
                      <a:gd name="T18" fmla="*/ 11 w 21"/>
                      <a:gd name="T19" fmla="*/ 21 h 21"/>
                      <a:gd name="T20" fmla="*/ 13 w 21"/>
                      <a:gd name="T21" fmla="*/ 17 h 21"/>
                      <a:gd name="T22" fmla="*/ 19 w 21"/>
                      <a:gd name="T23" fmla="*/ 16 h 21"/>
                      <a:gd name="T24" fmla="*/ 21 w 21"/>
                      <a:gd name="T25" fmla="*/ 7 h 21"/>
                      <a:gd name="T26" fmla="*/ 17 w 21"/>
                      <a:gd name="T27" fmla="*/ 0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1" h="21">
                        <a:moveTo>
                          <a:pt x="17" y="0"/>
                        </a:moveTo>
                        <a:cubicBezTo>
                          <a:pt x="14" y="5"/>
                          <a:pt x="14" y="5"/>
                          <a:pt x="14" y="5"/>
                        </a:cubicBezTo>
                        <a:cubicBezTo>
                          <a:pt x="17" y="5"/>
                          <a:pt x="17" y="5"/>
                          <a:pt x="17" y="5"/>
                        </a:cubicBezTo>
                        <a:cubicBezTo>
                          <a:pt x="18" y="10"/>
                          <a:pt x="18" y="10"/>
                          <a:pt x="18" y="10"/>
                        </a:cubicBezTo>
                        <a:cubicBezTo>
                          <a:pt x="13" y="13"/>
                          <a:pt x="13" y="13"/>
                          <a:pt x="13" y="13"/>
                        </a:cubicBezTo>
                        <a:cubicBezTo>
                          <a:pt x="10" y="11"/>
                          <a:pt x="10" y="11"/>
                          <a:pt x="10" y="11"/>
                        </a:cubicBezTo>
                        <a:cubicBezTo>
                          <a:pt x="9" y="12"/>
                          <a:pt x="8" y="12"/>
                          <a:pt x="7" y="13"/>
                        </a:cubicBezTo>
                        <a:cubicBezTo>
                          <a:pt x="5" y="14"/>
                          <a:pt x="3" y="14"/>
                          <a:pt x="1" y="15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4" y="20"/>
                          <a:pt x="7" y="20"/>
                          <a:pt x="11" y="21"/>
                        </a:cubicBezTo>
                        <a:cubicBezTo>
                          <a:pt x="13" y="17"/>
                          <a:pt x="13" y="17"/>
                          <a:pt x="13" y="17"/>
                        </a:cubicBezTo>
                        <a:cubicBezTo>
                          <a:pt x="19" y="16"/>
                          <a:pt x="19" y="16"/>
                          <a:pt x="19" y="16"/>
                        </a:cubicBezTo>
                        <a:cubicBezTo>
                          <a:pt x="21" y="7"/>
                          <a:pt x="21" y="7"/>
                          <a:pt x="21" y="7"/>
                        </a:cubicBezTo>
                        <a:lnTo>
                          <a:pt x="17" y="0"/>
                        </a:lnTo>
                        <a:close/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4" name="Freeform 158">
                    <a:extLst>
                      <a:ext uri="{FF2B5EF4-FFF2-40B4-BE49-F238E27FC236}">
                        <a16:creationId xmlns:a16="http://schemas.microsoft.com/office/drawing/2014/main" id="{8AFFD64D-9AAE-456B-EA41-6AA8C4B4C2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54257" y="3298403"/>
                    <a:ext cx="96238" cy="58683"/>
                  </a:xfrm>
                  <a:custGeom>
                    <a:avLst/>
                    <a:gdLst>
                      <a:gd name="T0" fmla="*/ 24 w 24"/>
                      <a:gd name="T1" fmla="*/ 9 h 15"/>
                      <a:gd name="T2" fmla="*/ 22 w 24"/>
                      <a:gd name="T3" fmla="*/ 0 h 15"/>
                      <a:gd name="T4" fmla="*/ 14 w 24"/>
                      <a:gd name="T5" fmla="*/ 1 h 15"/>
                      <a:gd name="T6" fmla="*/ 1 w 24"/>
                      <a:gd name="T7" fmla="*/ 2 h 15"/>
                      <a:gd name="T8" fmla="*/ 1 w 24"/>
                      <a:gd name="T9" fmla="*/ 3 h 15"/>
                      <a:gd name="T10" fmla="*/ 0 w 24"/>
                      <a:gd name="T11" fmla="*/ 9 h 15"/>
                      <a:gd name="T12" fmla="*/ 3 w 24"/>
                      <a:gd name="T13" fmla="*/ 15 h 15"/>
                      <a:gd name="T14" fmla="*/ 3 w 24"/>
                      <a:gd name="T15" fmla="*/ 15 h 15"/>
                      <a:gd name="T16" fmla="*/ 5 w 24"/>
                      <a:gd name="T17" fmla="*/ 15 h 15"/>
                      <a:gd name="T18" fmla="*/ 16 w 24"/>
                      <a:gd name="T19" fmla="*/ 14 h 15"/>
                      <a:gd name="T20" fmla="*/ 23 w 24"/>
                      <a:gd name="T21" fmla="*/ 11 h 15"/>
                      <a:gd name="T22" fmla="*/ 24 w 24"/>
                      <a:gd name="T23" fmla="*/ 9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4" h="15">
                        <a:moveTo>
                          <a:pt x="24" y="9"/>
                        </a:move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14" y="1"/>
                          <a:pt x="14" y="1"/>
                          <a:pt x="14" y="1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3"/>
                          <a:pt x="1" y="3"/>
                          <a:pt x="1" y="3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3" y="15"/>
                          <a:pt x="3" y="15"/>
                          <a:pt x="3" y="15"/>
                        </a:cubicBezTo>
                        <a:cubicBezTo>
                          <a:pt x="3" y="15"/>
                          <a:pt x="3" y="15"/>
                          <a:pt x="3" y="15"/>
                        </a:cubicBezTo>
                        <a:cubicBezTo>
                          <a:pt x="5" y="15"/>
                          <a:pt x="5" y="15"/>
                          <a:pt x="5" y="15"/>
                        </a:cubicBezTo>
                        <a:cubicBezTo>
                          <a:pt x="16" y="14"/>
                          <a:pt x="16" y="14"/>
                          <a:pt x="16" y="14"/>
                        </a:cubicBezTo>
                        <a:cubicBezTo>
                          <a:pt x="23" y="11"/>
                          <a:pt x="23" y="11"/>
                          <a:pt x="23" y="11"/>
                        </a:cubicBezTo>
                        <a:cubicBezTo>
                          <a:pt x="23" y="10"/>
                          <a:pt x="24" y="10"/>
                          <a:pt x="24" y="9"/>
                        </a:cubicBezTo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5" name="Freeform 159">
                    <a:extLst>
                      <a:ext uri="{FF2B5EF4-FFF2-40B4-BE49-F238E27FC236}">
                        <a16:creationId xmlns:a16="http://schemas.microsoft.com/office/drawing/2014/main" id="{848E49DB-5006-CA80-016C-2E1C022F93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54257" y="3298403"/>
                    <a:ext cx="96238" cy="58683"/>
                  </a:xfrm>
                  <a:custGeom>
                    <a:avLst/>
                    <a:gdLst>
                      <a:gd name="T0" fmla="*/ 24 w 24"/>
                      <a:gd name="T1" fmla="*/ 9 h 15"/>
                      <a:gd name="T2" fmla="*/ 22 w 24"/>
                      <a:gd name="T3" fmla="*/ 0 h 15"/>
                      <a:gd name="T4" fmla="*/ 14 w 24"/>
                      <a:gd name="T5" fmla="*/ 1 h 15"/>
                      <a:gd name="T6" fmla="*/ 1 w 24"/>
                      <a:gd name="T7" fmla="*/ 2 h 15"/>
                      <a:gd name="T8" fmla="*/ 1 w 24"/>
                      <a:gd name="T9" fmla="*/ 3 h 15"/>
                      <a:gd name="T10" fmla="*/ 0 w 24"/>
                      <a:gd name="T11" fmla="*/ 9 h 15"/>
                      <a:gd name="T12" fmla="*/ 3 w 24"/>
                      <a:gd name="T13" fmla="*/ 15 h 15"/>
                      <a:gd name="T14" fmla="*/ 3 w 24"/>
                      <a:gd name="T15" fmla="*/ 15 h 15"/>
                      <a:gd name="T16" fmla="*/ 5 w 24"/>
                      <a:gd name="T17" fmla="*/ 15 h 15"/>
                      <a:gd name="T18" fmla="*/ 16 w 24"/>
                      <a:gd name="T19" fmla="*/ 14 h 15"/>
                      <a:gd name="T20" fmla="*/ 23 w 24"/>
                      <a:gd name="T21" fmla="*/ 11 h 15"/>
                      <a:gd name="T22" fmla="*/ 24 w 24"/>
                      <a:gd name="T23" fmla="*/ 9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4" h="15">
                        <a:moveTo>
                          <a:pt x="24" y="9"/>
                        </a:move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14" y="1"/>
                          <a:pt x="14" y="1"/>
                          <a:pt x="14" y="1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3"/>
                          <a:pt x="1" y="3"/>
                          <a:pt x="1" y="3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3" y="15"/>
                          <a:pt x="3" y="15"/>
                          <a:pt x="3" y="15"/>
                        </a:cubicBezTo>
                        <a:cubicBezTo>
                          <a:pt x="3" y="15"/>
                          <a:pt x="3" y="15"/>
                          <a:pt x="3" y="15"/>
                        </a:cubicBezTo>
                        <a:cubicBezTo>
                          <a:pt x="5" y="15"/>
                          <a:pt x="5" y="15"/>
                          <a:pt x="5" y="15"/>
                        </a:cubicBezTo>
                        <a:cubicBezTo>
                          <a:pt x="16" y="14"/>
                          <a:pt x="16" y="14"/>
                          <a:pt x="16" y="14"/>
                        </a:cubicBezTo>
                        <a:cubicBezTo>
                          <a:pt x="23" y="11"/>
                          <a:pt x="23" y="11"/>
                          <a:pt x="23" y="11"/>
                        </a:cubicBezTo>
                        <a:cubicBezTo>
                          <a:pt x="23" y="10"/>
                          <a:pt x="24" y="10"/>
                          <a:pt x="24" y="9"/>
                        </a:cubicBezTo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6" name="Freeform 160">
                    <a:extLst>
                      <a:ext uri="{FF2B5EF4-FFF2-40B4-BE49-F238E27FC236}">
                        <a16:creationId xmlns:a16="http://schemas.microsoft.com/office/drawing/2014/main" id="{6E8D830E-E447-6740-17C6-C91F85F073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54257" y="3413421"/>
                    <a:ext cx="143183" cy="237077"/>
                  </a:xfrm>
                  <a:custGeom>
                    <a:avLst/>
                    <a:gdLst>
                      <a:gd name="T0" fmla="*/ 13 w 36"/>
                      <a:gd name="T1" fmla="*/ 0 h 60"/>
                      <a:gd name="T2" fmla="*/ 4 w 36"/>
                      <a:gd name="T3" fmla="*/ 0 h 60"/>
                      <a:gd name="T4" fmla="*/ 0 w 36"/>
                      <a:gd name="T5" fmla="*/ 10 h 60"/>
                      <a:gd name="T6" fmla="*/ 4 w 36"/>
                      <a:gd name="T7" fmla="*/ 25 h 60"/>
                      <a:gd name="T8" fmla="*/ 1 w 36"/>
                      <a:gd name="T9" fmla="*/ 33 h 60"/>
                      <a:gd name="T10" fmla="*/ 6 w 36"/>
                      <a:gd name="T11" fmla="*/ 50 h 60"/>
                      <a:gd name="T12" fmla="*/ 16 w 36"/>
                      <a:gd name="T13" fmla="*/ 49 h 60"/>
                      <a:gd name="T14" fmla="*/ 20 w 36"/>
                      <a:gd name="T15" fmla="*/ 47 h 60"/>
                      <a:gd name="T16" fmla="*/ 24 w 36"/>
                      <a:gd name="T17" fmla="*/ 43 h 60"/>
                      <a:gd name="T18" fmla="*/ 24 w 36"/>
                      <a:gd name="T19" fmla="*/ 39 h 60"/>
                      <a:gd name="T20" fmla="*/ 27 w 36"/>
                      <a:gd name="T21" fmla="*/ 41 h 60"/>
                      <a:gd name="T22" fmla="*/ 29 w 36"/>
                      <a:gd name="T23" fmla="*/ 44 h 60"/>
                      <a:gd name="T24" fmla="*/ 31 w 36"/>
                      <a:gd name="T25" fmla="*/ 55 h 60"/>
                      <a:gd name="T26" fmla="*/ 33 w 36"/>
                      <a:gd name="T27" fmla="*/ 60 h 60"/>
                      <a:gd name="T28" fmla="*/ 35 w 36"/>
                      <a:gd name="T29" fmla="*/ 40 h 60"/>
                      <a:gd name="T30" fmla="*/ 36 w 36"/>
                      <a:gd name="T31" fmla="*/ 32 h 60"/>
                      <a:gd name="T32" fmla="*/ 36 w 36"/>
                      <a:gd name="T33" fmla="*/ 31 h 60"/>
                      <a:gd name="T34" fmla="*/ 33 w 36"/>
                      <a:gd name="T35" fmla="*/ 29 h 60"/>
                      <a:gd name="T36" fmla="*/ 35 w 36"/>
                      <a:gd name="T37" fmla="*/ 20 h 60"/>
                      <a:gd name="T38" fmla="*/ 31 w 36"/>
                      <a:gd name="T39" fmla="*/ 15 h 60"/>
                      <a:gd name="T40" fmla="*/ 17 w 36"/>
                      <a:gd name="T41" fmla="*/ 12 h 60"/>
                      <a:gd name="T42" fmla="*/ 13 w 36"/>
                      <a:gd name="T43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6" h="60">
                        <a:moveTo>
                          <a:pt x="13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4" y="25"/>
                          <a:pt x="4" y="25"/>
                          <a:pt x="4" y="25"/>
                        </a:cubicBezTo>
                        <a:cubicBezTo>
                          <a:pt x="1" y="33"/>
                          <a:pt x="1" y="33"/>
                          <a:pt x="1" y="33"/>
                        </a:cubicBezTo>
                        <a:cubicBezTo>
                          <a:pt x="6" y="50"/>
                          <a:pt x="6" y="50"/>
                          <a:pt x="6" y="50"/>
                        </a:cubicBezTo>
                        <a:cubicBezTo>
                          <a:pt x="9" y="50"/>
                          <a:pt x="13" y="49"/>
                          <a:pt x="16" y="49"/>
                        </a:cubicBezTo>
                        <a:cubicBezTo>
                          <a:pt x="18" y="48"/>
                          <a:pt x="19" y="48"/>
                          <a:pt x="20" y="47"/>
                        </a:cubicBezTo>
                        <a:cubicBezTo>
                          <a:pt x="24" y="43"/>
                          <a:pt x="24" y="43"/>
                          <a:pt x="24" y="43"/>
                        </a:cubicBezTo>
                        <a:cubicBezTo>
                          <a:pt x="24" y="39"/>
                          <a:pt x="24" y="39"/>
                          <a:pt x="24" y="39"/>
                        </a:cubicBezTo>
                        <a:cubicBezTo>
                          <a:pt x="27" y="41"/>
                          <a:pt x="27" y="41"/>
                          <a:pt x="27" y="41"/>
                        </a:cubicBezTo>
                        <a:cubicBezTo>
                          <a:pt x="29" y="44"/>
                          <a:pt x="29" y="44"/>
                          <a:pt x="29" y="44"/>
                        </a:cubicBezTo>
                        <a:cubicBezTo>
                          <a:pt x="29" y="48"/>
                          <a:pt x="30" y="52"/>
                          <a:pt x="31" y="55"/>
                        </a:cubicBezTo>
                        <a:cubicBezTo>
                          <a:pt x="31" y="57"/>
                          <a:pt x="32" y="58"/>
                          <a:pt x="33" y="60"/>
                        </a:cubicBezTo>
                        <a:cubicBezTo>
                          <a:pt x="34" y="54"/>
                          <a:pt x="34" y="47"/>
                          <a:pt x="35" y="40"/>
                        </a:cubicBezTo>
                        <a:cubicBezTo>
                          <a:pt x="36" y="32"/>
                          <a:pt x="36" y="32"/>
                          <a:pt x="36" y="32"/>
                        </a:cubicBezTo>
                        <a:cubicBezTo>
                          <a:pt x="36" y="31"/>
                          <a:pt x="36" y="31"/>
                          <a:pt x="36" y="31"/>
                        </a:cubicBezTo>
                        <a:cubicBezTo>
                          <a:pt x="33" y="29"/>
                          <a:pt x="33" y="29"/>
                          <a:pt x="33" y="29"/>
                        </a:cubicBezTo>
                        <a:cubicBezTo>
                          <a:pt x="35" y="20"/>
                          <a:pt x="35" y="20"/>
                          <a:pt x="35" y="20"/>
                        </a:cubicBezTo>
                        <a:cubicBezTo>
                          <a:pt x="31" y="15"/>
                          <a:pt x="31" y="15"/>
                          <a:pt x="31" y="15"/>
                        </a:cubicBezTo>
                        <a:cubicBezTo>
                          <a:pt x="17" y="12"/>
                          <a:pt x="17" y="12"/>
                          <a:pt x="17" y="12"/>
                        </a:cubicBezTo>
                        <a:lnTo>
                          <a:pt x="13" y="0"/>
                        </a:lnTo>
                        <a:close/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7" name="Freeform 167">
                    <a:extLst>
                      <a:ext uri="{FF2B5EF4-FFF2-40B4-BE49-F238E27FC236}">
                        <a16:creationId xmlns:a16="http://schemas.microsoft.com/office/drawing/2014/main" id="{9A01C248-693F-8239-591F-593FEA93DD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5266" y="4894560"/>
                    <a:ext cx="82154" cy="51640"/>
                  </a:xfrm>
                  <a:custGeom>
                    <a:avLst/>
                    <a:gdLst>
                      <a:gd name="T0" fmla="*/ 6 w 21"/>
                      <a:gd name="T1" fmla="*/ 2 h 13"/>
                      <a:gd name="T2" fmla="*/ 0 w 21"/>
                      <a:gd name="T3" fmla="*/ 9 h 13"/>
                      <a:gd name="T4" fmla="*/ 0 w 21"/>
                      <a:gd name="T5" fmla="*/ 9 h 13"/>
                      <a:gd name="T6" fmla="*/ 2 w 21"/>
                      <a:gd name="T7" fmla="*/ 13 h 13"/>
                      <a:gd name="T8" fmla="*/ 12 w 21"/>
                      <a:gd name="T9" fmla="*/ 7 h 13"/>
                      <a:gd name="T10" fmla="*/ 21 w 21"/>
                      <a:gd name="T11" fmla="*/ 2 h 13"/>
                      <a:gd name="T12" fmla="*/ 21 w 21"/>
                      <a:gd name="T13" fmla="*/ 0 h 13"/>
                      <a:gd name="T14" fmla="*/ 6 w 21"/>
                      <a:gd name="T15" fmla="*/ 2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1" h="13">
                        <a:moveTo>
                          <a:pt x="6" y="2"/>
                        </a:move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2" y="13"/>
                          <a:pt x="2" y="13"/>
                          <a:pt x="2" y="13"/>
                        </a:cubicBezTo>
                        <a:cubicBezTo>
                          <a:pt x="6" y="11"/>
                          <a:pt x="9" y="9"/>
                          <a:pt x="12" y="7"/>
                        </a:cubicBezTo>
                        <a:cubicBezTo>
                          <a:pt x="15" y="6"/>
                          <a:pt x="18" y="4"/>
                          <a:pt x="21" y="2"/>
                        </a:cubicBezTo>
                        <a:cubicBezTo>
                          <a:pt x="21" y="0"/>
                          <a:pt x="21" y="0"/>
                          <a:pt x="21" y="0"/>
                        </a:cubicBezTo>
                        <a:cubicBezTo>
                          <a:pt x="16" y="1"/>
                          <a:pt x="11" y="1"/>
                          <a:pt x="6" y="2"/>
                        </a:cubicBezTo>
                        <a:close/>
                      </a:path>
                    </a:pathLst>
                  </a:custGeom>
                  <a:solidFill>
                    <a:srgbClr val="D9D9D9"/>
                  </a:solidFill>
                  <a:ln w="3175" cap="rnd">
                    <a:solidFill>
                      <a:sysClr val="window" lastClr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24" tIns="45712" rIns="91424" bIns="4571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222223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48" name="Groupe 647">
                    <a:extLst>
                      <a:ext uri="{FF2B5EF4-FFF2-40B4-BE49-F238E27FC236}">
                        <a16:creationId xmlns:a16="http://schemas.microsoft.com/office/drawing/2014/main" id="{97E06E8A-8F7E-2D70-9A0E-94DD1BE94632}"/>
                      </a:ext>
                    </a:extLst>
                  </p:cNvPr>
                  <p:cNvGrpSpPr/>
                  <p:nvPr/>
                </p:nvGrpSpPr>
                <p:grpSpPr>
                  <a:xfrm>
                    <a:off x="7201574" y="4638706"/>
                    <a:ext cx="539876" cy="359136"/>
                    <a:chOff x="7510462" y="4154488"/>
                    <a:chExt cx="365125" cy="242888"/>
                  </a:xfrm>
                  <a:solidFill>
                    <a:srgbClr val="D9D9D9"/>
                  </a:solidFill>
                </p:grpSpPr>
                <p:sp>
                  <p:nvSpPr>
                    <p:cNvPr id="656" name="Freeform 168">
                      <a:extLst>
                        <a:ext uri="{FF2B5EF4-FFF2-40B4-BE49-F238E27FC236}">
                          <a16:creationId xmlns:a16="http://schemas.microsoft.com/office/drawing/2014/main" id="{225DEE7C-FB2A-B5CA-A80C-DC68434DE83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642225" y="4157663"/>
                      <a:ext cx="34925" cy="15875"/>
                    </a:xfrm>
                    <a:custGeom>
                      <a:avLst/>
                      <a:gdLst>
                        <a:gd name="T0" fmla="*/ 13 w 22"/>
                        <a:gd name="T1" fmla="*/ 0 h 10"/>
                        <a:gd name="T2" fmla="*/ 0 w 22"/>
                        <a:gd name="T3" fmla="*/ 0 h 10"/>
                        <a:gd name="T4" fmla="*/ 1 w 22"/>
                        <a:gd name="T5" fmla="*/ 9 h 10"/>
                        <a:gd name="T6" fmla="*/ 8 w 22"/>
                        <a:gd name="T7" fmla="*/ 10 h 10"/>
                        <a:gd name="T8" fmla="*/ 20 w 22"/>
                        <a:gd name="T9" fmla="*/ 9 h 10"/>
                        <a:gd name="T10" fmla="*/ 22 w 22"/>
                        <a:gd name="T11" fmla="*/ 5 h 10"/>
                        <a:gd name="T12" fmla="*/ 13 w 22"/>
                        <a:gd name="T13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2" h="10">
                          <a:moveTo>
                            <a:pt x="13" y="0"/>
                          </a:moveTo>
                          <a:lnTo>
                            <a:pt x="0" y="0"/>
                          </a:lnTo>
                          <a:lnTo>
                            <a:pt x="1" y="9"/>
                          </a:lnTo>
                          <a:lnTo>
                            <a:pt x="8" y="10"/>
                          </a:lnTo>
                          <a:lnTo>
                            <a:pt x="20" y="9"/>
                          </a:lnTo>
                          <a:lnTo>
                            <a:pt x="22" y="5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7" name="Freeform 169">
                      <a:extLst>
                        <a:ext uri="{FF2B5EF4-FFF2-40B4-BE49-F238E27FC236}">
                          <a16:creationId xmlns:a16="http://schemas.microsoft.com/office/drawing/2014/main" id="{D23A6C25-EE85-FB24-4A76-B5E53B50E98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789862" y="4203700"/>
                      <a:ext cx="17462" cy="26988"/>
                    </a:xfrm>
                    <a:custGeom>
                      <a:avLst/>
                      <a:gdLst>
                        <a:gd name="T0" fmla="*/ 0 w 11"/>
                        <a:gd name="T1" fmla="*/ 2 h 17"/>
                        <a:gd name="T2" fmla="*/ 6 w 11"/>
                        <a:gd name="T3" fmla="*/ 17 h 17"/>
                        <a:gd name="T4" fmla="*/ 11 w 11"/>
                        <a:gd name="T5" fmla="*/ 15 h 17"/>
                        <a:gd name="T6" fmla="*/ 11 w 11"/>
                        <a:gd name="T7" fmla="*/ 7 h 17"/>
                        <a:gd name="T8" fmla="*/ 1 w 11"/>
                        <a:gd name="T9" fmla="*/ 0 h 17"/>
                        <a:gd name="T10" fmla="*/ 0 w 11"/>
                        <a:gd name="T11" fmla="*/ 2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1" h="17">
                          <a:moveTo>
                            <a:pt x="0" y="2"/>
                          </a:moveTo>
                          <a:lnTo>
                            <a:pt x="6" y="17"/>
                          </a:lnTo>
                          <a:lnTo>
                            <a:pt x="11" y="15"/>
                          </a:lnTo>
                          <a:lnTo>
                            <a:pt x="11" y="7"/>
                          </a:lnTo>
                          <a:lnTo>
                            <a:pt x="1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8" name="Freeform 170">
                      <a:extLst>
                        <a:ext uri="{FF2B5EF4-FFF2-40B4-BE49-F238E27FC236}">
                          <a16:creationId xmlns:a16="http://schemas.microsoft.com/office/drawing/2014/main" id="{5CC1D4DF-6F69-A1E6-09BC-0AEBF1B33B9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748587" y="4181475"/>
                      <a:ext cx="41275" cy="22225"/>
                    </a:xfrm>
                    <a:custGeom>
                      <a:avLst/>
                      <a:gdLst>
                        <a:gd name="T0" fmla="*/ 7 w 26"/>
                        <a:gd name="T1" fmla="*/ 0 h 14"/>
                        <a:gd name="T2" fmla="*/ 0 w 26"/>
                        <a:gd name="T3" fmla="*/ 0 h 14"/>
                        <a:gd name="T4" fmla="*/ 0 w 26"/>
                        <a:gd name="T5" fmla="*/ 2 h 14"/>
                        <a:gd name="T6" fmla="*/ 24 w 26"/>
                        <a:gd name="T7" fmla="*/ 14 h 14"/>
                        <a:gd name="T8" fmla="*/ 26 w 26"/>
                        <a:gd name="T9" fmla="*/ 12 h 14"/>
                        <a:gd name="T10" fmla="*/ 7 w 26"/>
                        <a:gd name="T11" fmla="*/ 0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6" h="14">
                          <a:moveTo>
                            <a:pt x="7" y="0"/>
                          </a:moveTo>
                          <a:lnTo>
                            <a:pt x="0" y="0"/>
                          </a:lnTo>
                          <a:lnTo>
                            <a:pt x="0" y="2"/>
                          </a:lnTo>
                          <a:lnTo>
                            <a:pt x="24" y="14"/>
                          </a:lnTo>
                          <a:lnTo>
                            <a:pt x="26" y="12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9" name="Freeform 171">
                      <a:extLst>
                        <a:ext uri="{FF2B5EF4-FFF2-40B4-BE49-F238E27FC236}">
                          <a16:creationId xmlns:a16="http://schemas.microsoft.com/office/drawing/2014/main" id="{B411AEB2-8914-DA1D-1B2C-F7BC67AC871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694612" y="4216400"/>
                      <a:ext cx="92075" cy="49213"/>
                    </a:xfrm>
                    <a:custGeom>
                      <a:avLst/>
                      <a:gdLst>
                        <a:gd name="T0" fmla="*/ 23 w 34"/>
                        <a:gd name="T1" fmla="*/ 0 h 18"/>
                        <a:gd name="T2" fmla="*/ 23 w 34"/>
                        <a:gd name="T3" fmla="*/ 3 h 18"/>
                        <a:gd name="T4" fmla="*/ 26 w 34"/>
                        <a:gd name="T5" fmla="*/ 6 h 18"/>
                        <a:gd name="T6" fmla="*/ 26 w 34"/>
                        <a:gd name="T7" fmla="*/ 9 h 18"/>
                        <a:gd name="T8" fmla="*/ 19 w 34"/>
                        <a:gd name="T9" fmla="*/ 13 h 18"/>
                        <a:gd name="T10" fmla="*/ 14 w 34"/>
                        <a:gd name="T11" fmla="*/ 15 h 18"/>
                        <a:gd name="T12" fmla="*/ 3 w 34"/>
                        <a:gd name="T13" fmla="*/ 10 h 18"/>
                        <a:gd name="T14" fmla="*/ 0 w 34"/>
                        <a:gd name="T15" fmla="*/ 13 h 18"/>
                        <a:gd name="T16" fmla="*/ 0 w 34"/>
                        <a:gd name="T17" fmla="*/ 17 h 18"/>
                        <a:gd name="T18" fmla="*/ 20 w 34"/>
                        <a:gd name="T19" fmla="*/ 18 h 18"/>
                        <a:gd name="T20" fmla="*/ 32 w 34"/>
                        <a:gd name="T21" fmla="*/ 15 h 18"/>
                        <a:gd name="T22" fmla="*/ 34 w 34"/>
                        <a:gd name="T23" fmla="*/ 3 h 18"/>
                        <a:gd name="T24" fmla="*/ 29 w 34"/>
                        <a:gd name="T25" fmla="*/ 0 h 18"/>
                        <a:gd name="T26" fmla="*/ 23 w 34"/>
                        <a:gd name="T27" fmla="*/ 0 h 1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34" h="18">
                          <a:moveTo>
                            <a:pt x="23" y="0"/>
                          </a:moveTo>
                          <a:cubicBezTo>
                            <a:pt x="23" y="3"/>
                            <a:pt x="23" y="3"/>
                            <a:pt x="23" y="3"/>
                          </a:cubicBezTo>
                          <a:cubicBezTo>
                            <a:pt x="26" y="6"/>
                            <a:pt x="26" y="6"/>
                            <a:pt x="26" y="6"/>
                          </a:cubicBezTo>
                          <a:cubicBezTo>
                            <a:pt x="26" y="9"/>
                            <a:pt x="26" y="9"/>
                            <a:pt x="26" y="9"/>
                          </a:cubicBezTo>
                          <a:cubicBezTo>
                            <a:pt x="23" y="10"/>
                            <a:pt x="21" y="11"/>
                            <a:pt x="19" y="13"/>
                          </a:cubicBezTo>
                          <a:cubicBezTo>
                            <a:pt x="17" y="13"/>
                            <a:pt x="15" y="14"/>
                            <a:pt x="14" y="15"/>
                          </a:cubicBezTo>
                          <a:cubicBezTo>
                            <a:pt x="3" y="10"/>
                            <a:pt x="3" y="10"/>
                            <a:pt x="3" y="10"/>
                          </a:cubicBezTo>
                          <a:cubicBezTo>
                            <a:pt x="0" y="13"/>
                            <a:pt x="0" y="13"/>
                            <a:pt x="0" y="13"/>
                          </a:cubicBezTo>
                          <a:cubicBezTo>
                            <a:pt x="0" y="17"/>
                            <a:pt x="0" y="17"/>
                            <a:pt x="0" y="17"/>
                          </a:cubicBezTo>
                          <a:cubicBezTo>
                            <a:pt x="7" y="18"/>
                            <a:pt x="14" y="18"/>
                            <a:pt x="20" y="18"/>
                          </a:cubicBezTo>
                          <a:cubicBezTo>
                            <a:pt x="24" y="18"/>
                            <a:pt x="28" y="17"/>
                            <a:pt x="32" y="15"/>
                          </a:cubicBezTo>
                          <a:cubicBezTo>
                            <a:pt x="34" y="3"/>
                            <a:pt x="34" y="3"/>
                            <a:pt x="34" y="3"/>
                          </a:cubicBezTo>
                          <a:cubicBezTo>
                            <a:pt x="29" y="0"/>
                            <a:pt x="29" y="0"/>
                            <a:pt x="29" y="0"/>
                          </a:cubicBezTo>
                          <a:lnTo>
                            <a:pt x="23" y="0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60" name="Freeform 172">
                      <a:extLst>
                        <a:ext uri="{FF2B5EF4-FFF2-40B4-BE49-F238E27FC236}">
                          <a16:creationId xmlns:a16="http://schemas.microsoft.com/office/drawing/2014/main" id="{D5DDB741-A41C-12A1-5DD7-8B173E0B32C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34312" y="4259263"/>
                      <a:ext cx="41275" cy="38100"/>
                    </a:xfrm>
                    <a:custGeom>
                      <a:avLst/>
                      <a:gdLst>
                        <a:gd name="T0" fmla="*/ 9 w 15"/>
                        <a:gd name="T1" fmla="*/ 7 h 14"/>
                        <a:gd name="T2" fmla="*/ 7 w 15"/>
                        <a:gd name="T3" fmla="*/ 1 h 14"/>
                        <a:gd name="T4" fmla="*/ 1 w 15"/>
                        <a:gd name="T5" fmla="*/ 0 h 14"/>
                        <a:gd name="T6" fmla="*/ 0 w 15"/>
                        <a:gd name="T7" fmla="*/ 1 h 14"/>
                        <a:gd name="T8" fmla="*/ 6 w 15"/>
                        <a:gd name="T9" fmla="*/ 11 h 14"/>
                        <a:gd name="T10" fmla="*/ 13 w 15"/>
                        <a:gd name="T11" fmla="*/ 14 h 14"/>
                        <a:gd name="T12" fmla="*/ 15 w 15"/>
                        <a:gd name="T13" fmla="*/ 13 h 14"/>
                        <a:gd name="T14" fmla="*/ 15 w 15"/>
                        <a:gd name="T15" fmla="*/ 11 h 14"/>
                        <a:gd name="T16" fmla="*/ 9 w 15"/>
                        <a:gd name="T17" fmla="*/ 7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5" h="14">
                          <a:moveTo>
                            <a:pt x="9" y="7"/>
                          </a:moveTo>
                          <a:cubicBezTo>
                            <a:pt x="7" y="1"/>
                            <a:pt x="7" y="1"/>
                            <a:pt x="7" y="1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0" y="1"/>
                            <a:pt x="0" y="1"/>
                            <a:pt x="0" y="1"/>
                          </a:cubicBezTo>
                          <a:cubicBezTo>
                            <a:pt x="2" y="4"/>
                            <a:pt x="4" y="7"/>
                            <a:pt x="6" y="11"/>
                          </a:cubicBezTo>
                          <a:cubicBezTo>
                            <a:pt x="13" y="14"/>
                            <a:pt x="13" y="14"/>
                            <a:pt x="13" y="14"/>
                          </a:cubicBezTo>
                          <a:cubicBezTo>
                            <a:pt x="15" y="13"/>
                            <a:pt x="15" y="13"/>
                            <a:pt x="15" y="13"/>
                          </a:cubicBezTo>
                          <a:cubicBezTo>
                            <a:pt x="15" y="11"/>
                            <a:pt x="15" y="11"/>
                            <a:pt x="15" y="11"/>
                          </a:cubicBezTo>
                          <a:lnTo>
                            <a:pt x="9" y="7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61" name="Freeform 173">
                      <a:extLst>
                        <a:ext uri="{FF2B5EF4-FFF2-40B4-BE49-F238E27FC236}">
                          <a16:creationId xmlns:a16="http://schemas.microsoft.com/office/drawing/2014/main" id="{834A112B-F4A2-DEE7-8EBF-839A8744332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10462" y="4154488"/>
                      <a:ext cx="241300" cy="242888"/>
                    </a:xfrm>
                    <a:custGeom>
                      <a:avLst/>
                      <a:gdLst>
                        <a:gd name="T0" fmla="*/ 82 w 90"/>
                        <a:gd name="T1" fmla="*/ 83 h 90"/>
                        <a:gd name="T2" fmla="*/ 73 w 90"/>
                        <a:gd name="T3" fmla="*/ 79 h 90"/>
                        <a:gd name="T4" fmla="*/ 75 w 90"/>
                        <a:gd name="T5" fmla="*/ 77 h 90"/>
                        <a:gd name="T6" fmla="*/ 75 w 90"/>
                        <a:gd name="T7" fmla="*/ 75 h 90"/>
                        <a:gd name="T8" fmla="*/ 69 w 90"/>
                        <a:gd name="T9" fmla="*/ 74 h 90"/>
                        <a:gd name="T10" fmla="*/ 57 w 90"/>
                        <a:gd name="T11" fmla="*/ 55 h 90"/>
                        <a:gd name="T12" fmla="*/ 55 w 90"/>
                        <a:gd name="T13" fmla="*/ 50 h 90"/>
                        <a:gd name="T14" fmla="*/ 62 w 90"/>
                        <a:gd name="T15" fmla="*/ 52 h 90"/>
                        <a:gd name="T16" fmla="*/ 66 w 90"/>
                        <a:gd name="T17" fmla="*/ 47 h 90"/>
                        <a:gd name="T18" fmla="*/ 60 w 90"/>
                        <a:gd name="T19" fmla="*/ 40 h 90"/>
                        <a:gd name="T20" fmla="*/ 48 w 90"/>
                        <a:gd name="T21" fmla="*/ 36 h 90"/>
                        <a:gd name="T22" fmla="*/ 44 w 90"/>
                        <a:gd name="T23" fmla="*/ 33 h 90"/>
                        <a:gd name="T24" fmla="*/ 42 w 90"/>
                        <a:gd name="T25" fmla="*/ 24 h 90"/>
                        <a:gd name="T26" fmla="*/ 23 w 90"/>
                        <a:gd name="T27" fmla="*/ 13 h 90"/>
                        <a:gd name="T28" fmla="*/ 0 w 90"/>
                        <a:gd name="T29" fmla="*/ 0 h 90"/>
                        <a:gd name="T30" fmla="*/ 0 w 90"/>
                        <a:gd name="T31" fmla="*/ 68 h 90"/>
                        <a:gd name="T32" fmla="*/ 2 w 90"/>
                        <a:gd name="T33" fmla="*/ 70 h 90"/>
                        <a:gd name="T34" fmla="*/ 11 w 90"/>
                        <a:gd name="T35" fmla="*/ 71 h 90"/>
                        <a:gd name="T36" fmla="*/ 17 w 90"/>
                        <a:gd name="T37" fmla="*/ 72 h 90"/>
                        <a:gd name="T38" fmla="*/ 25 w 90"/>
                        <a:gd name="T39" fmla="*/ 67 h 90"/>
                        <a:gd name="T40" fmla="*/ 25 w 90"/>
                        <a:gd name="T41" fmla="*/ 66 h 90"/>
                        <a:gd name="T42" fmla="*/ 20 w 90"/>
                        <a:gd name="T43" fmla="*/ 62 h 90"/>
                        <a:gd name="T44" fmla="*/ 27 w 90"/>
                        <a:gd name="T45" fmla="*/ 61 h 90"/>
                        <a:gd name="T46" fmla="*/ 29 w 90"/>
                        <a:gd name="T47" fmla="*/ 56 h 90"/>
                        <a:gd name="T48" fmla="*/ 31 w 90"/>
                        <a:gd name="T49" fmla="*/ 59 h 90"/>
                        <a:gd name="T50" fmla="*/ 34 w 90"/>
                        <a:gd name="T51" fmla="*/ 58 h 90"/>
                        <a:gd name="T52" fmla="*/ 36 w 90"/>
                        <a:gd name="T53" fmla="*/ 55 h 90"/>
                        <a:gd name="T54" fmla="*/ 50 w 90"/>
                        <a:gd name="T55" fmla="*/ 72 h 90"/>
                        <a:gd name="T56" fmla="*/ 54 w 90"/>
                        <a:gd name="T57" fmla="*/ 79 h 90"/>
                        <a:gd name="T58" fmla="*/ 62 w 90"/>
                        <a:gd name="T59" fmla="*/ 85 h 90"/>
                        <a:gd name="T60" fmla="*/ 81 w 90"/>
                        <a:gd name="T61" fmla="*/ 89 h 90"/>
                        <a:gd name="T62" fmla="*/ 89 w 90"/>
                        <a:gd name="T63" fmla="*/ 90 h 90"/>
                        <a:gd name="T64" fmla="*/ 90 w 90"/>
                        <a:gd name="T65" fmla="*/ 86 h 90"/>
                        <a:gd name="T66" fmla="*/ 82 w 90"/>
                        <a:gd name="T67" fmla="*/ 83 h 9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</a:cxnLst>
                      <a:rect l="0" t="0" r="r" b="b"/>
                      <a:pathLst>
                        <a:path w="90" h="90">
                          <a:moveTo>
                            <a:pt x="82" y="83"/>
                          </a:moveTo>
                          <a:cubicBezTo>
                            <a:pt x="79" y="82"/>
                            <a:pt x="76" y="81"/>
                            <a:pt x="73" y="79"/>
                          </a:cubicBezTo>
                          <a:cubicBezTo>
                            <a:pt x="75" y="77"/>
                            <a:pt x="75" y="77"/>
                            <a:pt x="75" y="77"/>
                          </a:cubicBezTo>
                          <a:cubicBezTo>
                            <a:pt x="75" y="75"/>
                            <a:pt x="75" y="75"/>
                            <a:pt x="75" y="75"/>
                          </a:cubicBezTo>
                          <a:cubicBezTo>
                            <a:pt x="69" y="74"/>
                            <a:pt x="69" y="74"/>
                            <a:pt x="69" y="74"/>
                          </a:cubicBezTo>
                          <a:cubicBezTo>
                            <a:pt x="65" y="68"/>
                            <a:pt x="60" y="62"/>
                            <a:pt x="57" y="55"/>
                          </a:cubicBezTo>
                          <a:cubicBezTo>
                            <a:pt x="56" y="53"/>
                            <a:pt x="55" y="52"/>
                            <a:pt x="55" y="50"/>
                          </a:cubicBezTo>
                          <a:cubicBezTo>
                            <a:pt x="62" y="52"/>
                            <a:pt x="62" y="52"/>
                            <a:pt x="62" y="52"/>
                          </a:cubicBezTo>
                          <a:cubicBezTo>
                            <a:pt x="66" y="47"/>
                            <a:pt x="66" y="47"/>
                            <a:pt x="66" y="47"/>
                          </a:cubicBezTo>
                          <a:cubicBezTo>
                            <a:pt x="60" y="40"/>
                            <a:pt x="60" y="40"/>
                            <a:pt x="60" y="40"/>
                          </a:cubicBezTo>
                          <a:cubicBezTo>
                            <a:pt x="56" y="39"/>
                            <a:pt x="52" y="37"/>
                            <a:pt x="48" y="36"/>
                          </a:cubicBezTo>
                          <a:cubicBezTo>
                            <a:pt x="47" y="35"/>
                            <a:pt x="46" y="34"/>
                            <a:pt x="44" y="33"/>
                          </a:cubicBezTo>
                          <a:cubicBezTo>
                            <a:pt x="42" y="24"/>
                            <a:pt x="42" y="24"/>
                            <a:pt x="42" y="24"/>
                          </a:cubicBezTo>
                          <a:cubicBezTo>
                            <a:pt x="36" y="20"/>
                            <a:pt x="30" y="16"/>
                            <a:pt x="23" y="13"/>
                          </a:cubicBezTo>
                          <a:cubicBezTo>
                            <a:pt x="16" y="8"/>
                            <a:pt x="8" y="4"/>
                            <a:pt x="0" y="0"/>
                          </a:cubicBezTo>
                          <a:cubicBezTo>
                            <a:pt x="0" y="68"/>
                            <a:pt x="0" y="68"/>
                            <a:pt x="0" y="68"/>
                          </a:cubicBezTo>
                          <a:cubicBezTo>
                            <a:pt x="2" y="70"/>
                            <a:pt x="2" y="70"/>
                            <a:pt x="2" y="70"/>
                          </a:cubicBezTo>
                          <a:cubicBezTo>
                            <a:pt x="11" y="71"/>
                            <a:pt x="11" y="71"/>
                            <a:pt x="11" y="71"/>
                          </a:cubicBezTo>
                          <a:cubicBezTo>
                            <a:pt x="13" y="71"/>
                            <a:pt x="15" y="72"/>
                            <a:pt x="17" y="72"/>
                          </a:cubicBezTo>
                          <a:cubicBezTo>
                            <a:pt x="25" y="67"/>
                            <a:pt x="25" y="67"/>
                            <a:pt x="25" y="67"/>
                          </a:cubicBezTo>
                          <a:cubicBezTo>
                            <a:pt x="25" y="66"/>
                            <a:pt x="25" y="66"/>
                            <a:pt x="25" y="66"/>
                          </a:cubicBezTo>
                          <a:cubicBezTo>
                            <a:pt x="20" y="62"/>
                            <a:pt x="20" y="62"/>
                            <a:pt x="20" y="62"/>
                          </a:cubicBezTo>
                          <a:cubicBezTo>
                            <a:pt x="27" y="61"/>
                            <a:pt x="27" y="61"/>
                            <a:pt x="27" y="61"/>
                          </a:cubicBezTo>
                          <a:cubicBezTo>
                            <a:pt x="29" y="56"/>
                            <a:pt x="29" y="56"/>
                            <a:pt x="29" y="56"/>
                          </a:cubicBezTo>
                          <a:cubicBezTo>
                            <a:pt x="31" y="59"/>
                            <a:pt x="31" y="59"/>
                            <a:pt x="31" y="59"/>
                          </a:cubicBezTo>
                          <a:cubicBezTo>
                            <a:pt x="34" y="58"/>
                            <a:pt x="34" y="58"/>
                            <a:pt x="34" y="58"/>
                          </a:cubicBezTo>
                          <a:cubicBezTo>
                            <a:pt x="36" y="55"/>
                            <a:pt x="36" y="55"/>
                            <a:pt x="36" y="55"/>
                          </a:cubicBezTo>
                          <a:cubicBezTo>
                            <a:pt x="41" y="61"/>
                            <a:pt x="46" y="66"/>
                            <a:pt x="50" y="72"/>
                          </a:cubicBezTo>
                          <a:cubicBezTo>
                            <a:pt x="52" y="74"/>
                            <a:pt x="53" y="77"/>
                            <a:pt x="54" y="79"/>
                          </a:cubicBezTo>
                          <a:cubicBezTo>
                            <a:pt x="62" y="85"/>
                            <a:pt x="62" y="85"/>
                            <a:pt x="62" y="85"/>
                          </a:cubicBezTo>
                          <a:cubicBezTo>
                            <a:pt x="68" y="87"/>
                            <a:pt x="74" y="88"/>
                            <a:pt x="81" y="89"/>
                          </a:cubicBezTo>
                          <a:cubicBezTo>
                            <a:pt x="83" y="90"/>
                            <a:pt x="86" y="90"/>
                            <a:pt x="89" y="90"/>
                          </a:cubicBezTo>
                          <a:cubicBezTo>
                            <a:pt x="90" y="86"/>
                            <a:pt x="90" y="86"/>
                            <a:pt x="90" y="86"/>
                          </a:cubicBezTo>
                          <a:cubicBezTo>
                            <a:pt x="87" y="85"/>
                            <a:pt x="84" y="85"/>
                            <a:pt x="82" y="83"/>
                          </a:cubicBez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649" name="Groupe 648">
                    <a:extLst>
                      <a:ext uri="{FF2B5EF4-FFF2-40B4-BE49-F238E27FC236}">
                        <a16:creationId xmlns:a16="http://schemas.microsoft.com/office/drawing/2014/main" id="{373A1024-88F9-FC85-763F-C3829B4E9A37}"/>
                      </a:ext>
                    </a:extLst>
                  </p:cNvPr>
                  <p:cNvGrpSpPr/>
                  <p:nvPr/>
                </p:nvGrpSpPr>
                <p:grpSpPr>
                  <a:xfrm>
                    <a:off x="5950974" y="5021313"/>
                    <a:ext cx="1398983" cy="1660938"/>
                    <a:chOff x="6664665" y="4413250"/>
                    <a:chExt cx="946150" cy="1123313"/>
                  </a:xfrm>
                  <a:solidFill>
                    <a:srgbClr val="D9D9D9"/>
                  </a:solidFill>
                </p:grpSpPr>
                <p:sp>
                  <p:nvSpPr>
                    <p:cNvPr id="650" name="Freeform 183">
                      <a:extLst>
                        <a:ext uri="{FF2B5EF4-FFF2-40B4-BE49-F238E27FC236}">
                          <a16:creationId xmlns:a16="http://schemas.microsoft.com/office/drawing/2014/main" id="{2472151D-B690-B06B-101B-453063B80DF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51700" y="4413250"/>
                      <a:ext cx="30162" cy="19050"/>
                    </a:xfrm>
                    <a:custGeom>
                      <a:avLst/>
                      <a:gdLst>
                        <a:gd name="T0" fmla="*/ 17 w 19"/>
                        <a:gd name="T1" fmla="*/ 7 h 12"/>
                        <a:gd name="T2" fmla="*/ 19 w 19"/>
                        <a:gd name="T3" fmla="*/ 2 h 12"/>
                        <a:gd name="T4" fmla="*/ 14 w 19"/>
                        <a:gd name="T5" fmla="*/ 0 h 12"/>
                        <a:gd name="T6" fmla="*/ 9 w 19"/>
                        <a:gd name="T7" fmla="*/ 2 h 12"/>
                        <a:gd name="T8" fmla="*/ 4 w 19"/>
                        <a:gd name="T9" fmla="*/ 0 h 12"/>
                        <a:gd name="T10" fmla="*/ 0 w 19"/>
                        <a:gd name="T11" fmla="*/ 5 h 12"/>
                        <a:gd name="T12" fmla="*/ 5 w 19"/>
                        <a:gd name="T13" fmla="*/ 12 h 12"/>
                        <a:gd name="T14" fmla="*/ 17 w 19"/>
                        <a:gd name="T15" fmla="*/ 7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9" h="12">
                          <a:moveTo>
                            <a:pt x="17" y="7"/>
                          </a:moveTo>
                          <a:lnTo>
                            <a:pt x="19" y="2"/>
                          </a:lnTo>
                          <a:lnTo>
                            <a:pt x="14" y="0"/>
                          </a:lnTo>
                          <a:lnTo>
                            <a:pt x="9" y="2"/>
                          </a:lnTo>
                          <a:lnTo>
                            <a:pt x="4" y="0"/>
                          </a:lnTo>
                          <a:lnTo>
                            <a:pt x="0" y="5"/>
                          </a:lnTo>
                          <a:lnTo>
                            <a:pt x="5" y="12"/>
                          </a:lnTo>
                          <a:lnTo>
                            <a:pt x="17" y="7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1" name="Freeform 184">
                      <a:extLst>
                        <a:ext uri="{FF2B5EF4-FFF2-40B4-BE49-F238E27FC236}">
                          <a16:creationId xmlns:a16="http://schemas.microsoft.com/office/drawing/2014/main" id="{317E3A11-2F45-27E3-CAC6-DC9DB36E0CC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00912" y="4421188"/>
                      <a:ext cx="19050" cy="15875"/>
                    </a:xfrm>
                    <a:custGeom>
                      <a:avLst/>
                      <a:gdLst>
                        <a:gd name="T0" fmla="*/ 10 w 12"/>
                        <a:gd name="T1" fmla="*/ 7 h 10"/>
                        <a:gd name="T2" fmla="*/ 12 w 12"/>
                        <a:gd name="T3" fmla="*/ 0 h 10"/>
                        <a:gd name="T4" fmla="*/ 5 w 12"/>
                        <a:gd name="T5" fmla="*/ 0 h 10"/>
                        <a:gd name="T6" fmla="*/ 0 w 12"/>
                        <a:gd name="T7" fmla="*/ 5 h 10"/>
                        <a:gd name="T8" fmla="*/ 3 w 12"/>
                        <a:gd name="T9" fmla="*/ 10 h 10"/>
                        <a:gd name="T10" fmla="*/ 10 w 12"/>
                        <a:gd name="T11" fmla="*/ 7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2" h="10">
                          <a:moveTo>
                            <a:pt x="10" y="7"/>
                          </a:moveTo>
                          <a:lnTo>
                            <a:pt x="12" y="0"/>
                          </a:lnTo>
                          <a:lnTo>
                            <a:pt x="5" y="0"/>
                          </a:lnTo>
                          <a:lnTo>
                            <a:pt x="0" y="5"/>
                          </a:lnTo>
                          <a:lnTo>
                            <a:pt x="3" y="10"/>
                          </a:lnTo>
                          <a:lnTo>
                            <a:pt x="10" y="7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2" name="Freeform 185">
                      <a:extLst>
                        <a:ext uri="{FF2B5EF4-FFF2-40B4-BE49-F238E27FC236}">
                          <a16:creationId xmlns:a16="http://schemas.microsoft.com/office/drawing/2014/main" id="{7623A953-219E-8733-B193-AB1F7830A42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18387" y="4479925"/>
                      <a:ext cx="19050" cy="19050"/>
                    </a:xfrm>
                    <a:custGeom>
                      <a:avLst/>
                      <a:gdLst>
                        <a:gd name="T0" fmla="*/ 5 w 12"/>
                        <a:gd name="T1" fmla="*/ 0 h 12"/>
                        <a:gd name="T2" fmla="*/ 0 w 12"/>
                        <a:gd name="T3" fmla="*/ 5 h 12"/>
                        <a:gd name="T4" fmla="*/ 0 w 12"/>
                        <a:gd name="T5" fmla="*/ 12 h 12"/>
                        <a:gd name="T6" fmla="*/ 12 w 12"/>
                        <a:gd name="T7" fmla="*/ 10 h 12"/>
                        <a:gd name="T8" fmla="*/ 12 w 12"/>
                        <a:gd name="T9" fmla="*/ 7 h 12"/>
                        <a:gd name="T10" fmla="*/ 9 w 12"/>
                        <a:gd name="T11" fmla="*/ 5 h 12"/>
                        <a:gd name="T12" fmla="*/ 5 w 12"/>
                        <a:gd name="T13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" h="12">
                          <a:moveTo>
                            <a:pt x="5" y="0"/>
                          </a:moveTo>
                          <a:lnTo>
                            <a:pt x="0" y="5"/>
                          </a:lnTo>
                          <a:lnTo>
                            <a:pt x="0" y="12"/>
                          </a:lnTo>
                          <a:lnTo>
                            <a:pt x="12" y="10"/>
                          </a:lnTo>
                          <a:lnTo>
                            <a:pt x="12" y="7"/>
                          </a:lnTo>
                          <a:lnTo>
                            <a:pt x="9" y="5"/>
                          </a:lnTo>
                          <a:lnTo>
                            <a:pt x="5" y="0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3" name="Freeform 186">
                      <a:extLst>
                        <a:ext uri="{FF2B5EF4-FFF2-40B4-BE49-F238E27FC236}">
                          <a16:creationId xmlns:a16="http://schemas.microsoft.com/office/drawing/2014/main" id="{7CC4B31A-D3FA-21C6-96BD-0801CAFAB4A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80300" y="4538663"/>
                      <a:ext cx="22225" cy="22225"/>
                    </a:xfrm>
                    <a:custGeom>
                      <a:avLst/>
                      <a:gdLst>
                        <a:gd name="T0" fmla="*/ 9 w 14"/>
                        <a:gd name="T1" fmla="*/ 9 h 14"/>
                        <a:gd name="T2" fmla="*/ 14 w 14"/>
                        <a:gd name="T3" fmla="*/ 4 h 14"/>
                        <a:gd name="T4" fmla="*/ 10 w 14"/>
                        <a:gd name="T5" fmla="*/ 0 h 14"/>
                        <a:gd name="T6" fmla="*/ 2 w 14"/>
                        <a:gd name="T7" fmla="*/ 9 h 14"/>
                        <a:gd name="T8" fmla="*/ 0 w 14"/>
                        <a:gd name="T9" fmla="*/ 14 h 14"/>
                        <a:gd name="T10" fmla="*/ 7 w 14"/>
                        <a:gd name="T11" fmla="*/ 14 h 14"/>
                        <a:gd name="T12" fmla="*/ 9 w 14"/>
                        <a:gd name="T13" fmla="*/ 9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4" h="14">
                          <a:moveTo>
                            <a:pt x="9" y="9"/>
                          </a:moveTo>
                          <a:lnTo>
                            <a:pt x="14" y="4"/>
                          </a:lnTo>
                          <a:lnTo>
                            <a:pt x="10" y="0"/>
                          </a:lnTo>
                          <a:lnTo>
                            <a:pt x="2" y="9"/>
                          </a:lnTo>
                          <a:lnTo>
                            <a:pt x="0" y="14"/>
                          </a:lnTo>
                          <a:lnTo>
                            <a:pt x="7" y="14"/>
                          </a:lnTo>
                          <a:lnTo>
                            <a:pt x="9" y="9"/>
                          </a:lnTo>
                          <a:close/>
                        </a:path>
                      </a:pathLst>
                    </a:custGeom>
                    <a:grpFill/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4" name="Freeform 187">
                      <a:extLst>
                        <a:ext uri="{FF2B5EF4-FFF2-40B4-BE49-F238E27FC236}">
                          <a16:creationId xmlns:a16="http://schemas.microsoft.com/office/drawing/2014/main" id="{8DF8E2F0-BF65-B6E4-3FCD-9F44636DD80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664665" y="4549136"/>
                      <a:ext cx="946150" cy="846138"/>
                    </a:xfrm>
                    <a:custGeom>
                      <a:avLst/>
                      <a:gdLst>
                        <a:gd name="T0" fmla="*/ 341 w 352"/>
                        <a:gd name="T1" fmla="*/ 146 h 315"/>
                        <a:gd name="T2" fmla="*/ 326 w 352"/>
                        <a:gd name="T3" fmla="*/ 122 h 315"/>
                        <a:gd name="T4" fmla="*/ 312 w 352"/>
                        <a:gd name="T5" fmla="*/ 109 h 315"/>
                        <a:gd name="T6" fmla="*/ 301 w 352"/>
                        <a:gd name="T7" fmla="*/ 91 h 315"/>
                        <a:gd name="T8" fmla="*/ 284 w 352"/>
                        <a:gd name="T9" fmla="*/ 65 h 315"/>
                        <a:gd name="T10" fmla="*/ 273 w 352"/>
                        <a:gd name="T11" fmla="*/ 36 h 315"/>
                        <a:gd name="T12" fmla="*/ 261 w 352"/>
                        <a:gd name="T13" fmla="*/ 13 h 315"/>
                        <a:gd name="T14" fmla="*/ 254 w 352"/>
                        <a:gd name="T15" fmla="*/ 12 h 315"/>
                        <a:gd name="T16" fmla="*/ 246 w 352"/>
                        <a:gd name="T17" fmla="*/ 56 h 315"/>
                        <a:gd name="T18" fmla="*/ 224 w 352"/>
                        <a:gd name="T19" fmla="*/ 64 h 315"/>
                        <a:gd name="T20" fmla="*/ 197 w 352"/>
                        <a:gd name="T21" fmla="*/ 28 h 315"/>
                        <a:gd name="T22" fmla="*/ 202 w 352"/>
                        <a:gd name="T23" fmla="*/ 22 h 315"/>
                        <a:gd name="T24" fmla="*/ 188 w 352"/>
                        <a:gd name="T25" fmla="*/ 17 h 315"/>
                        <a:gd name="T26" fmla="*/ 153 w 352"/>
                        <a:gd name="T27" fmla="*/ 19 h 315"/>
                        <a:gd name="T28" fmla="*/ 139 w 352"/>
                        <a:gd name="T29" fmla="*/ 45 h 315"/>
                        <a:gd name="T30" fmla="*/ 128 w 352"/>
                        <a:gd name="T31" fmla="*/ 41 h 315"/>
                        <a:gd name="T32" fmla="*/ 109 w 352"/>
                        <a:gd name="T33" fmla="*/ 42 h 315"/>
                        <a:gd name="T34" fmla="*/ 103 w 352"/>
                        <a:gd name="T35" fmla="*/ 48 h 315"/>
                        <a:gd name="T36" fmla="*/ 88 w 352"/>
                        <a:gd name="T37" fmla="*/ 57 h 315"/>
                        <a:gd name="T38" fmla="*/ 86 w 352"/>
                        <a:gd name="T39" fmla="*/ 68 h 315"/>
                        <a:gd name="T40" fmla="*/ 74 w 352"/>
                        <a:gd name="T41" fmla="*/ 64 h 315"/>
                        <a:gd name="T42" fmla="*/ 68 w 352"/>
                        <a:gd name="T43" fmla="*/ 88 h 315"/>
                        <a:gd name="T44" fmla="*/ 30 w 352"/>
                        <a:gd name="T45" fmla="*/ 107 h 315"/>
                        <a:gd name="T46" fmla="*/ 5 w 352"/>
                        <a:gd name="T47" fmla="*/ 113 h 315"/>
                        <a:gd name="T48" fmla="*/ 8 w 352"/>
                        <a:gd name="T49" fmla="*/ 158 h 315"/>
                        <a:gd name="T50" fmla="*/ 3 w 352"/>
                        <a:gd name="T51" fmla="*/ 164 h 315"/>
                        <a:gd name="T52" fmla="*/ 11 w 352"/>
                        <a:gd name="T53" fmla="*/ 198 h 315"/>
                        <a:gd name="T54" fmla="*/ 10 w 352"/>
                        <a:gd name="T55" fmla="*/ 252 h 315"/>
                        <a:gd name="T56" fmla="*/ 32 w 352"/>
                        <a:gd name="T57" fmla="*/ 273 h 315"/>
                        <a:gd name="T58" fmla="*/ 50 w 352"/>
                        <a:gd name="T59" fmla="*/ 262 h 315"/>
                        <a:gd name="T60" fmla="*/ 94 w 352"/>
                        <a:gd name="T61" fmla="*/ 254 h 315"/>
                        <a:gd name="T62" fmla="*/ 137 w 352"/>
                        <a:gd name="T63" fmla="*/ 235 h 315"/>
                        <a:gd name="T64" fmla="*/ 180 w 352"/>
                        <a:gd name="T65" fmla="*/ 243 h 315"/>
                        <a:gd name="T66" fmla="*/ 183 w 352"/>
                        <a:gd name="T67" fmla="*/ 255 h 315"/>
                        <a:gd name="T68" fmla="*/ 193 w 352"/>
                        <a:gd name="T69" fmla="*/ 268 h 315"/>
                        <a:gd name="T70" fmla="*/ 206 w 352"/>
                        <a:gd name="T71" fmla="*/ 254 h 315"/>
                        <a:gd name="T72" fmla="*/ 215 w 352"/>
                        <a:gd name="T73" fmla="*/ 253 h 315"/>
                        <a:gd name="T74" fmla="*/ 205 w 352"/>
                        <a:gd name="T75" fmla="*/ 276 h 315"/>
                        <a:gd name="T76" fmla="*/ 221 w 352"/>
                        <a:gd name="T77" fmla="*/ 269 h 315"/>
                        <a:gd name="T78" fmla="*/ 226 w 352"/>
                        <a:gd name="T79" fmla="*/ 274 h 315"/>
                        <a:gd name="T80" fmla="*/ 232 w 352"/>
                        <a:gd name="T81" fmla="*/ 300 h 315"/>
                        <a:gd name="T82" fmla="*/ 252 w 352"/>
                        <a:gd name="T83" fmla="*/ 308 h 315"/>
                        <a:gd name="T84" fmla="*/ 270 w 352"/>
                        <a:gd name="T85" fmla="*/ 315 h 315"/>
                        <a:gd name="T86" fmla="*/ 279 w 352"/>
                        <a:gd name="T87" fmla="*/ 304 h 315"/>
                        <a:gd name="T88" fmla="*/ 289 w 352"/>
                        <a:gd name="T89" fmla="*/ 315 h 315"/>
                        <a:gd name="T90" fmla="*/ 319 w 352"/>
                        <a:gd name="T91" fmla="*/ 291 h 315"/>
                        <a:gd name="T92" fmla="*/ 341 w 352"/>
                        <a:gd name="T93" fmla="*/ 236 h 315"/>
                        <a:gd name="T94" fmla="*/ 348 w 352"/>
                        <a:gd name="T95" fmla="*/ 176 h 3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</a:cxnLst>
                      <a:rect l="0" t="0" r="r" b="b"/>
                      <a:pathLst>
                        <a:path w="352" h="315">
                          <a:moveTo>
                            <a:pt x="348" y="176"/>
                          </a:moveTo>
                          <a:cubicBezTo>
                            <a:pt x="346" y="163"/>
                            <a:pt x="346" y="163"/>
                            <a:pt x="346" y="163"/>
                          </a:cubicBezTo>
                          <a:cubicBezTo>
                            <a:pt x="343" y="155"/>
                            <a:pt x="343" y="155"/>
                            <a:pt x="343" y="155"/>
                          </a:cubicBezTo>
                          <a:cubicBezTo>
                            <a:pt x="341" y="146"/>
                            <a:pt x="341" y="146"/>
                            <a:pt x="341" y="146"/>
                          </a:cubicBezTo>
                          <a:cubicBezTo>
                            <a:pt x="332" y="136"/>
                            <a:pt x="332" y="136"/>
                            <a:pt x="332" y="136"/>
                          </a:cubicBezTo>
                          <a:cubicBezTo>
                            <a:pt x="331" y="126"/>
                            <a:pt x="331" y="126"/>
                            <a:pt x="331" y="126"/>
                          </a:cubicBezTo>
                          <a:cubicBezTo>
                            <a:pt x="327" y="126"/>
                            <a:pt x="327" y="126"/>
                            <a:pt x="327" y="126"/>
                          </a:cubicBezTo>
                          <a:cubicBezTo>
                            <a:pt x="326" y="122"/>
                            <a:pt x="326" y="122"/>
                            <a:pt x="326" y="122"/>
                          </a:cubicBezTo>
                          <a:cubicBezTo>
                            <a:pt x="324" y="120"/>
                            <a:pt x="324" y="120"/>
                            <a:pt x="324" y="120"/>
                          </a:cubicBezTo>
                          <a:cubicBezTo>
                            <a:pt x="322" y="123"/>
                            <a:pt x="322" y="123"/>
                            <a:pt x="322" y="123"/>
                          </a:cubicBezTo>
                          <a:cubicBezTo>
                            <a:pt x="319" y="123"/>
                            <a:pt x="319" y="123"/>
                            <a:pt x="319" y="123"/>
                          </a:cubicBezTo>
                          <a:cubicBezTo>
                            <a:pt x="312" y="109"/>
                            <a:pt x="312" y="109"/>
                            <a:pt x="312" y="109"/>
                          </a:cubicBezTo>
                          <a:cubicBezTo>
                            <a:pt x="310" y="99"/>
                            <a:pt x="310" y="99"/>
                            <a:pt x="310" y="99"/>
                          </a:cubicBezTo>
                          <a:cubicBezTo>
                            <a:pt x="308" y="97"/>
                            <a:pt x="308" y="97"/>
                            <a:pt x="308" y="97"/>
                          </a:cubicBezTo>
                          <a:cubicBezTo>
                            <a:pt x="304" y="97"/>
                            <a:pt x="304" y="97"/>
                            <a:pt x="304" y="97"/>
                          </a:cubicBezTo>
                          <a:cubicBezTo>
                            <a:pt x="301" y="91"/>
                            <a:pt x="301" y="91"/>
                            <a:pt x="301" y="91"/>
                          </a:cubicBezTo>
                          <a:cubicBezTo>
                            <a:pt x="298" y="93"/>
                            <a:pt x="298" y="93"/>
                            <a:pt x="298" y="93"/>
                          </a:cubicBezTo>
                          <a:cubicBezTo>
                            <a:pt x="292" y="88"/>
                            <a:pt x="292" y="88"/>
                            <a:pt x="292" y="88"/>
                          </a:cubicBezTo>
                          <a:cubicBezTo>
                            <a:pt x="288" y="68"/>
                            <a:pt x="288" y="68"/>
                            <a:pt x="288" y="68"/>
                          </a:cubicBezTo>
                          <a:cubicBezTo>
                            <a:pt x="284" y="65"/>
                            <a:pt x="284" y="65"/>
                            <a:pt x="284" y="65"/>
                          </a:cubicBezTo>
                          <a:cubicBezTo>
                            <a:pt x="279" y="54"/>
                            <a:pt x="279" y="54"/>
                            <a:pt x="279" y="54"/>
                          </a:cubicBezTo>
                          <a:cubicBezTo>
                            <a:pt x="281" y="46"/>
                            <a:pt x="281" y="46"/>
                            <a:pt x="281" y="46"/>
                          </a:cubicBezTo>
                          <a:cubicBezTo>
                            <a:pt x="275" y="33"/>
                            <a:pt x="275" y="33"/>
                            <a:pt x="275" y="33"/>
                          </a:cubicBezTo>
                          <a:cubicBezTo>
                            <a:pt x="273" y="36"/>
                            <a:pt x="273" y="36"/>
                            <a:pt x="273" y="36"/>
                          </a:cubicBezTo>
                          <a:cubicBezTo>
                            <a:pt x="268" y="37"/>
                            <a:pt x="268" y="37"/>
                            <a:pt x="268" y="37"/>
                          </a:cubicBezTo>
                          <a:cubicBezTo>
                            <a:pt x="264" y="22"/>
                            <a:pt x="264" y="22"/>
                            <a:pt x="264" y="22"/>
                          </a:cubicBezTo>
                          <a:cubicBezTo>
                            <a:pt x="264" y="14"/>
                            <a:pt x="264" y="14"/>
                            <a:pt x="264" y="14"/>
                          </a:cubicBezTo>
                          <a:cubicBezTo>
                            <a:pt x="261" y="13"/>
                            <a:pt x="261" y="13"/>
                            <a:pt x="261" y="13"/>
                          </a:cubicBezTo>
                          <a:cubicBezTo>
                            <a:pt x="260" y="4"/>
                            <a:pt x="260" y="4"/>
                            <a:pt x="260" y="4"/>
                          </a:cubicBezTo>
                          <a:cubicBezTo>
                            <a:pt x="258" y="0"/>
                            <a:pt x="258" y="0"/>
                            <a:pt x="258" y="0"/>
                          </a:cubicBezTo>
                          <a:cubicBezTo>
                            <a:pt x="252" y="4"/>
                            <a:pt x="252" y="4"/>
                            <a:pt x="252" y="4"/>
                          </a:cubicBezTo>
                          <a:cubicBezTo>
                            <a:pt x="254" y="12"/>
                            <a:pt x="254" y="12"/>
                            <a:pt x="254" y="12"/>
                          </a:cubicBezTo>
                          <a:cubicBezTo>
                            <a:pt x="249" y="21"/>
                            <a:pt x="249" y="21"/>
                            <a:pt x="249" y="21"/>
                          </a:cubicBezTo>
                          <a:cubicBezTo>
                            <a:pt x="249" y="36"/>
                            <a:pt x="249" y="36"/>
                            <a:pt x="249" y="36"/>
                          </a:cubicBezTo>
                          <a:cubicBezTo>
                            <a:pt x="246" y="49"/>
                            <a:pt x="246" y="49"/>
                            <a:pt x="246" y="49"/>
                          </a:cubicBezTo>
                          <a:cubicBezTo>
                            <a:pt x="246" y="56"/>
                            <a:pt x="246" y="56"/>
                            <a:pt x="246" y="56"/>
                          </a:cubicBezTo>
                          <a:cubicBezTo>
                            <a:pt x="240" y="68"/>
                            <a:pt x="240" y="68"/>
                            <a:pt x="240" y="68"/>
                          </a:cubicBezTo>
                          <a:cubicBezTo>
                            <a:pt x="232" y="71"/>
                            <a:pt x="232" y="71"/>
                            <a:pt x="232" y="71"/>
                          </a:cubicBezTo>
                          <a:cubicBezTo>
                            <a:pt x="226" y="68"/>
                            <a:pt x="226" y="68"/>
                            <a:pt x="226" y="68"/>
                          </a:cubicBezTo>
                          <a:cubicBezTo>
                            <a:pt x="224" y="64"/>
                            <a:pt x="224" y="64"/>
                            <a:pt x="224" y="64"/>
                          </a:cubicBezTo>
                          <a:cubicBezTo>
                            <a:pt x="193" y="46"/>
                            <a:pt x="193" y="46"/>
                            <a:pt x="193" y="46"/>
                          </a:cubicBezTo>
                          <a:cubicBezTo>
                            <a:pt x="199" y="33"/>
                            <a:pt x="199" y="33"/>
                            <a:pt x="199" y="33"/>
                          </a:cubicBezTo>
                          <a:cubicBezTo>
                            <a:pt x="195" y="31"/>
                            <a:pt x="195" y="31"/>
                            <a:pt x="195" y="31"/>
                          </a:cubicBezTo>
                          <a:cubicBezTo>
                            <a:pt x="197" y="28"/>
                            <a:pt x="197" y="28"/>
                            <a:pt x="197" y="28"/>
                          </a:cubicBezTo>
                          <a:cubicBezTo>
                            <a:pt x="203" y="30"/>
                            <a:pt x="203" y="30"/>
                            <a:pt x="203" y="30"/>
                          </a:cubicBezTo>
                          <a:cubicBezTo>
                            <a:pt x="209" y="19"/>
                            <a:pt x="209" y="19"/>
                            <a:pt x="209" y="19"/>
                          </a:cubicBezTo>
                          <a:cubicBezTo>
                            <a:pt x="203" y="16"/>
                            <a:pt x="203" y="16"/>
                            <a:pt x="203" y="16"/>
                          </a:cubicBezTo>
                          <a:cubicBezTo>
                            <a:pt x="202" y="22"/>
                            <a:pt x="202" y="22"/>
                            <a:pt x="202" y="22"/>
                          </a:cubicBezTo>
                          <a:cubicBezTo>
                            <a:pt x="195" y="22"/>
                            <a:pt x="195" y="22"/>
                            <a:pt x="195" y="22"/>
                          </a:cubicBezTo>
                          <a:cubicBezTo>
                            <a:pt x="198" y="18"/>
                            <a:pt x="198" y="18"/>
                            <a:pt x="198" y="18"/>
                          </a:cubicBezTo>
                          <a:cubicBezTo>
                            <a:pt x="197" y="13"/>
                            <a:pt x="197" y="13"/>
                            <a:pt x="197" y="13"/>
                          </a:cubicBezTo>
                          <a:cubicBezTo>
                            <a:pt x="188" y="17"/>
                            <a:pt x="188" y="17"/>
                            <a:pt x="188" y="17"/>
                          </a:cubicBezTo>
                          <a:cubicBezTo>
                            <a:pt x="168" y="13"/>
                            <a:pt x="168" y="13"/>
                            <a:pt x="168" y="13"/>
                          </a:cubicBezTo>
                          <a:cubicBezTo>
                            <a:pt x="167" y="21"/>
                            <a:pt x="167" y="21"/>
                            <a:pt x="167" y="21"/>
                          </a:cubicBezTo>
                          <a:cubicBezTo>
                            <a:pt x="161" y="22"/>
                            <a:pt x="161" y="22"/>
                            <a:pt x="161" y="22"/>
                          </a:cubicBezTo>
                          <a:cubicBezTo>
                            <a:pt x="153" y="19"/>
                            <a:pt x="153" y="19"/>
                            <a:pt x="153" y="19"/>
                          </a:cubicBezTo>
                          <a:cubicBezTo>
                            <a:pt x="145" y="26"/>
                            <a:pt x="145" y="26"/>
                            <a:pt x="145" y="26"/>
                          </a:cubicBezTo>
                          <a:cubicBezTo>
                            <a:pt x="145" y="31"/>
                            <a:pt x="145" y="31"/>
                            <a:pt x="145" y="31"/>
                          </a:cubicBezTo>
                          <a:cubicBezTo>
                            <a:pt x="136" y="37"/>
                            <a:pt x="136" y="37"/>
                            <a:pt x="136" y="37"/>
                          </a:cubicBezTo>
                          <a:cubicBezTo>
                            <a:pt x="139" y="45"/>
                            <a:pt x="139" y="45"/>
                            <a:pt x="139" y="45"/>
                          </a:cubicBezTo>
                          <a:cubicBezTo>
                            <a:pt x="131" y="44"/>
                            <a:pt x="131" y="44"/>
                            <a:pt x="131" y="44"/>
                          </a:cubicBezTo>
                          <a:cubicBezTo>
                            <a:pt x="128" y="46"/>
                            <a:pt x="128" y="46"/>
                            <a:pt x="128" y="46"/>
                          </a:cubicBezTo>
                          <a:cubicBezTo>
                            <a:pt x="126" y="46"/>
                            <a:pt x="126" y="46"/>
                            <a:pt x="126" y="46"/>
                          </a:cubicBezTo>
                          <a:cubicBezTo>
                            <a:pt x="128" y="41"/>
                            <a:pt x="128" y="41"/>
                            <a:pt x="128" y="41"/>
                          </a:cubicBezTo>
                          <a:cubicBezTo>
                            <a:pt x="117" y="34"/>
                            <a:pt x="117" y="34"/>
                            <a:pt x="117" y="34"/>
                          </a:cubicBezTo>
                          <a:cubicBezTo>
                            <a:pt x="114" y="38"/>
                            <a:pt x="114" y="38"/>
                            <a:pt x="114" y="38"/>
                          </a:cubicBezTo>
                          <a:cubicBezTo>
                            <a:pt x="110" y="36"/>
                            <a:pt x="110" y="36"/>
                            <a:pt x="110" y="36"/>
                          </a:cubicBezTo>
                          <a:cubicBezTo>
                            <a:pt x="109" y="42"/>
                            <a:pt x="109" y="42"/>
                            <a:pt x="109" y="42"/>
                          </a:cubicBezTo>
                          <a:cubicBezTo>
                            <a:pt x="106" y="41"/>
                            <a:pt x="106" y="41"/>
                            <a:pt x="106" y="41"/>
                          </a:cubicBezTo>
                          <a:cubicBezTo>
                            <a:pt x="105" y="38"/>
                            <a:pt x="105" y="38"/>
                            <a:pt x="105" y="38"/>
                          </a:cubicBezTo>
                          <a:cubicBezTo>
                            <a:pt x="100" y="45"/>
                            <a:pt x="100" y="45"/>
                            <a:pt x="100" y="45"/>
                          </a:cubicBezTo>
                          <a:cubicBezTo>
                            <a:pt x="103" y="48"/>
                            <a:pt x="103" y="48"/>
                            <a:pt x="103" y="48"/>
                          </a:cubicBezTo>
                          <a:cubicBezTo>
                            <a:pt x="98" y="49"/>
                            <a:pt x="98" y="49"/>
                            <a:pt x="98" y="49"/>
                          </a:cubicBezTo>
                          <a:cubicBezTo>
                            <a:pt x="95" y="51"/>
                            <a:pt x="95" y="51"/>
                            <a:pt x="95" y="51"/>
                          </a:cubicBezTo>
                          <a:cubicBezTo>
                            <a:pt x="93" y="60"/>
                            <a:pt x="93" y="60"/>
                            <a:pt x="93" y="60"/>
                          </a:cubicBezTo>
                          <a:cubicBezTo>
                            <a:pt x="88" y="57"/>
                            <a:pt x="88" y="57"/>
                            <a:pt x="88" y="57"/>
                          </a:cubicBezTo>
                          <a:cubicBezTo>
                            <a:pt x="86" y="60"/>
                            <a:pt x="86" y="60"/>
                            <a:pt x="86" y="60"/>
                          </a:cubicBezTo>
                          <a:cubicBezTo>
                            <a:pt x="88" y="62"/>
                            <a:pt x="88" y="62"/>
                            <a:pt x="88" y="62"/>
                          </a:cubicBezTo>
                          <a:cubicBezTo>
                            <a:pt x="90" y="66"/>
                            <a:pt x="90" y="66"/>
                            <a:pt x="90" y="66"/>
                          </a:cubicBezTo>
                          <a:cubicBezTo>
                            <a:pt x="86" y="68"/>
                            <a:pt x="86" y="68"/>
                            <a:pt x="86" y="68"/>
                          </a:cubicBezTo>
                          <a:cubicBezTo>
                            <a:pt x="81" y="62"/>
                            <a:pt x="81" y="62"/>
                            <a:pt x="81" y="62"/>
                          </a:cubicBezTo>
                          <a:cubicBezTo>
                            <a:pt x="82" y="57"/>
                            <a:pt x="82" y="57"/>
                            <a:pt x="82" y="57"/>
                          </a:cubicBezTo>
                          <a:cubicBezTo>
                            <a:pt x="81" y="57"/>
                            <a:pt x="81" y="57"/>
                            <a:pt x="81" y="57"/>
                          </a:cubicBezTo>
                          <a:cubicBezTo>
                            <a:pt x="74" y="64"/>
                            <a:pt x="74" y="64"/>
                            <a:pt x="74" y="64"/>
                          </a:cubicBezTo>
                          <a:cubicBezTo>
                            <a:pt x="73" y="68"/>
                            <a:pt x="73" y="68"/>
                            <a:pt x="73" y="68"/>
                          </a:cubicBezTo>
                          <a:cubicBezTo>
                            <a:pt x="75" y="77"/>
                            <a:pt x="75" y="77"/>
                            <a:pt x="75" y="77"/>
                          </a:cubicBezTo>
                          <a:cubicBezTo>
                            <a:pt x="72" y="79"/>
                            <a:pt x="72" y="79"/>
                            <a:pt x="72" y="79"/>
                          </a:cubicBezTo>
                          <a:cubicBezTo>
                            <a:pt x="68" y="88"/>
                            <a:pt x="68" y="88"/>
                            <a:pt x="68" y="88"/>
                          </a:cubicBezTo>
                          <a:cubicBezTo>
                            <a:pt x="66" y="89"/>
                            <a:pt x="66" y="89"/>
                            <a:pt x="66" y="89"/>
                          </a:cubicBezTo>
                          <a:cubicBezTo>
                            <a:pt x="56" y="97"/>
                            <a:pt x="56" y="97"/>
                            <a:pt x="56" y="97"/>
                          </a:cubicBezTo>
                          <a:cubicBezTo>
                            <a:pt x="48" y="100"/>
                            <a:pt x="48" y="100"/>
                            <a:pt x="48" y="100"/>
                          </a:cubicBezTo>
                          <a:cubicBezTo>
                            <a:pt x="44" y="104"/>
                            <a:pt x="38" y="106"/>
                            <a:pt x="30" y="107"/>
                          </a:cubicBezTo>
                          <a:cubicBezTo>
                            <a:pt x="28" y="104"/>
                            <a:pt x="28" y="104"/>
                            <a:pt x="28" y="104"/>
                          </a:cubicBezTo>
                          <a:cubicBezTo>
                            <a:pt x="8" y="117"/>
                            <a:pt x="8" y="117"/>
                            <a:pt x="8" y="117"/>
                          </a:cubicBezTo>
                          <a:cubicBezTo>
                            <a:pt x="6" y="120"/>
                            <a:pt x="6" y="120"/>
                            <a:pt x="6" y="120"/>
                          </a:cubicBezTo>
                          <a:cubicBezTo>
                            <a:pt x="5" y="113"/>
                            <a:pt x="5" y="113"/>
                            <a:pt x="5" y="113"/>
                          </a:cubicBezTo>
                          <a:cubicBezTo>
                            <a:pt x="2" y="120"/>
                            <a:pt x="2" y="120"/>
                            <a:pt x="2" y="120"/>
                          </a:cubicBezTo>
                          <a:cubicBezTo>
                            <a:pt x="2" y="132"/>
                            <a:pt x="2" y="132"/>
                            <a:pt x="2" y="132"/>
                          </a:cubicBezTo>
                          <a:cubicBezTo>
                            <a:pt x="0" y="139"/>
                            <a:pt x="0" y="139"/>
                            <a:pt x="0" y="139"/>
                          </a:cubicBezTo>
                          <a:cubicBezTo>
                            <a:pt x="8" y="158"/>
                            <a:pt x="8" y="158"/>
                            <a:pt x="8" y="158"/>
                          </a:cubicBezTo>
                          <a:cubicBezTo>
                            <a:pt x="8" y="162"/>
                            <a:pt x="8" y="162"/>
                            <a:pt x="8" y="162"/>
                          </a:cubicBezTo>
                          <a:cubicBezTo>
                            <a:pt x="9" y="169"/>
                            <a:pt x="9" y="169"/>
                            <a:pt x="9" y="169"/>
                          </a:cubicBezTo>
                          <a:cubicBezTo>
                            <a:pt x="7" y="170"/>
                            <a:pt x="7" y="170"/>
                            <a:pt x="7" y="170"/>
                          </a:cubicBezTo>
                          <a:cubicBezTo>
                            <a:pt x="3" y="164"/>
                            <a:pt x="3" y="164"/>
                            <a:pt x="3" y="164"/>
                          </a:cubicBezTo>
                          <a:cubicBezTo>
                            <a:pt x="2" y="165"/>
                            <a:pt x="2" y="165"/>
                            <a:pt x="2" y="165"/>
                          </a:cubicBezTo>
                          <a:cubicBezTo>
                            <a:pt x="5" y="171"/>
                            <a:pt x="5" y="171"/>
                            <a:pt x="5" y="171"/>
                          </a:cubicBezTo>
                          <a:cubicBezTo>
                            <a:pt x="1" y="175"/>
                            <a:pt x="1" y="175"/>
                            <a:pt x="1" y="175"/>
                          </a:cubicBezTo>
                          <a:cubicBezTo>
                            <a:pt x="11" y="198"/>
                            <a:pt x="11" y="198"/>
                            <a:pt x="11" y="198"/>
                          </a:cubicBezTo>
                          <a:cubicBezTo>
                            <a:pt x="11" y="217"/>
                            <a:pt x="11" y="217"/>
                            <a:pt x="11" y="217"/>
                          </a:cubicBezTo>
                          <a:cubicBezTo>
                            <a:pt x="17" y="227"/>
                            <a:pt x="20" y="239"/>
                            <a:pt x="17" y="252"/>
                          </a:cubicBezTo>
                          <a:cubicBezTo>
                            <a:pt x="15" y="254"/>
                            <a:pt x="15" y="254"/>
                            <a:pt x="15" y="254"/>
                          </a:cubicBezTo>
                          <a:cubicBezTo>
                            <a:pt x="10" y="252"/>
                            <a:pt x="10" y="252"/>
                            <a:pt x="10" y="252"/>
                          </a:cubicBezTo>
                          <a:cubicBezTo>
                            <a:pt x="12" y="265"/>
                            <a:pt x="12" y="265"/>
                            <a:pt x="12" y="265"/>
                          </a:cubicBezTo>
                          <a:cubicBezTo>
                            <a:pt x="16" y="265"/>
                            <a:pt x="16" y="265"/>
                            <a:pt x="16" y="265"/>
                          </a:cubicBezTo>
                          <a:cubicBezTo>
                            <a:pt x="29" y="274"/>
                            <a:pt x="29" y="274"/>
                            <a:pt x="29" y="274"/>
                          </a:cubicBezTo>
                          <a:cubicBezTo>
                            <a:pt x="32" y="273"/>
                            <a:pt x="32" y="273"/>
                            <a:pt x="32" y="273"/>
                          </a:cubicBezTo>
                          <a:cubicBezTo>
                            <a:pt x="40" y="273"/>
                            <a:pt x="40" y="273"/>
                            <a:pt x="40" y="273"/>
                          </a:cubicBezTo>
                          <a:cubicBezTo>
                            <a:pt x="44" y="266"/>
                            <a:pt x="44" y="266"/>
                            <a:pt x="44" y="266"/>
                          </a:cubicBezTo>
                          <a:cubicBezTo>
                            <a:pt x="50" y="266"/>
                            <a:pt x="50" y="266"/>
                            <a:pt x="50" y="266"/>
                          </a:cubicBezTo>
                          <a:cubicBezTo>
                            <a:pt x="50" y="262"/>
                            <a:pt x="50" y="262"/>
                            <a:pt x="50" y="262"/>
                          </a:cubicBezTo>
                          <a:cubicBezTo>
                            <a:pt x="55" y="260"/>
                            <a:pt x="55" y="260"/>
                            <a:pt x="55" y="260"/>
                          </a:cubicBezTo>
                          <a:cubicBezTo>
                            <a:pt x="67" y="259"/>
                            <a:pt x="67" y="259"/>
                            <a:pt x="67" y="259"/>
                          </a:cubicBezTo>
                          <a:cubicBezTo>
                            <a:pt x="87" y="261"/>
                            <a:pt x="87" y="261"/>
                            <a:pt x="87" y="261"/>
                          </a:cubicBezTo>
                          <a:cubicBezTo>
                            <a:pt x="94" y="254"/>
                            <a:pt x="94" y="254"/>
                            <a:pt x="94" y="254"/>
                          </a:cubicBezTo>
                          <a:cubicBezTo>
                            <a:pt x="94" y="251"/>
                            <a:pt x="94" y="251"/>
                            <a:pt x="94" y="251"/>
                          </a:cubicBezTo>
                          <a:cubicBezTo>
                            <a:pt x="99" y="244"/>
                            <a:pt x="99" y="244"/>
                            <a:pt x="99" y="244"/>
                          </a:cubicBezTo>
                          <a:cubicBezTo>
                            <a:pt x="104" y="245"/>
                            <a:pt x="104" y="245"/>
                            <a:pt x="104" y="245"/>
                          </a:cubicBezTo>
                          <a:cubicBezTo>
                            <a:pt x="137" y="235"/>
                            <a:pt x="137" y="235"/>
                            <a:pt x="137" y="235"/>
                          </a:cubicBezTo>
                          <a:cubicBezTo>
                            <a:pt x="144" y="231"/>
                            <a:pt x="144" y="231"/>
                            <a:pt x="144" y="231"/>
                          </a:cubicBezTo>
                          <a:cubicBezTo>
                            <a:pt x="156" y="236"/>
                            <a:pt x="156" y="236"/>
                            <a:pt x="156" y="236"/>
                          </a:cubicBezTo>
                          <a:cubicBezTo>
                            <a:pt x="168" y="235"/>
                            <a:pt x="168" y="235"/>
                            <a:pt x="168" y="235"/>
                          </a:cubicBezTo>
                          <a:cubicBezTo>
                            <a:pt x="180" y="243"/>
                            <a:pt x="180" y="243"/>
                            <a:pt x="180" y="243"/>
                          </a:cubicBezTo>
                          <a:cubicBezTo>
                            <a:pt x="177" y="246"/>
                            <a:pt x="177" y="246"/>
                            <a:pt x="177" y="246"/>
                          </a:cubicBezTo>
                          <a:cubicBezTo>
                            <a:pt x="183" y="251"/>
                            <a:pt x="183" y="251"/>
                            <a:pt x="183" y="251"/>
                          </a:cubicBezTo>
                          <a:cubicBezTo>
                            <a:pt x="181" y="253"/>
                            <a:pt x="181" y="253"/>
                            <a:pt x="181" y="253"/>
                          </a:cubicBezTo>
                          <a:cubicBezTo>
                            <a:pt x="183" y="255"/>
                            <a:pt x="183" y="255"/>
                            <a:pt x="183" y="255"/>
                          </a:cubicBezTo>
                          <a:cubicBezTo>
                            <a:pt x="188" y="254"/>
                            <a:pt x="188" y="254"/>
                            <a:pt x="188" y="254"/>
                          </a:cubicBezTo>
                          <a:cubicBezTo>
                            <a:pt x="191" y="261"/>
                            <a:pt x="191" y="261"/>
                            <a:pt x="191" y="261"/>
                          </a:cubicBezTo>
                          <a:cubicBezTo>
                            <a:pt x="195" y="265"/>
                            <a:pt x="195" y="265"/>
                            <a:pt x="195" y="265"/>
                          </a:cubicBezTo>
                          <a:cubicBezTo>
                            <a:pt x="193" y="268"/>
                            <a:pt x="193" y="268"/>
                            <a:pt x="193" y="268"/>
                          </a:cubicBezTo>
                          <a:cubicBezTo>
                            <a:pt x="199" y="270"/>
                            <a:pt x="199" y="270"/>
                            <a:pt x="199" y="270"/>
                          </a:cubicBezTo>
                          <a:cubicBezTo>
                            <a:pt x="200" y="265"/>
                            <a:pt x="200" y="265"/>
                            <a:pt x="200" y="265"/>
                          </a:cubicBezTo>
                          <a:cubicBezTo>
                            <a:pt x="206" y="259"/>
                            <a:pt x="206" y="259"/>
                            <a:pt x="206" y="259"/>
                          </a:cubicBezTo>
                          <a:cubicBezTo>
                            <a:pt x="206" y="254"/>
                            <a:pt x="206" y="254"/>
                            <a:pt x="206" y="254"/>
                          </a:cubicBezTo>
                          <a:cubicBezTo>
                            <a:pt x="213" y="249"/>
                            <a:pt x="213" y="249"/>
                            <a:pt x="213" y="249"/>
                          </a:cubicBezTo>
                          <a:cubicBezTo>
                            <a:pt x="213" y="244"/>
                            <a:pt x="213" y="244"/>
                            <a:pt x="213" y="244"/>
                          </a:cubicBezTo>
                          <a:cubicBezTo>
                            <a:pt x="215" y="244"/>
                            <a:pt x="215" y="244"/>
                            <a:pt x="215" y="244"/>
                          </a:cubicBezTo>
                          <a:cubicBezTo>
                            <a:pt x="215" y="253"/>
                            <a:pt x="215" y="253"/>
                            <a:pt x="215" y="253"/>
                          </a:cubicBezTo>
                          <a:cubicBezTo>
                            <a:pt x="210" y="259"/>
                            <a:pt x="210" y="259"/>
                            <a:pt x="210" y="259"/>
                          </a:cubicBezTo>
                          <a:cubicBezTo>
                            <a:pt x="208" y="270"/>
                            <a:pt x="208" y="270"/>
                            <a:pt x="208" y="270"/>
                          </a:cubicBezTo>
                          <a:cubicBezTo>
                            <a:pt x="203" y="271"/>
                            <a:pt x="203" y="271"/>
                            <a:pt x="203" y="271"/>
                          </a:cubicBezTo>
                          <a:cubicBezTo>
                            <a:pt x="205" y="276"/>
                            <a:pt x="205" y="276"/>
                            <a:pt x="205" y="276"/>
                          </a:cubicBezTo>
                          <a:cubicBezTo>
                            <a:pt x="213" y="274"/>
                            <a:pt x="213" y="274"/>
                            <a:pt x="213" y="274"/>
                          </a:cubicBezTo>
                          <a:cubicBezTo>
                            <a:pt x="214" y="265"/>
                            <a:pt x="214" y="265"/>
                            <a:pt x="214" y="265"/>
                          </a:cubicBezTo>
                          <a:cubicBezTo>
                            <a:pt x="217" y="264"/>
                            <a:pt x="217" y="264"/>
                            <a:pt x="217" y="264"/>
                          </a:cubicBezTo>
                          <a:cubicBezTo>
                            <a:pt x="221" y="269"/>
                            <a:pt x="221" y="269"/>
                            <a:pt x="221" y="269"/>
                          </a:cubicBezTo>
                          <a:cubicBezTo>
                            <a:pt x="220" y="274"/>
                            <a:pt x="220" y="274"/>
                            <a:pt x="220" y="274"/>
                          </a:cubicBezTo>
                          <a:cubicBezTo>
                            <a:pt x="217" y="277"/>
                            <a:pt x="217" y="277"/>
                            <a:pt x="217" y="277"/>
                          </a:cubicBezTo>
                          <a:cubicBezTo>
                            <a:pt x="219" y="280"/>
                            <a:pt x="219" y="280"/>
                            <a:pt x="219" y="280"/>
                          </a:cubicBezTo>
                          <a:cubicBezTo>
                            <a:pt x="226" y="274"/>
                            <a:pt x="226" y="274"/>
                            <a:pt x="226" y="274"/>
                          </a:cubicBezTo>
                          <a:cubicBezTo>
                            <a:pt x="229" y="278"/>
                            <a:pt x="229" y="278"/>
                            <a:pt x="229" y="278"/>
                          </a:cubicBezTo>
                          <a:cubicBezTo>
                            <a:pt x="224" y="281"/>
                            <a:pt x="224" y="281"/>
                            <a:pt x="224" y="281"/>
                          </a:cubicBezTo>
                          <a:cubicBezTo>
                            <a:pt x="230" y="291"/>
                            <a:pt x="230" y="291"/>
                            <a:pt x="230" y="291"/>
                          </a:cubicBezTo>
                          <a:cubicBezTo>
                            <a:pt x="232" y="300"/>
                            <a:pt x="232" y="300"/>
                            <a:pt x="232" y="300"/>
                          </a:cubicBezTo>
                          <a:cubicBezTo>
                            <a:pt x="236" y="302"/>
                            <a:pt x="236" y="302"/>
                            <a:pt x="236" y="302"/>
                          </a:cubicBezTo>
                          <a:cubicBezTo>
                            <a:pt x="243" y="303"/>
                            <a:pt x="243" y="303"/>
                            <a:pt x="243" y="303"/>
                          </a:cubicBezTo>
                          <a:cubicBezTo>
                            <a:pt x="249" y="310"/>
                            <a:pt x="249" y="310"/>
                            <a:pt x="249" y="310"/>
                          </a:cubicBezTo>
                          <a:cubicBezTo>
                            <a:pt x="252" y="308"/>
                            <a:pt x="252" y="308"/>
                            <a:pt x="252" y="308"/>
                          </a:cubicBezTo>
                          <a:cubicBezTo>
                            <a:pt x="258" y="311"/>
                            <a:pt x="258" y="311"/>
                            <a:pt x="258" y="311"/>
                          </a:cubicBezTo>
                          <a:cubicBezTo>
                            <a:pt x="263" y="311"/>
                            <a:pt x="263" y="311"/>
                            <a:pt x="263" y="311"/>
                          </a:cubicBezTo>
                          <a:cubicBezTo>
                            <a:pt x="264" y="314"/>
                            <a:pt x="264" y="314"/>
                            <a:pt x="264" y="314"/>
                          </a:cubicBezTo>
                          <a:cubicBezTo>
                            <a:pt x="270" y="315"/>
                            <a:pt x="270" y="315"/>
                            <a:pt x="270" y="315"/>
                          </a:cubicBezTo>
                          <a:cubicBezTo>
                            <a:pt x="275" y="311"/>
                            <a:pt x="275" y="311"/>
                            <a:pt x="275" y="311"/>
                          </a:cubicBezTo>
                          <a:cubicBezTo>
                            <a:pt x="274" y="307"/>
                            <a:pt x="274" y="307"/>
                            <a:pt x="274" y="307"/>
                          </a:cubicBezTo>
                          <a:cubicBezTo>
                            <a:pt x="277" y="308"/>
                            <a:pt x="277" y="308"/>
                            <a:pt x="277" y="308"/>
                          </a:cubicBezTo>
                          <a:cubicBezTo>
                            <a:pt x="279" y="304"/>
                            <a:pt x="279" y="304"/>
                            <a:pt x="279" y="304"/>
                          </a:cubicBezTo>
                          <a:cubicBezTo>
                            <a:pt x="283" y="306"/>
                            <a:pt x="283" y="306"/>
                            <a:pt x="283" y="306"/>
                          </a:cubicBezTo>
                          <a:cubicBezTo>
                            <a:pt x="280" y="311"/>
                            <a:pt x="280" y="311"/>
                            <a:pt x="280" y="311"/>
                          </a:cubicBezTo>
                          <a:cubicBezTo>
                            <a:pt x="287" y="313"/>
                            <a:pt x="287" y="313"/>
                            <a:pt x="287" y="313"/>
                          </a:cubicBezTo>
                          <a:cubicBezTo>
                            <a:pt x="289" y="315"/>
                            <a:pt x="289" y="315"/>
                            <a:pt x="289" y="315"/>
                          </a:cubicBezTo>
                          <a:cubicBezTo>
                            <a:pt x="291" y="315"/>
                            <a:pt x="291" y="315"/>
                            <a:pt x="291" y="315"/>
                          </a:cubicBezTo>
                          <a:cubicBezTo>
                            <a:pt x="291" y="313"/>
                            <a:pt x="291" y="313"/>
                            <a:pt x="291" y="313"/>
                          </a:cubicBezTo>
                          <a:cubicBezTo>
                            <a:pt x="307" y="296"/>
                            <a:pt x="307" y="296"/>
                            <a:pt x="307" y="296"/>
                          </a:cubicBezTo>
                          <a:cubicBezTo>
                            <a:pt x="319" y="291"/>
                            <a:pt x="319" y="291"/>
                            <a:pt x="319" y="291"/>
                          </a:cubicBezTo>
                          <a:cubicBezTo>
                            <a:pt x="325" y="277"/>
                            <a:pt x="325" y="277"/>
                            <a:pt x="325" y="277"/>
                          </a:cubicBezTo>
                          <a:cubicBezTo>
                            <a:pt x="328" y="277"/>
                            <a:pt x="328" y="277"/>
                            <a:pt x="328" y="277"/>
                          </a:cubicBezTo>
                          <a:cubicBezTo>
                            <a:pt x="326" y="272"/>
                            <a:pt x="326" y="272"/>
                            <a:pt x="326" y="272"/>
                          </a:cubicBezTo>
                          <a:cubicBezTo>
                            <a:pt x="327" y="251"/>
                            <a:pt x="333" y="238"/>
                            <a:pt x="341" y="236"/>
                          </a:cubicBezTo>
                          <a:cubicBezTo>
                            <a:pt x="346" y="207"/>
                            <a:pt x="346" y="207"/>
                            <a:pt x="346" y="207"/>
                          </a:cubicBezTo>
                          <a:cubicBezTo>
                            <a:pt x="350" y="197"/>
                            <a:pt x="350" y="197"/>
                            <a:pt x="350" y="197"/>
                          </a:cubicBezTo>
                          <a:cubicBezTo>
                            <a:pt x="352" y="187"/>
                            <a:pt x="352" y="187"/>
                            <a:pt x="352" y="187"/>
                          </a:cubicBezTo>
                          <a:lnTo>
                            <a:pt x="348" y="176"/>
                          </a:lnTo>
                          <a:close/>
                        </a:path>
                      </a:pathLst>
                    </a:custGeom>
                    <a:solidFill>
                      <a:srgbClr val="176BAB"/>
                    </a:solidFill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5" name="Freeform 188">
                      <a:extLst>
                        <a:ext uri="{FF2B5EF4-FFF2-40B4-BE49-F238E27FC236}">
                          <a16:creationId xmlns:a16="http://schemas.microsoft.com/office/drawing/2014/main" id="{C1DDB1FC-3F7B-D725-A56C-5C05FBBC286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98090" y="5446075"/>
                      <a:ext cx="93662" cy="90488"/>
                    </a:xfrm>
                    <a:custGeom>
                      <a:avLst/>
                      <a:gdLst>
                        <a:gd name="T0" fmla="*/ 29 w 35"/>
                        <a:gd name="T1" fmla="*/ 3 h 34"/>
                        <a:gd name="T2" fmla="*/ 16 w 35"/>
                        <a:gd name="T3" fmla="*/ 4 h 34"/>
                        <a:gd name="T4" fmla="*/ 0 w 35"/>
                        <a:gd name="T5" fmla="*/ 0 h 34"/>
                        <a:gd name="T6" fmla="*/ 6 w 35"/>
                        <a:gd name="T7" fmla="*/ 15 h 34"/>
                        <a:gd name="T8" fmla="*/ 4 w 35"/>
                        <a:gd name="T9" fmla="*/ 19 h 34"/>
                        <a:gd name="T10" fmla="*/ 15 w 35"/>
                        <a:gd name="T11" fmla="*/ 34 h 34"/>
                        <a:gd name="T12" fmla="*/ 22 w 35"/>
                        <a:gd name="T13" fmla="*/ 34 h 34"/>
                        <a:gd name="T14" fmla="*/ 23 w 35"/>
                        <a:gd name="T15" fmla="*/ 32 h 34"/>
                        <a:gd name="T16" fmla="*/ 24 w 35"/>
                        <a:gd name="T17" fmla="*/ 28 h 34"/>
                        <a:gd name="T18" fmla="*/ 27 w 35"/>
                        <a:gd name="T19" fmla="*/ 31 h 34"/>
                        <a:gd name="T20" fmla="*/ 30 w 35"/>
                        <a:gd name="T21" fmla="*/ 30 h 34"/>
                        <a:gd name="T22" fmla="*/ 30 w 35"/>
                        <a:gd name="T23" fmla="*/ 21 h 34"/>
                        <a:gd name="T24" fmla="*/ 35 w 35"/>
                        <a:gd name="T25" fmla="*/ 18 h 34"/>
                        <a:gd name="T26" fmla="*/ 35 w 35"/>
                        <a:gd name="T27" fmla="*/ 7 h 34"/>
                        <a:gd name="T28" fmla="*/ 35 w 35"/>
                        <a:gd name="T29" fmla="*/ 0 h 34"/>
                        <a:gd name="T30" fmla="*/ 32 w 35"/>
                        <a:gd name="T31" fmla="*/ 0 h 34"/>
                        <a:gd name="T32" fmla="*/ 29 w 35"/>
                        <a:gd name="T33" fmla="*/ 3 h 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</a:cxnLst>
                      <a:rect l="0" t="0" r="r" b="b"/>
                      <a:pathLst>
                        <a:path w="35" h="34">
                          <a:moveTo>
                            <a:pt x="29" y="3"/>
                          </a:moveTo>
                          <a:cubicBezTo>
                            <a:pt x="16" y="4"/>
                            <a:pt x="16" y="4"/>
                            <a:pt x="16" y="4"/>
                          </a:cubicBezTo>
                          <a:cubicBezTo>
                            <a:pt x="11" y="3"/>
                            <a:pt x="5" y="1"/>
                            <a:pt x="0" y="0"/>
                          </a:cubicBezTo>
                          <a:cubicBezTo>
                            <a:pt x="2" y="4"/>
                            <a:pt x="5" y="9"/>
                            <a:pt x="6" y="15"/>
                          </a:cubicBezTo>
                          <a:cubicBezTo>
                            <a:pt x="4" y="19"/>
                            <a:pt x="4" y="19"/>
                            <a:pt x="4" y="19"/>
                          </a:cubicBezTo>
                          <a:cubicBezTo>
                            <a:pt x="15" y="34"/>
                            <a:pt x="15" y="34"/>
                            <a:pt x="15" y="34"/>
                          </a:cubicBezTo>
                          <a:cubicBezTo>
                            <a:pt x="22" y="34"/>
                            <a:pt x="22" y="34"/>
                            <a:pt x="22" y="34"/>
                          </a:cubicBezTo>
                          <a:cubicBezTo>
                            <a:pt x="22" y="33"/>
                            <a:pt x="22" y="32"/>
                            <a:pt x="23" y="32"/>
                          </a:cubicBezTo>
                          <a:cubicBezTo>
                            <a:pt x="23" y="30"/>
                            <a:pt x="24" y="29"/>
                            <a:pt x="24" y="28"/>
                          </a:cubicBezTo>
                          <a:cubicBezTo>
                            <a:pt x="27" y="31"/>
                            <a:pt x="27" y="31"/>
                            <a:pt x="27" y="31"/>
                          </a:cubicBezTo>
                          <a:cubicBezTo>
                            <a:pt x="30" y="30"/>
                            <a:pt x="30" y="30"/>
                            <a:pt x="30" y="30"/>
                          </a:cubicBezTo>
                          <a:cubicBezTo>
                            <a:pt x="30" y="21"/>
                            <a:pt x="30" y="21"/>
                            <a:pt x="30" y="21"/>
                          </a:cubicBezTo>
                          <a:cubicBezTo>
                            <a:pt x="35" y="18"/>
                            <a:pt x="35" y="18"/>
                            <a:pt x="35" y="18"/>
                          </a:cubicBezTo>
                          <a:cubicBezTo>
                            <a:pt x="35" y="7"/>
                            <a:pt x="35" y="7"/>
                            <a:pt x="35" y="7"/>
                          </a:cubicBezTo>
                          <a:cubicBezTo>
                            <a:pt x="35" y="0"/>
                            <a:pt x="35" y="0"/>
                            <a:pt x="35" y="0"/>
                          </a:cubicBezTo>
                          <a:cubicBezTo>
                            <a:pt x="32" y="0"/>
                            <a:pt x="32" y="0"/>
                            <a:pt x="32" y="0"/>
                          </a:cubicBezTo>
                          <a:lnTo>
                            <a:pt x="29" y="3"/>
                          </a:lnTo>
                          <a:close/>
                        </a:path>
                      </a:pathLst>
                    </a:custGeom>
                    <a:solidFill>
                      <a:srgbClr val="176BAB"/>
                    </a:solidFill>
                    <a:ln w="3175" cap="rnd">
                      <a:solidFill>
                        <a:sysClr val="window" lastClr="FFFFFF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24" tIns="45712" rIns="91424" bIns="45712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22222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618" name="ZoneTexte 617">
                  <a:extLst>
                    <a:ext uri="{FF2B5EF4-FFF2-40B4-BE49-F238E27FC236}">
                      <a16:creationId xmlns:a16="http://schemas.microsoft.com/office/drawing/2014/main" id="{8D911795-7D0F-B74F-14BD-BAD363357881}"/>
                    </a:ext>
                  </a:extLst>
                </p:cNvPr>
                <p:cNvSpPr txBox="1"/>
                <p:nvPr>
                  <p:custDataLst>
                    <p:tags r:id="rId4"/>
                  </p:custDataLst>
                </p:nvPr>
              </p:nvSpPr>
              <p:spPr>
                <a:xfrm>
                  <a:off x="8806752" y="1197211"/>
                  <a:ext cx="1497115" cy="244239"/>
                </a:xfrm>
                <a:prstGeom prst="rect">
                  <a:avLst/>
                </a:prstGeom>
              </p:spPr>
              <p:txBody>
                <a:bodyPr vert="horz" wrap="none" lIns="0" tIns="0" rIns="0" bIns="0" rtlCol="0">
                  <a:spAutoFit/>
                </a:bodyPr>
                <a:lstStyle/>
                <a:p>
                  <a:pPr marL="4763" marR="0" lvl="0" indent="0" algn="l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cs-CZ" sz="1400" b="1" i="0" u="none" strike="noStrike" kern="0" cap="none" spc="0" normalizeH="0" baseline="0" noProof="1">
                      <a:ln>
                        <a:noFill/>
                      </a:ln>
                      <a:solidFill>
                        <a:schemeClr val="accent1">
                          <a:lumMod val="7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Asie, Oceánie</a:t>
                  </a:r>
                  <a:endParaRPr kumimoji="0" lang="en-GB" sz="1400" b="1" i="0" u="none" strike="noStrike" kern="0" cap="none" spc="0" normalizeH="0" baseline="0" noProof="1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19" name="ZoneTexte 618">
                  <a:extLst>
                    <a:ext uri="{FF2B5EF4-FFF2-40B4-BE49-F238E27FC236}">
                      <a16:creationId xmlns:a16="http://schemas.microsoft.com/office/drawing/2014/main" id="{AF82F26C-A9B4-7BB3-6C1F-9C3C6BBAF8C9}"/>
                    </a:ext>
                  </a:extLst>
                </p:cNvPr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9081822" y="4964762"/>
                  <a:ext cx="799060" cy="348912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4763" marR="0" lvl="0" indent="0" algn="ctr" defTabSz="9142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b="0" i="0"/>
                  </a:pPr>
                  <a:r>
                    <a:rPr kumimoji="0" lang="en-GB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1000 </a:t>
                  </a:r>
                  <a:r>
                    <a:rPr kumimoji="0" lang="cs-CZ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Austrálie</a:t>
                  </a:r>
                  <a:endParaRPr kumimoji="0" lang="en-GB" sz="10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620" name="Groupe 619">
                  <a:extLst>
                    <a:ext uri="{FF2B5EF4-FFF2-40B4-BE49-F238E27FC236}">
                      <a16:creationId xmlns:a16="http://schemas.microsoft.com/office/drawing/2014/main" id="{820166C2-87EC-0FEC-7EA3-A63E6E44B6DC}"/>
                    </a:ext>
                  </a:extLst>
                </p:cNvPr>
                <p:cNvGrpSpPr/>
                <p:nvPr/>
              </p:nvGrpSpPr>
              <p:grpSpPr>
                <a:xfrm>
                  <a:off x="8684284" y="3338833"/>
                  <a:ext cx="825903" cy="413780"/>
                  <a:chOff x="9026591" y="2472698"/>
                  <a:chExt cx="825903" cy="413780"/>
                </a:xfrm>
              </p:grpSpPr>
              <p:pic>
                <p:nvPicPr>
                  <p:cNvPr id="622" name="Picture 6" descr="Badge Bouton Malaisie PNG , Malaisie, Drapeau, Cercle Fichier PNG et PSD  pour le téléchargement libre">
                    <a:extLst>
                      <a:ext uri="{FF2B5EF4-FFF2-40B4-BE49-F238E27FC236}">
                        <a16:creationId xmlns:a16="http://schemas.microsoft.com/office/drawing/2014/main" id="{8F4732F2-0236-8810-FA54-7D8CB56ECC9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00494" y="2472698"/>
                    <a:ext cx="252000" cy="252000"/>
                  </a:xfrm>
                  <a:prstGeom prst="ellipse">
                    <a:avLst/>
                  </a:prstGeom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623" name="ZoneTexte 622">
                    <a:extLst>
                      <a:ext uri="{FF2B5EF4-FFF2-40B4-BE49-F238E27FC236}">
                        <a16:creationId xmlns:a16="http://schemas.microsoft.com/office/drawing/2014/main" id="{1B1B1B2C-E140-6A3F-9681-C9648A5DA11D}"/>
                      </a:ext>
                    </a:extLst>
                  </p:cNvPr>
                  <p:cNvSpPr txBox="1"/>
                  <p:nvPr>
                    <p:custDataLst>
                      <p:tags r:id="rId6"/>
                    </p:custDataLst>
                  </p:nvPr>
                </p:nvSpPr>
                <p:spPr>
                  <a:xfrm>
                    <a:off x="9026591" y="2537566"/>
                    <a:ext cx="799059" cy="348912"/>
                  </a:xfrm>
                  <a:prstGeom prst="rect">
                    <a:avLst/>
                  </a:prstGeom>
                </p:spPr>
                <p:txBody>
                  <a:bodyPr vert="horz" wrap="square" lIns="0" tIns="0" rIns="0" bIns="0" rtlCol="0">
                    <a:spAutoFit/>
                  </a:bodyPr>
                  <a:lstStyle/>
                  <a:p>
                    <a:pPr marL="4763" marR="0" lvl="0" indent="0" algn="ctr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b="0" i="0"/>
                    </a:pPr>
                    <a:r>
                      <a:rPr kumimoji="0" lang="en-GB" sz="1000" b="1" i="0" u="none" strike="noStrike" kern="0" cap="none" spc="0" normalizeH="0" baseline="0" noProof="1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rPr>
                      <a:t>1000</a:t>
                    </a:r>
                  </a:p>
                  <a:p>
                    <a:pPr marL="4763" marR="0" lvl="0" indent="0" algn="ctr" defTabSz="9142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b="0" i="0"/>
                    </a:pPr>
                    <a:r>
                      <a:rPr kumimoji="0" lang="cs-CZ" sz="1000" b="1" i="0" u="none" strike="noStrike" kern="0" cap="none" spc="0" normalizeH="0" baseline="0" noProof="1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rPr>
                      <a:t>Malajsie</a:t>
                    </a:r>
                    <a:endParaRPr kumimoji="0" lang="en-GB" sz="1000" b="1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21" name="Freeform 48">
                  <a:extLst>
                    <a:ext uri="{FF2B5EF4-FFF2-40B4-BE49-F238E27FC236}">
                      <a16:creationId xmlns:a16="http://schemas.microsoft.com/office/drawing/2014/main" id="{944F0DD5-E187-DFAC-2D0E-AC675D769CC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51213" y="2300880"/>
                  <a:ext cx="302311" cy="573250"/>
                </a:xfrm>
                <a:custGeom>
                  <a:avLst/>
                  <a:gdLst>
                    <a:gd name="T0" fmla="*/ 15 w 106"/>
                    <a:gd name="T1" fmla="*/ 166 h 201"/>
                    <a:gd name="T2" fmla="*/ 25 w 106"/>
                    <a:gd name="T3" fmla="*/ 170 h 201"/>
                    <a:gd name="T4" fmla="*/ 28 w 106"/>
                    <a:gd name="T5" fmla="*/ 176 h 201"/>
                    <a:gd name="T6" fmla="*/ 27 w 106"/>
                    <a:gd name="T7" fmla="*/ 197 h 201"/>
                    <a:gd name="T8" fmla="*/ 25 w 106"/>
                    <a:gd name="T9" fmla="*/ 199 h 201"/>
                    <a:gd name="T10" fmla="*/ 22 w 106"/>
                    <a:gd name="T11" fmla="*/ 199 h 201"/>
                    <a:gd name="T12" fmla="*/ 17 w 106"/>
                    <a:gd name="T13" fmla="*/ 197 h 201"/>
                    <a:gd name="T14" fmla="*/ 14 w 106"/>
                    <a:gd name="T15" fmla="*/ 185 h 201"/>
                    <a:gd name="T16" fmla="*/ 7 w 106"/>
                    <a:gd name="T17" fmla="*/ 178 h 201"/>
                    <a:gd name="T18" fmla="*/ 4 w 106"/>
                    <a:gd name="T19" fmla="*/ 179 h 201"/>
                    <a:gd name="T20" fmla="*/ 2 w 106"/>
                    <a:gd name="T21" fmla="*/ 169 h 201"/>
                    <a:gd name="T22" fmla="*/ 44 w 106"/>
                    <a:gd name="T23" fmla="*/ 156 h 201"/>
                    <a:gd name="T24" fmla="*/ 48 w 106"/>
                    <a:gd name="T25" fmla="*/ 169 h 201"/>
                    <a:gd name="T26" fmla="*/ 40 w 106"/>
                    <a:gd name="T27" fmla="*/ 173 h 201"/>
                    <a:gd name="T28" fmla="*/ 35 w 106"/>
                    <a:gd name="T29" fmla="*/ 177 h 201"/>
                    <a:gd name="T30" fmla="*/ 28 w 106"/>
                    <a:gd name="T31" fmla="*/ 172 h 201"/>
                    <a:gd name="T32" fmla="*/ 34 w 106"/>
                    <a:gd name="T33" fmla="*/ 159 h 201"/>
                    <a:gd name="T34" fmla="*/ 65 w 106"/>
                    <a:gd name="T35" fmla="*/ 54 h 201"/>
                    <a:gd name="T36" fmla="*/ 73 w 106"/>
                    <a:gd name="T37" fmla="*/ 62 h 201"/>
                    <a:gd name="T38" fmla="*/ 96 w 106"/>
                    <a:gd name="T39" fmla="*/ 91 h 201"/>
                    <a:gd name="T40" fmla="*/ 92 w 106"/>
                    <a:gd name="T41" fmla="*/ 99 h 201"/>
                    <a:gd name="T42" fmla="*/ 100 w 106"/>
                    <a:gd name="T43" fmla="*/ 122 h 201"/>
                    <a:gd name="T44" fmla="*/ 104 w 106"/>
                    <a:gd name="T45" fmla="*/ 141 h 201"/>
                    <a:gd name="T46" fmla="*/ 99 w 106"/>
                    <a:gd name="T47" fmla="*/ 136 h 201"/>
                    <a:gd name="T48" fmla="*/ 95 w 106"/>
                    <a:gd name="T49" fmla="*/ 144 h 201"/>
                    <a:gd name="T50" fmla="*/ 88 w 106"/>
                    <a:gd name="T51" fmla="*/ 147 h 201"/>
                    <a:gd name="T52" fmla="*/ 73 w 106"/>
                    <a:gd name="T53" fmla="*/ 149 h 201"/>
                    <a:gd name="T54" fmla="*/ 68 w 106"/>
                    <a:gd name="T55" fmla="*/ 147 h 201"/>
                    <a:gd name="T56" fmla="*/ 71 w 106"/>
                    <a:gd name="T57" fmla="*/ 156 h 201"/>
                    <a:gd name="T58" fmla="*/ 62 w 106"/>
                    <a:gd name="T59" fmla="*/ 163 h 201"/>
                    <a:gd name="T60" fmla="*/ 55 w 106"/>
                    <a:gd name="T61" fmla="*/ 153 h 201"/>
                    <a:gd name="T62" fmla="*/ 42 w 106"/>
                    <a:gd name="T63" fmla="*/ 151 h 201"/>
                    <a:gd name="T64" fmla="*/ 32 w 106"/>
                    <a:gd name="T65" fmla="*/ 153 h 201"/>
                    <a:gd name="T66" fmla="*/ 26 w 106"/>
                    <a:gd name="T67" fmla="*/ 159 h 201"/>
                    <a:gd name="T68" fmla="*/ 7 w 106"/>
                    <a:gd name="T69" fmla="*/ 158 h 201"/>
                    <a:gd name="T70" fmla="*/ 15 w 106"/>
                    <a:gd name="T71" fmla="*/ 145 h 201"/>
                    <a:gd name="T72" fmla="*/ 19 w 106"/>
                    <a:gd name="T73" fmla="*/ 138 h 201"/>
                    <a:gd name="T74" fmla="*/ 29 w 106"/>
                    <a:gd name="T75" fmla="*/ 136 h 201"/>
                    <a:gd name="T76" fmla="*/ 44 w 106"/>
                    <a:gd name="T77" fmla="*/ 134 h 201"/>
                    <a:gd name="T78" fmla="*/ 53 w 106"/>
                    <a:gd name="T79" fmla="*/ 131 h 201"/>
                    <a:gd name="T80" fmla="*/ 49 w 106"/>
                    <a:gd name="T81" fmla="*/ 114 h 201"/>
                    <a:gd name="T82" fmla="*/ 55 w 106"/>
                    <a:gd name="T83" fmla="*/ 113 h 201"/>
                    <a:gd name="T84" fmla="*/ 68 w 106"/>
                    <a:gd name="T85" fmla="*/ 109 h 201"/>
                    <a:gd name="T86" fmla="*/ 70 w 106"/>
                    <a:gd name="T87" fmla="*/ 85 h 201"/>
                    <a:gd name="T88" fmla="*/ 63 w 106"/>
                    <a:gd name="T89" fmla="*/ 78 h 201"/>
                    <a:gd name="T90" fmla="*/ 60 w 106"/>
                    <a:gd name="T91" fmla="*/ 64 h 201"/>
                    <a:gd name="T92" fmla="*/ 65 w 106"/>
                    <a:gd name="T93" fmla="*/ 62 h 201"/>
                    <a:gd name="T94" fmla="*/ 64 w 106"/>
                    <a:gd name="T95" fmla="*/ 58 h 201"/>
                    <a:gd name="T96" fmla="*/ 44 w 106"/>
                    <a:gd name="T97" fmla="*/ 6 h 201"/>
                    <a:gd name="T98" fmla="*/ 82 w 106"/>
                    <a:gd name="T99" fmla="*/ 22 h 201"/>
                    <a:gd name="T100" fmla="*/ 89 w 106"/>
                    <a:gd name="T101" fmla="*/ 17 h 201"/>
                    <a:gd name="T102" fmla="*/ 95 w 106"/>
                    <a:gd name="T103" fmla="*/ 28 h 201"/>
                    <a:gd name="T104" fmla="*/ 92 w 106"/>
                    <a:gd name="T105" fmla="*/ 35 h 201"/>
                    <a:gd name="T106" fmla="*/ 84 w 106"/>
                    <a:gd name="T107" fmla="*/ 44 h 201"/>
                    <a:gd name="T108" fmla="*/ 64 w 106"/>
                    <a:gd name="T109" fmla="*/ 41 h 201"/>
                    <a:gd name="T110" fmla="*/ 50 w 106"/>
                    <a:gd name="T111" fmla="*/ 42 h 201"/>
                    <a:gd name="T112" fmla="*/ 62 w 106"/>
                    <a:gd name="T113" fmla="*/ 51 h 201"/>
                    <a:gd name="T114" fmla="*/ 55 w 106"/>
                    <a:gd name="T115" fmla="*/ 58 h 201"/>
                    <a:gd name="T116" fmla="*/ 44 w 106"/>
                    <a:gd name="T117" fmla="*/ 45 h 201"/>
                    <a:gd name="T118" fmla="*/ 42 w 106"/>
                    <a:gd name="T119" fmla="*/ 34 h 201"/>
                    <a:gd name="T120" fmla="*/ 48 w 106"/>
                    <a:gd name="T121" fmla="*/ 28 h 201"/>
                    <a:gd name="T122" fmla="*/ 44 w 106"/>
                    <a:gd name="T123" fmla="*/ 16 h 201"/>
                    <a:gd name="T124" fmla="*/ 37 w 106"/>
                    <a:gd name="T125" fmla="*/ 1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06" h="201">
                      <a:moveTo>
                        <a:pt x="9" y="163"/>
                      </a:moveTo>
                      <a:lnTo>
                        <a:pt x="12" y="163"/>
                      </a:lnTo>
                      <a:lnTo>
                        <a:pt x="13" y="163"/>
                      </a:lnTo>
                      <a:lnTo>
                        <a:pt x="13" y="163"/>
                      </a:lnTo>
                      <a:lnTo>
                        <a:pt x="13" y="164"/>
                      </a:lnTo>
                      <a:lnTo>
                        <a:pt x="12" y="164"/>
                      </a:lnTo>
                      <a:lnTo>
                        <a:pt x="12" y="165"/>
                      </a:lnTo>
                      <a:lnTo>
                        <a:pt x="13" y="166"/>
                      </a:lnTo>
                      <a:lnTo>
                        <a:pt x="14" y="166"/>
                      </a:lnTo>
                      <a:lnTo>
                        <a:pt x="15" y="166"/>
                      </a:lnTo>
                      <a:lnTo>
                        <a:pt x="17" y="166"/>
                      </a:lnTo>
                      <a:lnTo>
                        <a:pt x="18" y="165"/>
                      </a:lnTo>
                      <a:lnTo>
                        <a:pt x="19" y="165"/>
                      </a:lnTo>
                      <a:lnTo>
                        <a:pt x="20" y="165"/>
                      </a:lnTo>
                      <a:lnTo>
                        <a:pt x="21" y="166"/>
                      </a:lnTo>
                      <a:lnTo>
                        <a:pt x="22" y="167"/>
                      </a:lnTo>
                      <a:lnTo>
                        <a:pt x="22" y="168"/>
                      </a:lnTo>
                      <a:lnTo>
                        <a:pt x="22" y="169"/>
                      </a:lnTo>
                      <a:lnTo>
                        <a:pt x="22" y="170"/>
                      </a:lnTo>
                      <a:lnTo>
                        <a:pt x="25" y="170"/>
                      </a:lnTo>
                      <a:lnTo>
                        <a:pt x="26" y="170"/>
                      </a:lnTo>
                      <a:lnTo>
                        <a:pt x="26" y="171"/>
                      </a:lnTo>
                      <a:lnTo>
                        <a:pt x="27" y="172"/>
                      </a:lnTo>
                      <a:lnTo>
                        <a:pt x="27" y="173"/>
                      </a:lnTo>
                      <a:lnTo>
                        <a:pt x="27" y="173"/>
                      </a:lnTo>
                      <a:lnTo>
                        <a:pt x="28" y="173"/>
                      </a:lnTo>
                      <a:lnTo>
                        <a:pt x="28" y="173"/>
                      </a:lnTo>
                      <a:lnTo>
                        <a:pt x="28" y="173"/>
                      </a:lnTo>
                      <a:lnTo>
                        <a:pt x="29" y="175"/>
                      </a:lnTo>
                      <a:lnTo>
                        <a:pt x="28" y="176"/>
                      </a:lnTo>
                      <a:lnTo>
                        <a:pt x="27" y="179"/>
                      </a:lnTo>
                      <a:lnTo>
                        <a:pt x="27" y="182"/>
                      </a:lnTo>
                      <a:lnTo>
                        <a:pt x="28" y="185"/>
                      </a:lnTo>
                      <a:lnTo>
                        <a:pt x="28" y="189"/>
                      </a:lnTo>
                      <a:lnTo>
                        <a:pt x="28" y="190"/>
                      </a:lnTo>
                      <a:lnTo>
                        <a:pt x="28" y="192"/>
                      </a:lnTo>
                      <a:lnTo>
                        <a:pt x="27" y="193"/>
                      </a:lnTo>
                      <a:lnTo>
                        <a:pt x="28" y="195"/>
                      </a:lnTo>
                      <a:lnTo>
                        <a:pt x="27" y="197"/>
                      </a:lnTo>
                      <a:lnTo>
                        <a:pt x="27" y="197"/>
                      </a:lnTo>
                      <a:lnTo>
                        <a:pt x="26" y="197"/>
                      </a:lnTo>
                      <a:lnTo>
                        <a:pt x="26" y="198"/>
                      </a:lnTo>
                      <a:lnTo>
                        <a:pt x="27" y="198"/>
                      </a:lnTo>
                      <a:lnTo>
                        <a:pt x="27" y="199"/>
                      </a:lnTo>
                      <a:lnTo>
                        <a:pt x="26" y="200"/>
                      </a:lnTo>
                      <a:lnTo>
                        <a:pt x="25" y="200"/>
                      </a:lnTo>
                      <a:lnTo>
                        <a:pt x="23" y="201"/>
                      </a:lnTo>
                      <a:lnTo>
                        <a:pt x="23" y="200"/>
                      </a:lnTo>
                      <a:lnTo>
                        <a:pt x="23" y="200"/>
                      </a:lnTo>
                      <a:lnTo>
                        <a:pt x="25" y="199"/>
                      </a:lnTo>
                      <a:lnTo>
                        <a:pt x="25" y="198"/>
                      </a:lnTo>
                      <a:lnTo>
                        <a:pt x="23" y="198"/>
                      </a:lnTo>
                      <a:lnTo>
                        <a:pt x="23" y="198"/>
                      </a:lnTo>
                      <a:lnTo>
                        <a:pt x="23" y="197"/>
                      </a:lnTo>
                      <a:lnTo>
                        <a:pt x="22" y="196"/>
                      </a:lnTo>
                      <a:lnTo>
                        <a:pt x="22" y="196"/>
                      </a:lnTo>
                      <a:lnTo>
                        <a:pt x="22" y="196"/>
                      </a:lnTo>
                      <a:lnTo>
                        <a:pt x="22" y="197"/>
                      </a:lnTo>
                      <a:lnTo>
                        <a:pt x="22" y="198"/>
                      </a:lnTo>
                      <a:lnTo>
                        <a:pt x="22" y="199"/>
                      </a:lnTo>
                      <a:lnTo>
                        <a:pt x="22" y="200"/>
                      </a:lnTo>
                      <a:lnTo>
                        <a:pt x="21" y="200"/>
                      </a:lnTo>
                      <a:lnTo>
                        <a:pt x="20" y="200"/>
                      </a:lnTo>
                      <a:lnTo>
                        <a:pt x="19" y="200"/>
                      </a:lnTo>
                      <a:lnTo>
                        <a:pt x="18" y="200"/>
                      </a:lnTo>
                      <a:lnTo>
                        <a:pt x="18" y="199"/>
                      </a:lnTo>
                      <a:lnTo>
                        <a:pt x="18" y="199"/>
                      </a:lnTo>
                      <a:lnTo>
                        <a:pt x="18" y="198"/>
                      </a:lnTo>
                      <a:lnTo>
                        <a:pt x="18" y="198"/>
                      </a:lnTo>
                      <a:lnTo>
                        <a:pt x="17" y="197"/>
                      </a:lnTo>
                      <a:lnTo>
                        <a:pt x="17" y="197"/>
                      </a:lnTo>
                      <a:lnTo>
                        <a:pt x="15" y="195"/>
                      </a:lnTo>
                      <a:lnTo>
                        <a:pt x="14" y="194"/>
                      </a:lnTo>
                      <a:lnTo>
                        <a:pt x="13" y="193"/>
                      </a:lnTo>
                      <a:lnTo>
                        <a:pt x="13" y="192"/>
                      </a:lnTo>
                      <a:lnTo>
                        <a:pt x="14" y="191"/>
                      </a:lnTo>
                      <a:lnTo>
                        <a:pt x="14" y="191"/>
                      </a:lnTo>
                      <a:lnTo>
                        <a:pt x="15" y="189"/>
                      </a:lnTo>
                      <a:lnTo>
                        <a:pt x="15" y="187"/>
                      </a:lnTo>
                      <a:lnTo>
                        <a:pt x="14" y="185"/>
                      </a:lnTo>
                      <a:lnTo>
                        <a:pt x="13" y="183"/>
                      </a:lnTo>
                      <a:lnTo>
                        <a:pt x="13" y="183"/>
                      </a:lnTo>
                      <a:lnTo>
                        <a:pt x="13" y="182"/>
                      </a:lnTo>
                      <a:lnTo>
                        <a:pt x="13" y="181"/>
                      </a:lnTo>
                      <a:lnTo>
                        <a:pt x="12" y="179"/>
                      </a:lnTo>
                      <a:lnTo>
                        <a:pt x="9" y="178"/>
                      </a:lnTo>
                      <a:lnTo>
                        <a:pt x="8" y="177"/>
                      </a:lnTo>
                      <a:lnTo>
                        <a:pt x="7" y="177"/>
                      </a:lnTo>
                      <a:lnTo>
                        <a:pt x="7" y="177"/>
                      </a:lnTo>
                      <a:lnTo>
                        <a:pt x="7" y="178"/>
                      </a:lnTo>
                      <a:lnTo>
                        <a:pt x="8" y="178"/>
                      </a:lnTo>
                      <a:lnTo>
                        <a:pt x="8" y="179"/>
                      </a:lnTo>
                      <a:lnTo>
                        <a:pt x="9" y="179"/>
                      </a:lnTo>
                      <a:lnTo>
                        <a:pt x="8" y="180"/>
                      </a:lnTo>
                      <a:lnTo>
                        <a:pt x="8" y="180"/>
                      </a:lnTo>
                      <a:lnTo>
                        <a:pt x="7" y="181"/>
                      </a:lnTo>
                      <a:lnTo>
                        <a:pt x="6" y="181"/>
                      </a:lnTo>
                      <a:lnTo>
                        <a:pt x="6" y="180"/>
                      </a:lnTo>
                      <a:lnTo>
                        <a:pt x="5" y="179"/>
                      </a:lnTo>
                      <a:lnTo>
                        <a:pt x="4" y="179"/>
                      </a:lnTo>
                      <a:lnTo>
                        <a:pt x="3" y="178"/>
                      </a:lnTo>
                      <a:lnTo>
                        <a:pt x="1" y="176"/>
                      </a:lnTo>
                      <a:lnTo>
                        <a:pt x="1" y="173"/>
                      </a:lnTo>
                      <a:lnTo>
                        <a:pt x="1" y="173"/>
                      </a:lnTo>
                      <a:lnTo>
                        <a:pt x="0" y="172"/>
                      </a:lnTo>
                      <a:lnTo>
                        <a:pt x="0" y="171"/>
                      </a:lnTo>
                      <a:lnTo>
                        <a:pt x="1" y="169"/>
                      </a:lnTo>
                      <a:lnTo>
                        <a:pt x="1" y="168"/>
                      </a:lnTo>
                      <a:lnTo>
                        <a:pt x="1" y="169"/>
                      </a:lnTo>
                      <a:lnTo>
                        <a:pt x="2" y="169"/>
                      </a:lnTo>
                      <a:lnTo>
                        <a:pt x="2" y="170"/>
                      </a:lnTo>
                      <a:lnTo>
                        <a:pt x="3" y="169"/>
                      </a:lnTo>
                      <a:lnTo>
                        <a:pt x="3" y="169"/>
                      </a:lnTo>
                      <a:lnTo>
                        <a:pt x="3" y="168"/>
                      </a:lnTo>
                      <a:lnTo>
                        <a:pt x="3" y="166"/>
                      </a:lnTo>
                      <a:lnTo>
                        <a:pt x="4" y="165"/>
                      </a:lnTo>
                      <a:lnTo>
                        <a:pt x="5" y="164"/>
                      </a:lnTo>
                      <a:lnTo>
                        <a:pt x="7" y="163"/>
                      </a:lnTo>
                      <a:lnTo>
                        <a:pt x="9" y="163"/>
                      </a:lnTo>
                      <a:close/>
                      <a:moveTo>
                        <a:pt x="44" y="156"/>
                      </a:moveTo>
                      <a:lnTo>
                        <a:pt x="45" y="158"/>
                      </a:lnTo>
                      <a:lnTo>
                        <a:pt x="47" y="158"/>
                      </a:lnTo>
                      <a:lnTo>
                        <a:pt x="48" y="159"/>
                      </a:lnTo>
                      <a:lnTo>
                        <a:pt x="49" y="161"/>
                      </a:lnTo>
                      <a:lnTo>
                        <a:pt x="50" y="162"/>
                      </a:lnTo>
                      <a:lnTo>
                        <a:pt x="51" y="164"/>
                      </a:lnTo>
                      <a:lnTo>
                        <a:pt x="50" y="165"/>
                      </a:lnTo>
                      <a:lnTo>
                        <a:pt x="49" y="167"/>
                      </a:lnTo>
                      <a:lnTo>
                        <a:pt x="48" y="168"/>
                      </a:lnTo>
                      <a:lnTo>
                        <a:pt x="48" y="169"/>
                      </a:lnTo>
                      <a:lnTo>
                        <a:pt x="48" y="170"/>
                      </a:lnTo>
                      <a:lnTo>
                        <a:pt x="48" y="170"/>
                      </a:lnTo>
                      <a:lnTo>
                        <a:pt x="47" y="170"/>
                      </a:lnTo>
                      <a:lnTo>
                        <a:pt x="46" y="170"/>
                      </a:lnTo>
                      <a:lnTo>
                        <a:pt x="44" y="169"/>
                      </a:lnTo>
                      <a:lnTo>
                        <a:pt x="43" y="169"/>
                      </a:lnTo>
                      <a:lnTo>
                        <a:pt x="42" y="169"/>
                      </a:lnTo>
                      <a:lnTo>
                        <a:pt x="41" y="170"/>
                      </a:lnTo>
                      <a:lnTo>
                        <a:pt x="41" y="172"/>
                      </a:lnTo>
                      <a:lnTo>
                        <a:pt x="40" y="173"/>
                      </a:lnTo>
                      <a:lnTo>
                        <a:pt x="40" y="175"/>
                      </a:lnTo>
                      <a:lnTo>
                        <a:pt x="40" y="176"/>
                      </a:lnTo>
                      <a:lnTo>
                        <a:pt x="40" y="177"/>
                      </a:lnTo>
                      <a:lnTo>
                        <a:pt x="40" y="177"/>
                      </a:lnTo>
                      <a:lnTo>
                        <a:pt x="39" y="178"/>
                      </a:lnTo>
                      <a:lnTo>
                        <a:pt x="36" y="177"/>
                      </a:lnTo>
                      <a:lnTo>
                        <a:pt x="36" y="177"/>
                      </a:lnTo>
                      <a:lnTo>
                        <a:pt x="36" y="176"/>
                      </a:lnTo>
                      <a:lnTo>
                        <a:pt x="35" y="176"/>
                      </a:lnTo>
                      <a:lnTo>
                        <a:pt x="35" y="177"/>
                      </a:lnTo>
                      <a:lnTo>
                        <a:pt x="34" y="176"/>
                      </a:lnTo>
                      <a:lnTo>
                        <a:pt x="34" y="175"/>
                      </a:lnTo>
                      <a:lnTo>
                        <a:pt x="34" y="173"/>
                      </a:lnTo>
                      <a:lnTo>
                        <a:pt x="34" y="172"/>
                      </a:lnTo>
                      <a:lnTo>
                        <a:pt x="33" y="171"/>
                      </a:lnTo>
                      <a:lnTo>
                        <a:pt x="31" y="170"/>
                      </a:lnTo>
                      <a:lnTo>
                        <a:pt x="30" y="171"/>
                      </a:lnTo>
                      <a:lnTo>
                        <a:pt x="30" y="171"/>
                      </a:lnTo>
                      <a:lnTo>
                        <a:pt x="29" y="171"/>
                      </a:lnTo>
                      <a:lnTo>
                        <a:pt x="28" y="172"/>
                      </a:lnTo>
                      <a:lnTo>
                        <a:pt x="28" y="171"/>
                      </a:lnTo>
                      <a:lnTo>
                        <a:pt x="28" y="171"/>
                      </a:lnTo>
                      <a:lnTo>
                        <a:pt x="29" y="170"/>
                      </a:lnTo>
                      <a:lnTo>
                        <a:pt x="30" y="169"/>
                      </a:lnTo>
                      <a:lnTo>
                        <a:pt x="30" y="166"/>
                      </a:lnTo>
                      <a:lnTo>
                        <a:pt x="30" y="163"/>
                      </a:lnTo>
                      <a:lnTo>
                        <a:pt x="31" y="162"/>
                      </a:lnTo>
                      <a:lnTo>
                        <a:pt x="32" y="161"/>
                      </a:lnTo>
                      <a:lnTo>
                        <a:pt x="33" y="159"/>
                      </a:lnTo>
                      <a:lnTo>
                        <a:pt x="34" y="159"/>
                      </a:lnTo>
                      <a:lnTo>
                        <a:pt x="34" y="161"/>
                      </a:lnTo>
                      <a:lnTo>
                        <a:pt x="35" y="161"/>
                      </a:lnTo>
                      <a:lnTo>
                        <a:pt x="36" y="159"/>
                      </a:lnTo>
                      <a:lnTo>
                        <a:pt x="36" y="159"/>
                      </a:lnTo>
                      <a:lnTo>
                        <a:pt x="37" y="157"/>
                      </a:lnTo>
                      <a:lnTo>
                        <a:pt x="37" y="157"/>
                      </a:lnTo>
                      <a:lnTo>
                        <a:pt x="41" y="156"/>
                      </a:lnTo>
                      <a:lnTo>
                        <a:pt x="44" y="156"/>
                      </a:lnTo>
                      <a:close/>
                      <a:moveTo>
                        <a:pt x="63" y="54"/>
                      </a:moveTo>
                      <a:lnTo>
                        <a:pt x="65" y="54"/>
                      </a:lnTo>
                      <a:lnTo>
                        <a:pt x="68" y="55"/>
                      </a:lnTo>
                      <a:lnTo>
                        <a:pt x="70" y="55"/>
                      </a:lnTo>
                      <a:lnTo>
                        <a:pt x="71" y="55"/>
                      </a:lnTo>
                      <a:lnTo>
                        <a:pt x="71" y="55"/>
                      </a:lnTo>
                      <a:lnTo>
                        <a:pt x="72" y="55"/>
                      </a:lnTo>
                      <a:lnTo>
                        <a:pt x="72" y="56"/>
                      </a:lnTo>
                      <a:lnTo>
                        <a:pt x="72" y="59"/>
                      </a:lnTo>
                      <a:lnTo>
                        <a:pt x="72" y="60"/>
                      </a:lnTo>
                      <a:lnTo>
                        <a:pt x="72" y="62"/>
                      </a:lnTo>
                      <a:lnTo>
                        <a:pt x="73" y="62"/>
                      </a:lnTo>
                      <a:lnTo>
                        <a:pt x="74" y="63"/>
                      </a:lnTo>
                      <a:lnTo>
                        <a:pt x="75" y="63"/>
                      </a:lnTo>
                      <a:lnTo>
                        <a:pt x="77" y="64"/>
                      </a:lnTo>
                      <a:lnTo>
                        <a:pt x="82" y="66"/>
                      </a:lnTo>
                      <a:lnTo>
                        <a:pt x="87" y="69"/>
                      </a:lnTo>
                      <a:lnTo>
                        <a:pt x="91" y="76"/>
                      </a:lnTo>
                      <a:lnTo>
                        <a:pt x="93" y="83"/>
                      </a:lnTo>
                      <a:lnTo>
                        <a:pt x="95" y="85"/>
                      </a:lnTo>
                      <a:lnTo>
                        <a:pt x="95" y="88"/>
                      </a:lnTo>
                      <a:lnTo>
                        <a:pt x="96" y="91"/>
                      </a:lnTo>
                      <a:lnTo>
                        <a:pt x="96" y="93"/>
                      </a:lnTo>
                      <a:lnTo>
                        <a:pt x="97" y="94"/>
                      </a:lnTo>
                      <a:lnTo>
                        <a:pt x="97" y="95"/>
                      </a:lnTo>
                      <a:lnTo>
                        <a:pt x="96" y="95"/>
                      </a:lnTo>
                      <a:lnTo>
                        <a:pt x="95" y="95"/>
                      </a:lnTo>
                      <a:lnTo>
                        <a:pt x="93" y="94"/>
                      </a:lnTo>
                      <a:lnTo>
                        <a:pt x="92" y="95"/>
                      </a:lnTo>
                      <a:lnTo>
                        <a:pt x="92" y="96"/>
                      </a:lnTo>
                      <a:lnTo>
                        <a:pt x="92" y="97"/>
                      </a:lnTo>
                      <a:lnTo>
                        <a:pt x="92" y="99"/>
                      </a:lnTo>
                      <a:lnTo>
                        <a:pt x="93" y="100"/>
                      </a:lnTo>
                      <a:lnTo>
                        <a:pt x="93" y="101"/>
                      </a:lnTo>
                      <a:lnTo>
                        <a:pt x="96" y="104"/>
                      </a:lnTo>
                      <a:lnTo>
                        <a:pt x="98" y="106"/>
                      </a:lnTo>
                      <a:lnTo>
                        <a:pt x="99" y="108"/>
                      </a:lnTo>
                      <a:lnTo>
                        <a:pt x="100" y="111"/>
                      </a:lnTo>
                      <a:lnTo>
                        <a:pt x="100" y="113"/>
                      </a:lnTo>
                      <a:lnTo>
                        <a:pt x="100" y="116"/>
                      </a:lnTo>
                      <a:lnTo>
                        <a:pt x="100" y="120"/>
                      </a:lnTo>
                      <a:lnTo>
                        <a:pt x="100" y="122"/>
                      </a:lnTo>
                      <a:lnTo>
                        <a:pt x="100" y="125"/>
                      </a:lnTo>
                      <a:lnTo>
                        <a:pt x="101" y="127"/>
                      </a:lnTo>
                      <a:lnTo>
                        <a:pt x="102" y="128"/>
                      </a:lnTo>
                      <a:lnTo>
                        <a:pt x="104" y="129"/>
                      </a:lnTo>
                      <a:lnTo>
                        <a:pt x="106" y="130"/>
                      </a:lnTo>
                      <a:lnTo>
                        <a:pt x="106" y="133"/>
                      </a:lnTo>
                      <a:lnTo>
                        <a:pt x="105" y="135"/>
                      </a:lnTo>
                      <a:lnTo>
                        <a:pt x="105" y="137"/>
                      </a:lnTo>
                      <a:lnTo>
                        <a:pt x="104" y="139"/>
                      </a:lnTo>
                      <a:lnTo>
                        <a:pt x="104" y="141"/>
                      </a:lnTo>
                      <a:lnTo>
                        <a:pt x="103" y="143"/>
                      </a:lnTo>
                      <a:lnTo>
                        <a:pt x="102" y="144"/>
                      </a:lnTo>
                      <a:lnTo>
                        <a:pt x="101" y="145"/>
                      </a:lnTo>
                      <a:lnTo>
                        <a:pt x="101" y="144"/>
                      </a:lnTo>
                      <a:lnTo>
                        <a:pt x="101" y="143"/>
                      </a:lnTo>
                      <a:lnTo>
                        <a:pt x="101" y="141"/>
                      </a:lnTo>
                      <a:lnTo>
                        <a:pt x="100" y="139"/>
                      </a:lnTo>
                      <a:lnTo>
                        <a:pt x="100" y="137"/>
                      </a:lnTo>
                      <a:lnTo>
                        <a:pt x="99" y="136"/>
                      </a:lnTo>
                      <a:lnTo>
                        <a:pt x="99" y="136"/>
                      </a:lnTo>
                      <a:lnTo>
                        <a:pt x="98" y="136"/>
                      </a:lnTo>
                      <a:lnTo>
                        <a:pt x="97" y="137"/>
                      </a:lnTo>
                      <a:lnTo>
                        <a:pt x="97" y="138"/>
                      </a:lnTo>
                      <a:lnTo>
                        <a:pt x="97" y="139"/>
                      </a:lnTo>
                      <a:lnTo>
                        <a:pt x="98" y="140"/>
                      </a:lnTo>
                      <a:lnTo>
                        <a:pt x="98" y="141"/>
                      </a:lnTo>
                      <a:lnTo>
                        <a:pt x="97" y="142"/>
                      </a:lnTo>
                      <a:lnTo>
                        <a:pt x="97" y="143"/>
                      </a:lnTo>
                      <a:lnTo>
                        <a:pt x="95" y="143"/>
                      </a:lnTo>
                      <a:lnTo>
                        <a:pt x="95" y="144"/>
                      </a:lnTo>
                      <a:lnTo>
                        <a:pt x="95" y="147"/>
                      </a:lnTo>
                      <a:lnTo>
                        <a:pt x="96" y="148"/>
                      </a:lnTo>
                      <a:lnTo>
                        <a:pt x="95" y="149"/>
                      </a:lnTo>
                      <a:lnTo>
                        <a:pt x="93" y="149"/>
                      </a:lnTo>
                      <a:lnTo>
                        <a:pt x="93" y="150"/>
                      </a:lnTo>
                      <a:lnTo>
                        <a:pt x="92" y="149"/>
                      </a:lnTo>
                      <a:lnTo>
                        <a:pt x="91" y="148"/>
                      </a:lnTo>
                      <a:lnTo>
                        <a:pt x="90" y="147"/>
                      </a:lnTo>
                      <a:lnTo>
                        <a:pt x="89" y="145"/>
                      </a:lnTo>
                      <a:lnTo>
                        <a:pt x="88" y="147"/>
                      </a:lnTo>
                      <a:lnTo>
                        <a:pt x="87" y="148"/>
                      </a:lnTo>
                      <a:lnTo>
                        <a:pt x="86" y="150"/>
                      </a:lnTo>
                      <a:lnTo>
                        <a:pt x="85" y="150"/>
                      </a:lnTo>
                      <a:lnTo>
                        <a:pt x="83" y="150"/>
                      </a:lnTo>
                      <a:lnTo>
                        <a:pt x="81" y="150"/>
                      </a:lnTo>
                      <a:lnTo>
                        <a:pt x="78" y="150"/>
                      </a:lnTo>
                      <a:lnTo>
                        <a:pt x="76" y="150"/>
                      </a:lnTo>
                      <a:lnTo>
                        <a:pt x="74" y="150"/>
                      </a:lnTo>
                      <a:lnTo>
                        <a:pt x="73" y="150"/>
                      </a:lnTo>
                      <a:lnTo>
                        <a:pt x="73" y="149"/>
                      </a:lnTo>
                      <a:lnTo>
                        <a:pt x="74" y="149"/>
                      </a:lnTo>
                      <a:lnTo>
                        <a:pt x="74" y="149"/>
                      </a:lnTo>
                      <a:lnTo>
                        <a:pt x="74" y="148"/>
                      </a:lnTo>
                      <a:lnTo>
                        <a:pt x="73" y="148"/>
                      </a:lnTo>
                      <a:lnTo>
                        <a:pt x="72" y="148"/>
                      </a:lnTo>
                      <a:lnTo>
                        <a:pt x="70" y="148"/>
                      </a:lnTo>
                      <a:lnTo>
                        <a:pt x="69" y="148"/>
                      </a:lnTo>
                      <a:lnTo>
                        <a:pt x="69" y="147"/>
                      </a:lnTo>
                      <a:lnTo>
                        <a:pt x="68" y="147"/>
                      </a:lnTo>
                      <a:lnTo>
                        <a:pt x="68" y="147"/>
                      </a:lnTo>
                      <a:lnTo>
                        <a:pt x="67" y="148"/>
                      </a:lnTo>
                      <a:lnTo>
                        <a:pt x="68" y="150"/>
                      </a:lnTo>
                      <a:lnTo>
                        <a:pt x="69" y="151"/>
                      </a:lnTo>
                      <a:lnTo>
                        <a:pt x="70" y="151"/>
                      </a:lnTo>
                      <a:lnTo>
                        <a:pt x="70" y="151"/>
                      </a:lnTo>
                      <a:lnTo>
                        <a:pt x="71" y="151"/>
                      </a:lnTo>
                      <a:lnTo>
                        <a:pt x="72" y="152"/>
                      </a:lnTo>
                      <a:lnTo>
                        <a:pt x="72" y="153"/>
                      </a:lnTo>
                      <a:lnTo>
                        <a:pt x="72" y="155"/>
                      </a:lnTo>
                      <a:lnTo>
                        <a:pt x="71" y="156"/>
                      </a:lnTo>
                      <a:lnTo>
                        <a:pt x="70" y="158"/>
                      </a:lnTo>
                      <a:lnTo>
                        <a:pt x="69" y="159"/>
                      </a:lnTo>
                      <a:lnTo>
                        <a:pt x="70" y="162"/>
                      </a:lnTo>
                      <a:lnTo>
                        <a:pt x="71" y="163"/>
                      </a:lnTo>
                      <a:lnTo>
                        <a:pt x="70" y="164"/>
                      </a:lnTo>
                      <a:lnTo>
                        <a:pt x="69" y="165"/>
                      </a:lnTo>
                      <a:lnTo>
                        <a:pt x="68" y="165"/>
                      </a:lnTo>
                      <a:lnTo>
                        <a:pt x="65" y="164"/>
                      </a:lnTo>
                      <a:lnTo>
                        <a:pt x="63" y="164"/>
                      </a:lnTo>
                      <a:lnTo>
                        <a:pt x="62" y="163"/>
                      </a:lnTo>
                      <a:lnTo>
                        <a:pt x="60" y="162"/>
                      </a:lnTo>
                      <a:lnTo>
                        <a:pt x="59" y="162"/>
                      </a:lnTo>
                      <a:lnTo>
                        <a:pt x="58" y="162"/>
                      </a:lnTo>
                      <a:lnTo>
                        <a:pt x="57" y="161"/>
                      </a:lnTo>
                      <a:lnTo>
                        <a:pt x="56" y="159"/>
                      </a:lnTo>
                      <a:lnTo>
                        <a:pt x="56" y="157"/>
                      </a:lnTo>
                      <a:lnTo>
                        <a:pt x="56" y="155"/>
                      </a:lnTo>
                      <a:lnTo>
                        <a:pt x="56" y="154"/>
                      </a:lnTo>
                      <a:lnTo>
                        <a:pt x="55" y="153"/>
                      </a:lnTo>
                      <a:lnTo>
                        <a:pt x="55" y="153"/>
                      </a:lnTo>
                      <a:lnTo>
                        <a:pt x="55" y="152"/>
                      </a:lnTo>
                      <a:lnTo>
                        <a:pt x="55" y="151"/>
                      </a:lnTo>
                      <a:lnTo>
                        <a:pt x="56" y="149"/>
                      </a:lnTo>
                      <a:lnTo>
                        <a:pt x="53" y="150"/>
                      </a:lnTo>
                      <a:lnTo>
                        <a:pt x="50" y="150"/>
                      </a:lnTo>
                      <a:lnTo>
                        <a:pt x="47" y="150"/>
                      </a:lnTo>
                      <a:lnTo>
                        <a:pt x="45" y="150"/>
                      </a:lnTo>
                      <a:lnTo>
                        <a:pt x="43" y="150"/>
                      </a:lnTo>
                      <a:lnTo>
                        <a:pt x="42" y="151"/>
                      </a:lnTo>
                      <a:lnTo>
                        <a:pt x="42" y="151"/>
                      </a:lnTo>
                      <a:lnTo>
                        <a:pt x="42" y="152"/>
                      </a:lnTo>
                      <a:lnTo>
                        <a:pt x="41" y="152"/>
                      </a:lnTo>
                      <a:lnTo>
                        <a:pt x="40" y="152"/>
                      </a:lnTo>
                      <a:lnTo>
                        <a:pt x="37" y="152"/>
                      </a:lnTo>
                      <a:lnTo>
                        <a:pt x="36" y="152"/>
                      </a:lnTo>
                      <a:lnTo>
                        <a:pt x="36" y="153"/>
                      </a:lnTo>
                      <a:lnTo>
                        <a:pt x="35" y="154"/>
                      </a:lnTo>
                      <a:lnTo>
                        <a:pt x="34" y="154"/>
                      </a:lnTo>
                      <a:lnTo>
                        <a:pt x="33" y="154"/>
                      </a:lnTo>
                      <a:lnTo>
                        <a:pt x="32" y="153"/>
                      </a:lnTo>
                      <a:lnTo>
                        <a:pt x="31" y="154"/>
                      </a:lnTo>
                      <a:lnTo>
                        <a:pt x="31" y="154"/>
                      </a:lnTo>
                      <a:lnTo>
                        <a:pt x="30" y="155"/>
                      </a:lnTo>
                      <a:lnTo>
                        <a:pt x="30" y="155"/>
                      </a:lnTo>
                      <a:lnTo>
                        <a:pt x="29" y="155"/>
                      </a:lnTo>
                      <a:lnTo>
                        <a:pt x="28" y="155"/>
                      </a:lnTo>
                      <a:lnTo>
                        <a:pt x="27" y="155"/>
                      </a:lnTo>
                      <a:lnTo>
                        <a:pt x="27" y="156"/>
                      </a:lnTo>
                      <a:lnTo>
                        <a:pt x="26" y="157"/>
                      </a:lnTo>
                      <a:lnTo>
                        <a:pt x="26" y="159"/>
                      </a:lnTo>
                      <a:lnTo>
                        <a:pt x="25" y="161"/>
                      </a:lnTo>
                      <a:lnTo>
                        <a:pt x="23" y="161"/>
                      </a:lnTo>
                      <a:lnTo>
                        <a:pt x="22" y="161"/>
                      </a:lnTo>
                      <a:lnTo>
                        <a:pt x="19" y="159"/>
                      </a:lnTo>
                      <a:lnTo>
                        <a:pt x="17" y="159"/>
                      </a:lnTo>
                      <a:lnTo>
                        <a:pt x="15" y="161"/>
                      </a:lnTo>
                      <a:lnTo>
                        <a:pt x="12" y="162"/>
                      </a:lnTo>
                      <a:lnTo>
                        <a:pt x="9" y="161"/>
                      </a:lnTo>
                      <a:lnTo>
                        <a:pt x="8" y="159"/>
                      </a:lnTo>
                      <a:lnTo>
                        <a:pt x="7" y="158"/>
                      </a:lnTo>
                      <a:lnTo>
                        <a:pt x="6" y="157"/>
                      </a:lnTo>
                      <a:lnTo>
                        <a:pt x="6" y="156"/>
                      </a:lnTo>
                      <a:lnTo>
                        <a:pt x="6" y="155"/>
                      </a:lnTo>
                      <a:lnTo>
                        <a:pt x="6" y="154"/>
                      </a:lnTo>
                      <a:lnTo>
                        <a:pt x="7" y="153"/>
                      </a:lnTo>
                      <a:lnTo>
                        <a:pt x="9" y="153"/>
                      </a:lnTo>
                      <a:lnTo>
                        <a:pt x="12" y="153"/>
                      </a:lnTo>
                      <a:lnTo>
                        <a:pt x="13" y="151"/>
                      </a:lnTo>
                      <a:lnTo>
                        <a:pt x="14" y="149"/>
                      </a:lnTo>
                      <a:lnTo>
                        <a:pt x="15" y="145"/>
                      </a:lnTo>
                      <a:lnTo>
                        <a:pt x="17" y="143"/>
                      </a:lnTo>
                      <a:lnTo>
                        <a:pt x="18" y="141"/>
                      </a:lnTo>
                      <a:lnTo>
                        <a:pt x="19" y="140"/>
                      </a:lnTo>
                      <a:lnTo>
                        <a:pt x="19" y="140"/>
                      </a:lnTo>
                      <a:lnTo>
                        <a:pt x="19" y="140"/>
                      </a:lnTo>
                      <a:lnTo>
                        <a:pt x="19" y="140"/>
                      </a:lnTo>
                      <a:lnTo>
                        <a:pt x="18" y="140"/>
                      </a:lnTo>
                      <a:lnTo>
                        <a:pt x="18" y="139"/>
                      </a:lnTo>
                      <a:lnTo>
                        <a:pt x="18" y="139"/>
                      </a:lnTo>
                      <a:lnTo>
                        <a:pt x="19" y="138"/>
                      </a:lnTo>
                      <a:lnTo>
                        <a:pt x="21" y="137"/>
                      </a:lnTo>
                      <a:lnTo>
                        <a:pt x="23" y="137"/>
                      </a:lnTo>
                      <a:lnTo>
                        <a:pt x="25" y="136"/>
                      </a:lnTo>
                      <a:lnTo>
                        <a:pt x="25" y="136"/>
                      </a:lnTo>
                      <a:lnTo>
                        <a:pt x="25" y="137"/>
                      </a:lnTo>
                      <a:lnTo>
                        <a:pt x="25" y="137"/>
                      </a:lnTo>
                      <a:lnTo>
                        <a:pt x="26" y="137"/>
                      </a:lnTo>
                      <a:lnTo>
                        <a:pt x="26" y="137"/>
                      </a:lnTo>
                      <a:lnTo>
                        <a:pt x="27" y="137"/>
                      </a:lnTo>
                      <a:lnTo>
                        <a:pt x="29" y="136"/>
                      </a:lnTo>
                      <a:lnTo>
                        <a:pt x="31" y="136"/>
                      </a:lnTo>
                      <a:lnTo>
                        <a:pt x="32" y="135"/>
                      </a:lnTo>
                      <a:lnTo>
                        <a:pt x="34" y="135"/>
                      </a:lnTo>
                      <a:lnTo>
                        <a:pt x="36" y="134"/>
                      </a:lnTo>
                      <a:lnTo>
                        <a:pt x="40" y="133"/>
                      </a:lnTo>
                      <a:lnTo>
                        <a:pt x="42" y="133"/>
                      </a:lnTo>
                      <a:lnTo>
                        <a:pt x="42" y="133"/>
                      </a:lnTo>
                      <a:lnTo>
                        <a:pt x="43" y="134"/>
                      </a:lnTo>
                      <a:lnTo>
                        <a:pt x="43" y="134"/>
                      </a:lnTo>
                      <a:lnTo>
                        <a:pt x="44" y="134"/>
                      </a:lnTo>
                      <a:lnTo>
                        <a:pt x="45" y="134"/>
                      </a:lnTo>
                      <a:lnTo>
                        <a:pt x="46" y="133"/>
                      </a:lnTo>
                      <a:lnTo>
                        <a:pt x="47" y="134"/>
                      </a:lnTo>
                      <a:lnTo>
                        <a:pt x="48" y="135"/>
                      </a:lnTo>
                      <a:lnTo>
                        <a:pt x="49" y="135"/>
                      </a:lnTo>
                      <a:lnTo>
                        <a:pt x="50" y="136"/>
                      </a:lnTo>
                      <a:lnTo>
                        <a:pt x="51" y="135"/>
                      </a:lnTo>
                      <a:lnTo>
                        <a:pt x="53" y="133"/>
                      </a:lnTo>
                      <a:lnTo>
                        <a:pt x="53" y="133"/>
                      </a:lnTo>
                      <a:lnTo>
                        <a:pt x="53" y="131"/>
                      </a:lnTo>
                      <a:lnTo>
                        <a:pt x="51" y="130"/>
                      </a:lnTo>
                      <a:lnTo>
                        <a:pt x="50" y="130"/>
                      </a:lnTo>
                      <a:lnTo>
                        <a:pt x="50" y="128"/>
                      </a:lnTo>
                      <a:lnTo>
                        <a:pt x="50" y="126"/>
                      </a:lnTo>
                      <a:lnTo>
                        <a:pt x="51" y="124"/>
                      </a:lnTo>
                      <a:lnTo>
                        <a:pt x="50" y="122"/>
                      </a:lnTo>
                      <a:lnTo>
                        <a:pt x="49" y="120"/>
                      </a:lnTo>
                      <a:lnTo>
                        <a:pt x="49" y="119"/>
                      </a:lnTo>
                      <a:lnTo>
                        <a:pt x="48" y="116"/>
                      </a:lnTo>
                      <a:lnTo>
                        <a:pt x="49" y="114"/>
                      </a:lnTo>
                      <a:lnTo>
                        <a:pt x="50" y="111"/>
                      </a:lnTo>
                      <a:lnTo>
                        <a:pt x="53" y="109"/>
                      </a:lnTo>
                      <a:lnTo>
                        <a:pt x="54" y="108"/>
                      </a:lnTo>
                      <a:lnTo>
                        <a:pt x="55" y="109"/>
                      </a:lnTo>
                      <a:lnTo>
                        <a:pt x="55" y="110"/>
                      </a:lnTo>
                      <a:lnTo>
                        <a:pt x="55" y="111"/>
                      </a:lnTo>
                      <a:lnTo>
                        <a:pt x="55" y="112"/>
                      </a:lnTo>
                      <a:lnTo>
                        <a:pt x="55" y="113"/>
                      </a:lnTo>
                      <a:lnTo>
                        <a:pt x="54" y="113"/>
                      </a:lnTo>
                      <a:lnTo>
                        <a:pt x="55" y="113"/>
                      </a:lnTo>
                      <a:lnTo>
                        <a:pt x="56" y="113"/>
                      </a:lnTo>
                      <a:lnTo>
                        <a:pt x="56" y="114"/>
                      </a:lnTo>
                      <a:lnTo>
                        <a:pt x="56" y="115"/>
                      </a:lnTo>
                      <a:lnTo>
                        <a:pt x="56" y="116"/>
                      </a:lnTo>
                      <a:lnTo>
                        <a:pt x="57" y="117"/>
                      </a:lnTo>
                      <a:lnTo>
                        <a:pt x="58" y="117"/>
                      </a:lnTo>
                      <a:lnTo>
                        <a:pt x="60" y="116"/>
                      </a:lnTo>
                      <a:lnTo>
                        <a:pt x="62" y="114"/>
                      </a:lnTo>
                      <a:lnTo>
                        <a:pt x="64" y="112"/>
                      </a:lnTo>
                      <a:lnTo>
                        <a:pt x="68" y="109"/>
                      </a:lnTo>
                      <a:lnTo>
                        <a:pt x="69" y="107"/>
                      </a:lnTo>
                      <a:lnTo>
                        <a:pt x="70" y="106"/>
                      </a:lnTo>
                      <a:lnTo>
                        <a:pt x="70" y="104"/>
                      </a:lnTo>
                      <a:lnTo>
                        <a:pt x="70" y="102"/>
                      </a:lnTo>
                      <a:lnTo>
                        <a:pt x="70" y="100"/>
                      </a:lnTo>
                      <a:lnTo>
                        <a:pt x="71" y="98"/>
                      </a:lnTo>
                      <a:lnTo>
                        <a:pt x="72" y="95"/>
                      </a:lnTo>
                      <a:lnTo>
                        <a:pt x="72" y="92"/>
                      </a:lnTo>
                      <a:lnTo>
                        <a:pt x="71" y="88"/>
                      </a:lnTo>
                      <a:lnTo>
                        <a:pt x="70" y="85"/>
                      </a:lnTo>
                      <a:lnTo>
                        <a:pt x="69" y="83"/>
                      </a:lnTo>
                      <a:lnTo>
                        <a:pt x="68" y="81"/>
                      </a:lnTo>
                      <a:lnTo>
                        <a:pt x="67" y="81"/>
                      </a:lnTo>
                      <a:lnTo>
                        <a:pt x="65" y="81"/>
                      </a:lnTo>
                      <a:lnTo>
                        <a:pt x="64" y="81"/>
                      </a:lnTo>
                      <a:lnTo>
                        <a:pt x="63" y="81"/>
                      </a:lnTo>
                      <a:lnTo>
                        <a:pt x="62" y="80"/>
                      </a:lnTo>
                      <a:lnTo>
                        <a:pt x="62" y="79"/>
                      </a:lnTo>
                      <a:lnTo>
                        <a:pt x="63" y="78"/>
                      </a:lnTo>
                      <a:lnTo>
                        <a:pt x="63" y="78"/>
                      </a:lnTo>
                      <a:lnTo>
                        <a:pt x="64" y="77"/>
                      </a:lnTo>
                      <a:lnTo>
                        <a:pt x="64" y="76"/>
                      </a:lnTo>
                      <a:lnTo>
                        <a:pt x="63" y="74"/>
                      </a:lnTo>
                      <a:lnTo>
                        <a:pt x="62" y="72"/>
                      </a:lnTo>
                      <a:lnTo>
                        <a:pt x="60" y="70"/>
                      </a:lnTo>
                      <a:lnTo>
                        <a:pt x="59" y="69"/>
                      </a:lnTo>
                      <a:lnTo>
                        <a:pt x="58" y="68"/>
                      </a:lnTo>
                      <a:lnTo>
                        <a:pt x="59" y="66"/>
                      </a:lnTo>
                      <a:lnTo>
                        <a:pt x="60" y="65"/>
                      </a:lnTo>
                      <a:lnTo>
                        <a:pt x="60" y="64"/>
                      </a:lnTo>
                      <a:lnTo>
                        <a:pt x="60" y="63"/>
                      </a:lnTo>
                      <a:lnTo>
                        <a:pt x="59" y="63"/>
                      </a:lnTo>
                      <a:lnTo>
                        <a:pt x="59" y="62"/>
                      </a:lnTo>
                      <a:lnTo>
                        <a:pt x="58" y="62"/>
                      </a:lnTo>
                      <a:lnTo>
                        <a:pt x="59" y="60"/>
                      </a:lnTo>
                      <a:lnTo>
                        <a:pt x="60" y="59"/>
                      </a:lnTo>
                      <a:lnTo>
                        <a:pt x="61" y="59"/>
                      </a:lnTo>
                      <a:lnTo>
                        <a:pt x="62" y="60"/>
                      </a:lnTo>
                      <a:lnTo>
                        <a:pt x="63" y="62"/>
                      </a:lnTo>
                      <a:lnTo>
                        <a:pt x="65" y="62"/>
                      </a:lnTo>
                      <a:lnTo>
                        <a:pt x="65" y="62"/>
                      </a:lnTo>
                      <a:lnTo>
                        <a:pt x="67" y="62"/>
                      </a:lnTo>
                      <a:lnTo>
                        <a:pt x="67" y="60"/>
                      </a:lnTo>
                      <a:lnTo>
                        <a:pt x="67" y="59"/>
                      </a:lnTo>
                      <a:lnTo>
                        <a:pt x="68" y="58"/>
                      </a:lnTo>
                      <a:lnTo>
                        <a:pt x="68" y="57"/>
                      </a:lnTo>
                      <a:lnTo>
                        <a:pt x="68" y="57"/>
                      </a:lnTo>
                      <a:lnTo>
                        <a:pt x="67" y="57"/>
                      </a:lnTo>
                      <a:lnTo>
                        <a:pt x="65" y="58"/>
                      </a:lnTo>
                      <a:lnTo>
                        <a:pt x="64" y="58"/>
                      </a:lnTo>
                      <a:lnTo>
                        <a:pt x="63" y="58"/>
                      </a:lnTo>
                      <a:lnTo>
                        <a:pt x="63" y="57"/>
                      </a:lnTo>
                      <a:lnTo>
                        <a:pt x="63" y="56"/>
                      </a:lnTo>
                      <a:lnTo>
                        <a:pt x="63" y="54"/>
                      </a:lnTo>
                      <a:lnTo>
                        <a:pt x="63" y="54"/>
                      </a:lnTo>
                      <a:close/>
                      <a:moveTo>
                        <a:pt x="37" y="0"/>
                      </a:moveTo>
                      <a:lnTo>
                        <a:pt x="39" y="1"/>
                      </a:lnTo>
                      <a:lnTo>
                        <a:pt x="41" y="2"/>
                      </a:lnTo>
                      <a:lnTo>
                        <a:pt x="43" y="3"/>
                      </a:lnTo>
                      <a:lnTo>
                        <a:pt x="44" y="6"/>
                      </a:lnTo>
                      <a:lnTo>
                        <a:pt x="46" y="7"/>
                      </a:lnTo>
                      <a:lnTo>
                        <a:pt x="48" y="9"/>
                      </a:lnTo>
                      <a:lnTo>
                        <a:pt x="53" y="10"/>
                      </a:lnTo>
                      <a:lnTo>
                        <a:pt x="59" y="13"/>
                      </a:lnTo>
                      <a:lnTo>
                        <a:pt x="63" y="15"/>
                      </a:lnTo>
                      <a:lnTo>
                        <a:pt x="70" y="17"/>
                      </a:lnTo>
                      <a:lnTo>
                        <a:pt x="74" y="20"/>
                      </a:lnTo>
                      <a:lnTo>
                        <a:pt x="77" y="21"/>
                      </a:lnTo>
                      <a:lnTo>
                        <a:pt x="79" y="22"/>
                      </a:lnTo>
                      <a:lnTo>
                        <a:pt x="82" y="22"/>
                      </a:lnTo>
                      <a:lnTo>
                        <a:pt x="84" y="22"/>
                      </a:lnTo>
                      <a:lnTo>
                        <a:pt x="85" y="20"/>
                      </a:lnTo>
                      <a:lnTo>
                        <a:pt x="86" y="18"/>
                      </a:lnTo>
                      <a:lnTo>
                        <a:pt x="87" y="17"/>
                      </a:lnTo>
                      <a:lnTo>
                        <a:pt x="88" y="15"/>
                      </a:lnTo>
                      <a:lnTo>
                        <a:pt x="89" y="14"/>
                      </a:lnTo>
                      <a:lnTo>
                        <a:pt x="89" y="14"/>
                      </a:lnTo>
                      <a:lnTo>
                        <a:pt x="90" y="14"/>
                      </a:lnTo>
                      <a:lnTo>
                        <a:pt x="89" y="15"/>
                      </a:lnTo>
                      <a:lnTo>
                        <a:pt x="89" y="17"/>
                      </a:lnTo>
                      <a:lnTo>
                        <a:pt x="89" y="21"/>
                      </a:lnTo>
                      <a:lnTo>
                        <a:pt x="88" y="23"/>
                      </a:lnTo>
                      <a:lnTo>
                        <a:pt x="89" y="24"/>
                      </a:lnTo>
                      <a:lnTo>
                        <a:pt x="89" y="24"/>
                      </a:lnTo>
                      <a:lnTo>
                        <a:pt x="90" y="25"/>
                      </a:lnTo>
                      <a:lnTo>
                        <a:pt x="91" y="25"/>
                      </a:lnTo>
                      <a:lnTo>
                        <a:pt x="92" y="25"/>
                      </a:lnTo>
                      <a:lnTo>
                        <a:pt x="92" y="26"/>
                      </a:lnTo>
                      <a:lnTo>
                        <a:pt x="93" y="27"/>
                      </a:lnTo>
                      <a:lnTo>
                        <a:pt x="95" y="28"/>
                      </a:lnTo>
                      <a:lnTo>
                        <a:pt x="96" y="29"/>
                      </a:lnTo>
                      <a:lnTo>
                        <a:pt x="97" y="29"/>
                      </a:lnTo>
                      <a:lnTo>
                        <a:pt x="98" y="28"/>
                      </a:lnTo>
                      <a:lnTo>
                        <a:pt x="99" y="28"/>
                      </a:lnTo>
                      <a:lnTo>
                        <a:pt x="100" y="28"/>
                      </a:lnTo>
                      <a:lnTo>
                        <a:pt x="99" y="28"/>
                      </a:lnTo>
                      <a:lnTo>
                        <a:pt x="99" y="29"/>
                      </a:lnTo>
                      <a:lnTo>
                        <a:pt x="97" y="31"/>
                      </a:lnTo>
                      <a:lnTo>
                        <a:pt x="95" y="32"/>
                      </a:lnTo>
                      <a:lnTo>
                        <a:pt x="92" y="35"/>
                      </a:lnTo>
                      <a:lnTo>
                        <a:pt x="90" y="35"/>
                      </a:lnTo>
                      <a:lnTo>
                        <a:pt x="87" y="35"/>
                      </a:lnTo>
                      <a:lnTo>
                        <a:pt x="85" y="35"/>
                      </a:lnTo>
                      <a:lnTo>
                        <a:pt x="83" y="37"/>
                      </a:lnTo>
                      <a:lnTo>
                        <a:pt x="83" y="38"/>
                      </a:lnTo>
                      <a:lnTo>
                        <a:pt x="82" y="40"/>
                      </a:lnTo>
                      <a:lnTo>
                        <a:pt x="82" y="42"/>
                      </a:lnTo>
                      <a:lnTo>
                        <a:pt x="83" y="43"/>
                      </a:lnTo>
                      <a:lnTo>
                        <a:pt x="83" y="43"/>
                      </a:lnTo>
                      <a:lnTo>
                        <a:pt x="84" y="44"/>
                      </a:lnTo>
                      <a:lnTo>
                        <a:pt x="84" y="45"/>
                      </a:lnTo>
                      <a:lnTo>
                        <a:pt x="84" y="46"/>
                      </a:lnTo>
                      <a:lnTo>
                        <a:pt x="83" y="46"/>
                      </a:lnTo>
                      <a:lnTo>
                        <a:pt x="82" y="46"/>
                      </a:lnTo>
                      <a:lnTo>
                        <a:pt x="79" y="45"/>
                      </a:lnTo>
                      <a:lnTo>
                        <a:pt x="76" y="44"/>
                      </a:lnTo>
                      <a:lnTo>
                        <a:pt x="73" y="44"/>
                      </a:lnTo>
                      <a:lnTo>
                        <a:pt x="71" y="44"/>
                      </a:lnTo>
                      <a:lnTo>
                        <a:pt x="68" y="43"/>
                      </a:lnTo>
                      <a:lnTo>
                        <a:pt x="64" y="41"/>
                      </a:lnTo>
                      <a:lnTo>
                        <a:pt x="62" y="40"/>
                      </a:lnTo>
                      <a:lnTo>
                        <a:pt x="60" y="40"/>
                      </a:lnTo>
                      <a:lnTo>
                        <a:pt x="59" y="40"/>
                      </a:lnTo>
                      <a:lnTo>
                        <a:pt x="59" y="41"/>
                      </a:lnTo>
                      <a:lnTo>
                        <a:pt x="58" y="42"/>
                      </a:lnTo>
                      <a:lnTo>
                        <a:pt x="57" y="43"/>
                      </a:lnTo>
                      <a:lnTo>
                        <a:pt x="56" y="43"/>
                      </a:lnTo>
                      <a:lnTo>
                        <a:pt x="55" y="43"/>
                      </a:lnTo>
                      <a:lnTo>
                        <a:pt x="53" y="42"/>
                      </a:lnTo>
                      <a:lnTo>
                        <a:pt x="50" y="42"/>
                      </a:lnTo>
                      <a:lnTo>
                        <a:pt x="49" y="43"/>
                      </a:lnTo>
                      <a:lnTo>
                        <a:pt x="49" y="44"/>
                      </a:lnTo>
                      <a:lnTo>
                        <a:pt x="49" y="45"/>
                      </a:lnTo>
                      <a:lnTo>
                        <a:pt x="50" y="46"/>
                      </a:lnTo>
                      <a:lnTo>
                        <a:pt x="54" y="46"/>
                      </a:lnTo>
                      <a:lnTo>
                        <a:pt x="55" y="46"/>
                      </a:lnTo>
                      <a:lnTo>
                        <a:pt x="57" y="48"/>
                      </a:lnTo>
                      <a:lnTo>
                        <a:pt x="59" y="49"/>
                      </a:lnTo>
                      <a:lnTo>
                        <a:pt x="61" y="50"/>
                      </a:lnTo>
                      <a:lnTo>
                        <a:pt x="62" y="51"/>
                      </a:lnTo>
                      <a:lnTo>
                        <a:pt x="63" y="52"/>
                      </a:lnTo>
                      <a:lnTo>
                        <a:pt x="63" y="53"/>
                      </a:lnTo>
                      <a:lnTo>
                        <a:pt x="62" y="53"/>
                      </a:lnTo>
                      <a:lnTo>
                        <a:pt x="60" y="53"/>
                      </a:lnTo>
                      <a:lnTo>
                        <a:pt x="58" y="54"/>
                      </a:lnTo>
                      <a:lnTo>
                        <a:pt x="58" y="55"/>
                      </a:lnTo>
                      <a:lnTo>
                        <a:pt x="57" y="56"/>
                      </a:lnTo>
                      <a:lnTo>
                        <a:pt x="57" y="57"/>
                      </a:lnTo>
                      <a:lnTo>
                        <a:pt x="56" y="58"/>
                      </a:lnTo>
                      <a:lnTo>
                        <a:pt x="55" y="58"/>
                      </a:lnTo>
                      <a:lnTo>
                        <a:pt x="53" y="57"/>
                      </a:lnTo>
                      <a:lnTo>
                        <a:pt x="51" y="55"/>
                      </a:lnTo>
                      <a:lnTo>
                        <a:pt x="51" y="54"/>
                      </a:lnTo>
                      <a:lnTo>
                        <a:pt x="51" y="52"/>
                      </a:lnTo>
                      <a:lnTo>
                        <a:pt x="51" y="51"/>
                      </a:lnTo>
                      <a:lnTo>
                        <a:pt x="50" y="50"/>
                      </a:lnTo>
                      <a:lnTo>
                        <a:pt x="49" y="50"/>
                      </a:lnTo>
                      <a:lnTo>
                        <a:pt x="47" y="49"/>
                      </a:lnTo>
                      <a:lnTo>
                        <a:pt x="45" y="48"/>
                      </a:lnTo>
                      <a:lnTo>
                        <a:pt x="44" y="45"/>
                      </a:lnTo>
                      <a:lnTo>
                        <a:pt x="43" y="44"/>
                      </a:lnTo>
                      <a:lnTo>
                        <a:pt x="43" y="42"/>
                      </a:lnTo>
                      <a:lnTo>
                        <a:pt x="44" y="41"/>
                      </a:lnTo>
                      <a:lnTo>
                        <a:pt x="45" y="39"/>
                      </a:lnTo>
                      <a:lnTo>
                        <a:pt x="45" y="38"/>
                      </a:lnTo>
                      <a:lnTo>
                        <a:pt x="44" y="37"/>
                      </a:lnTo>
                      <a:lnTo>
                        <a:pt x="43" y="36"/>
                      </a:lnTo>
                      <a:lnTo>
                        <a:pt x="42" y="35"/>
                      </a:lnTo>
                      <a:lnTo>
                        <a:pt x="41" y="34"/>
                      </a:lnTo>
                      <a:lnTo>
                        <a:pt x="42" y="34"/>
                      </a:lnTo>
                      <a:lnTo>
                        <a:pt x="43" y="32"/>
                      </a:lnTo>
                      <a:lnTo>
                        <a:pt x="43" y="32"/>
                      </a:lnTo>
                      <a:lnTo>
                        <a:pt x="44" y="34"/>
                      </a:lnTo>
                      <a:lnTo>
                        <a:pt x="45" y="34"/>
                      </a:lnTo>
                      <a:lnTo>
                        <a:pt x="47" y="34"/>
                      </a:lnTo>
                      <a:lnTo>
                        <a:pt x="48" y="34"/>
                      </a:lnTo>
                      <a:lnTo>
                        <a:pt x="49" y="31"/>
                      </a:lnTo>
                      <a:lnTo>
                        <a:pt x="49" y="30"/>
                      </a:lnTo>
                      <a:lnTo>
                        <a:pt x="49" y="29"/>
                      </a:lnTo>
                      <a:lnTo>
                        <a:pt x="48" y="28"/>
                      </a:lnTo>
                      <a:lnTo>
                        <a:pt x="46" y="26"/>
                      </a:lnTo>
                      <a:lnTo>
                        <a:pt x="46" y="25"/>
                      </a:lnTo>
                      <a:lnTo>
                        <a:pt x="45" y="23"/>
                      </a:lnTo>
                      <a:lnTo>
                        <a:pt x="46" y="22"/>
                      </a:lnTo>
                      <a:lnTo>
                        <a:pt x="47" y="20"/>
                      </a:lnTo>
                      <a:lnTo>
                        <a:pt x="47" y="20"/>
                      </a:lnTo>
                      <a:lnTo>
                        <a:pt x="46" y="18"/>
                      </a:lnTo>
                      <a:lnTo>
                        <a:pt x="45" y="18"/>
                      </a:lnTo>
                      <a:lnTo>
                        <a:pt x="44" y="17"/>
                      </a:lnTo>
                      <a:lnTo>
                        <a:pt x="44" y="16"/>
                      </a:lnTo>
                      <a:lnTo>
                        <a:pt x="43" y="15"/>
                      </a:lnTo>
                      <a:lnTo>
                        <a:pt x="42" y="12"/>
                      </a:lnTo>
                      <a:lnTo>
                        <a:pt x="41" y="10"/>
                      </a:lnTo>
                      <a:lnTo>
                        <a:pt x="39" y="9"/>
                      </a:lnTo>
                      <a:lnTo>
                        <a:pt x="37" y="8"/>
                      </a:lnTo>
                      <a:lnTo>
                        <a:pt x="36" y="7"/>
                      </a:lnTo>
                      <a:lnTo>
                        <a:pt x="36" y="6"/>
                      </a:lnTo>
                      <a:lnTo>
                        <a:pt x="36" y="3"/>
                      </a:lnTo>
                      <a:lnTo>
                        <a:pt x="37" y="2"/>
                      </a:lnTo>
                      <a:lnTo>
                        <a:pt x="37" y="1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solidFill>
                  <a:srgbClr val="176BAB"/>
                </a:solidFill>
                <a:ln w="0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99" name="Groupe 698">
              <a:extLst>
                <a:ext uri="{FF2B5EF4-FFF2-40B4-BE49-F238E27FC236}">
                  <a16:creationId xmlns:a16="http://schemas.microsoft.com/office/drawing/2014/main" id="{EBF87B9F-E9A0-0EB0-086E-4A1FDF4E0A69}"/>
                </a:ext>
              </a:extLst>
            </p:cNvPr>
            <p:cNvGrpSpPr/>
            <p:nvPr/>
          </p:nvGrpSpPr>
          <p:grpSpPr>
            <a:xfrm>
              <a:off x="10509844" y="1205896"/>
              <a:ext cx="1675724" cy="265931"/>
              <a:chOff x="10123813" y="1226653"/>
              <a:chExt cx="1675724" cy="265931"/>
            </a:xfrm>
          </p:grpSpPr>
          <p:cxnSp>
            <p:nvCxnSpPr>
              <p:cNvPr id="700" name="Straight Connector 9">
                <a:extLst>
                  <a:ext uri="{FF2B5EF4-FFF2-40B4-BE49-F238E27FC236}">
                    <a16:creationId xmlns:a16="http://schemas.microsoft.com/office/drawing/2014/main" id="{DEE2942F-F333-0959-92E9-11561127AB02}"/>
                  </a:ext>
                </a:extLst>
              </p:cNvPr>
              <p:cNvCxnSpPr>
                <a:cxnSpLocks/>
              </p:cNvCxnSpPr>
              <p:nvPr>
                <p:custDataLst>
                  <p:tags r:id="rId1"/>
                </p:custDataLst>
              </p:nvPr>
            </p:nvCxnSpPr>
            <p:spPr>
              <a:xfrm flipH="1">
                <a:off x="10123813" y="1486588"/>
                <a:ext cx="1350352" cy="5996"/>
              </a:xfrm>
              <a:prstGeom prst="line">
                <a:avLst/>
              </a:prstGeom>
              <a:noFill/>
              <a:ln w="12700" cap="rnd" cmpd="sng" algn="ctr">
                <a:solidFill>
                  <a:srgbClr val="176BAB"/>
                </a:solidFill>
                <a:prstDash val="solid"/>
                <a:tailEnd type="oval" w="lg" len="lg"/>
              </a:ln>
            </p:spPr>
          </p:cxnSp>
          <p:sp>
            <p:nvSpPr>
              <p:cNvPr id="701" name="ZoneTexte 700">
                <a:extLst>
                  <a:ext uri="{FF2B5EF4-FFF2-40B4-BE49-F238E27FC236}">
                    <a16:creationId xmlns:a16="http://schemas.microsoft.com/office/drawing/2014/main" id="{21457C6A-C3EE-A0C7-77BE-3BBD3D357E18}"/>
                  </a:ext>
                </a:extLst>
              </p:cNvPr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10212775" y="1226653"/>
                <a:ext cx="1586762" cy="24423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spAutoFit/>
              </a:bodyPr>
              <a:lstStyle/>
              <a:p>
                <a:pPr marL="4763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b="0" i="0"/>
                </a:pPr>
                <a:r>
                  <a:rPr kumimoji="0" lang="cs-CZ" sz="1400" b="1" i="0" u="none" strike="noStrike" kern="0" cap="none" spc="0" normalizeH="0" baseline="0" noProof="1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Střední východ</a:t>
                </a:r>
                <a:endParaRPr kumimoji="0" lang="en-GB" sz="1400" b="1" i="0" u="none" strike="noStrike" kern="0" cap="none" spc="0" normalizeH="0" baseline="0" noProof="1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02" name="Groupe 701">
              <a:extLst>
                <a:ext uri="{FF2B5EF4-FFF2-40B4-BE49-F238E27FC236}">
                  <a16:creationId xmlns:a16="http://schemas.microsoft.com/office/drawing/2014/main" id="{7CD46E85-73EB-ACE0-E02B-C4A1B19297D9}"/>
                </a:ext>
              </a:extLst>
            </p:cNvPr>
            <p:cNvGrpSpPr/>
            <p:nvPr/>
          </p:nvGrpSpPr>
          <p:grpSpPr>
            <a:xfrm>
              <a:off x="10664673" y="1923972"/>
              <a:ext cx="861300" cy="1100869"/>
              <a:chOff x="10664673" y="1923972"/>
              <a:chExt cx="861300" cy="1100869"/>
            </a:xfrm>
          </p:grpSpPr>
          <p:grpSp>
            <p:nvGrpSpPr>
              <p:cNvPr id="703" name="Groupe 702">
                <a:extLst>
                  <a:ext uri="{FF2B5EF4-FFF2-40B4-BE49-F238E27FC236}">
                    <a16:creationId xmlns:a16="http://schemas.microsoft.com/office/drawing/2014/main" id="{7807AA20-66B9-56BC-9D5D-4D773A7C26FB}"/>
                  </a:ext>
                </a:extLst>
              </p:cNvPr>
              <p:cNvGrpSpPr/>
              <p:nvPr/>
            </p:nvGrpSpPr>
            <p:grpSpPr>
              <a:xfrm>
                <a:off x="10664673" y="1923972"/>
                <a:ext cx="861300" cy="1100869"/>
                <a:chOff x="7213649" y="4609952"/>
                <a:chExt cx="861300" cy="1100869"/>
              </a:xfrm>
            </p:grpSpPr>
            <p:sp>
              <p:nvSpPr>
                <p:cNvPr id="705" name="Freeform 42">
                  <a:extLst>
                    <a:ext uri="{FF2B5EF4-FFF2-40B4-BE49-F238E27FC236}">
                      <a16:creationId xmlns:a16="http://schemas.microsoft.com/office/drawing/2014/main" id="{7EEF650A-729D-6C03-3952-653450A16E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35922" y="5439881"/>
                  <a:ext cx="350795" cy="270940"/>
                </a:xfrm>
                <a:custGeom>
                  <a:avLst/>
                  <a:gdLst>
                    <a:gd name="T0" fmla="*/ 102 w 123"/>
                    <a:gd name="T1" fmla="*/ 4 h 95"/>
                    <a:gd name="T2" fmla="*/ 104 w 123"/>
                    <a:gd name="T3" fmla="*/ 13 h 95"/>
                    <a:gd name="T4" fmla="*/ 118 w 123"/>
                    <a:gd name="T5" fmla="*/ 21 h 95"/>
                    <a:gd name="T6" fmla="*/ 121 w 123"/>
                    <a:gd name="T7" fmla="*/ 23 h 95"/>
                    <a:gd name="T8" fmla="*/ 120 w 123"/>
                    <a:gd name="T9" fmla="*/ 25 h 95"/>
                    <a:gd name="T10" fmla="*/ 119 w 123"/>
                    <a:gd name="T11" fmla="*/ 28 h 95"/>
                    <a:gd name="T12" fmla="*/ 119 w 123"/>
                    <a:gd name="T13" fmla="*/ 30 h 95"/>
                    <a:gd name="T14" fmla="*/ 123 w 123"/>
                    <a:gd name="T15" fmla="*/ 33 h 95"/>
                    <a:gd name="T16" fmla="*/ 119 w 123"/>
                    <a:gd name="T17" fmla="*/ 35 h 95"/>
                    <a:gd name="T18" fmla="*/ 115 w 123"/>
                    <a:gd name="T19" fmla="*/ 38 h 95"/>
                    <a:gd name="T20" fmla="*/ 113 w 123"/>
                    <a:gd name="T21" fmla="*/ 43 h 95"/>
                    <a:gd name="T22" fmla="*/ 115 w 123"/>
                    <a:gd name="T23" fmla="*/ 47 h 95"/>
                    <a:gd name="T24" fmla="*/ 115 w 123"/>
                    <a:gd name="T25" fmla="*/ 48 h 95"/>
                    <a:gd name="T26" fmla="*/ 111 w 123"/>
                    <a:gd name="T27" fmla="*/ 50 h 95"/>
                    <a:gd name="T28" fmla="*/ 106 w 123"/>
                    <a:gd name="T29" fmla="*/ 52 h 95"/>
                    <a:gd name="T30" fmla="*/ 103 w 123"/>
                    <a:gd name="T31" fmla="*/ 55 h 95"/>
                    <a:gd name="T32" fmla="*/ 90 w 123"/>
                    <a:gd name="T33" fmla="*/ 60 h 95"/>
                    <a:gd name="T34" fmla="*/ 77 w 123"/>
                    <a:gd name="T35" fmla="*/ 69 h 95"/>
                    <a:gd name="T36" fmla="*/ 66 w 123"/>
                    <a:gd name="T37" fmla="*/ 75 h 95"/>
                    <a:gd name="T38" fmla="*/ 57 w 123"/>
                    <a:gd name="T39" fmla="*/ 79 h 95"/>
                    <a:gd name="T40" fmla="*/ 47 w 123"/>
                    <a:gd name="T41" fmla="*/ 85 h 95"/>
                    <a:gd name="T42" fmla="*/ 36 w 123"/>
                    <a:gd name="T43" fmla="*/ 88 h 95"/>
                    <a:gd name="T44" fmla="*/ 33 w 123"/>
                    <a:gd name="T45" fmla="*/ 91 h 95"/>
                    <a:gd name="T46" fmla="*/ 31 w 123"/>
                    <a:gd name="T47" fmla="*/ 91 h 95"/>
                    <a:gd name="T48" fmla="*/ 30 w 123"/>
                    <a:gd name="T49" fmla="*/ 91 h 95"/>
                    <a:gd name="T50" fmla="*/ 29 w 123"/>
                    <a:gd name="T51" fmla="*/ 93 h 95"/>
                    <a:gd name="T52" fmla="*/ 20 w 123"/>
                    <a:gd name="T53" fmla="*/ 95 h 95"/>
                    <a:gd name="T54" fmla="*/ 12 w 123"/>
                    <a:gd name="T55" fmla="*/ 93 h 95"/>
                    <a:gd name="T56" fmla="*/ 9 w 123"/>
                    <a:gd name="T57" fmla="*/ 89 h 95"/>
                    <a:gd name="T58" fmla="*/ 8 w 123"/>
                    <a:gd name="T59" fmla="*/ 85 h 95"/>
                    <a:gd name="T60" fmla="*/ 8 w 123"/>
                    <a:gd name="T61" fmla="*/ 77 h 95"/>
                    <a:gd name="T62" fmla="*/ 5 w 123"/>
                    <a:gd name="T63" fmla="*/ 63 h 95"/>
                    <a:gd name="T64" fmla="*/ 4 w 123"/>
                    <a:gd name="T65" fmla="*/ 61 h 95"/>
                    <a:gd name="T66" fmla="*/ 1 w 123"/>
                    <a:gd name="T67" fmla="*/ 51 h 95"/>
                    <a:gd name="T68" fmla="*/ 3 w 123"/>
                    <a:gd name="T69" fmla="*/ 38 h 95"/>
                    <a:gd name="T70" fmla="*/ 6 w 123"/>
                    <a:gd name="T71" fmla="*/ 36 h 95"/>
                    <a:gd name="T72" fmla="*/ 6 w 123"/>
                    <a:gd name="T73" fmla="*/ 35 h 95"/>
                    <a:gd name="T74" fmla="*/ 7 w 123"/>
                    <a:gd name="T75" fmla="*/ 33 h 95"/>
                    <a:gd name="T76" fmla="*/ 9 w 123"/>
                    <a:gd name="T77" fmla="*/ 31 h 95"/>
                    <a:gd name="T78" fmla="*/ 10 w 123"/>
                    <a:gd name="T79" fmla="*/ 29 h 95"/>
                    <a:gd name="T80" fmla="*/ 10 w 123"/>
                    <a:gd name="T81" fmla="*/ 28 h 95"/>
                    <a:gd name="T82" fmla="*/ 12 w 123"/>
                    <a:gd name="T83" fmla="*/ 28 h 95"/>
                    <a:gd name="T84" fmla="*/ 16 w 123"/>
                    <a:gd name="T85" fmla="*/ 28 h 95"/>
                    <a:gd name="T86" fmla="*/ 29 w 123"/>
                    <a:gd name="T87" fmla="*/ 31 h 95"/>
                    <a:gd name="T88" fmla="*/ 36 w 123"/>
                    <a:gd name="T89" fmla="*/ 35 h 95"/>
                    <a:gd name="T90" fmla="*/ 42 w 123"/>
                    <a:gd name="T91" fmla="*/ 38 h 95"/>
                    <a:gd name="T92" fmla="*/ 44 w 123"/>
                    <a:gd name="T93" fmla="*/ 39 h 95"/>
                    <a:gd name="T94" fmla="*/ 44 w 123"/>
                    <a:gd name="T95" fmla="*/ 43 h 95"/>
                    <a:gd name="T96" fmla="*/ 43 w 123"/>
                    <a:gd name="T97" fmla="*/ 50 h 95"/>
                    <a:gd name="T98" fmla="*/ 57 w 123"/>
                    <a:gd name="T99" fmla="*/ 36 h 95"/>
                    <a:gd name="T100" fmla="*/ 70 w 123"/>
                    <a:gd name="T101" fmla="*/ 20 h 95"/>
                    <a:gd name="T102" fmla="*/ 75 w 123"/>
                    <a:gd name="T103" fmla="*/ 13 h 95"/>
                    <a:gd name="T104" fmla="*/ 83 w 123"/>
                    <a:gd name="T105" fmla="*/ 9 h 95"/>
                    <a:gd name="T106" fmla="*/ 97 w 123"/>
                    <a:gd name="T107" fmla="*/ 2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23" h="95">
                      <a:moveTo>
                        <a:pt x="102" y="0"/>
                      </a:moveTo>
                      <a:lnTo>
                        <a:pt x="102" y="4"/>
                      </a:lnTo>
                      <a:lnTo>
                        <a:pt x="102" y="8"/>
                      </a:lnTo>
                      <a:lnTo>
                        <a:pt x="104" y="13"/>
                      </a:lnTo>
                      <a:lnTo>
                        <a:pt x="108" y="17"/>
                      </a:lnTo>
                      <a:lnTo>
                        <a:pt x="118" y="21"/>
                      </a:lnTo>
                      <a:lnTo>
                        <a:pt x="120" y="22"/>
                      </a:lnTo>
                      <a:lnTo>
                        <a:pt x="121" y="23"/>
                      </a:lnTo>
                      <a:lnTo>
                        <a:pt x="121" y="24"/>
                      </a:lnTo>
                      <a:lnTo>
                        <a:pt x="120" y="25"/>
                      </a:lnTo>
                      <a:lnTo>
                        <a:pt x="120" y="27"/>
                      </a:lnTo>
                      <a:lnTo>
                        <a:pt x="119" y="28"/>
                      </a:lnTo>
                      <a:lnTo>
                        <a:pt x="119" y="29"/>
                      </a:lnTo>
                      <a:lnTo>
                        <a:pt x="119" y="30"/>
                      </a:lnTo>
                      <a:lnTo>
                        <a:pt x="121" y="32"/>
                      </a:lnTo>
                      <a:lnTo>
                        <a:pt x="123" y="33"/>
                      </a:lnTo>
                      <a:lnTo>
                        <a:pt x="122" y="34"/>
                      </a:lnTo>
                      <a:lnTo>
                        <a:pt x="119" y="35"/>
                      </a:lnTo>
                      <a:lnTo>
                        <a:pt x="117" y="36"/>
                      </a:lnTo>
                      <a:lnTo>
                        <a:pt x="115" y="38"/>
                      </a:lnTo>
                      <a:lnTo>
                        <a:pt x="114" y="41"/>
                      </a:lnTo>
                      <a:lnTo>
                        <a:pt x="113" y="43"/>
                      </a:lnTo>
                      <a:lnTo>
                        <a:pt x="113" y="45"/>
                      </a:lnTo>
                      <a:lnTo>
                        <a:pt x="115" y="47"/>
                      </a:lnTo>
                      <a:lnTo>
                        <a:pt x="115" y="48"/>
                      </a:lnTo>
                      <a:lnTo>
                        <a:pt x="115" y="48"/>
                      </a:lnTo>
                      <a:lnTo>
                        <a:pt x="113" y="49"/>
                      </a:lnTo>
                      <a:lnTo>
                        <a:pt x="111" y="50"/>
                      </a:lnTo>
                      <a:lnTo>
                        <a:pt x="108" y="51"/>
                      </a:lnTo>
                      <a:lnTo>
                        <a:pt x="106" y="52"/>
                      </a:lnTo>
                      <a:lnTo>
                        <a:pt x="104" y="53"/>
                      </a:lnTo>
                      <a:lnTo>
                        <a:pt x="103" y="55"/>
                      </a:lnTo>
                      <a:lnTo>
                        <a:pt x="98" y="57"/>
                      </a:lnTo>
                      <a:lnTo>
                        <a:pt x="90" y="60"/>
                      </a:lnTo>
                      <a:lnTo>
                        <a:pt x="83" y="64"/>
                      </a:lnTo>
                      <a:lnTo>
                        <a:pt x="77" y="69"/>
                      </a:lnTo>
                      <a:lnTo>
                        <a:pt x="73" y="73"/>
                      </a:lnTo>
                      <a:lnTo>
                        <a:pt x="66" y="75"/>
                      </a:lnTo>
                      <a:lnTo>
                        <a:pt x="61" y="76"/>
                      </a:lnTo>
                      <a:lnTo>
                        <a:pt x="57" y="79"/>
                      </a:lnTo>
                      <a:lnTo>
                        <a:pt x="52" y="84"/>
                      </a:lnTo>
                      <a:lnTo>
                        <a:pt x="47" y="85"/>
                      </a:lnTo>
                      <a:lnTo>
                        <a:pt x="42" y="85"/>
                      </a:lnTo>
                      <a:lnTo>
                        <a:pt x="36" y="88"/>
                      </a:lnTo>
                      <a:lnTo>
                        <a:pt x="34" y="90"/>
                      </a:lnTo>
                      <a:lnTo>
                        <a:pt x="33" y="91"/>
                      </a:lnTo>
                      <a:lnTo>
                        <a:pt x="32" y="91"/>
                      </a:lnTo>
                      <a:lnTo>
                        <a:pt x="31" y="91"/>
                      </a:lnTo>
                      <a:lnTo>
                        <a:pt x="31" y="90"/>
                      </a:lnTo>
                      <a:lnTo>
                        <a:pt x="30" y="91"/>
                      </a:lnTo>
                      <a:lnTo>
                        <a:pt x="30" y="91"/>
                      </a:lnTo>
                      <a:lnTo>
                        <a:pt x="29" y="93"/>
                      </a:lnTo>
                      <a:lnTo>
                        <a:pt x="26" y="95"/>
                      </a:lnTo>
                      <a:lnTo>
                        <a:pt x="20" y="95"/>
                      </a:lnTo>
                      <a:lnTo>
                        <a:pt x="14" y="95"/>
                      </a:lnTo>
                      <a:lnTo>
                        <a:pt x="12" y="93"/>
                      </a:lnTo>
                      <a:lnTo>
                        <a:pt x="10" y="91"/>
                      </a:lnTo>
                      <a:lnTo>
                        <a:pt x="9" y="89"/>
                      </a:lnTo>
                      <a:lnTo>
                        <a:pt x="8" y="87"/>
                      </a:lnTo>
                      <a:lnTo>
                        <a:pt x="8" y="85"/>
                      </a:lnTo>
                      <a:lnTo>
                        <a:pt x="8" y="81"/>
                      </a:lnTo>
                      <a:lnTo>
                        <a:pt x="8" y="77"/>
                      </a:lnTo>
                      <a:lnTo>
                        <a:pt x="6" y="71"/>
                      </a:lnTo>
                      <a:lnTo>
                        <a:pt x="5" y="63"/>
                      </a:lnTo>
                      <a:lnTo>
                        <a:pt x="4" y="62"/>
                      </a:lnTo>
                      <a:lnTo>
                        <a:pt x="4" y="61"/>
                      </a:lnTo>
                      <a:lnTo>
                        <a:pt x="3" y="58"/>
                      </a:lnTo>
                      <a:lnTo>
                        <a:pt x="1" y="51"/>
                      </a:lnTo>
                      <a:lnTo>
                        <a:pt x="0" y="39"/>
                      </a:lnTo>
                      <a:lnTo>
                        <a:pt x="3" y="38"/>
                      </a:lnTo>
                      <a:lnTo>
                        <a:pt x="5" y="37"/>
                      </a:lnTo>
                      <a:lnTo>
                        <a:pt x="6" y="36"/>
                      </a:lnTo>
                      <a:lnTo>
                        <a:pt x="6" y="35"/>
                      </a:lnTo>
                      <a:lnTo>
                        <a:pt x="6" y="35"/>
                      </a:lnTo>
                      <a:lnTo>
                        <a:pt x="6" y="34"/>
                      </a:lnTo>
                      <a:lnTo>
                        <a:pt x="7" y="33"/>
                      </a:lnTo>
                      <a:lnTo>
                        <a:pt x="8" y="32"/>
                      </a:lnTo>
                      <a:lnTo>
                        <a:pt x="9" y="31"/>
                      </a:lnTo>
                      <a:lnTo>
                        <a:pt x="9" y="30"/>
                      </a:lnTo>
                      <a:lnTo>
                        <a:pt x="10" y="29"/>
                      </a:lnTo>
                      <a:lnTo>
                        <a:pt x="10" y="29"/>
                      </a:lnTo>
                      <a:lnTo>
                        <a:pt x="10" y="28"/>
                      </a:lnTo>
                      <a:lnTo>
                        <a:pt x="10" y="28"/>
                      </a:lnTo>
                      <a:lnTo>
                        <a:pt x="12" y="28"/>
                      </a:lnTo>
                      <a:lnTo>
                        <a:pt x="13" y="28"/>
                      </a:lnTo>
                      <a:lnTo>
                        <a:pt x="16" y="28"/>
                      </a:lnTo>
                      <a:lnTo>
                        <a:pt x="19" y="29"/>
                      </a:lnTo>
                      <a:lnTo>
                        <a:pt x="29" y="31"/>
                      </a:lnTo>
                      <a:lnTo>
                        <a:pt x="33" y="33"/>
                      </a:lnTo>
                      <a:lnTo>
                        <a:pt x="36" y="35"/>
                      </a:lnTo>
                      <a:lnTo>
                        <a:pt x="40" y="37"/>
                      </a:lnTo>
                      <a:lnTo>
                        <a:pt x="42" y="38"/>
                      </a:lnTo>
                      <a:lnTo>
                        <a:pt x="43" y="38"/>
                      </a:lnTo>
                      <a:lnTo>
                        <a:pt x="44" y="39"/>
                      </a:lnTo>
                      <a:lnTo>
                        <a:pt x="44" y="41"/>
                      </a:lnTo>
                      <a:lnTo>
                        <a:pt x="44" y="43"/>
                      </a:lnTo>
                      <a:lnTo>
                        <a:pt x="44" y="46"/>
                      </a:lnTo>
                      <a:lnTo>
                        <a:pt x="43" y="50"/>
                      </a:lnTo>
                      <a:lnTo>
                        <a:pt x="49" y="44"/>
                      </a:lnTo>
                      <a:lnTo>
                        <a:pt x="57" y="36"/>
                      </a:lnTo>
                      <a:lnTo>
                        <a:pt x="63" y="28"/>
                      </a:lnTo>
                      <a:lnTo>
                        <a:pt x="70" y="20"/>
                      </a:lnTo>
                      <a:lnTo>
                        <a:pt x="74" y="15"/>
                      </a:lnTo>
                      <a:lnTo>
                        <a:pt x="75" y="13"/>
                      </a:lnTo>
                      <a:lnTo>
                        <a:pt x="77" y="11"/>
                      </a:lnTo>
                      <a:lnTo>
                        <a:pt x="83" y="9"/>
                      </a:lnTo>
                      <a:lnTo>
                        <a:pt x="89" y="5"/>
                      </a:lnTo>
                      <a:lnTo>
                        <a:pt x="97" y="2"/>
                      </a:lnTo>
                      <a:lnTo>
                        <a:pt x="102" y="0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0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06" name="Freeform 74">
                  <a:extLst>
                    <a:ext uri="{FF2B5EF4-FFF2-40B4-BE49-F238E27FC236}">
                      <a16:creationId xmlns:a16="http://schemas.microsoft.com/office/drawing/2014/main" id="{44B68C98-A2EA-92C6-224F-293EA266A7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26825" y="5157534"/>
                  <a:ext cx="248124" cy="376462"/>
                </a:xfrm>
                <a:custGeom>
                  <a:avLst/>
                  <a:gdLst>
                    <a:gd name="T0" fmla="*/ 51 w 87"/>
                    <a:gd name="T1" fmla="*/ 5 h 132"/>
                    <a:gd name="T2" fmla="*/ 54 w 87"/>
                    <a:gd name="T3" fmla="*/ 9 h 132"/>
                    <a:gd name="T4" fmla="*/ 59 w 87"/>
                    <a:gd name="T5" fmla="*/ 14 h 132"/>
                    <a:gd name="T6" fmla="*/ 67 w 87"/>
                    <a:gd name="T7" fmla="*/ 18 h 132"/>
                    <a:gd name="T8" fmla="*/ 71 w 87"/>
                    <a:gd name="T9" fmla="*/ 22 h 132"/>
                    <a:gd name="T10" fmla="*/ 74 w 87"/>
                    <a:gd name="T11" fmla="*/ 21 h 132"/>
                    <a:gd name="T12" fmla="*/ 76 w 87"/>
                    <a:gd name="T13" fmla="*/ 23 h 132"/>
                    <a:gd name="T14" fmla="*/ 79 w 87"/>
                    <a:gd name="T15" fmla="*/ 25 h 132"/>
                    <a:gd name="T16" fmla="*/ 80 w 87"/>
                    <a:gd name="T17" fmla="*/ 28 h 132"/>
                    <a:gd name="T18" fmla="*/ 82 w 87"/>
                    <a:gd name="T19" fmla="*/ 35 h 132"/>
                    <a:gd name="T20" fmla="*/ 85 w 87"/>
                    <a:gd name="T21" fmla="*/ 38 h 132"/>
                    <a:gd name="T22" fmla="*/ 87 w 87"/>
                    <a:gd name="T23" fmla="*/ 40 h 132"/>
                    <a:gd name="T24" fmla="*/ 85 w 87"/>
                    <a:gd name="T25" fmla="*/ 46 h 132"/>
                    <a:gd name="T26" fmla="*/ 79 w 87"/>
                    <a:gd name="T27" fmla="*/ 64 h 132"/>
                    <a:gd name="T28" fmla="*/ 72 w 87"/>
                    <a:gd name="T29" fmla="*/ 70 h 132"/>
                    <a:gd name="T30" fmla="*/ 73 w 87"/>
                    <a:gd name="T31" fmla="*/ 88 h 132"/>
                    <a:gd name="T32" fmla="*/ 75 w 87"/>
                    <a:gd name="T33" fmla="*/ 92 h 132"/>
                    <a:gd name="T34" fmla="*/ 70 w 87"/>
                    <a:gd name="T35" fmla="*/ 92 h 132"/>
                    <a:gd name="T36" fmla="*/ 63 w 87"/>
                    <a:gd name="T37" fmla="*/ 94 h 132"/>
                    <a:gd name="T38" fmla="*/ 60 w 87"/>
                    <a:gd name="T39" fmla="*/ 102 h 132"/>
                    <a:gd name="T40" fmla="*/ 60 w 87"/>
                    <a:gd name="T41" fmla="*/ 108 h 132"/>
                    <a:gd name="T42" fmla="*/ 55 w 87"/>
                    <a:gd name="T43" fmla="*/ 110 h 132"/>
                    <a:gd name="T44" fmla="*/ 48 w 87"/>
                    <a:gd name="T45" fmla="*/ 112 h 132"/>
                    <a:gd name="T46" fmla="*/ 47 w 87"/>
                    <a:gd name="T47" fmla="*/ 115 h 132"/>
                    <a:gd name="T48" fmla="*/ 47 w 87"/>
                    <a:gd name="T49" fmla="*/ 118 h 132"/>
                    <a:gd name="T50" fmla="*/ 42 w 87"/>
                    <a:gd name="T51" fmla="*/ 123 h 132"/>
                    <a:gd name="T52" fmla="*/ 34 w 87"/>
                    <a:gd name="T53" fmla="*/ 126 h 132"/>
                    <a:gd name="T54" fmla="*/ 28 w 87"/>
                    <a:gd name="T55" fmla="*/ 129 h 132"/>
                    <a:gd name="T56" fmla="*/ 25 w 87"/>
                    <a:gd name="T57" fmla="*/ 131 h 132"/>
                    <a:gd name="T58" fmla="*/ 19 w 87"/>
                    <a:gd name="T59" fmla="*/ 131 h 132"/>
                    <a:gd name="T60" fmla="*/ 17 w 87"/>
                    <a:gd name="T61" fmla="*/ 127 h 132"/>
                    <a:gd name="T62" fmla="*/ 19 w 87"/>
                    <a:gd name="T63" fmla="*/ 123 h 132"/>
                    <a:gd name="T64" fmla="*/ 16 w 87"/>
                    <a:gd name="T65" fmla="*/ 120 h 132"/>
                    <a:gd name="T66" fmla="*/ 0 w 87"/>
                    <a:gd name="T67" fmla="*/ 107 h 132"/>
                    <a:gd name="T68" fmla="*/ 34 w 87"/>
                    <a:gd name="T69" fmla="*/ 81 h 132"/>
                    <a:gd name="T70" fmla="*/ 38 w 87"/>
                    <a:gd name="T71" fmla="*/ 47 h 132"/>
                    <a:gd name="T72" fmla="*/ 33 w 87"/>
                    <a:gd name="T73" fmla="*/ 43 h 132"/>
                    <a:gd name="T74" fmla="*/ 31 w 87"/>
                    <a:gd name="T75" fmla="*/ 40 h 132"/>
                    <a:gd name="T76" fmla="*/ 32 w 87"/>
                    <a:gd name="T77" fmla="*/ 35 h 132"/>
                    <a:gd name="T78" fmla="*/ 34 w 87"/>
                    <a:gd name="T79" fmla="*/ 32 h 132"/>
                    <a:gd name="T80" fmla="*/ 35 w 87"/>
                    <a:gd name="T81" fmla="*/ 26 h 132"/>
                    <a:gd name="T82" fmla="*/ 33 w 87"/>
                    <a:gd name="T83" fmla="*/ 24 h 132"/>
                    <a:gd name="T84" fmla="*/ 34 w 87"/>
                    <a:gd name="T85" fmla="*/ 21 h 132"/>
                    <a:gd name="T86" fmla="*/ 39 w 87"/>
                    <a:gd name="T87" fmla="*/ 21 h 132"/>
                    <a:gd name="T88" fmla="*/ 42 w 87"/>
                    <a:gd name="T89" fmla="*/ 18 h 132"/>
                    <a:gd name="T90" fmla="*/ 40 w 87"/>
                    <a:gd name="T91" fmla="*/ 16 h 132"/>
                    <a:gd name="T92" fmla="*/ 39 w 87"/>
                    <a:gd name="T93" fmla="*/ 14 h 132"/>
                    <a:gd name="T94" fmla="*/ 39 w 87"/>
                    <a:gd name="T95" fmla="*/ 5 h 132"/>
                    <a:gd name="T96" fmla="*/ 41 w 87"/>
                    <a:gd name="T97" fmla="*/ 2 h 132"/>
                    <a:gd name="T98" fmla="*/ 45 w 87"/>
                    <a:gd name="T99" fmla="*/ 2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87" h="132">
                      <a:moveTo>
                        <a:pt x="45" y="0"/>
                      </a:moveTo>
                      <a:lnTo>
                        <a:pt x="48" y="3"/>
                      </a:lnTo>
                      <a:lnTo>
                        <a:pt x="51" y="5"/>
                      </a:lnTo>
                      <a:lnTo>
                        <a:pt x="53" y="6"/>
                      </a:lnTo>
                      <a:lnTo>
                        <a:pt x="54" y="8"/>
                      </a:lnTo>
                      <a:lnTo>
                        <a:pt x="54" y="9"/>
                      </a:lnTo>
                      <a:lnTo>
                        <a:pt x="55" y="10"/>
                      </a:lnTo>
                      <a:lnTo>
                        <a:pt x="57" y="11"/>
                      </a:lnTo>
                      <a:lnTo>
                        <a:pt x="59" y="14"/>
                      </a:lnTo>
                      <a:lnTo>
                        <a:pt x="61" y="15"/>
                      </a:lnTo>
                      <a:lnTo>
                        <a:pt x="63" y="16"/>
                      </a:lnTo>
                      <a:lnTo>
                        <a:pt x="67" y="18"/>
                      </a:lnTo>
                      <a:lnTo>
                        <a:pt x="68" y="19"/>
                      </a:lnTo>
                      <a:lnTo>
                        <a:pt x="70" y="21"/>
                      </a:lnTo>
                      <a:lnTo>
                        <a:pt x="71" y="22"/>
                      </a:lnTo>
                      <a:lnTo>
                        <a:pt x="72" y="22"/>
                      </a:lnTo>
                      <a:lnTo>
                        <a:pt x="73" y="22"/>
                      </a:lnTo>
                      <a:lnTo>
                        <a:pt x="74" y="21"/>
                      </a:lnTo>
                      <a:lnTo>
                        <a:pt x="74" y="21"/>
                      </a:lnTo>
                      <a:lnTo>
                        <a:pt x="75" y="22"/>
                      </a:lnTo>
                      <a:lnTo>
                        <a:pt x="76" y="23"/>
                      </a:lnTo>
                      <a:lnTo>
                        <a:pt x="76" y="25"/>
                      </a:lnTo>
                      <a:lnTo>
                        <a:pt x="77" y="25"/>
                      </a:lnTo>
                      <a:lnTo>
                        <a:pt x="79" y="25"/>
                      </a:lnTo>
                      <a:lnTo>
                        <a:pt x="79" y="25"/>
                      </a:lnTo>
                      <a:lnTo>
                        <a:pt x="79" y="26"/>
                      </a:lnTo>
                      <a:lnTo>
                        <a:pt x="80" y="28"/>
                      </a:lnTo>
                      <a:lnTo>
                        <a:pt x="80" y="29"/>
                      </a:lnTo>
                      <a:lnTo>
                        <a:pt x="81" y="33"/>
                      </a:lnTo>
                      <a:lnTo>
                        <a:pt x="82" y="35"/>
                      </a:lnTo>
                      <a:lnTo>
                        <a:pt x="83" y="37"/>
                      </a:lnTo>
                      <a:lnTo>
                        <a:pt x="84" y="38"/>
                      </a:lnTo>
                      <a:lnTo>
                        <a:pt x="85" y="38"/>
                      </a:lnTo>
                      <a:lnTo>
                        <a:pt x="86" y="38"/>
                      </a:lnTo>
                      <a:lnTo>
                        <a:pt x="87" y="39"/>
                      </a:lnTo>
                      <a:lnTo>
                        <a:pt x="87" y="40"/>
                      </a:lnTo>
                      <a:lnTo>
                        <a:pt x="87" y="42"/>
                      </a:lnTo>
                      <a:lnTo>
                        <a:pt x="86" y="43"/>
                      </a:lnTo>
                      <a:lnTo>
                        <a:pt x="85" y="46"/>
                      </a:lnTo>
                      <a:lnTo>
                        <a:pt x="83" y="52"/>
                      </a:lnTo>
                      <a:lnTo>
                        <a:pt x="81" y="60"/>
                      </a:lnTo>
                      <a:lnTo>
                        <a:pt x="79" y="64"/>
                      </a:lnTo>
                      <a:lnTo>
                        <a:pt x="76" y="64"/>
                      </a:lnTo>
                      <a:lnTo>
                        <a:pt x="75" y="64"/>
                      </a:lnTo>
                      <a:lnTo>
                        <a:pt x="72" y="70"/>
                      </a:lnTo>
                      <a:lnTo>
                        <a:pt x="71" y="76"/>
                      </a:lnTo>
                      <a:lnTo>
                        <a:pt x="72" y="85"/>
                      </a:lnTo>
                      <a:lnTo>
                        <a:pt x="73" y="88"/>
                      </a:lnTo>
                      <a:lnTo>
                        <a:pt x="74" y="90"/>
                      </a:lnTo>
                      <a:lnTo>
                        <a:pt x="75" y="91"/>
                      </a:lnTo>
                      <a:lnTo>
                        <a:pt x="75" y="92"/>
                      </a:lnTo>
                      <a:lnTo>
                        <a:pt x="74" y="93"/>
                      </a:lnTo>
                      <a:lnTo>
                        <a:pt x="73" y="93"/>
                      </a:lnTo>
                      <a:lnTo>
                        <a:pt x="70" y="92"/>
                      </a:lnTo>
                      <a:lnTo>
                        <a:pt x="68" y="92"/>
                      </a:lnTo>
                      <a:lnTo>
                        <a:pt x="65" y="93"/>
                      </a:lnTo>
                      <a:lnTo>
                        <a:pt x="63" y="94"/>
                      </a:lnTo>
                      <a:lnTo>
                        <a:pt x="61" y="96"/>
                      </a:lnTo>
                      <a:lnTo>
                        <a:pt x="60" y="99"/>
                      </a:lnTo>
                      <a:lnTo>
                        <a:pt x="60" y="102"/>
                      </a:lnTo>
                      <a:lnTo>
                        <a:pt x="60" y="104"/>
                      </a:lnTo>
                      <a:lnTo>
                        <a:pt x="60" y="106"/>
                      </a:lnTo>
                      <a:lnTo>
                        <a:pt x="60" y="108"/>
                      </a:lnTo>
                      <a:lnTo>
                        <a:pt x="58" y="109"/>
                      </a:lnTo>
                      <a:lnTo>
                        <a:pt x="57" y="110"/>
                      </a:lnTo>
                      <a:lnTo>
                        <a:pt x="55" y="110"/>
                      </a:lnTo>
                      <a:lnTo>
                        <a:pt x="52" y="112"/>
                      </a:lnTo>
                      <a:lnTo>
                        <a:pt x="51" y="112"/>
                      </a:lnTo>
                      <a:lnTo>
                        <a:pt x="48" y="112"/>
                      </a:lnTo>
                      <a:lnTo>
                        <a:pt x="47" y="113"/>
                      </a:lnTo>
                      <a:lnTo>
                        <a:pt x="47" y="114"/>
                      </a:lnTo>
                      <a:lnTo>
                        <a:pt x="47" y="115"/>
                      </a:lnTo>
                      <a:lnTo>
                        <a:pt x="47" y="116"/>
                      </a:lnTo>
                      <a:lnTo>
                        <a:pt x="47" y="116"/>
                      </a:lnTo>
                      <a:lnTo>
                        <a:pt x="47" y="118"/>
                      </a:lnTo>
                      <a:lnTo>
                        <a:pt x="47" y="119"/>
                      </a:lnTo>
                      <a:lnTo>
                        <a:pt x="45" y="121"/>
                      </a:lnTo>
                      <a:lnTo>
                        <a:pt x="42" y="123"/>
                      </a:lnTo>
                      <a:lnTo>
                        <a:pt x="40" y="124"/>
                      </a:lnTo>
                      <a:lnTo>
                        <a:pt x="37" y="126"/>
                      </a:lnTo>
                      <a:lnTo>
                        <a:pt x="34" y="126"/>
                      </a:lnTo>
                      <a:lnTo>
                        <a:pt x="32" y="127"/>
                      </a:lnTo>
                      <a:lnTo>
                        <a:pt x="30" y="128"/>
                      </a:lnTo>
                      <a:lnTo>
                        <a:pt x="28" y="129"/>
                      </a:lnTo>
                      <a:lnTo>
                        <a:pt x="27" y="130"/>
                      </a:lnTo>
                      <a:lnTo>
                        <a:pt x="26" y="131"/>
                      </a:lnTo>
                      <a:lnTo>
                        <a:pt x="25" y="131"/>
                      </a:lnTo>
                      <a:lnTo>
                        <a:pt x="24" y="131"/>
                      </a:lnTo>
                      <a:lnTo>
                        <a:pt x="21" y="132"/>
                      </a:lnTo>
                      <a:lnTo>
                        <a:pt x="19" y="131"/>
                      </a:lnTo>
                      <a:lnTo>
                        <a:pt x="17" y="129"/>
                      </a:lnTo>
                      <a:lnTo>
                        <a:pt x="17" y="128"/>
                      </a:lnTo>
                      <a:lnTo>
                        <a:pt x="17" y="127"/>
                      </a:lnTo>
                      <a:lnTo>
                        <a:pt x="18" y="126"/>
                      </a:lnTo>
                      <a:lnTo>
                        <a:pt x="18" y="124"/>
                      </a:lnTo>
                      <a:lnTo>
                        <a:pt x="19" y="123"/>
                      </a:lnTo>
                      <a:lnTo>
                        <a:pt x="19" y="122"/>
                      </a:lnTo>
                      <a:lnTo>
                        <a:pt x="18" y="121"/>
                      </a:lnTo>
                      <a:lnTo>
                        <a:pt x="16" y="120"/>
                      </a:lnTo>
                      <a:lnTo>
                        <a:pt x="6" y="116"/>
                      </a:lnTo>
                      <a:lnTo>
                        <a:pt x="2" y="112"/>
                      </a:lnTo>
                      <a:lnTo>
                        <a:pt x="0" y="107"/>
                      </a:lnTo>
                      <a:lnTo>
                        <a:pt x="0" y="103"/>
                      </a:lnTo>
                      <a:lnTo>
                        <a:pt x="0" y="99"/>
                      </a:lnTo>
                      <a:lnTo>
                        <a:pt x="34" y="81"/>
                      </a:lnTo>
                      <a:lnTo>
                        <a:pt x="39" y="48"/>
                      </a:lnTo>
                      <a:lnTo>
                        <a:pt x="39" y="48"/>
                      </a:lnTo>
                      <a:lnTo>
                        <a:pt x="38" y="47"/>
                      </a:lnTo>
                      <a:lnTo>
                        <a:pt x="37" y="46"/>
                      </a:lnTo>
                      <a:lnTo>
                        <a:pt x="34" y="45"/>
                      </a:lnTo>
                      <a:lnTo>
                        <a:pt x="33" y="43"/>
                      </a:lnTo>
                      <a:lnTo>
                        <a:pt x="32" y="42"/>
                      </a:lnTo>
                      <a:lnTo>
                        <a:pt x="31" y="40"/>
                      </a:lnTo>
                      <a:lnTo>
                        <a:pt x="31" y="40"/>
                      </a:lnTo>
                      <a:lnTo>
                        <a:pt x="31" y="37"/>
                      </a:lnTo>
                      <a:lnTo>
                        <a:pt x="32" y="36"/>
                      </a:lnTo>
                      <a:lnTo>
                        <a:pt x="32" y="35"/>
                      </a:lnTo>
                      <a:lnTo>
                        <a:pt x="33" y="34"/>
                      </a:lnTo>
                      <a:lnTo>
                        <a:pt x="33" y="34"/>
                      </a:lnTo>
                      <a:lnTo>
                        <a:pt x="34" y="32"/>
                      </a:lnTo>
                      <a:lnTo>
                        <a:pt x="35" y="30"/>
                      </a:lnTo>
                      <a:lnTo>
                        <a:pt x="37" y="28"/>
                      </a:lnTo>
                      <a:lnTo>
                        <a:pt x="35" y="26"/>
                      </a:lnTo>
                      <a:lnTo>
                        <a:pt x="35" y="25"/>
                      </a:lnTo>
                      <a:lnTo>
                        <a:pt x="34" y="24"/>
                      </a:lnTo>
                      <a:lnTo>
                        <a:pt x="33" y="24"/>
                      </a:lnTo>
                      <a:lnTo>
                        <a:pt x="33" y="23"/>
                      </a:lnTo>
                      <a:lnTo>
                        <a:pt x="33" y="23"/>
                      </a:lnTo>
                      <a:lnTo>
                        <a:pt x="34" y="21"/>
                      </a:lnTo>
                      <a:lnTo>
                        <a:pt x="37" y="21"/>
                      </a:lnTo>
                      <a:lnTo>
                        <a:pt x="38" y="21"/>
                      </a:lnTo>
                      <a:lnTo>
                        <a:pt x="39" y="21"/>
                      </a:lnTo>
                      <a:lnTo>
                        <a:pt x="40" y="20"/>
                      </a:lnTo>
                      <a:lnTo>
                        <a:pt x="41" y="19"/>
                      </a:lnTo>
                      <a:lnTo>
                        <a:pt x="42" y="18"/>
                      </a:lnTo>
                      <a:lnTo>
                        <a:pt x="41" y="17"/>
                      </a:lnTo>
                      <a:lnTo>
                        <a:pt x="41" y="16"/>
                      </a:lnTo>
                      <a:lnTo>
                        <a:pt x="40" y="16"/>
                      </a:lnTo>
                      <a:lnTo>
                        <a:pt x="40" y="16"/>
                      </a:lnTo>
                      <a:lnTo>
                        <a:pt x="39" y="15"/>
                      </a:lnTo>
                      <a:lnTo>
                        <a:pt x="39" y="14"/>
                      </a:lnTo>
                      <a:lnTo>
                        <a:pt x="38" y="11"/>
                      </a:lnTo>
                      <a:lnTo>
                        <a:pt x="38" y="8"/>
                      </a:lnTo>
                      <a:lnTo>
                        <a:pt x="39" y="5"/>
                      </a:lnTo>
                      <a:lnTo>
                        <a:pt x="39" y="3"/>
                      </a:lnTo>
                      <a:lnTo>
                        <a:pt x="40" y="3"/>
                      </a:lnTo>
                      <a:lnTo>
                        <a:pt x="41" y="2"/>
                      </a:lnTo>
                      <a:lnTo>
                        <a:pt x="43" y="2"/>
                      </a:lnTo>
                      <a:lnTo>
                        <a:pt x="44" y="2"/>
                      </a:lnTo>
                      <a:lnTo>
                        <a:pt x="45" y="2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0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07" name="Freeform 101">
                  <a:extLst>
                    <a:ext uri="{FF2B5EF4-FFF2-40B4-BE49-F238E27FC236}">
                      <a16:creationId xmlns:a16="http://schemas.microsoft.com/office/drawing/2014/main" id="{59201F19-A9DD-CC43-21BA-0F6F2B9EA8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01519" y="4917967"/>
                  <a:ext cx="62744" cy="48485"/>
                </a:xfrm>
                <a:custGeom>
                  <a:avLst/>
                  <a:gdLst>
                    <a:gd name="T0" fmla="*/ 12 w 22"/>
                    <a:gd name="T1" fmla="*/ 0 h 17"/>
                    <a:gd name="T2" fmla="*/ 14 w 22"/>
                    <a:gd name="T3" fmla="*/ 0 h 17"/>
                    <a:gd name="T4" fmla="*/ 18 w 22"/>
                    <a:gd name="T5" fmla="*/ 1 h 17"/>
                    <a:gd name="T6" fmla="*/ 20 w 22"/>
                    <a:gd name="T7" fmla="*/ 2 h 17"/>
                    <a:gd name="T8" fmla="*/ 21 w 22"/>
                    <a:gd name="T9" fmla="*/ 3 h 17"/>
                    <a:gd name="T10" fmla="*/ 21 w 22"/>
                    <a:gd name="T11" fmla="*/ 4 h 17"/>
                    <a:gd name="T12" fmla="*/ 21 w 22"/>
                    <a:gd name="T13" fmla="*/ 5 h 17"/>
                    <a:gd name="T14" fmla="*/ 21 w 22"/>
                    <a:gd name="T15" fmla="*/ 6 h 17"/>
                    <a:gd name="T16" fmla="*/ 21 w 22"/>
                    <a:gd name="T17" fmla="*/ 7 h 17"/>
                    <a:gd name="T18" fmla="*/ 22 w 22"/>
                    <a:gd name="T19" fmla="*/ 8 h 17"/>
                    <a:gd name="T20" fmla="*/ 21 w 22"/>
                    <a:gd name="T21" fmla="*/ 8 h 17"/>
                    <a:gd name="T22" fmla="*/ 20 w 22"/>
                    <a:gd name="T23" fmla="*/ 9 h 17"/>
                    <a:gd name="T24" fmla="*/ 19 w 22"/>
                    <a:gd name="T25" fmla="*/ 9 h 17"/>
                    <a:gd name="T26" fmla="*/ 18 w 22"/>
                    <a:gd name="T27" fmla="*/ 10 h 17"/>
                    <a:gd name="T28" fmla="*/ 17 w 22"/>
                    <a:gd name="T29" fmla="*/ 13 h 17"/>
                    <a:gd name="T30" fmla="*/ 17 w 22"/>
                    <a:gd name="T31" fmla="*/ 14 h 17"/>
                    <a:gd name="T32" fmla="*/ 17 w 22"/>
                    <a:gd name="T33" fmla="*/ 17 h 17"/>
                    <a:gd name="T34" fmla="*/ 13 w 22"/>
                    <a:gd name="T35" fmla="*/ 17 h 17"/>
                    <a:gd name="T36" fmla="*/ 11 w 22"/>
                    <a:gd name="T37" fmla="*/ 17 h 17"/>
                    <a:gd name="T38" fmla="*/ 10 w 22"/>
                    <a:gd name="T39" fmla="*/ 17 h 17"/>
                    <a:gd name="T40" fmla="*/ 9 w 22"/>
                    <a:gd name="T41" fmla="*/ 16 h 17"/>
                    <a:gd name="T42" fmla="*/ 9 w 22"/>
                    <a:gd name="T43" fmla="*/ 15 h 17"/>
                    <a:gd name="T44" fmla="*/ 8 w 22"/>
                    <a:gd name="T45" fmla="*/ 14 h 17"/>
                    <a:gd name="T46" fmla="*/ 8 w 22"/>
                    <a:gd name="T47" fmla="*/ 13 h 17"/>
                    <a:gd name="T48" fmla="*/ 6 w 22"/>
                    <a:gd name="T49" fmla="*/ 11 h 17"/>
                    <a:gd name="T50" fmla="*/ 4 w 22"/>
                    <a:gd name="T51" fmla="*/ 10 h 17"/>
                    <a:gd name="T52" fmla="*/ 0 w 22"/>
                    <a:gd name="T53" fmla="*/ 10 h 17"/>
                    <a:gd name="T54" fmla="*/ 4 w 22"/>
                    <a:gd name="T55" fmla="*/ 9 h 17"/>
                    <a:gd name="T56" fmla="*/ 6 w 22"/>
                    <a:gd name="T57" fmla="*/ 7 h 17"/>
                    <a:gd name="T58" fmla="*/ 7 w 22"/>
                    <a:gd name="T59" fmla="*/ 5 h 17"/>
                    <a:gd name="T60" fmla="*/ 8 w 22"/>
                    <a:gd name="T61" fmla="*/ 4 h 17"/>
                    <a:gd name="T62" fmla="*/ 9 w 22"/>
                    <a:gd name="T63" fmla="*/ 2 h 17"/>
                    <a:gd name="T64" fmla="*/ 9 w 22"/>
                    <a:gd name="T65" fmla="*/ 1 h 17"/>
                    <a:gd name="T66" fmla="*/ 10 w 22"/>
                    <a:gd name="T67" fmla="*/ 0 h 17"/>
                    <a:gd name="T68" fmla="*/ 12 w 22"/>
                    <a:gd name="T6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2" h="17">
                      <a:moveTo>
                        <a:pt x="12" y="0"/>
                      </a:moveTo>
                      <a:lnTo>
                        <a:pt x="14" y="0"/>
                      </a:lnTo>
                      <a:lnTo>
                        <a:pt x="18" y="1"/>
                      </a:lnTo>
                      <a:lnTo>
                        <a:pt x="20" y="2"/>
                      </a:lnTo>
                      <a:lnTo>
                        <a:pt x="21" y="3"/>
                      </a:lnTo>
                      <a:lnTo>
                        <a:pt x="21" y="4"/>
                      </a:lnTo>
                      <a:lnTo>
                        <a:pt x="21" y="5"/>
                      </a:lnTo>
                      <a:lnTo>
                        <a:pt x="21" y="6"/>
                      </a:lnTo>
                      <a:lnTo>
                        <a:pt x="21" y="7"/>
                      </a:lnTo>
                      <a:lnTo>
                        <a:pt x="22" y="8"/>
                      </a:lnTo>
                      <a:lnTo>
                        <a:pt x="21" y="8"/>
                      </a:lnTo>
                      <a:lnTo>
                        <a:pt x="20" y="9"/>
                      </a:lnTo>
                      <a:lnTo>
                        <a:pt x="19" y="9"/>
                      </a:lnTo>
                      <a:lnTo>
                        <a:pt x="18" y="10"/>
                      </a:lnTo>
                      <a:lnTo>
                        <a:pt x="17" y="13"/>
                      </a:lnTo>
                      <a:lnTo>
                        <a:pt x="17" y="14"/>
                      </a:lnTo>
                      <a:lnTo>
                        <a:pt x="17" y="17"/>
                      </a:lnTo>
                      <a:lnTo>
                        <a:pt x="13" y="17"/>
                      </a:lnTo>
                      <a:lnTo>
                        <a:pt x="11" y="17"/>
                      </a:lnTo>
                      <a:lnTo>
                        <a:pt x="10" y="17"/>
                      </a:lnTo>
                      <a:lnTo>
                        <a:pt x="9" y="16"/>
                      </a:lnTo>
                      <a:lnTo>
                        <a:pt x="9" y="15"/>
                      </a:lnTo>
                      <a:lnTo>
                        <a:pt x="8" y="14"/>
                      </a:lnTo>
                      <a:lnTo>
                        <a:pt x="8" y="13"/>
                      </a:lnTo>
                      <a:lnTo>
                        <a:pt x="6" y="11"/>
                      </a:lnTo>
                      <a:lnTo>
                        <a:pt x="4" y="10"/>
                      </a:lnTo>
                      <a:lnTo>
                        <a:pt x="0" y="10"/>
                      </a:lnTo>
                      <a:lnTo>
                        <a:pt x="4" y="9"/>
                      </a:lnTo>
                      <a:lnTo>
                        <a:pt x="6" y="7"/>
                      </a:lnTo>
                      <a:lnTo>
                        <a:pt x="7" y="5"/>
                      </a:lnTo>
                      <a:lnTo>
                        <a:pt x="8" y="4"/>
                      </a:ln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10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0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08" name="Freeform 104">
                  <a:extLst>
                    <a:ext uri="{FF2B5EF4-FFF2-40B4-BE49-F238E27FC236}">
                      <a16:creationId xmlns:a16="http://schemas.microsoft.com/office/drawing/2014/main" id="{81CECB91-9E38-23F9-1121-7E22847451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24875" y="4609952"/>
                  <a:ext cx="350795" cy="336534"/>
                </a:xfrm>
                <a:custGeom>
                  <a:avLst/>
                  <a:gdLst>
                    <a:gd name="T0" fmla="*/ 47 w 123"/>
                    <a:gd name="T1" fmla="*/ 1 h 118"/>
                    <a:gd name="T2" fmla="*/ 52 w 123"/>
                    <a:gd name="T3" fmla="*/ 2 h 118"/>
                    <a:gd name="T4" fmla="*/ 55 w 123"/>
                    <a:gd name="T5" fmla="*/ 3 h 118"/>
                    <a:gd name="T6" fmla="*/ 60 w 123"/>
                    <a:gd name="T7" fmla="*/ 5 h 118"/>
                    <a:gd name="T8" fmla="*/ 61 w 123"/>
                    <a:gd name="T9" fmla="*/ 7 h 118"/>
                    <a:gd name="T10" fmla="*/ 66 w 123"/>
                    <a:gd name="T11" fmla="*/ 5 h 118"/>
                    <a:gd name="T12" fmla="*/ 69 w 123"/>
                    <a:gd name="T13" fmla="*/ 10 h 118"/>
                    <a:gd name="T14" fmla="*/ 73 w 123"/>
                    <a:gd name="T15" fmla="*/ 13 h 118"/>
                    <a:gd name="T16" fmla="*/ 72 w 123"/>
                    <a:gd name="T17" fmla="*/ 14 h 118"/>
                    <a:gd name="T18" fmla="*/ 74 w 123"/>
                    <a:gd name="T19" fmla="*/ 16 h 118"/>
                    <a:gd name="T20" fmla="*/ 76 w 123"/>
                    <a:gd name="T21" fmla="*/ 20 h 118"/>
                    <a:gd name="T22" fmla="*/ 81 w 123"/>
                    <a:gd name="T23" fmla="*/ 20 h 118"/>
                    <a:gd name="T24" fmla="*/ 84 w 123"/>
                    <a:gd name="T25" fmla="*/ 20 h 118"/>
                    <a:gd name="T26" fmla="*/ 82 w 123"/>
                    <a:gd name="T27" fmla="*/ 27 h 118"/>
                    <a:gd name="T28" fmla="*/ 82 w 123"/>
                    <a:gd name="T29" fmla="*/ 30 h 118"/>
                    <a:gd name="T30" fmla="*/ 81 w 123"/>
                    <a:gd name="T31" fmla="*/ 37 h 118"/>
                    <a:gd name="T32" fmla="*/ 78 w 123"/>
                    <a:gd name="T33" fmla="*/ 45 h 118"/>
                    <a:gd name="T34" fmla="*/ 79 w 123"/>
                    <a:gd name="T35" fmla="*/ 47 h 118"/>
                    <a:gd name="T36" fmla="*/ 79 w 123"/>
                    <a:gd name="T37" fmla="*/ 48 h 118"/>
                    <a:gd name="T38" fmla="*/ 79 w 123"/>
                    <a:gd name="T39" fmla="*/ 52 h 118"/>
                    <a:gd name="T40" fmla="*/ 83 w 123"/>
                    <a:gd name="T41" fmla="*/ 55 h 118"/>
                    <a:gd name="T42" fmla="*/ 83 w 123"/>
                    <a:gd name="T43" fmla="*/ 61 h 118"/>
                    <a:gd name="T44" fmla="*/ 90 w 123"/>
                    <a:gd name="T45" fmla="*/ 63 h 118"/>
                    <a:gd name="T46" fmla="*/ 97 w 123"/>
                    <a:gd name="T47" fmla="*/ 69 h 118"/>
                    <a:gd name="T48" fmla="*/ 101 w 123"/>
                    <a:gd name="T49" fmla="*/ 72 h 118"/>
                    <a:gd name="T50" fmla="*/ 103 w 123"/>
                    <a:gd name="T51" fmla="*/ 73 h 118"/>
                    <a:gd name="T52" fmla="*/ 108 w 123"/>
                    <a:gd name="T53" fmla="*/ 81 h 118"/>
                    <a:gd name="T54" fmla="*/ 112 w 123"/>
                    <a:gd name="T55" fmla="*/ 90 h 118"/>
                    <a:gd name="T56" fmla="*/ 114 w 123"/>
                    <a:gd name="T57" fmla="*/ 97 h 118"/>
                    <a:gd name="T58" fmla="*/ 118 w 123"/>
                    <a:gd name="T59" fmla="*/ 101 h 118"/>
                    <a:gd name="T60" fmla="*/ 120 w 123"/>
                    <a:gd name="T61" fmla="*/ 102 h 118"/>
                    <a:gd name="T62" fmla="*/ 123 w 123"/>
                    <a:gd name="T63" fmla="*/ 109 h 118"/>
                    <a:gd name="T64" fmla="*/ 121 w 123"/>
                    <a:gd name="T65" fmla="*/ 112 h 118"/>
                    <a:gd name="T66" fmla="*/ 119 w 123"/>
                    <a:gd name="T67" fmla="*/ 111 h 118"/>
                    <a:gd name="T68" fmla="*/ 116 w 123"/>
                    <a:gd name="T69" fmla="*/ 107 h 118"/>
                    <a:gd name="T70" fmla="*/ 115 w 123"/>
                    <a:gd name="T71" fmla="*/ 109 h 118"/>
                    <a:gd name="T72" fmla="*/ 109 w 123"/>
                    <a:gd name="T73" fmla="*/ 108 h 118"/>
                    <a:gd name="T74" fmla="*/ 106 w 123"/>
                    <a:gd name="T75" fmla="*/ 110 h 118"/>
                    <a:gd name="T76" fmla="*/ 103 w 123"/>
                    <a:gd name="T77" fmla="*/ 115 h 118"/>
                    <a:gd name="T78" fmla="*/ 83 w 123"/>
                    <a:gd name="T79" fmla="*/ 118 h 118"/>
                    <a:gd name="T80" fmla="*/ 61 w 123"/>
                    <a:gd name="T81" fmla="*/ 109 h 118"/>
                    <a:gd name="T82" fmla="*/ 50 w 123"/>
                    <a:gd name="T83" fmla="*/ 96 h 118"/>
                    <a:gd name="T84" fmla="*/ 41 w 123"/>
                    <a:gd name="T85" fmla="*/ 89 h 118"/>
                    <a:gd name="T86" fmla="*/ 24 w 123"/>
                    <a:gd name="T87" fmla="*/ 81 h 118"/>
                    <a:gd name="T88" fmla="*/ 6 w 123"/>
                    <a:gd name="T89" fmla="*/ 73 h 118"/>
                    <a:gd name="T90" fmla="*/ 10 w 123"/>
                    <a:gd name="T91" fmla="*/ 52 h 118"/>
                    <a:gd name="T92" fmla="*/ 27 w 123"/>
                    <a:gd name="T93" fmla="*/ 40 h 118"/>
                    <a:gd name="T94" fmla="*/ 28 w 123"/>
                    <a:gd name="T95" fmla="*/ 37 h 118"/>
                    <a:gd name="T96" fmla="*/ 27 w 123"/>
                    <a:gd name="T97" fmla="*/ 30 h 118"/>
                    <a:gd name="T98" fmla="*/ 27 w 123"/>
                    <a:gd name="T99" fmla="*/ 20 h 118"/>
                    <a:gd name="T100" fmla="*/ 26 w 123"/>
                    <a:gd name="T101" fmla="*/ 15 h 118"/>
                    <a:gd name="T102" fmla="*/ 28 w 123"/>
                    <a:gd name="T103" fmla="*/ 11 h 118"/>
                    <a:gd name="T104" fmla="*/ 35 w 123"/>
                    <a:gd name="T105" fmla="*/ 4 h 118"/>
                    <a:gd name="T106" fmla="*/ 38 w 123"/>
                    <a:gd name="T107" fmla="*/ 1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23" h="118">
                      <a:moveTo>
                        <a:pt x="40" y="0"/>
                      </a:moveTo>
                      <a:lnTo>
                        <a:pt x="42" y="0"/>
                      </a:lnTo>
                      <a:lnTo>
                        <a:pt x="47" y="1"/>
                      </a:lnTo>
                      <a:lnTo>
                        <a:pt x="49" y="1"/>
                      </a:lnTo>
                      <a:lnTo>
                        <a:pt x="51" y="2"/>
                      </a:lnTo>
                      <a:lnTo>
                        <a:pt x="52" y="2"/>
                      </a:lnTo>
                      <a:lnTo>
                        <a:pt x="53" y="3"/>
                      </a:lnTo>
                      <a:lnTo>
                        <a:pt x="54" y="3"/>
                      </a:lnTo>
                      <a:lnTo>
                        <a:pt x="55" y="3"/>
                      </a:lnTo>
                      <a:lnTo>
                        <a:pt x="58" y="3"/>
                      </a:lnTo>
                      <a:lnTo>
                        <a:pt x="59" y="4"/>
                      </a:lnTo>
                      <a:lnTo>
                        <a:pt x="60" y="5"/>
                      </a:lnTo>
                      <a:lnTo>
                        <a:pt x="60" y="5"/>
                      </a:lnTo>
                      <a:lnTo>
                        <a:pt x="61" y="6"/>
                      </a:lnTo>
                      <a:lnTo>
                        <a:pt x="61" y="7"/>
                      </a:lnTo>
                      <a:lnTo>
                        <a:pt x="62" y="7"/>
                      </a:lnTo>
                      <a:lnTo>
                        <a:pt x="64" y="6"/>
                      </a:lnTo>
                      <a:lnTo>
                        <a:pt x="66" y="5"/>
                      </a:lnTo>
                      <a:lnTo>
                        <a:pt x="68" y="6"/>
                      </a:lnTo>
                      <a:lnTo>
                        <a:pt x="68" y="9"/>
                      </a:lnTo>
                      <a:lnTo>
                        <a:pt x="69" y="10"/>
                      </a:lnTo>
                      <a:lnTo>
                        <a:pt x="70" y="11"/>
                      </a:lnTo>
                      <a:lnTo>
                        <a:pt x="72" y="12"/>
                      </a:lnTo>
                      <a:lnTo>
                        <a:pt x="73" y="13"/>
                      </a:lnTo>
                      <a:lnTo>
                        <a:pt x="72" y="13"/>
                      </a:lnTo>
                      <a:lnTo>
                        <a:pt x="72" y="13"/>
                      </a:lnTo>
                      <a:lnTo>
                        <a:pt x="72" y="14"/>
                      </a:lnTo>
                      <a:lnTo>
                        <a:pt x="73" y="14"/>
                      </a:lnTo>
                      <a:lnTo>
                        <a:pt x="74" y="15"/>
                      </a:lnTo>
                      <a:lnTo>
                        <a:pt x="74" y="16"/>
                      </a:lnTo>
                      <a:lnTo>
                        <a:pt x="75" y="17"/>
                      </a:lnTo>
                      <a:lnTo>
                        <a:pt x="75" y="19"/>
                      </a:lnTo>
                      <a:lnTo>
                        <a:pt x="76" y="20"/>
                      </a:lnTo>
                      <a:lnTo>
                        <a:pt x="77" y="21"/>
                      </a:lnTo>
                      <a:lnTo>
                        <a:pt x="79" y="21"/>
                      </a:lnTo>
                      <a:lnTo>
                        <a:pt x="81" y="20"/>
                      </a:lnTo>
                      <a:lnTo>
                        <a:pt x="82" y="20"/>
                      </a:lnTo>
                      <a:lnTo>
                        <a:pt x="83" y="20"/>
                      </a:lnTo>
                      <a:lnTo>
                        <a:pt x="84" y="20"/>
                      </a:lnTo>
                      <a:lnTo>
                        <a:pt x="83" y="23"/>
                      </a:lnTo>
                      <a:lnTo>
                        <a:pt x="83" y="25"/>
                      </a:lnTo>
                      <a:lnTo>
                        <a:pt x="82" y="27"/>
                      </a:lnTo>
                      <a:lnTo>
                        <a:pt x="81" y="28"/>
                      </a:lnTo>
                      <a:lnTo>
                        <a:pt x="81" y="29"/>
                      </a:lnTo>
                      <a:lnTo>
                        <a:pt x="82" y="30"/>
                      </a:lnTo>
                      <a:lnTo>
                        <a:pt x="82" y="31"/>
                      </a:lnTo>
                      <a:lnTo>
                        <a:pt x="82" y="34"/>
                      </a:lnTo>
                      <a:lnTo>
                        <a:pt x="81" y="37"/>
                      </a:lnTo>
                      <a:lnTo>
                        <a:pt x="79" y="40"/>
                      </a:lnTo>
                      <a:lnTo>
                        <a:pt x="78" y="43"/>
                      </a:lnTo>
                      <a:lnTo>
                        <a:pt x="78" y="45"/>
                      </a:lnTo>
                      <a:lnTo>
                        <a:pt x="78" y="46"/>
                      </a:lnTo>
                      <a:lnTo>
                        <a:pt x="79" y="47"/>
                      </a:lnTo>
                      <a:lnTo>
                        <a:pt x="79" y="47"/>
                      </a:lnTo>
                      <a:lnTo>
                        <a:pt x="80" y="47"/>
                      </a:lnTo>
                      <a:lnTo>
                        <a:pt x="80" y="47"/>
                      </a:lnTo>
                      <a:lnTo>
                        <a:pt x="79" y="48"/>
                      </a:lnTo>
                      <a:lnTo>
                        <a:pt x="78" y="49"/>
                      </a:lnTo>
                      <a:lnTo>
                        <a:pt x="79" y="51"/>
                      </a:lnTo>
                      <a:lnTo>
                        <a:pt x="79" y="52"/>
                      </a:lnTo>
                      <a:lnTo>
                        <a:pt x="81" y="53"/>
                      </a:lnTo>
                      <a:lnTo>
                        <a:pt x="82" y="54"/>
                      </a:lnTo>
                      <a:lnTo>
                        <a:pt x="83" y="55"/>
                      </a:lnTo>
                      <a:lnTo>
                        <a:pt x="83" y="57"/>
                      </a:lnTo>
                      <a:lnTo>
                        <a:pt x="83" y="59"/>
                      </a:lnTo>
                      <a:lnTo>
                        <a:pt x="83" y="61"/>
                      </a:lnTo>
                      <a:lnTo>
                        <a:pt x="84" y="62"/>
                      </a:lnTo>
                      <a:lnTo>
                        <a:pt x="87" y="62"/>
                      </a:lnTo>
                      <a:lnTo>
                        <a:pt x="90" y="63"/>
                      </a:lnTo>
                      <a:lnTo>
                        <a:pt x="92" y="65"/>
                      </a:lnTo>
                      <a:lnTo>
                        <a:pt x="95" y="67"/>
                      </a:lnTo>
                      <a:lnTo>
                        <a:pt x="97" y="69"/>
                      </a:lnTo>
                      <a:lnTo>
                        <a:pt x="98" y="71"/>
                      </a:lnTo>
                      <a:lnTo>
                        <a:pt x="101" y="72"/>
                      </a:lnTo>
                      <a:lnTo>
                        <a:pt x="101" y="72"/>
                      </a:lnTo>
                      <a:lnTo>
                        <a:pt x="102" y="72"/>
                      </a:lnTo>
                      <a:lnTo>
                        <a:pt x="103" y="72"/>
                      </a:lnTo>
                      <a:lnTo>
                        <a:pt x="103" y="73"/>
                      </a:lnTo>
                      <a:lnTo>
                        <a:pt x="104" y="74"/>
                      </a:lnTo>
                      <a:lnTo>
                        <a:pt x="106" y="76"/>
                      </a:lnTo>
                      <a:lnTo>
                        <a:pt x="108" y="81"/>
                      </a:lnTo>
                      <a:lnTo>
                        <a:pt x="110" y="85"/>
                      </a:lnTo>
                      <a:lnTo>
                        <a:pt x="111" y="88"/>
                      </a:lnTo>
                      <a:lnTo>
                        <a:pt x="112" y="90"/>
                      </a:lnTo>
                      <a:lnTo>
                        <a:pt x="112" y="93"/>
                      </a:lnTo>
                      <a:lnTo>
                        <a:pt x="112" y="95"/>
                      </a:lnTo>
                      <a:lnTo>
                        <a:pt x="114" y="97"/>
                      </a:lnTo>
                      <a:lnTo>
                        <a:pt x="115" y="99"/>
                      </a:lnTo>
                      <a:lnTo>
                        <a:pt x="116" y="101"/>
                      </a:lnTo>
                      <a:lnTo>
                        <a:pt x="118" y="101"/>
                      </a:lnTo>
                      <a:lnTo>
                        <a:pt x="119" y="101"/>
                      </a:lnTo>
                      <a:lnTo>
                        <a:pt x="120" y="102"/>
                      </a:lnTo>
                      <a:lnTo>
                        <a:pt x="120" y="102"/>
                      </a:lnTo>
                      <a:lnTo>
                        <a:pt x="120" y="104"/>
                      </a:lnTo>
                      <a:lnTo>
                        <a:pt x="121" y="107"/>
                      </a:lnTo>
                      <a:lnTo>
                        <a:pt x="123" y="109"/>
                      </a:lnTo>
                      <a:lnTo>
                        <a:pt x="122" y="110"/>
                      </a:lnTo>
                      <a:lnTo>
                        <a:pt x="121" y="111"/>
                      </a:lnTo>
                      <a:lnTo>
                        <a:pt x="121" y="112"/>
                      </a:lnTo>
                      <a:lnTo>
                        <a:pt x="120" y="112"/>
                      </a:lnTo>
                      <a:lnTo>
                        <a:pt x="120" y="112"/>
                      </a:lnTo>
                      <a:lnTo>
                        <a:pt x="119" y="111"/>
                      </a:lnTo>
                      <a:lnTo>
                        <a:pt x="118" y="109"/>
                      </a:lnTo>
                      <a:lnTo>
                        <a:pt x="117" y="108"/>
                      </a:lnTo>
                      <a:lnTo>
                        <a:pt x="116" y="107"/>
                      </a:lnTo>
                      <a:lnTo>
                        <a:pt x="115" y="108"/>
                      </a:lnTo>
                      <a:lnTo>
                        <a:pt x="115" y="108"/>
                      </a:lnTo>
                      <a:lnTo>
                        <a:pt x="115" y="109"/>
                      </a:lnTo>
                      <a:lnTo>
                        <a:pt x="115" y="109"/>
                      </a:lnTo>
                      <a:lnTo>
                        <a:pt x="111" y="108"/>
                      </a:lnTo>
                      <a:lnTo>
                        <a:pt x="109" y="108"/>
                      </a:lnTo>
                      <a:lnTo>
                        <a:pt x="107" y="108"/>
                      </a:lnTo>
                      <a:lnTo>
                        <a:pt x="106" y="109"/>
                      </a:lnTo>
                      <a:lnTo>
                        <a:pt x="106" y="110"/>
                      </a:lnTo>
                      <a:lnTo>
                        <a:pt x="105" y="112"/>
                      </a:lnTo>
                      <a:lnTo>
                        <a:pt x="104" y="113"/>
                      </a:lnTo>
                      <a:lnTo>
                        <a:pt x="103" y="115"/>
                      </a:lnTo>
                      <a:lnTo>
                        <a:pt x="101" y="117"/>
                      </a:lnTo>
                      <a:lnTo>
                        <a:pt x="97" y="118"/>
                      </a:lnTo>
                      <a:lnTo>
                        <a:pt x="83" y="118"/>
                      </a:lnTo>
                      <a:lnTo>
                        <a:pt x="75" y="117"/>
                      </a:lnTo>
                      <a:lnTo>
                        <a:pt x="68" y="115"/>
                      </a:lnTo>
                      <a:lnTo>
                        <a:pt x="61" y="109"/>
                      </a:lnTo>
                      <a:lnTo>
                        <a:pt x="55" y="102"/>
                      </a:lnTo>
                      <a:lnTo>
                        <a:pt x="52" y="98"/>
                      </a:lnTo>
                      <a:lnTo>
                        <a:pt x="50" y="96"/>
                      </a:lnTo>
                      <a:lnTo>
                        <a:pt x="49" y="94"/>
                      </a:lnTo>
                      <a:lnTo>
                        <a:pt x="46" y="93"/>
                      </a:lnTo>
                      <a:lnTo>
                        <a:pt x="41" y="89"/>
                      </a:lnTo>
                      <a:lnTo>
                        <a:pt x="34" y="86"/>
                      </a:lnTo>
                      <a:lnTo>
                        <a:pt x="28" y="83"/>
                      </a:lnTo>
                      <a:lnTo>
                        <a:pt x="24" y="81"/>
                      </a:lnTo>
                      <a:lnTo>
                        <a:pt x="17" y="80"/>
                      </a:lnTo>
                      <a:lnTo>
                        <a:pt x="7" y="79"/>
                      </a:lnTo>
                      <a:lnTo>
                        <a:pt x="6" y="73"/>
                      </a:lnTo>
                      <a:lnTo>
                        <a:pt x="4" y="66"/>
                      </a:lnTo>
                      <a:lnTo>
                        <a:pt x="0" y="59"/>
                      </a:lnTo>
                      <a:lnTo>
                        <a:pt x="10" y="52"/>
                      </a:lnTo>
                      <a:lnTo>
                        <a:pt x="19" y="46"/>
                      </a:lnTo>
                      <a:lnTo>
                        <a:pt x="25" y="41"/>
                      </a:lnTo>
                      <a:lnTo>
                        <a:pt x="27" y="40"/>
                      </a:lnTo>
                      <a:lnTo>
                        <a:pt x="28" y="39"/>
                      </a:lnTo>
                      <a:lnTo>
                        <a:pt x="28" y="38"/>
                      </a:lnTo>
                      <a:lnTo>
                        <a:pt x="28" y="37"/>
                      </a:lnTo>
                      <a:lnTo>
                        <a:pt x="28" y="34"/>
                      </a:lnTo>
                      <a:lnTo>
                        <a:pt x="27" y="33"/>
                      </a:lnTo>
                      <a:lnTo>
                        <a:pt x="27" y="30"/>
                      </a:lnTo>
                      <a:lnTo>
                        <a:pt x="27" y="27"/>
                      </a:lnTo>
                      <a:lnTo>
                        <a:pt x="28" y="23"/>
                      </a:lnTo>
                      <a:lnTo>
                        <a:pt x="27" y="20"/>
                      </a:lnTo>
                      <a:lnTo>
                        <a:pt x="27" y="18"/>
                      </a:lnTo>
                      <a:lnTo>
                        <a:pt x="26" y="16"/>
                      </a:lnTo>
                      <a:lnTo>
                        <a:pt x="26" y="15"/>
                      </a:lnTo>
                      <a:lnTo>
                        <a:pt x="25" y="14"/>
                      </a:lnTo>
                      <a:lnTo>
                        <a:pt x="26" y="12"/>
                      </a:lnTo>
                      <a:lnTo>
                        <a:pt x="28" y="11"/>
                      </a:lnTo>
                      <a:lnTo>
                        <a:pt x="31" y="9"/>
                      </a:lnTo>
                      <a:lnTo>
                        <a:pt x="34" y="6"/>
                      </a:lnTo>
                      <a:lnTo>
                        <a:pt x="35" y="4"/>
                      </a:lnTo>
                      <a:lnTo>
                        <a:pt x="37" y="2"/>
                      </a:lnTo>
                      <a:lnTo>
                        <a:pt x="37" y="1"/>
                      </a:lnTo>
                      <a:lnTo>
                        <a:pt x="38" y="1"/>
                      </a:lnTo>
                      <a:lnTo>
                        <a:pt x="39" y="0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0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09" name="Freeform 107">
                  <a:extLst>
                    <a:ext uri="{FF2B5EF4-FFF2-40B4-BE49-F238E27FC236}">
                      <a16:creationId xmlns:a16="http://schemas.microsoft.com/office/drawing/2014/main" id="{D180BE48-730C-1C70-C369-80C6EE0EF8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13649" y="4778220"/>
                  <a:ext cx="131191" cy="188231"/>
                </a:xfrm>
                <a:custGeom>
                  <a:avLst/>
                  <a:gdLst>
                    <a:gd name="T0" fmla="*/ 43 w 46"/>
                    <a:gd name="T1" fmla="*/ 7 h 66"/>
                    <a:gd name="T2" fmla="*/ 46 w 46"/>
                    <a:gd name="T3" fmla="*/ 20 h 66"/>
                    <a:gd name="T4" fmla="*/ 36 w 46"/>
                    <a:gd name="T5" fmla="*/ 25 h 66"/>
                    <a:gd name="T6" fmla="*/ 37 w 46"/>
                    <a:gd name="T7" fmla="*/ 43 h 66"/>
                    <a:gd name="T8" fmla="*/ 33 w 46"/>
                    <a:gd name="T9" fmla="*/ 48 h 66"/>
                    <a:gd name="T10" fmla="*/ 31 w 46"/>
                    <a:gd name="T11" fmla="*/ 51 h 66"/>
                    <a:gd name="T12" fmla="*/ 29 w 46"/>
                    <a:gd name="T13" fmla="*/ 53 h 66"/>
                    <a:gd name="T14" fmla="*/ 23 w 46"/>
                    <a:gd name="T15" fmla="*/ 54 h 66"/>
                    <a:gd name="T16" fmla="*/ 20 w 46"/>
                    <a:gd name="T17" fmla="*/ 58 h 66"/>
                    <a:gd name="T18" fmla="*/ 18 w 46"/>
                    <a:gd name="T19" fmla="*/ 63 h 66"/>
                    <a:gd name="T20" fmla="*/ 16 w 46"/>
                    <a:gd name="T21" fmla="*/ 66 h 66"/>
                    <a:gd name="T22" fmla="*/ 13 w 46"/>
                    <a:gd name="T23" fmla="*/ 64 h 66"/>
                    <a:gd name="T24" fmla="*/ 8 w 46"/>
                    <a:gd name="T25" fmla="*/ 59 h 66"/>
                    <a:gd name="T26" fmla="*/ 4 w 46"/>
                    <a:gd name="T27" fmla="*/ 56 h 66"/>
                    <a:gd name="T28" fmla="*/ 7 w 46"/>
                    <a:gd name="T29" fmla="*/ 32 h 66"/>
                    <a:gd name="T30" fmla="*/ 6 w 46"/>
                    <a:gd name="T31" fmla="*/ 30 h 66"/>
                    <a:gd name="T32" fmla="*/ 4 w 46"/>
                    <a:gd name="T33" fmla="*/ 30 h 66"/>
                    <a:gd name="T34" fmla="*/ 2 w 46"/>
                    <a:gd name="T35" fmla="*/ 31 h 66"/>
                    <a:gd name="T36" fmla="*/ 0 w 46"/>
                    <a:gd name="T37" fmla="*/ 31 h 66"/>
                    <a:gd name="T38" fmla="*/ 1 w 46"/>
                    <a:gd name="T39" fmla="*/ 29 h 66"/>
                    <a:gd name="T40" fmla="*/ 3 w 46"/>
                    <a:gd name="T41" fmla="*/ 26 h 66"/>
                    <a:gd name="T42" fmla="*/ 3 w 46"/>
                    <a:gd name="T43" fmla="*/ 24 h 66"/>
                    <a:gd name="T44" fmla="*/ 1 w 46"/>
                    <a:gd name="T45" fmla="*/ 22 h 66"/>
                    <a:gd name="T46" fmla="*/ 0 w 46"/>
                    <a:gd name="T47" fmla="*/ 18 h 66"/>
                    <a:gd name="T48" fmla="*/ 0 w 46"/>
                    <a:gd name="T49" fmla="*/ 14 h 66"/>
                    <a:gd name="T50" fmla="*/ 2 w 46"/>
                    <a:gd name="T51" fmla="*/ 12 h 66"/>
                    <a:gd name="T52" fmla="*/ 4 w 46"/>
                    <a:gd name="T53" fmla="*/ 12 h 66"/>
                    <a:gd name="T54" fmla="*/ 5 w 46"/>
                    <a:gd name="T55" fmla="*/ 13 h 66"/>
                    <a:gd name="T56" fmla="*/ 6 w 46"/>
                    <a:gd name="T57" fmla="*/ 12 h 66"/>
                    <a:gd name="T58" fmla="*/ 6 w 46"/>
                    <a:gd name="T59" fmla="*/ 11 h 66"/>
                    <a:gd name="T60" fmla="*/ 6 w 46"/>
                    <a:gd name="T61" fmla="*/ 10 h 66"/>
                    <a:gd name="T62" fmla="*/ 9 w 46"/>
                    <a:gd name="T63" fmla="*/ 10 h 66"/>
                    <a:gd name="T64" fmla="*/ 16 w 46"/>
                    <a:gd name="T65" fmla="*/ 13 h 66"/>
                    <a:gd name="T66" fmla="*/ 19 w 46"/>
                    <a:gd name="T67" fmla="*/ 13 h 66"/>
                    <a:gd name="T68" fmla="*/ 24 w 46"/>
                    <a:gd name="T69" fmla="*/ 11 h 66"/>
                    <a:gd name="T70" fmla="*/ 34 w 46"/>
                    <a:gd name="T71" fmla="*/ 3 h 66"/>
                    <a:gd name="T72" fmla="*/ 39 w 46"/>
                    <a:gd name="T73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46" h="66">
                      <a:moveTo>
                        <a:pt x="39" y="0"/>
                      </a:moveTo>
                      <a:lnTo>
                        <a:pt x="43" y="7"/>
                      </a:lnTo>
                      <a:lnTo>
                        <a:pt x="45" y="14"/>
                      </a:lnTo>
                      <a:lnTo>
                        <a:pt x="46" y="20"/>
                      </a:lnTo>
                      <a:lnTo>
                        <a:pt x="44" y="23"/>
                      </a:lnTo>
                      <a:lnTo>
                        <a:pt x="36" y="25"/>
                      </a:lnTo>
                      <a:lnTo>
                        <a:pt x="24" y="26"/>
                      </a:lnTo>
                      <a:lnTo>
                        <a:pt x="37" y="43"/>
                      </a:lnTo>
                      <a:lnTo>
                        <a:pt x="34" y="45"/>
                      </a:lnTo>
                      <a:lnTo>
                        <a:pt x="33" y="48"/>
                      </a:lnTo>
                      <a:lnTo>
                        <a:pt x="32" y="50"/>
                      </a:lnTo>
                      <a:lnTo>
                        <a:pt x="31" y="51"/>
                      </a:lnTo>
                      <a:lnTo>
                        <a:pt x="30" y="52"/>
                      </a:lnTo>
                      <a:lnTo>
                        <a:pt x="29" y="53"/>
                      </a:lnTo>
                      <a:lnTo>
                        <a:pt x="25" y="53"/>
                      </a:lnTo>
                      <a:lnTo>
                        <a:pt x="23" y="54"/>
                      </a:lnTo>
                      <a:lnTo>
                        <a:pt x="21" y="56"/>
                      </a:lnTo>
                      <a:lnTo>
                        <a:pt x="20" y="58"/>
                      </a:lnTo>
                      <a:lnTo>
                        <a:pt x="19" y="60"/>
                      </a:lnTo>
                      <a:lnTo>
                        <a:pt x="18" y="63"/>
                      </a:lnTo>
                      <a:lnTo>
                        <a:pt x="17" y="65"/>
                      </a:lnTo>
                      <a:lnTo>
                        <a:pt x="16" y="66"/>
                      </a:lnTo>
                      <a:lnTo>
                        <a:pt x="14" y="65"/>
                      </a:lnTo>
                      <a:lnTo>
                        <a:pt x="13" y="64"/>
                      </a:lnTo>
                      <a:lnTo>
                        <a:pt x="10" y="62"/>
                      </a:lnTo>
                      <a:lnTo>
                        <a:pt x="8" y="59"/>
                      </a:lnTo>
                      <a:lnTo>
                        <a:pt x="6" y="57"/>
                      </a:lnTo>
                      <a:lnTo>
                        <a:pt x="4" y="56"/>
                      </a:lnTo>
                      <a:lnTo>
                        <a:pt x="6" y="36"/>
                      </a:lnTo>
                      <a:lnTo>
                        <a:pt x="7" y="32"/>
                      </a:lnTo>
                      <a:lnTo>
                        <a:pt x="6" y="31"/>
                      </a:lnTo>
                      <a:lnTo>
                        <a:pt x="6" y="30"/>
                      </a:lnTo>
                      <a:lnTo>
                        <a:pt x="5" y="30"/>
                      </a:lnTo>
                      <a:lnTo>
                        <a:pt x="4" y="30"/>
                      </a:lnTo>
                      <a:lnTo>
                        <a:pt x="3" y="31"/>
                      </a:lnTo>
                      <a:lnTo>
                        <a:pt x="2" y="31"/>
                      </a:lnTo>
                      <a:lnTo>
                        <a:pt x="1" y="31"/>
                      </a:lnTo>
                      <a:lnTo>
                        <a:pt x="0" y="31"/>
                      </a:lnTo>
                      <a:lnTo>
                        <a:pt x="0" y="30"/>
                      </a:lnTo>
                      <a:lnTo>
                        <a:pt x="1" y="29"/>
                      </a:lnTo>
                      <a:lnTo>
                        <a:pt x="2" y="28"/>
                      </a:lnTo>
                      <a:lnTo>
                        <a:pt x="3" y="26"/>
                      </a:lnTo>
                      <a:lnTo>
                        <a:pt x="3" y="25"/>
                      </a:lnTo>
                      <a:lnTo>
                        <a:pt x="3" y="24"/>
                      </a:lnTo>
                      <a:lnTo>
                        <a:pt x="2" y="23"/>
                      </a:lnTo>
                      <a:lnTo>
                        <a:pt x="1" y="22"/>
                      </a:lnTo>
                      <a:lnTo>
                        <a:pt x="1" y="21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1" y="13"/>
                      </a:lnTo>
                      <a:lnTo>
                        <a:pt x="2" y="12"/>
                      </a:lnTo>
                      <a:lnTo>
                        <a:pt x="3" y="11"/>
                      </a:lnTo>
                      <a:lnTo>
                        <a:pt x="4" y="12"/>
                      </a:lnTo>
                      <a:lnTo>
                        <a:pt x="4" y="12"/>
                      </a:lnTo>
                      <a:lnTo>
                        <a:pt x="5" y="13"/>
                      </a:lnTo>
                      <a:lnTo>
                        <a:pt x="6" y="13"/>
                      </a:lnTo>
                      <a:lnTo>
                        <a:pt x="6" y="12"/>
                      </a:lnTo>
                      <a:lnTo>
                        <a:pt x="6" y="12"/>
                      </a:lnTo>
                      <a:lnTo>
                        <a:pt x="6" y="11"/>
                      </a:lnTo>
                      <a:lnTo>
                        <a:pt x="6" y="10"/>
                      </a:lnTo>
                      <a:lnTo>
                        <a:pt x="6" y="10"/>
                      </a:lnTo>
                      <a:lnTo>
                        <a:pt x="7" y="10"/>
                      </a:lnTo>
                      <a:lnTo>
                        <a:pt x="9" y="10"/>
                      </a:lnTo>
                      <a:lnTo>
                        <a:pt x="13" y="12"/>
                      </a:lnTo>
                      <a:lnTo>
                        <a:pt x="16" y="13"/>
                      </a:lnTo>
                      <a:lnTo>
                        <a:pt x="18" y="13"/>
                      </a:lnTo>
                      <a:lnTo>
                        <a:pt x="19" y="13"/>
                      </a:lnTo>
                      <a:lnTo>
                        <a:pt x="21" y="12"/>
                      </a:lnTo>
                      <a:lnTo>
                        <a:pt x="24" y="11"/>
                      </a:lnTo>
                      <a:lnTo>
                        <a:pt x="29" y="8"/>
                      </a:lnTo>
                      <a:lnTo>
                        <a:pt x="34" y="3"/>
                      </a:lnTo>
                      <a:lnTo>
                        <a:pt x="38" y="1"/>
                      </a:lnTo>
                      <a:lnTo>
                        <a:pt x="39" y="0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0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10" name="Freeform 110">
                  <a:extLst>
                    <a:ext uri="{FF2B5EF4-FFF2-40B4-BE49-F238E27FC236}">
                      <a16:creationId xmlns:a16="http://schemas.microsoft.com/office/drawing/2014/main" id="{CF5A846B-990C-501B-1495-AFA7C06079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25057" y="4835260"/>
                  <a:ext cx="712997" cy="747221"/>
                </a:xfrm>
                <a:custGeom>
                  <a:avLst/>
                  <a:gdLst>
                    <a:gd name="T0" fmla="*/ 69 w 250"/>
                    <a:gd name="T1" fmla="*/ 7 h 262"/>
                    <a:gd name="T2" fmla="*/ 87 w 250"/>
                    <a:gd name="T3" fmla="*/ 19 h 262"/>
                    <a:gd name="T4" fmla="*/ 118 w 250"/>
                    <a:gd name="T5" fmla="*/ 39 h 262"/>
                    <a:gd name="T6" fmla="*/ 140 w 250"/>
                    <a:gd name="T7" fmla="*/ 43 h 262"/>
                    <a:gd name="T8" fmla="*/ 145 w 250"/>
                    <a:gd name="T9" fmla="*/ 46 h 262"/>
                    <a:gd name="T10" fmla="*/ 153 w 250"/>
                    <a:gd name="T11" fmla="*/ 47 h 262"/>
                    <a:gd name="T12" fmla="*/ 161 w 250"/>
                    <a:gd name="T13" fmla="*/ 63 h 262"/>
                    <a:gd name="T14" fmla="*/ 162 w 250"/>
                    <a:gd name="T15" fmla="*/ 71 h 262"/>
                    <a:gd name="T16" fmla="*/ 168 w 250"/>
                    <a:gd name="T17" fmla="*/ 72 h 262"/>
                    <a:gd name="T18" fmla="*/ 172 w 250"/>
                    <a:gd name="T19" fmla="*/ 77 h 262"/>
                    <a:gd name="T20" fmla="*/ 178 w 250"/>
                    <a:gd name="T21" fmla="*/ 80 h 262"/>
                    <a:gd name="T22" fmla="*/ 181 w 250"/>
                    <a:gd name="T23" fmla="*/ 85 h 262"/>
                    <a:gd name="T24" fmla="*/ 183 w 250"/>
                    <a:gd name="T25" fmla="*/ 98 h 262"/>
                    <a:gd name="T26" fmla="*/ 189 w 250"/>
                    <a:gd name="T27" fmla="*/ 108 h 262"/>
                    <a:gd name="T28" fmla="*/ 198 w 250"/>
                    <a:gd name="T29" fmla="*/ 114 h 262"/>
                    <a:gd name="T30" fmla="*/ 200 w 250"/>
                    <a:gd name="T31" fmla="*/ 115 h 262"/>
                    <a:gd name="T32" fmla="*/ 200 w 250"/>
                    <a:gd name="T33" fmla="*/ 117 h 262"/>
                    <a:gd name="T34" fmla="*/ 207 w 250"/>
                    <a:gd name="T35" fmla="*/ 143 h 262"/>
                    <a:gd name="T36" fmla="*/ 240 w 250"/>
                    <a:gd name="T37" fmla="*/ 156 h 262"/>
                    <a:gd name="T38" fmla="*/ 244 w 250"/>
                    <a:gd name="T39" fmla="*/ 156 h 262"/>
                    <a:gd name="T40" fmla="*/ 250 w 250"/>
                    <a:gd name="T41" fmla="*/ 161 h 262"/>
                    <a:gd name="T42" fmla="*/ 192 w 250"/>
                    <a:gd name="T43" fmla="*/ 221 h 262"/>
                    <a:gd name="T44" fmla="*/ 172 w 250"/>
                    <a:gd name="T45" fmla="*/ 240 h 262"/>
                    <a:gd name="T46" fmla="*/ 153 w 250"/>
                    <a:gd name="T47" fmla="*/ 255 h 262"/>
                    <a:gd name="T48" fmla="*/ 149 w 250"/>
                    <a:gd name="T49" fmla="*/ 249 h 262"/>
                    <a:gd name="T50" fmla="*/ 125 w 250"/>
                    <a:gd name="T51" fmla="*/ 240 h 262"/>
                    <a:gd name="T52" fmla="*/ 119 w 250"/>
                    <a:gd name="T53" fmla="*/ 241 h 262"/>
                    <a:gd name="T54" fmla="*/ 116 w 250"/>
                    <a:gd name="T55" fmla="*/ 245 h 262"/>
                    <a:gd name="T56" fmla="*/ 114 w 250"/>
                    <a:gd name="T57" fmla="*/ 249 h 262"/>
                    <a:gd name="T58" fmla="*/ 108 w 250"/>
                    <a:gd name="T59" fmla="*/ 249 h 262"/>
                    <a:gd name="T60" fmla="*/ 105 w 250"/>
                    <a:gd name="T61" fmla="*/ 245 h 262"/>
                    <a:gd name="T62" fmla="*/ 104 w 250"/>
                    <a:gd name="T63" fmla="*/ 241 h 262"/>
                    <a:gd name="T64" fmla="*/ 94 w 250"/>
                    <a:gd name="T65" fmla="*/ 220 h 262"/>
                    <a:gd name="T66" fmla="*/ 81 w 250"/>
                    <a:gd name="T67" fmla="*/ 198 h 262"/>
                    <a:gd name="T68" fmla="*/ 62 w 250"/>
                    <a:gd name="T69" fmla="*/ 178 h 262"/>
                    <a:gd name="T70" fmla="*/ 61 w 250"/>
                    <a:gd name="T71" fmla="*/ 173 h 262"/>
                    <a:gd name="T72" fmla="*/ 60 w 250"/>
                    <a:gd name="T73" fmla="*/ 169 h 262"/>
                    <a:gd name="T74" fmla="*/ 61 w 250"/>
                    <a:gd name="T75" fmla="*/ 165 h 262"/>
                    <a:gd name="T76" fmla="*/ 49 w 250"/>
                    <a:gd name="T77" fmla="*/ 132 h 262"/>
                    <a:gd name="T78" fmla="*/ 42 w 250"/>
                    <a:gd name="T79" fmla="*/ 122 h 262"/>
                    <a:gd name="T80" fmla="*/ 32 w 250"/>
                    <a:gd name="T81" fmla="*/ 114 h 262"/>
                    <a:gd name="T82" fmla="*/ 28 w 250"/>
                    <a:gd name="T83" fmla="*/ 101 h 262"/>
                    <a:gd name="T84" fmla="*/ 15 w 250"/>
                    <a:gd name="T85" fmla="*/ 74 h 262"/>
                    <a:gd name="T86" fmla="*/ 8 w 250"/>
                    <a:gd name="T87" fmla="*/ 65 h 262"/>
                    <a:gd name="T88" fmla="*/ 3 w 250"/>
                    <a:gd name="T89" fmla="*/ 58 h 262"/>
                    <a:gd name="T90" fmla="*/ 2 w 250"/>
                    <a:gd name="T91" fmla="*/ 52 h 262"/>
                    <a:gd name="T92" fmla="*/ 1 w 250"/>
                    <a:gd name="T93" fmla="*/ 45 h 262"/>
                    <a:gd name="T94" fmla="*/ 1 w 250"/>
                    <a:gd name="T95" fmla="*/ 38 h 262"/>
                    <a:gd name="T96" fmla="*/ 9 w 250"/>
                    <a:gd name="T97" fmla="*/ 44 h 262"/>
                    <a:gd name="T98" fmla="*/ 15 w 250"/>
                    <a:gd name="T99" fmla="*/ 40 h 262"/>
                    <a:gd name="T100" fmla="*/ 25 w 250"/>
                    <a:gd name="T101" fmla="*/ 33 h 262"/>
                    <a:gd name="T102" fmla="*/ 30 w 250"/>
                    <a:gd name="T103" fmla="*/ 25 h 262"/>
                    <a:gd name="T104" fmla="*/ 42 w 250"/>
                    <a:gd name="T105" fmla="*/ 0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50" h="262">
                      <a:moveTo>
                        <a:pt x="42" y="0"/>
                      </a:moveTo>
                      <a:lnTo>
                        <a:pt x="52" y="1"/>
                      </a:lnTo>
                      <a:lnTo>
                        <a:pt x="59" y="2"/>
                      </a:lnTo>
                      <a:lnTo>
                        <a:pt x="63" y="4"/>
                      </a:lnTo>
                      <a:lnTo>
                        <a:pt x="69" y="7"/>
                      </a:lnTo>
                      <a:lnTo>
                        <a:pt x="76" y="10"/>
                      </a:lnTo>
                      <a:lnTo>
                        <a:pt x="81" y="14"/>
                      </a:lnTo>
                      <a:lnTo>
                        <a:pt x="84" y="15"/>
                      </a:lnTo>
                      <a:lnTo>
                        <a:pt x="85" y="17"/>
                      </a:lnTo>
                      <a:lnTo>
                        <a:pt x="87" y="19"/>
                      </a:lnTo>
                      <a:lnTo>
                        <a:pt x="90" y="23"/>
                      </a:lnTo>
                      <a:lnTo>
                        <a:pt x="96" y="30"/>
                      </a:lnTo>
                      <a:lnTo>
                        <a:pt x="103" y="36"/>
                      </a:lnTo>
                      <a:lnTo>
                        <a:pt x="110" y="38"/>
                      </a:lnTo>
                      <a:lnTo>
                        <a:pt x="118" y="39"/>
                      </a:lnTo>
                      <a:lnTo>
                        <a:pt x="132" y="39"/>
                      </a:lnTo>
                      <a:lnTo>
                        <a:pt x="136" y="39"/>
                      </a:lnTo>
                      <a:lnTo>
                        <a:pt x="138" y="40"/>
                      </a:lnTo>
                      <a:lnTo>
                        <a:pt x="140" y="42"/>
                      </a:lnTo>
                      <a:lnTo>
                        <a:pt x="140" y="43"/>
                      </a:lnTo>
                      <a:lnTo>
                        <a:pt x="141" y="44"/>
                      </a:lnTo>
                      <a:lnTo>
                        <a:pt x="141" y="45"/>
                      </a:lnTo>
                      <a:lnTo>
                        <a:pt x="142" y="46"/>
                      </a:lnTo>
                      <a:lnTo>
                        <a:pt x="143" y="46"/>
                      </a:lnTo>
                      <a:lnTo>
                        <a:pt x="145" y="46"/>
                      </a:lnTo>
                      <a:lnTo>
                        <a:pt x="149" y="46"/>
                      </a:lnTo>
                      <a:lnTo>
                        <a:pt x="150" y="45"/>
                      </a:lnTo>
                      <a:lnTo>
                        <a:pt x="151" y="45"/>
                      </a:lnTo>
                      <a:lnTo>
                        <a:pt x="152" y="46"/>
                      </a:lnTo>
                      <a:lnTo>
                        <a:pt x="153" y="47"/>
                      </a:lnTo>
                      <a:lnTo>
                        <a:pt x="154" y="49"/>
                      </a:lnTo>
                      <a:lnTo>
                        <a:pt x="156" y="52"/>
                      </a:lnTo>
                      <a:lnTo>
                        <a:pt x="158" y="56"/>
                      </a:lnTo>
                      <a:lnTo>
                        <a:pt x="160" y="60"/>
                      </a:lnTo>
                      <a:lnTo>
                        <a:pt x="161" y="63"/>
                      </a:lnTo>
                      <a:lnTo>
                        <a:pt x="162" y="65"/>
                      </a:lnTo>
                      <a:lnTo>
                        <a:pt x="162" y="67"/>
                      </a:lnTo>
                      <a:lnTo>
                        <a:pt x="162" y="68"/>
                      </a:lnTo>
                      <a:lnTo>
                        <a:pt x="162" y="70"/>
                      </a:lnTo>
                      <a:lnTo>
                        <a:pt x="162" y="71"/>
                      </a:lnTo>
                      <a:lnTo>
                        <a:pt x="165" y="70"/>
                      </a:lnTo>
                      <a:lnTo>
                        <a:pt x="167" y="70"/>
                      </a:lnTo>
                      <a:lnTo>
                        <a:pt x="168" y="70"/>
                      </a:lnTo>
                      <a:lnTo>
                        <a:pt x="168" y="71"/>
                      </a:lnTo>
                      <a:lnTo>
                        <a:pt x="168" y="72"/>
                      </a:lnTo>
                      <a:lnTo>
                        <a:pt x="167" y="72"/>
                      </a:lnTo>
                      <a:lnTo>
                        <a:pt x="167" y="73"/>
                      </a:lnTo>
                      <a:lnTo>
                        <a:pt x="168" y="73"/>
                      </a:lnTo>
                      <a:lnTo>
                        <a:pt x="170" y="74"/>
                      </a:lnTo>
                      <a:lnTo>
                        <a:pt x="172" y="77"/>
                      </a:lnTo>
                      <a:lnTo>
                        <a:pt x="174" y="78"/>
                      </a:lnTo>
                      <a:lnTo>
                        <a:pt x="175" y="79"/>
                      </a:lnTo>
                      <a:lnTo>
                        <a:pt x="176" y="79"/>
                      </a:lnTo>
                      <a:lnTo>
                        <a:pt x="178" y="80"/>
                      </a:lnTo>
                      <a:lnTo>
                        <a:pt x="178" y="80"/>
                      </a:lnTo>
                      <a:lnTo>
                        <a:pt x="179" y="82"/>
                      </a:lnTo>
                      <a:lnTo>
                        <a:pt x="179" y="84"/>
                      </a:lnTo>
                      <a:lnTo>
                        <a:pt x="179" y="84"/>
                      </a:lnTo>
                      <a:lnTo>
                        <a:pt x="180" y="85"/>
                      </a:lnTo>
                      <a:lnTo>
                        <a:pt x="181" y="85"/>
                      </a:lnTo>
                      <a:lnTo>
                        <a:pt x="181" y="87"/>
                      </a:lnTo>
                      <a:lnTo>
                        <a:pt x="181" y="89"/>
                      </a:lnTo>
                      <a:lnTo>
                        <a:pt x="181" y="92"/>
                      </a:lnTo>
                      <a:lnTo>
                        <a:pt x="182" y="94"/>
                      </a:lnTo>
                      <a:lnTo>
                        <a:pt x="183" y="98"/>
                      </a:lnTo>
                      <a:lnTo>
                        <a:pt x="184" y="100"/>
                      </a:lnTo>
                      <a:lnTo>
                        <a:pt x="184" y="102"/>
                      </a:lnTo>
                      <a:lnTo>
                        <a:pt x="186" y="104"/>
                      </a:lnTo>
                      <a:lnTo>
                        <a:pt x="187" y="106"/>
                      </a:lnTo>
                      <a:lnTo>
                        <a:pt x="189" y="108"/>
                      </a:lnTo>
                      <a:lnTo>
                        <a:pt x="192" y="110"/>
                      </a:lnTo>
                      <a:lnTo>
                        <a:pt x="194" y="112"/>
                      </a:lnTo>
                      <a:lnTo>
                        <a:pt x="196" y="113"/>
                      </a:lnTo>
                      <a:lnTo>
                        <a:pt x="199" y="113"/>
                      </a:lnTo>
                      <a:lnTo>
                        <a:pt x="198" y="114"/>
                      </a:lnTo>
                      <a:lnTo>
                        <a:pt x="198" y="115"/>
                      </a:lnTo>
                      <a:lnTo>
                        <a:pt x="199" y="115"/>
                      </a:lnTo>
                      <a:lnTo>
                        <a:pt x="199" y="115"/>
                      </a:lnTo>
                      <a:lnTo>
                        <a:pt x="200" y="115"/>
                      </a:lnTo>
                      <a:lnTo>
                        <a:pt x="200" y="115"/>
                      </a:lnTo>
                      <a:lnTo>
                        <a:pt x="199" y="116"/>
                      </a:lnTo>
                      <a:lnTo>
                        <a:pt x="198" y="117"/>
                      </a:lnTo>
                      <a:lnTo>
                        <a:pt x="198" y="118"/>
                      </a:lnTo>
                      <a:lnTo>
                        <a:pt x="199" y="117"/>
                      </a:lnTo>
                      <a:lnTo>
                        <a:pt x="200" y="117"/>
                      </a:lnTo>
                      <a:lnTo>
                        <a:pt x="199" y="123"/>
                      </a:lnTo>
                      <a:lnTo>
                        <a:pt x="200" y="128"/>
                      </a:lnTo>
                      <a:lnTo>
                        <a:pt x="203" y="131"/>
                      </a:lnTo>
                      <a:lnTo>
                        <a:pt x="206" y="136"/>
                      </a:lnTo>
                      <a:lnTo>
                        <a:pt x="207" y="143"/>
                      </a:lnTo>
                      <a:lnTo>
                        <a:pt x="236" y="159"/>
                      </a:lnTo>
                      <a:lnTo>
                        <a:pt x="237" y="158"/>
                      </a:lnTo>
                      <a:lnTo>
                        <a:pt x="238" y="158"/>
                      </a:lnTo>
                      <a:lnTo>
                        <a:pt x="239" y="157"/>
                      </a:lnTo>
                      <a:lnTo>
                        <a:pt x="240" y="156"/>
                      </a:lnTo>
                      <a:lnTo>
                        <a:pt x="241" y="155"/>
                      </a:lnTo>
                      <a:lnTo>
                        <a:pt x="242" y="153"/>
                      </a:lnTo>
                      <a:lnTo>
                        <a:pt x="242" y="153"/>
                      </a:lnTo>
                      <a:lnTo>
                        <a:pt x="243" y="155"/>
                      </a:lnTo>
                      <a:lnTo>
                        <a:pt x="244" y="156"/>
                      </a:lnTo>
                      <a:lnTo>
                        <a:pt x="245" y="158"/>
                      </a:lnTo>
                      <a:lnTo>
                        <a:pt x="248" y="159"/>
                      </a:lnTo>
                      <a:lnTo>
                        <a:pt x="249" y="160"/>
                      </a:lnTo>
                      <a:lnTo>
                        <a:pt x="250" y="161"/>
                      </a:lnTo>
                      <a:lnTo>
                        <a:pt x="250" y="161"/>
                      </a:lnTo>
                      <a:lnTo>
                        <a:pt x="245" y="194"/>
                      </a:lnTo>
                      <a:lnTo>
                        <a:pt x="211" y="212"/>
                      </a:lnTo>
                      <a:lnTo>
                        <a:pt x="206" y="214"/>
                      </a:lnTo>
                      <a:lnTo>
                        <a:pt x="198" y="217"/>
                      </a:lnTo>
                      <a:lnTo>
                        <a:pt x="192" y="221"/>
                      </a:lnTo>
                      <a:lnTo>
                        <a:pt x="186" y="223"/>
                      </a:lnTo>
                      <a:lnTo>
                        <a:pt x="184" y="225"/>
                      </a:lnTo>
                      <a:lnTo>
                        <a:pt x="183" y="227"/>
                      </a:lnTo>
                      <a:lnTo>
                        <a:pt x="179" y="232"/>
                      </a:lnTo>
                      <a:lnTo>
                        <a:pt x="172" y="240"/>
                      </a:lnTo>
                      <a:lnTo>
                        <a:pt x="166" y="248"/>
                      </a:lnTo>
                      <a:lnTo>
                        <a:pt x="158" y="256"/>
                      </a:lnTo>
                      <a:lnTo>
                        <a:pt x="152" y="262"/>
                      </a:lnTo>
                      <a:lnTo>
                        <a:pt x="153" y="258"/>
                      </a:lnTo>
                      <a:lnTo>
                        <a:pt x="153" y="255"/>
                      </a:lnTo>
                      <a:lnTo>
                        <a:pt x="153" y="253"/>
                      </a:lnTo>
                      <a:lnTo>
                        <a:pt x="153" y="251"/>
                      </a:lnTo>
                      <a:lnTo>
                        <a:pt x="152" y="250"/>
                      </a:lnTo>
                      <a:lnTo>
                        <a:pt x="151" y="250"/>
                      </a:lnTo>
                      <a:lnTo>
                        <a:pt x="149" y="249"/>
                      </a:lnTo>
                      <a:lnTo>
                        <a:pt x="145" y="247"/>
                      </a:lnTo>
                      <a:lnTo>
                        <a:pt x="142" y="245"/>
                      </a:lnTo>
                      <a:lnTo>
                        <a:pt x="138" y="243"/>
                      </a:lnTo>
                      <a:lnTo>
                        <a:pt x="128" y="241"/>
                      </a:lnTo>
                      <a:lnTo>
                        <a:pt x="125" y="240"/>
                      </a:lnTo>
                      <a:lnTo>
                        <a:pt x="122" y="240"/>
                      </a:lnTo>
                      <a:lnTo>
                        <a:pt x="121" y="240"/>
                      </a:lnTo>
                      <a:lnTo>
                        <a:pt x="119" y="240"/>
                      </a:lnTo>
                      <a:lnTo>
                        <a:pt x="119" y="240"/>
                      </a:lnTo>
                      <a:lnTo>
                        <a:pt x="119" y="241"/>
                      </a:lnTo>
                      <a:lnTo>
                        <a:pt x="119" y="241"/>
                      </a:lnTo>
                      <a:lnTo>
                        <a:pt x="118" y="242"/>
                      </a:lnTo>
                      <a:lnTo>
                        <a:pt x="118" y="243"/>
                      </a:lnTo>
                      <a:lnTo>
                        <a:pt x="117" y="244"/>
                      </a:lnTo>
                      <a:lnTo>
                        <a:pt x="116" y="245"/>
                      </a:lnTo>
                      <a:lnTo>
                        <a:pt x="115" y="246"/>
                      </a:lnTo>
                      <a:lnTo>
                        <a:pt x="115" y="247"/>
                      </a:lnTo>
                      <a:lnTo>
                        <a:pt x="115" y="247"/>
                      </a:lnTo>
                      <a:lnTo>
                        <a:pt x="115" y="248"/>
                      </a:lnTo>
                      <a:lnTo>
                        <a:pt x="114" y="249"/>
                      </a:lnTo>
                      <a:lnTo>
                        <a:pt x="112" y="250"/>
                      </a:lnTo>
                      <a:lnTo>
                        <a:pt x="109" y="251"/>
                      </a:lnTo>
                      <a:lnTo>
                        <a:pt x="108" y="250"/>
                      </a:lnTo>
                      <a:lnTo>
                        <a:pt x="108" y="249"/>
                      </a:lnTo>
                      <a:lnTo>
                        <a:pt x="108" y="249"/>
                      </a:lnTo>
                      <a:lnTo>
                        <a:pt x="109" y="248"/>
                      </a:lnTo>
                      <a:lnTo>
                        <a:pt x="109" y="247"/>
                      </a:lnTo>
                      <a:lnTo>
                        <a:pt x="108" y="246"/>
                      </a:lnTo>
                      <a:lnTo>
                        <a:pt x="105" y="245"/>
                      </a:lnTo>
                      <a:lnTo>
                        <a:pt x="105" y="245"/>
                      </a:lnTo>
                      <a:lnTo>
                        <a:pt x="105" y="244"/>
                      </a:lnTo>
                      <a:lnTo>
                        <a:pt x="105" y="244"/>
                      </a:lnTo>
                      <a:lnTo>
                        <a:pt x="105" y="243"/>
                      </a:lnTo>
                      <a:lnTo>
                        <a:pt x="105" y="242"/>
                      </a:lnTo>
                      <a:lnTo>
                        <a:pt x="104" y="241"/>
                      </a:lnTo>
                      <a:lnTo>
                        <a:pt x="103" y="239"/>
                      </a:lnTo>
                      <a:lnTo>
                        <a:pt x="102" y="235"/>
                      </a:lnTo>
                      <a:lnTo>
                        <a:pt x="99" y="229"/>
                      </a:lnTo>
                      <a:lnTo>
                        <a:pt x="97" y="225"/>
                      </a:lnTo>
                      <a:lnTo>
                        <a:pt x="94" y="220"/>
                      </a:lnTo>
                      <a:lnTo>
                        <a:pt x="89" y="215"/>
                      </a:lnTo>
                      <a:lnTo>
                        <a:pt x="86" y="211"/>
                      </a:lnTo>
                      <a:lnTo>
                        <a:pt x="85" y="206"/>
                      </a:lnTo>
                      <a:lnTo>
                        <a:pt x="83" y="202"/>
                      </a:lnTo>
                      <a:lnTo>
                        <a:pt x="81" y="198"/>
                      </a:lnTo>
                      <a:lnTo>
                        <a:pt x="76" y="192"/>
                      </a:lnTo>
                      <a:lnTo>
                        <a:pt x="69" y="185"/>
                      </a:lnTo>
                      <a:lnTo>
                        <a:pt x="66" y="183"/>
                      </a:lnTo>
                      <a:lnTo>
                        <a:pt x="63" y="180"/>
                      </a:lnTo>
                      <a:lnTo>
                        <a:pt x="62" y="178"/>
                      </a:lnTo>
                      <a:lnTo>
                        <a:pt x="62" y="177"/>
                      </a:lnTo>
                      <a:lnTo>
                        <a:pt x="61" y="176"/>
                      </a:lnTo>
                      <a:lnTo>
                        <a:pt x="61" y="175"/>
                      </a:lnTo>
                      <a:lnTo>
                        <a:pt x="61" y="174"/>
                      </a:lnTo>
                      <a:lnTo>
                        <a:pt x="61" y="173"/>
                      </a:lnTo>
                      <a:lnTo>
                        <a:pt x="60" y="172"/>
                      </a:lnTo>
                      <a:lnTo>
                        <a:pt x="59" y="171"/>
                      </a:lnTo>
                      <a:lnTo>
                        <a:pt x="59" y="170"/>
                      </a:lnTo>
                      <a:lnTo>
                        <a:pt x="59" y="170"/>
                      </a:lnTo>
                      <a:lnTo>
                        <a:pt x="60" y="169"/>
                      </a:lnTo>
                      <a:lnTo>
                        <a:pt x="60" y="169"/>
                      </a:lnTo>
                      <a:lnTo>
                        <a:pt x="61" y="169"/>
                      </a:lnTo>
                      <a:lnTo>
                        <a:pt x="61" y="169"/>
                      </a:lnTo>
                      <a:lnTo>
                        <a:pt x="62" y="167"/>
                      </a:lnTo>
                      <a:lnTo>
                        <a:pt x="61" y="165"/>
                      </a:lnTo>
                      <a:lnTo>
                        <a:pt x="61" y="163"/>
                      </a:lnTo>
                      <a:lnTo>
                        <a:pt x="56" y="153"/>
                      </a:lnTo>
                      <a:lnTo>
                        <a:pt x="53" y="143"/>
                      </a:lnTo>
                      <a:lnTo>
                        <a:pt x="51" y="133"/>
                      </a:lnTo>
                      <a:lnTo>
                        <a:pt x="49" y="132"/>
                      </a:lnTo>
                      <a:lnTo>
                        <a:pt x="48" y="131"/>
                      </a:lnTo>
                      <a:lnTo>
                        <a:pt x="47" y="129"/>
                      </a:lnTo>
                      <a:lnTo>
                        <a:pt x="45" y="127"/>
                      </a:lnTo>
                      <a:lnTo>
                        <a:pt x="44" y="124"/>
                      </a:lnTo>
                      <a:lnTo>
                        <a:pt x="42" y="122"/>
                      </a:lnTo>
                      <a:lnTo>
                        <a:pt x="40" y="122"/>
                      </a:lnTo>
                      <a:lnTo>
                        <a:pt x="38" y="121"/>
                      </a:lnTo>
                      <a:lnTo>
                        <a:pt x="35" y="120"/>
                      </a:lnTo>
                      <a:lnTo>
                        <a:pt x="34" y="119"/>
                      </a:lnTo>
                      <a:lnTo>
                        <a:pt x="32" y="114"/>
                      </a:lnTo>
                      <a:lnTo>
                        <a:pt x="31" y="110"/>
                      </a:lnTo>
                      <a:lnTo>
                        <a:pt x="31" y="110"/>
                      </a:lnTo>
                      <a:lnTo>
                        <a:pt x="31" y="109"/>
                      </a:lnTo>
                      <a:lnTo>
                        <a:pt x="31" y="107"/>
                      </a:lnTo>
                      <a:lnTo>
                        <a:pt x="28" y="101"/>
                      </a:lnTo>
                      <a:lnTo>
                        <a:pt x="21" y="89"/>
                      </a:lnTo>
                      <a:lnTo>
                        <a:pt x="17" y="81"/>
                      </a:lnTo>
                      <a:lnTo>
                        <a:pt x="14" y="77"/>
                      </a:lnTo>
                      <a:lnTo>
                        <a:pt x="14" y="75"/>
                      </a:lnTo>
                      <a:lnTo>
                        <a:pt x="15" y="74"/>
                      </a:lnTo>
                      <a:lnTo>
                        <a:pt x="14" y="73"/>
                      </a:lnTo>
                      <a:lnTo>
                        <a:pt x="13" y="72"/>
                      </a:lnTo>
                      <a:lnTo>
                        <a:pt x="11" y="70"/>
                      </a:lnTo>
                      <a:lnTo>
                        <a:pt x="10" y="67"/>
                      </a:lnTo>
                      <a:lnTo>
                        <a:pt x="8" y="65"/>
                      </a:lnTo>
                      <a:lnTo>
                        <a:pt x="6" y="62"/>
                      </a:lnTo>
                      <a:lnTo>
                        <a:pt x="6" y="60"/>
                      </a:lnTo>
                      <a:lnTo>
                        <a:pt x="5" y="59"/>
                      </a:lnTo>
                      <a:lnTo>
                        <a:pt x="4" y="58"/>
                      </a:lnTo>
                      <a:lnTo>
                        <a:pt x="3" y="58"/>
                      </a:lnTo>
                      <a:lnTo>
                        <a:pt x="2" y="58"/>
                      </a:lnTo>
                      <a:lnTo>
                        <a:pt x="1" y="57"/>
                      </a:lnTo>
                      <a:lnTo>
                        <a:pt x="1" y="57"/>
                      </a:lnTo>
                      <a:lnTo>
                        <a:pt x="2" y="54"/>
                      </a:lnTo>
                      <a:lnTo>
                        <a:pt x="2" y="52"/>
                      </a:lnTo>
                      <a:lnTo>
                        <a:pt x="2" y="50"/>
                      </a:lnTo>
                      <a:lnTo>
                        <a:pt x="2" y="49"/>
                      </a:lnTo>
                      <a:lnTo>
                        <a:pt x="1" y="48"/>
                      </a:lnTo>
                      <a:lnTo>
                        <a:pt x="1" y="47"/>
                      </a:lnTo>
                      <a:lnTo>
                        <a:pt x="1" y="45"/>
                      </a:lnTo>
                      <a:lnTo>
                        <a:pt x="2" y="44"/>
                      </a:lnTo>
                      <a:lnTo>
                        <a:pt x="2" y="42"/>
                      </a:lnTo>
                      <a:lnTo>
                        <a:pt x="2" y="39"/>
                      </a:lnTo>
                      <a:lnTo>
                        <a:pt x="2" y="38"/>
                      </a:lnTo>
                      <a:lnTo>
                        <a:pt x="1" y="38"/>
                      </a:lnTo>
                      <a:lnTo>
                        <a:pt x="0" y="36"/>
                      </a:lnTo>
                      <a:lnTo>
                        <a:pt x="2" y="37"/>
                      </a:lnTo>
                      <a:lnTo>
                        <a:pt x="4" y="39"/>
                      </a:lnTo>
                      <a:lnTo>
                        <a:pt x="6" y="42"/>
                      </a:lnTo>
                      <a:lnTo>
                        <a:pt x="9" y="44"/>
                      </a:lnTo>
                      <a:lnTo>
                        <a:pt x="10" y="45"/>
                      </a:lnTo>
                      <a:lnTo>
                        <a:pt x="12" y="46"/>
                      </a:lnTo>
                      <a:lnTo>
                        <a:pt x="13" y="45"/>
                      </a:lnTo>
                      <a:lnTo>
                        <a:pt x="14" y="43"/>
                      </a:lnTo>
                      <a:lnTo>
                        <a:pt x="15" y="40"/>
                      </a:lnTo>
                      <a:lnTo>
                        <a:pt x="16" y="38"/>
                      </a:lnTo>
                      <a:lnTo>
                        <a:pt x="17" y="36"/>
                      </a:lnTo>
                      <a:lnTo>
                        <a:pt x="19" y="34"/>
                      </a:lnTo>
                      <a:lnTo>
                        <a:pt x="21" y="33"/>
                      </a:lnTo>
                      <a:lnTo>
                        <a:pt x="25" y="33"/>
                      </a:lnTo>
                      <a:lnTo>
                        <a:pt x="26" y="32"/>
                      </a:lnTo>
                      <a:lnTo>
                        <a:pt x="27" y="31"/>
                      </a:lnTo>
                      <a:lnTo>
                        <a:pt x="28" y="30"/>
                      </a:lnTo>
                      <a:lnTo>
                        <a:pt x="29" y="28"/>
                      </a:lnTo>
                      <a:lnTo>
                        <a:pt x="30" y="25"/>
                      </a:lnTo>
                      <a:lnTo>
                        <a:pt x="33" y="23"/>
                      </a:lnTo>
                      <a:lnTo>
                        <a:pt x="20" y="6"/>
                      </a:lnTo>
                      <a:lnTo>
                        <a:pt x="32" y="5"/>
                      </a:lnTo>
                      <a:lnTo>
                        <a:pt x="40" y="3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176BAB"/>
                </a:solidFill>
                <a:ln w="0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11" name="Freeform 111">
                  <a:extLst>
                    <a:ext uri="{FF2B5EF4-FFF2-40B4-BE49-F238E27FC236}">
                      <a16:creationId xmlns:a16="http://schemas.microsoft.com/office/drawing/2014/main" id="{7F775E65-5DDF-05E7-1B15-B3D57C36B5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55526" y="5097643"/>
                  <a:ext cx="37077" cy="59893"/>
                </a:xfrm>
                <a:custGeom>
                  <a:avLst/>
                  <a:gdLst>
                    <a:gd name="T0" fmla="*/ 7 w 13"/>
                    <a:gd name="T1" fmla="*/ 0 h 21"/>
                    <a:gd name="T2" fmla="*/ 8 w 13"/>
                    <a:gd name="T3" fmla="*/ 1 h 21"/>
                    <a:gd name="T4" fmla="*/ 9 w 13"/>
                    <a:gd name="T5" fmla="*/ 2 h 21"/>
                    <a:gd name="T6" fmla="*/ 11 w 13"/>
                    <a:gd name="T7" fmla="*/ 4 h 21"/>
                    <a:gd name="T8" fmla="*/ 12 w 13"/>
                    <a:gd name="T9" fmla="*/ 6 h 21"/>
                    <a:gd name="T10" fmla="*/ 13 w 13"/>
                    <a:gd name="T11" fmla="*/ 8 h 21"/>
                    <a:gd name="T12" fmla="*/ 13 w 13"/>
                    <a:gd name="T13" fmla="*/ 10 h 21"/>
                    <a:gd name="T14" fmla="*/ 13 w 13"/>
                    <a:gd name="T15" fmla="*/ 11 h 21"/>
                    <a:gd name="T16" fmla="*/ 12 w 13"/>
                    <a:gd name="T17" fmla="*/ 12 h 21"/>
                    <a:gd name="T18" fmla="*/ 12 w 13"/>
                    <a:gd name="T19" fmla="*/ 14 h 21"/>
                    <a:gd name="T20" fmla="*/ 13 w 13"/>
                    <a:gd name="T21" fmla="*/ 15 h 21"/>
                    <a:gd name="T22" fmla="*/ 13 w 13"/>
                    <a:gd name="T23" fmla="*/ 17 h 21"/>
                    <a:gd name="T24" fmla="*/ 13 w 13"/>
                    <a:gd name="T25" fmla="*/ 20 h 21"/>
                    <a:gd name="T26" fmla="*/ 13 w 13"/>
                    <a:gd name="T27" fmla="*/ 21 h 21"/>
                    <a:gd name="T28" fmla="*/ 10 w 13"/>
                    <a:gd name="T29" fmla="*/ 21 h 21"/>
                    <a:gd name="T30" fmla="*/ 8 w 13"/>
                    <a:gd name="T31" fmla="*/ 20 h 21"/>
                    <a:gd name="T32" fmla="*/ 6 w 13"/>
                    <a:gd name="T33" fmla="*/ 18 h 21"/>
                    <a:gd name="T34" fmla="*/ 3 w 13"/>
                    <a:gd name="T35" fmla="*/ 16 h 21"/>
                    <a:gd name="T36" fmla="*/ 2 w 13"/>
                    <a:gd name="T37" fmla="*/ 13 h 21"/>
                    <a:gd name="T38" fmla="*/ 1 w 13"/>
                    <a:gd name="T39" fmla="*/ 10 h 21"/>
                    <a:gd name="T40" fmla="*/ 1 w 13"/>
                    <a:gd name="T41" fmla="*/ 9 h 21"/>
                    <a:gd name="T42" fmla="*/ 0 w 13"/>
                    <a:gd name="T43" fmla="*/ 7 h 21"/>
                    <a:gd name="T44" fmla="*/ 1 w 13"/>
                    <a:gd name="T45" fmla="*/ 6 h 21"/>
                    <a:gd name="T46" fmla="*/ 1 w 13"/>
                    <a:gd name="T47" fmla="*/ 6 h 21"/>
                    <a:gd name="T48" fmla="*/ 1 w 13"/>
                    <a:gd name="T49" fmla="*/ 4 h 21"/>
                    <a:gd name="T50" fmla="*/ 2 w 13"/>
                    <a:gd name="T51" fmla="*/ 4 h 21"/>
                    <a:gd name="T52" fmla="*/ 2 w 13"/>
                    <a:gd name="T53" fmla="*/ 6 h 21"/>
                    <a:gd name="T54" fmla="*/ 2 w 13"/>
                    <a:gd name="T55" fmla="*/ 6 h 21"/>
                    <a:gd name="T56" fmla="*/ 3 w 13"/>
                    <a:gd name="T57" fmla="*/ 7 h 21"/>
                    <a:gd name="T58" fmla="*/ 3 w 13"/>
                    <a:gd name="T59" fmla="*/ 6 h 21"/>
                    <a:gd name="T60" fmla="*/ 4 w 13"/>
                    <a:gd name="T61" fmla="*/ 4 h 21"/>
                    <a:gd name="T62" fmla="*/ 4 w 13"/>
                    <a:gd name="T63" fmla="*/ 2 h 21"/>
                    <a:gd name="T64" fmla="*/ 6 w 13"/>
                    <a:gd name="T65" fmla="*/ 1 h 21"/>
                    <a:gd name="T66" fmla="*/ 7 w 13"/>
                    <a:gd name="T67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" h="21">
                      <a:moveTo>
                        <a:pt x="7" y="0"/>
                      </a:moveTo>
                      <a:lnTo>
                        <a:pt x="8" y="1"/>
                      </a:lnTo>
                      <a:lnTo>
                        <a:pt x="9" y="2"/>
                      </a:lnTo>
                      <a:lnTo>
                        <a:pt x="11" y="4"/>
                      </a:lnTo>
                      <a:lnTo>
                        <a:pt x="12" y="6"/>
                      </a:lnTo>
                      <a:lnTo>
                        <a:pt x="13" y="8"/>
                      </a:lnTo>
                      <a:lnTo>
                        <a:pt x="13" y="10"/>
                      </a:lnTo>
                      <a:lnTo>
                        <a:pt x="13" y="11"/>
                      </a:lnTo>
                      <a:lnTo>
                        <a:pt x="12" y="12"/>
                      </a:lnTo>
                      <a:lnTo>
                        <a:pt x="12" y="14"/>
                      </a:lnTo>
                      <a:lnTo>
                        <a:pt x="13" y="15"/>
                      </a:lnTo>
                      <a:lnTo>
                        <a:pt x="13" y="17"/>
                      </a:lnTo>
                      <a:lnTo>
                        <a:pt x="13" y="20"/>
                      </a:lnTo>
                      <a:lnTo>
                        <a:pt x="13" y="21"/>
                      </a:lnTo>
                      <a:lnTo>
                        <a:pt x="10" y="21"/>
                      </a:lnTo>
                      <a:lnTo>
                        <a:pt x="8" y="20"/>
                      </a:lnTo>
                      <a:lnTo>
                        <a:pt x="6" y="18"/>
                      </a:lnTo>
                      <a:lnTo>
                        <a:pt x="3" y="16"/>
                      </a:lnTo>
                      <a:lnTo>
                        <a:pt x="2" y="13"/>
                      </a:lnTo>
                      <a:lnTo>
                        <a:pt x="1" y="10"/>
                      </a:lnTo>
                      <a:lnTo>
                        <a:pt x="1" y="9"/>
                      </a:lnTo>
                      <a:lnTo>
                        <a:pt x="0" y="7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3" y="7"/>
                      </a:lnTo>
                      <a:lnTo>
                        <a:pt x="3" y="6"/>
                      </a:lnTo>
                      <a:lnTo>
                        <a:pt x="4" y="4"/>
                      </a:lnTo>
                      <a:lnTo>
                        <a:pt x="4" y="2"/>
                      </a:lnTo>
                      <a:lnTo>
                        <a:pt x="6" y="1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0">
                  <a:solidFill>
                    <a:sysClr val="window" lastClr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04" name="Freeform 139">
                <a:extLst>
                  <a:ext uri="{FF2B5EF4-FFF2-40B4-BE49-F238E27FC236}">
                    <a16:creationId xmlns:a16="http://schemas.microsoft.com/office/drawing/2014/main" id="{43994A8F-96B6-03DF-FEA2-2FE7186BE4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42039" y="2414738"/>
                <a:ext cx="162564" cy="188231"/>
              </a:xfrm>
              <a:custGeom>
                <a:avLst/>
                <a:gdLst>
                  <a:gd name="T0" fmla="*/ 54 w 57"/>
                  <a:gd name="T1" fmla="*/ 1 h 66"/>
                  <a:gd name="T2" fmla="*/ 54 w 57"/>
                  <a:gd name="T3" fmla="*/ 3 h 66"/>
                  <a:gd name="T4" fmla="*/ 53 w 57"/>
                  <a:gd name="T5" fmla="*/ 7 h 66"/>
                  <a:gd name="T6" fmla="*/ 53 w 57"/>
                  <a:gd name="T7" fmla="*/ 9 h 66"/>
                  <a:gd name="T8" fmla="*/ 55 w 57"/>
                  <a:gd name="T9" fmla="*/ 9 h 66"/>
                  <a:gd name="T10" fmla="*/ 56 w 57"/>
                  <a:gd name="T11" fmla="*/ 11 h 66"/>
                  <a:gd name="T12" fmla="*/ 56 w 57"/>
                  <a:gd name="T13" fmla="*/ 14 h 66"/>
                  <a:gd name="T14" fmla="*/ 57 w 57"/>
                  <a:gd name="T15" fmla="*/ 20 h 66"/>
                  <a:gd name="T16" fmla="*/ 56 w 57"/>
                  <a:gd name="T17" fmla="*/ 22 h 66"/>
                  <a:gd name="T18" fmla="*/ 53 w 57"/>
                  <a:gd name="T19" fmla="*/ 22 h 66"/>
                  <a:gd name="T20" fmla="*/ 51 w 57"/>
                  <a:gd name="T21" fmla="*/ 23 h 66"/>
                  <a:gd name="T22" fmla="*/ 50 w 57"/>
                  <a:gd name="T23" fmla="*/ 28 h 66"/>
                  <a:gd name="T24" fmla="*/ 51 w 57"/>
                  <a:gd name="T25" fmla="*/ 34 h 66"/>
                  <a:gd name="T26" fmla="*/ 52 w 57"/>
                  <a:gd name="T27" fmla="*/ 36 h 66"/>
                  <a:gd name="T28" fmla="*/ 53 w 57"/>
                  <a:gd name="T29" fmla="*/ 36 h 66"/>
                  <a:gd name="T30" fmla="*/ 54 w 57"/>
                  <a:gd name="T31" fmla="*/ 38 h 66"/>
                  <a:gd name="T32" fmla="*/ 52 w 57"/>
                  <a:gd name="T33" fmla="*/ 40 h 66"/>
                  <a:gd name="T34" fmla="*/ 50 w 57"/>
                  <a:gd name="T35" fmla="*/ 41 h 66"/>
                  <a:gd name="T36" fmla="*/ 46 w 57"/>
                  <a:gd name="T37" fmla="*/ 41 h 66"/>
                  <a:gd name="T38" fmla="*/ 45 w 57"/>
                  <a:gd name="T39" fmla="*/ 43 h 66"/>
                  <a:gd name="T40" fmla="*/ 46 w 57"/>
                  <a:gd name="T41" fmla="*/ 44 h 66"/>
                  <a:gd name="T42" fmla="*/ 47 w 57"/>
                  <a:gd name="T43" fmla="*/ 46 h 66"/>
                  <a:gd name="T44" fmla="*/ 47 w 57"/>
                  <a:gd name="T45" fmla="*/ 50 h 66"/>
                  <a:gd name="T46" fmla="*/ 45 w 57"/>
                  <a:gd name="T47" fmla="*/ 54 h 66"/>
                  <a:gd name="T48" fmla="*/ 44 w 57"/>
                  <a:gd name="T49" fmla="*/ 55 h 66"/>
                  <a:gd name="T50" fmla="*/ 43 w 57"/>
                  <a:gd name="T51" fmla="*/ 57 h 66"/>
                  <a:gd name="T52" fmla="*/ 42 w 57"/>
                  <a:gd name="T53" fmla="*/ 62 h 66"/>
                  <a:gd name="T54" fmla="*/ 40 w 57"/>
                  <a:gd name="T55" fmla="*/ 64 h 66"/>
                  <a:gd name="T56" fmla="*/ 38 w 57"/>
                  <a:gd name="T57" fmla="*/ 65 h 66"/>
                  <a:gd name="T58" fmla="*/ 8 w 57"/>
                  <a:gd name="T59" fmla="*/ 50 h 66"/>
                  <a:gd name="T60" fmla="*/ 4 w 57"/>
                  <a:gd name="T61" fmla="*/ 38 h 66"/>
                  <a:gd name="T62" fmla="*/ 0 w 57"/>
                  <a:gd name="T63" fmla="*/ 30 h 66"/>
                  <a:gd name="T64" fmla="*/ 2 w 57"/>
                  <a:gd name="T65" fmla="*/ 24 h 66"/>
                  <a:gd name="T66" fmla="*/ 2 w 57"/>
                  <a:gd name="T67" fmla="*/ 26 h 66"/>
                  <a:gd name="T68" fmla="*/ 3 w 57"/>
                  <a:gd name="T69" fmla="*/ 29 h 66"/>
                  <a:gd name="T70" fmla="*/ 7 w 57"/>
                  <a:gd name="T71" fmla="*/ 31 h 66"/>
                  <a:gd name="T72" fmla="*/ 7 w 57"/>
                  <a:gd name="T73" fmla="*/ 31 h 66"/>
                  <a:gd name="T74" fmla="*/ 10 w 57"/>
                  <a:gd name="T75" fmla="*/ 30 h 66"/>
                  <a:gd name="T76" fmla="*/ 16 w 57"/>
                  <a:gd name="T77" fmla="*/ 30 h 66"/>
                  <a:gd name="T78" fmla="*/ 19 w 57"/>
                  <a:gd name="T79" fmla="*/ 30 h 66"/>
                  <a:gd name="T80" fmla="*/ 21 w 57"/>
                  <a:gd name="T81" fmla="*/ 30 h 66"/>
                  <a:gd name="T82" fmla="*/ 21 w 57"/>
                  <a:gd name="T83" fmla="*/ 30 h 66"/>
                  <a:gd name="T84" fmla="*/ 24 w 57"/>
                  <a:gd name="T85" fmla="*/ 30 h 66"/>
                  <a:gd name="T86" fmla="*/ 25 w 57"/>
                  <a:gd name="T87" fmla="*/ 29 h 66"/>
                  <a:gd name="T88" fmla="*/ 26 w 57"/>
                  <a:gd name="T89" fmla="*/ 29 h 66"/>
                  <a:gd name="T90" fmla="*/ 28 w 57"/>
                  <a:gd name="T91" fmla="*/ 29 h 66"/>
                  <a:gd name="T92" fmla="*/ 29 w 57"/>
                  <a:gd name="T93" fmla="*/ 28 h 66"/>
                  <a:gd name="T94" fmla="*/ 29 w 57"/>
                  <a:gd name="T95" fmla="*/ 28 h 66"/>
                  <a:gd name="T96" fmla="*/ 31 w 57"/>
                  <a:gd name="T97" fmla="*/ 28 h 66"/>
                  <a:gd name="T98" fmla="*/ 31 w 57"/>
                  <a:gd name="T99" fmla="*/ 27 h 66"/>
                  <a:gd name="T100" fmla="*/ 32 w 57"/>
                  <a:gd name="T101" fmla="*/ 25 h 66"/>
                  <a:gd name="T102" fmla="*/ 37 w 57"/>
                  <a:gd name="T103" fmla="*/ 20 h 66"/>
                  <a:gd name="T104" fmla="*/ 41 w 57"/>
                  <a:gd name="T105" fmla="*/ 15 h 66"/>
                  <a:gd name="T106" fmla="*/ 42 w 57"/>
                  <a:gd name="T107" fmla="*/ 12 h 66"/>
                  <a:gd name="T108" fmla="*/ 43 w 57"/>
                  <a:gd name="T109" fmla="*/ 9 h 66"/>
                  <a:gd name="T110" fmla="*/ 46 w 57"/>
                  <a:gd name="T111" fmla="*/ 7 h 66"/>
                  <a:gd name="T112" fmla="*/ 49 w 57"/>
                  <a:gd name="T113" fmla="*/ 3 h 66"/>
                  <a:gd name="T114" fmla="*/ 50 w 57"/>
                  <a:gd name="T115" fmla="*/ 1 h 66"/>
                  <a:gd name="T116" fmla="*/ 51 w 57"/>
                  <a:gd name="T11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7" h="66">
                    <a:moveTo>
                      <a:pt x="52" y="0"/>
                    </a:moveTo>
                    <a:lnTo>
                      <a:pt x="54" y="1"/>
                    </a:lnTo>
                    <a:lnTo>
                      <a:pt x="54" y="2"/>
                    </a:lnTo>
                    <a:lnTo>
                      <a:pt x="54" y="3"/>
                    </a:lnTo>
                    <a:lnTo>
                      <a:pt x="54" y="5"/>
                    </a:lnTo>
                    <a:lnTo>
                      <a:pt x="53" y="7"/>
                    </a:lnTo>
                    <a:lnTo>
                      <a:pt x="53" y="8"/>
                    </a:lnTo>
                    <a:lnTo>
                      <a:pt x="53" y="9"/>
                    </a:lnTo>
                    <a:lnTo>
                      <a:pt x="54" y="9"/>
                    </a:lnTo>
                    <a:lnTo>
                      <a:pt x="55" y="9"/>
                    </a:lnTo>
                    <a:lnTo>
                      <a:pt x="56" y="9"/>
                    </a:lnTo>
                    <a:lnTo>
                      <a:pt x="56" y="11"/>
                    </a:lnTo>
                    <a:lnTo>
                      <a:pt x="55" y="12"/>
                    </a:lnTo>
                    <a:lnTo>
                      <a:pt x="56" y="14"/>
                    </a:lnTo>
                    <a:lnTo>
                      <a:pt x="56" y="17"/>
                    </a:lnTo>
                    <a:lnTo>
                      <a:pt x="57" y="20"/>
                    </a:lnTo>
                    <a:lnTo>
                      <a:pt x="57" y="22"/>
                    </a:lnTo>
                    <a:lnTo>
                      <a:pt x="56" y="22"/>
                    </a:lnTo>
                    <a:lnTo>
                      <a:pt x="55" y="22"/>
                    </a:lnTo>
                    <a:lnTo>
                      <a:pt x="53" y="22"/>
                    </a:lnTo>
                    <a:lnTo>
                      <a:pt x="52" y="23"/>
                    </a:lnTo>
                    <a:lnTo>
                      <a:pt x="51" y="23"/>
                    </a:lnTo>
                    <a:lnTo>
                      <a:pt x="51" y="25"/>
                    </a:lnTo>
                    <a:lnTo>
                      <a:pt x="50" y="28"/>
                    </a:lnTo>
                    <a:lnTo>
                      <a:pt x="50" y="31"/>
                    </a:lnTo>
                    <a:lnTo>
                      <a:pt x="51" y="34"/>
                    </a:lnTo>
                    <a:lnTo>
                      <a:pt x="51" y="35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53" y="36"/>
                    </a:lnTo>
                    <a:lnTo>
                      <a:pt x="53" y="37"/>
                    </a:lnTo>
                    <a:lnTo>
                      <a:pt x="54" y="38"/>
                    </a:lnTo>
                    <a:lnTo>
                      <a:pt x="53" y="39"/>
                    </a:lnTo>
                    <a:lnTo>
                      <a:pt x="52" y="40"/>
                    </a:lnTo>
                    <a:lnTo>
                      <a:pt x="51" y="41"/>
                    </a:lnTo>
                    <a:lnTo>
                      <a:pt x="50" y="41"/>
                    </a:lnTo>
                    <a:lnTo>
                      <a:pt x="49" y="41"/>
                    </a:lnTo>
                    <a:lnTo>
                      <a:pt x="46" y="41"/>
                    </a:lnTo>
                    <a:lnTo>
                      <a:pt x="45" y="43"/>
                    </a:lnTo>
                    <a:lnTo>
                      <a:pt x="45" y="43"/>
                    </a:lnTo>
                    <a:lnTo>
                      <a:pt x="45" y="44"/>
                    </a:lnTo>
                    <a:lnTo>
                      <a:pt x="46" y="44"/>
                    </a:lnTo>
                    <a:lnTo>
                      <a:pt x="47" y="45"/>
                    </a:lnTo>
                    <a:lnTo>
                      <a:pt x="47" y="46"/>
                    </a:lnTo>
                    <a:lnTo>
                      <a:pt x="49" y="48"/>
                    </a:lnTo>
                    <a:lnTo>
                      <a:pt x="47" y="50"/>
                    </a:lnTo>
                    <a:lnTo>
                      <a:pt x="46" y="52"/>
                    </a:lnTo>
                    <a:lnTo>
                      <a:pt x="45" y="54"/>
                    </a:lnTo>
                    <a:lnTo>
                      <a:pt x="45" y="54"/>
                    </a:lnTo>
                    <a:lnTo>
                      <a:pt x="44" y="55"/>
                    </a:lnTo>
                    <a:lnTo>
                      <a:pt x="44" y="56"/>
                    </a:lnTo>
                    <a:lnTo>
                      <a:pt x="43" y="57"/>
                    </a:lnTo>
                    <a:lnTo>
                      <a:pt x="43" y="60"/>
                    </a:lnTo>
                    <a:lnTo>
                      <a:pt x="42" y="62"/>
                    </a:lnTo>
                    <a:lnTo>
                      <a:pt x="41" y="63"/>
                    </a:lnTo>
                    <a:lnTo>
                      <a:pt x="40" y="64"/>
                    </a:lnTo>
                    <a:lnTo>
                      <a:pt x="39" y="65"/>
                    </a:lnTo>
                    <a:lnTo>
                      <a:pt x="38" y="65"/>
                    </a:lnTo>
                    <a:lnTo>
                      <a:pt x="37" y="66"/>
                    </a:lnTo>
                    <a:lnTo>
                      <a:pt x="8" y="50"/>
                    </a:lnTo>
                    <a:lnTo>
                      <a:pt x="7" y="43"/>
                    </a:lnTo>
                    <a:lnTo>
                      <a:pt x="4" y="38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1" y="24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2" y="26"/>
                    </a:lnTo>
                    <a:lnTo>
                      <a:pt x="3" y="27"/>
                    </a:lnTo>
                    <a:lnTo>
                      <a:pt x="3" y="29"/>
                    </a:lnTo>
                    <a:lnTo>
                      <a:pt x="4" y="30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8" y="31"/>
                    </a:lnTo>
                    <a:lnTo>
                      <a:pt x="10" y="30"/>
                    </a:lnTo>
                    <a:lnTo>
                      <a:pt x="12" y="30"/>
                    </a:lnTo>
                    <a:lnTo>
                      <a:pt x="16" y="30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21" y="30"/>
                    </a:lnTo>
                    <a:lnTo>
                      <a:pt x="21" y="30"/>
                    </a:lnTo>
                    <a:lnTo>
                      <a:pt x="21" y="30"/>
                    </a:lnTo>
                    <a:lnTo>
                      <a:pt x="21" y="30"/>
                    </a:lnTo>
                    <a:lnTo>
                      <a:pt x="23" y="30"/>
                    </a:lnTo>
                    <a:lnTo>
                      <a:pt x="24" y="30"/>
                    </a:lnTo>
                    <a:lnTo>
                      <a:pt x="25" y="30"/>
                    </a:lnTo>
                    <a:lnTo>
                      <a:pt x="25" y="29"/>
                    </a:lnTo>
                    <a:lnTo>
                      <a:pt x="26" y="29"/>
                    </a:lnTo>
                    <a:lnTo>
                      <a:pt x="26" y="29"/>
                    </a:lnTo>
                    <a:lnTo>
                      <a:pt x="27" y="29"/>
                    </a:lnTo>
                    <a:lnTo>
                      <a:pt x="28" y="29"/>
                    </a:lnTo>
                    <a:lnTo>
                      <a:pt x="29" y="29"/>
                    </a:lnTo>
                    <a:lnTo>
                      <a:pt x="29" y="28"/>
                    </a:lnTo>
                    <a:lnTo>
                      <a:pt x="29" y="28"/>
                    </a:lnTo>
                    <a:lnTo>
                      <a:pt x="29" y="28"/>
                    </a:lnTo>
                    <a:lnTo>
                      <a:pt x="31" y="28"/>
                    </a:lnTo>
                    <a:lnTo>
                      <a:pt x="31" y="28"/>
                    </a:lnTo>
                    <a:lnTo>
                      <a:pt x="31" y="28"/>
                    </a:lnTo>
                    <a:lnTo>
                      <a:pt x="31" y="27"/>
                    </a:lnTo>
                    <a:lnTo>
                      <a:pt x="31" y="26"/>
                    </a:lnTo>
                    <a:lnTo>
                      <a:pt x="32" y="25"/>
                    </a:lnTo>
                    <a:lnTo>
                      <a:pt x="33" y="23"/>
                    </a:lnTo>
                    <a:lnTo>
                      <a:pt x="37" y="20"/>
                    </a:lnTo>
                    <a:lnTo>
                      <a:pt x="39" y="17"/>
                    </a:lnTo>
                    <a:lnTo>
                      <a:pt x="41" y="15"/>
                    </a:lnTo>
                    <a:lnTo>
                      <a:pt x="42" y="13"/>
                    </a:lnTo>
                    <a:lnTo>
                      <a:pt x="42" y="12"/>
                    </a:lnTo>
                    <a:lnTo>
                      <a:pt x="43" y="11"/>
                    </a:lnTo>
                    <a:lnTo>
                      <a:pt x="43" y="9"/>
                    </a:lnTo>
                    <a:lnTo>
                      <a:pt x="44" y="8"/>
                    </a:lnTo>
                    <a:lnTo>
                      <a:pt x="46" y="7"/>
                    </a:lnTo>
                    <a:lnTo>
                      <a:pt x="47" y="6"/>
                    </a:lnTo>
                    <a:lnTo>
                      <a:pt x="49" y="3"/>
                    </a:lnTo>
                    <a:lnTo>
                      <a:pt x="50" y="2"/>
                    </a:lnTo>
                    <a:lnTo>
                      <a:pt x="50" y="1"/>
                    </a:lnTo>
                    <a:lnTo>
                      <a:pt x="50" y="0"/>
                    </a:lnTo>
                    <a:lnTo>
                      <a:pt x="51" y="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76BAB"/>
              </a:solidFill>
              <a:ln w="0">
                <a:solidFill>
                  <a:sysClr val="window" lastClr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82BE5C89-6467-22C4-6E01-265180A73402}"/>
                </a:ext>
              </a:extLst>
            </p:cNvPr>
            <p:cNvSpPr/>
            <p:nvPr/>
          </p:nvSpPr>
          <p:spPr>
            <a:xfrm>
              <a:off x="8610144" y="3158045"/>
              <a:ext cx="45719" cy="45719"/>
            </a:xfrm>
            <a:prstGeom prst="ellipse">
              <a:avLst/>
            </a:prstGeom>
            <a:solidFill>
              <a:srgbClr val="176BAB"/>
            </a:solidFill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1">
                <a:ln>
                  <a:noFill/>
                </a:ln>
                <a:solidFill>
                  <a:srgbClr val="176BA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3" name="ZoneTexte 712">
              <a:extLst>
                <a:ext uri="{FF2B5EF4-FFF2-40B4-BE49-F238E27FC236}">
                  <a16:creationId xmlns:a16="http://schemas.microsoft.com/office/drawing/2014/main" id="{88EE4235-875C-57CA-3988-CFA602770E48}"/>
                </a:ext>
              </a:extLst>
            </p:cNvPr>
            <p:cNvSpPr txBox="1"/>
            <p:nvPr/>
          </p:nvSpPr>
          <p:spPr>
            <a:xfrm>
              <a:off x="8543578" y="3170308"/>
              <a:ext cx="1467098" cy="17445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fr-FR"/>
              </a:defPPr>
              <a:lvl1pPr marL="4763" algn="ctr" defTabSz="914240">
                <a:defRPr sz="1000" b="1" i="0" kern="0">
                  <a:solidFill>
                    <a:prstClr val="white">
                      <a:lumMod val="50000"/>
                    </a:prstClr>
                  </a:solidFill>
                  <a:latin typeface="Century Gothic" panose="020B0502020202020204" pitchFamily="34" charset="0"/>
                </a:defRPr>
              </a:lvl1pPr>
            </a:lstStyle>
            <a:p>
              <a:pPr marL="4763" marR="0" lvl="0" indent="0" algn="ctr" defTabSz="9142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1000 </a:t>
              </a:r>
              <a:r>
                <a:rPr kumimoji="0" lang="cs-CZ" sz="1000" b="1" i="0" u="none" strike="noStrike" kern="0" cap="none" spc="0" normalizeH="0" baseline="0" noProof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Hongkong</a:t>
              </a:r>
              <a:endParaRPr kumimoji="0" lang="en-GB" sz="1000" b="1" i="0" u="none" strike="noStrike" kern="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198E52F3-8482-1106-3167-765833226D8D}"/>
                </a:ext>
              </a:extLst>
            </p:cNvPr>
            <p:cNvSpPr/>
            <p:nvPr/>
          </p:nvSpPr>
          <p:spPr>
            <a:xfrm>
              <a:off x="8296503" y="3902695"/>
              <a:ext cx="45719" cy="45719"/>
            </a:xfrm>
            <a:prstGeom prst="ellipse">
              <a:avLst/>
            </a:prstGeom>
            <a:solidFill>
              <a:srgbClr val="176BAB"/>
            </a:solidFill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1">
                <a:ln>
                  <a:noFill/>
                </a:ln>
                <a:solidFill>
                  <a:srgbClr val="176BA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5" name="ZoneTexte 714">
              <a:extLst>
                <a:ext uri="{FF2B5EF4-FFF2-40B4-BE49-F238E27FC236}">
                  <a16:creationId xmlns:a16="http://schemas.microsoft.com/office/drawing/2014/main" id="{EDF01E24-2304-25EE-ACC7-3C4832D46701}"/>
                </a:ext>
              </a:extLst>
            </p:cNvPr>
            <p:cNvSpPr txBox="1"/>
            <p:nvPr/>
          </p:nvSpPr>
          <p:spPr>
            <a:xfrm>
              <a:off x="9317232" y="2053915"/>
              <a:ext cx="856042" cy="3489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fr-FR"/>
              </a:defPPr>
              <a:lvl1pPr marL="4763" algn="ctr" defTabSz="914240">
                <a:defRPr sz="1000" b="1" i="0" kern="0">
                  <a:solidFill>
                    <a:prstClr val="white">
                      <a:lumMod val="50000"/>
                    </a:prstClr>
                  </a:solidFill>
                  <a:latin typeface="Century Gothic" panose="020B0502020202020204" pitchFamily="34" charset="0"/>
                </a:defRPr>
              </a:lvl1pPr>
            </a:lstStyle>
            <a:p>
              <a:pPr marL="4763" marR="0" lvl="0" indent="0" algn="ctr" defTabSz="9142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1000 </a:t>
              </a:r>
              <a:r>
                <a:rPr kumimoji="0" lang="cs-CZ" sz="1000" b="1" i="0" u="none" strike="noStrike" kern="0" cap="none" spc="0" normalizeH="0" baseline="0" noProof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Japonsko</a:t>
              </a:r>
              <a:endParaRPr kumimoji="0" lang="en-GB" sz="1000" b="1" i="0" u="none" strike="noStrike" kern="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716" name="ZoneTexte 715">
              <a:extLst>
                <a:ext uri="{FF2B5EF4-FFF2-40B4-BE49-F238E27FC236}">
                  <a16:creationId xmlns:a16="http://schemas.microsoft.com/office/drawing/2014/main" id="{E7E71B30-2072-E3B1-65E2-1C80DD0BDDF2}"/>
                </a:ext>
              </a:extLst>
            </p:cNvPr>
            <p:cNvSpPr txBox="1"/>
            <p:nvPr/>
          </p:nvSpPr>
          <p:spPr>
            <a:xfrm>
              <a:off x="7677994" y="4025897"/>
              <a:ext cx="1268339" cy="17445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fr-FR"/>
              </a:defPPr>
              <a:lvl1pPr marL="4763" algn="ctr" defTabSz="914240">
                <a:defRPr sz="1000" b="1" i="0" kern="0">
                  <a:solidFill>
                    <a:prstClr val="white">
                      <a:lumMod val="50000"/>
                    </a:prstClr>
                  </a:solidFill>
                  <a:latin typeface="Century Gothic" panose="020B0502020202020204" pitchFamily="34" charset="0"/>
                </a:defRPr>
              </a:lvl1pPr>
            </a:lstStyle>
            <a:p>
              <a:pPr marL="4763" marR="0" lvl="0" indent="0" algn="ctr" defTabSz="9142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1000 </a:t>
              </a:r>
              <a:r>
                <a:rPr kumimoji="0" lang="cs-CZ" sz="1000" b="1" i="0" u="none" strike="noStrike" kern="0" cap="none" spc="0" normalizeH="0" baseline="0" noProof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Singapur</a:t>
              </a:r>
              <a:endParaRPr kumimoji="0" lang="en-GB" sz="1000" b="1" i="0" u="none" strike="noStrike" kern="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717" name="ZoneTexte 716">
              <a:extLst>
                <a:ext uri="{FF2B5EF4-FFF2-40B4-BE49-F238E27FC236}">
                  <a16:creationId xmlns:a16="http://schemas.microsoft.com/office/drawing/2014/main" id="{2FBABF57-B2D3-507F-E9E7-53B5521C276F}"/>
                </a:ext>
              </a:extLst>
            </p:cNvPr>
            <p:cNvSpPr txBox="1"/>
            <p:nvPr/>
          </p:nvSpPr>
          <p:spPr>
            <a:xfrm>
              <a:off x="7219780" y="2950315"/>
              <a:ext cx="741452" cy="3489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fr-FR"/>
              </a:defPPr>
              <a:lvl1pPr marL="4763" algn="ctr" defTabSz="914240">
                <a:defRPr sz="1000" b="1" i="0" kern="0">
                  <a:solidFill>
                    <a:prstClr val="white"/>
                  </a:solidFill>
                  <a:latin typeface="Century Gothic" panose="020B0502020202020204" pitchFamily="34" charset="0"/>
                </a:defRPr>
              </a:lvl1pPr>
            </a:lstStyle>
            <a:p>
              <a:pPr marL="4763" marR="0" lvl="0" indent="0" algn="ctr" defTabSz="9142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1000 </a:t>
              </a:r>
              <a:r>
                <a:rPr kumimoji="0" lang="cs-CZ" sz="1000" b="1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Indie</a:t>
              </a:r>
              <a:endParaRPr kumimoji="0" lang="en-GB" sz="1000" b="1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718" name="ZoneTexte 717">
              <a:extLst>
                <a:ext uri="{FF2B5EF4-FFF2-40B4-BE49-F238E27FC236}">
                  <a16:creationId xmlns:a16="http://schemas.microsoft.com/office/drawing/2014/main" id="{4D38F541-064F-8AB6-C3A5-478DD5BD6F7F}"/>
                </a:ext>
              </a:extLst>
            </p:cNvPr>
            <p:cNvSpPr txBox="1"/>
            <p:nvPr/>
          </p:nvSpPr>
          <p:spPr>
            <a:xfrm>
              <a:off x="10760378" y="2556103"/>
              <a:ext cx="640062" cy="17445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fr-FR"/>
              </a:defPPr>
              <a:lvl1pPr marL="4763" algn="ctr" defTabSz="914240">
                <a:defRPr sz="1000" b="1" i="0" kern="0">
                  <a:solidFill>
                    <a:prstClr val="white"/>
                  </a:solidFill>
                  <a:latin typeface="Century Gothic" panose="020B0502020202020204" pitchFamily="34" charset="0"/>
                </a:defRPr>
              </a:lvl1pPr>
            </a:lstStyle>
            <a:p>
              <a:pPr marL="4763" marR="0" lvl="0" indent="0" algn="ctr" defTabSz="9142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1000 </a:t>
              </a:r>
              <a:r>
                <a:rPr kumimoji="0" lang="cs-CZ" sz="1000" b="1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SA</a:t>
              </a:r>
              <a:endParaRPr kumimoji="0" lang="en-GB" sz="1000" b="1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719" name="ZoneTexte 718">
              <a:extLst>
                <a:ext uri="{FF2B5EF4-FFF2-40B4-BE49-F238E27FC236}">
                  <a16:creationId xmlns:a16="http://schemas.microsoft.com/office/drawing/2014/main" id="{1763DE0C-E960-7E66-E161-2400423C64E8}"/>
                </a:ext>
              </a:extLst>
            </p:cNvPr>
            <p:cNvSpPr txBox="1"/>
            <p:nvPr/>
          </p:nvSpPr>
          <p:spPr>
            <a:xfrm>
              <a:off x="11216093" y="2070031"/>
              <a:ext cx="712997" cy="17445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fr-FR"/>
              </a:defPPr>
              <a:lvl1pPr marL="4763" algn="ctr" defTabSz="914240">
                <a:defRPr sz="1000" b="1" i="0" kern="0">
                  <a:solidFill>
                    <a:prstClr val="white">
                      <a:lumMod val="50000"/>
                    </a:prstClr>
                  </a:solidFill>
                  <a:latin typeface="Century Gothic" panose="020B0502020202020204" pitchFamily="34" charset="0"/>
                </a:defRPr>
              </a:lvl1pPr>
            </a:lstStyle>
            <a:p>
              <a:pPr marL="4763" marR="0" lvl="0" indent="0" algn="ctr" defTabSz="9142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1000 </a:t>
              </a:r>
              <a:r>
                <a:rPr kumimoji="0" lang="cs-CZ" sz="1000" b="1" i="0" u="none" strike="noStrike" kern="0" cap="none" spc="0" normalizeH="0" baseline="0" noProof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SAE</a:t>
              </a:r>
              <a:endParaRPr kumimoji="0" lang="en-GB" sz="1000" b="1" i="0" u="none" strike="noStrike" kern="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pic>
          <p:nvPicPr>
            <p:cNvPr id="720" name="Picture 12" descr="Afficher l’image source">
              <a:extLst>
                <a:ext uri="{FF2B5EF4-FFF2-40B4-BE49-F238E27FC236}">
                  <a16:creationId xmlns:a16="http://schemas.microsoft.com/office/drawing/2014/main" id="{BC11A309-9D4F-A336-42E8-954F99121B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6749" y="4774131"/>
              <a:ext cx="314325" cy="31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1" name="Picture 16">
              <a:extLst>
                <a:ext uri="{FF2B5EF4-FFF2-40B4-BE49-F238E27FC236}">
                  <a16:creationId xmlns:a16="http://schemas.microsoft.com/office/drawing/2014/main" id="{FB4E5C49-30EA-47E7-72BD-421F02DECC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2250" y="3977810"/>
              <a:ext cx="251955" cy="251958"/>
            </a:xfrm>
            <a:prstGeom prst="ellipse">
              <a:avLst/>
            </a:prstGeom>
            <a:ln w="0" cap="rnd">
              <a:noFill/>
            </a:ln>
            <a:effectLst>
              <a:innerShdw blurRad="63500" dist="50800" dir="5400000">
                <a:prstClr val="black">
                  <a:alpha val="57000"/>
                </a:prstClr>
              </a:inn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2" name="Picture 22">
              <a:extLst>
                <a:ext uri="{FF2B5EF4-FFF2-40B4-BE49-F238E27FC236}">
                  <a16:creationId xmlns:a16="http://schemas.microsoft.com/office/drawing/2014/main" id="{5F5EBC11-CD32-59F5-58D0-7A49BB40B8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517819" y="2870591"/>
              <a:ext cx="264084" cy="251255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3" name="Picture 24">
              <a:extLst>
                <a:ext uri="{FF2B5EF4-FFF2-40B4-BE49-F238E27FC236}">
                  <a16:creationId xmlns:a16="http://schemas.microsoft.com/office/drawing/2014/main" id="{ED42889C-0519-4CC5-5730-23385CC3E8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442106" y="1799722"/>
              <a:ext cx="260970" cy="247537"/>
            </a:xfrm>
            <a:prstGeom prst="ellipse">
              <a:avLst/>
            </a:prstGeom>
            <a:ln w="0" cap="rnd">
              <a:noFill/>
            </a:ln>
            <a:effectLst>
              <a:innerShdw blurRad="63500" dist="50800" dir="5400000">
                <a:prstClr val="black">
                  <a:alpha val="57000"/>
                </a:prstClr>
              </a:inn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4" name="Picture 25">
              <a:extLst>
                <a:ext uri="{FF2B5EF4-FFF2-40B4-BE49-F238E27FC236}">
                  <a16:creationId xmlns:a16="http://schemas.microsoft.com/office/drawing/2014/main" id="{25293E94-DF86-F272-FF1A-F85270E57C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537700" y="2440783"/>
              <a:ext cx="260970" cy="251958"/>
            </a:xfrm>
            <a:prstGeom prst="ellipse">
              <a:avLst/>
            </a:prstGeom>
            <a:ln w="0" cap="rnd">
              <a:noFill/>
            </a:ln>
            <a:effectLst>
              <a:innerShdw blurRad="63500" dist="50800" dir="5400000">
                <a:prstClr val="black">
                  <a:alpha val="57000"/>
                </a:prstClr>
              </a:inn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5" name="Picture 29">
              <a:extLst>
                <a:ext uri="{FF2B5EF4-FFF2-40B4-BE49-F238E27FC236}">
                  <a16:creationId xmlns:a16="http://schemas.microsoft.com/office/drawing/2014/main" id="{C1C5E09A-A15C-CF20-56B4-5BE0E7A4D5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56" r="14630"/>
            <a:stretch/>
          </p:blipFill>
          <p:spPr bwMode="auto">
            <a:xfrm>
              <a:off x="9254965" y="2030045"/>
              <a:ext cx="286250" cy="256012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6" name="Picture 31">
              <a:extLst>
                <a:ext uri="{FF2B5EF4-FFF2-40B4-BE49-F238E27FC236}">
                  <a16:creationId xmlns:a16="http://schemas.microsoft.com/office/drawing/2014/main" id="{8E9A6C10-2EC7-3895-6242-681C9757E7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7219" y="2716191"/>
              <a:ext cx="256527" cy="246717"/>
            </a:xfrm>
            <a:prstGeom prst="ellipse">
              <a:avLst/>
            </a:prstGeom>
            <a:ln w="0" cap="rnd">
              <a:noFill/>
            </a:ln>
            <a:effectLst>
              <a:innerShdw blurRad="63500" dist="50800" dir="5400000">
                <a:prstClr val="black">
                  <a:alpha val="57000"/>
                </a:prstClr>
              </a:inn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30" name="Rectangle 729">
            <a:extLst>
              <a:ext uri="{FF2B5EF4-FFF2-40B4-BE49-F238E27FC236}">
                <a16:creationId xmlns:a16="http://schemas.microsoft.com/office/drawing/2014/main" id="{8E269AB2-0206-73A6-8312-09C5750593D4}"/>
              </a:ext>
            </a:extLst>
          </p:cNvPr>
          <p:cNvSpPr/>
          <p:nvPr/>
        </p:nvSpPr>
        <p:spPr>
          <a:xfrm>
            <a:off x="1" y="304222"/>
            <a:ext cx="2270734" cy="45511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zemí, 23 000 respondentů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Belgie,</a:t>
            </a:r>
            <a:r>
              <a:rPr kumimoji="0" lang="cs-CZ" sz="1600" b="0" i="0" u="none" strike="noStrike" kern="1200" cap="none" spc="0" normalizeH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 republika,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Francie</a:t>
            </a:r>
            <a:r>
              <a:rPr lang="cs-CZ" sz="160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Itálie,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Německo</a:t>
            </a:r>
            <a:r>
              <a:rPr lang="cs-CZ" sz="160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Polsko,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Portugalsko</a:t>
            </a:r>
            <a:r>
              <a:rPr lang="cs-CZ" sz="160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Rakousko, Španělsko, Švýcarsko, Velká Británie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USA, Kanada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Hongkong, Japonsko, Jižní Korea, Malajsie, Singapur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Saúdská Arábie, Spojené arabské emiráty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Austrálie, Nový Zéland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srgbClr val="4472C4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Duben 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>
              <a:solidFill>
                <a:srgbClr val="4472C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reeform 506">
            <a:extLst>
              <a:ext uri="{FF2B5EF4-FFF2-40B4-BE49-F238E27FC236}">
                <a16:creationId xmlns:a16="http://schemas.microsoft.com/office/drawing/2014/main" id="{B100F1A1-0084-45BD-FBC6-0075606B0D6A}"/>
              </a:ext>
            </a:extLst>
          </p:cNvPr>
          <p:cNvSpPr>
            <a:spLocks/>
          </p:cNvSpPr>
          <p:nvPr/>
        </p:nvSpPr>
        <p:spPr bwMode="auto">
          <a:xfrm>
            <a:off x="9520562" y="2810157"/>
            <a:ext cx="151681" cy="190574"/>
          </a:xfrm>
          <a:custGeom>
            <a:avLst/>
            <a:gdLst>
              <a:gd name="T0" fmla="*/ 2147483647 w 78"/>
              <a:gd name="T1" fmla="*/ 2147483647 h 98"/>
              <a:gd name="T2" fmla="*/ 2147483647 w 78"/>
              <a:gd name="T3" fmla="*/ 2147483647 h 98"/>
              <a:gd name="T4" fmla="*/ 2147483647 w 78"/>
              <a:gd name="T5" fmla="*/ 2147483647 h 98"/>
              <a:gd name="T6" fmla="*/ 2147483647 w 78"/>
              <a:gd name="T7" fmla="*/ 2147483647 h 98"/>
              <a:gd name="T8" fmla="*/ 0 w 78"/>
              <a:gd name="T9" fmla="*/ 2147483647 h 98"/>
              <a:gd name="T10" fmla="*/ 0 w 78"/>
              <a:gd name="T11" fmla="*/ 2147483647 h 98"/>
              <a:gd name="T12" fmla="*/ 2147483647 w 78"/>
              <a:gd name="T13" fmla="*/ 2147483647 h 98"/>
              <a:gd name="T14" fmla="*/ 2147483647 w 78"/>
              <a:gd name="T15" fmla="*/ 2147483647 h 98"/>
              <a:gd name="T16" fmla="*/ 2147483647 w 78"/>
              <a:gd name="T17" fmla="*/ 2147483647 h 98"/>
              <a:gd name="T18" fmla="*/ 2147483647 w 78"/>
              <a:gd name="T19" fmla="*/ 2147483647 h 98"/>
              <a:gd name="T20" fmla="*/ 2147483647 w 78"/>
              <a:gd name="T21" fmla="*/ 2147483647 h 98"/>
              <a:gd name="T22" fmla="*/ 2147483647 w 78"/>
              <a:gd name="T23" fmla="*/ 2147483647 h 98"/>
              <a:gd name="T24" fmla="*/ 2147483647 w 78"/>
              <a:gd name="T25" fmla="*/ 2147483647 h 98"/>
              <a:gd name="T26" fmla="*/ 2147483647 w 78"/>
              <a:gd name="T27" fmla="*/ 2147483647 h 98"/>
              <a:gd name="T28" fmla="*/ 2147483647 w 78"/>
              <a:gd name="T29" fmla="*/ 2147483647 h 98"/>
              <a:gd name="T30" fmla="*/ 2147483647 w 78"/>
              <a:gd name="T31" fmla="*/ 2147483647 h 98"/>
              <a:gd name="T32" fmla="*/ 2147483647 w 78"/>
              <a:gd name="T33" fmla="*/ 2147483647 h 98"/>
              <a:gd name="T34" fmla="*/ 2147483647 w 78"/>
              <a:gd name="T35" fmla="*/ 2147483647 h 98"/>
              <a:gd name="T36" fmla="*/ 2147483647 w 78"/>
              <a:gd name="T37" fmla="*/ 2147483647 h 98"/>
              <a:gd name="T38" fmla="*/ 2147483647 w 78"/>
              <a:gd name="T39" fmla="*/ 2147483647 h 98"/>
              <a:gd name="T40" fmla="*/ 2147483647 w 78"/>
              <a:gd name="T41" fmla="*/ 2147483647 h 98"/>
              <a:gd name="T42" fmla="*/ 2147483647 w 78"/>
              <a:gd name="T43" fmla="*/ 2147483647 h 98"/>
              <a:gd name="T44" fmla="*/ 2147483647 w 78"/>
              <a:gd name="T45" fmla="*/ 2147483647 h 98"/>
              <a:gd name="T46" fmla="*/ 2147483647 w 78"/>
              <a:gd name="T47" fmla="*/ 2147483647 h 98"/>
              <a:gd name="T48" fmla="*/ 2147483647 w 78"/>
              <a:gd name="T49" fmla="*/ 2147483647 h 98"/>
              <a:gd name="T50" fmla="*/ 2147483647 w 78"/>
              <a:gd name="T51" fmla="*/ 2147483647 h 98"/>
              <a:gd name="T52" fmla="*/ 2147483647 w 78"/>
              <a:gd name="T53" fmla="*/ 2147483647 h 98"/>
              <a:gd name="T54" fmla="*/ 2147483647 w 78"/>
              <a:gd name="T55" fmla="*/ 2147483647 h 98"/>
              <a:gd name="T56" fmla="*/ 2147483647 w 78"/>
              <a:gd name="T57" fmla="*/ 2147483647 h 98"/>
              <a:gd name="T58" fmla="*/ 2147483647 w 78"/>
              <a:gd name="T59" fmla="*/ 2147483647 h 98"/>
              <a:gd name="T60" fmla="*/ 2147483647 w 78"/>
              <a:gd name="T61" fmla="*/ 2147483647 h 98"/>
              <a:gd name="T62" fmla="*/ 2147483647 w 78"/>
              <a:gd name="T63" fmla="*/ 0 h 98"/>
              <a:gd name="T64" fmla="*/ 2147483647 w 78"/>
              <a:gd name="T65" fmla="*/ 2147483647 h 9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78"/>
              <a:gd name="T100" fmla="*/ 0 h 98"/>
              <a:gd name="T101" fmla="*/ 78 w 78"/>
              <a:gd name="T102" fmla="*/ 98 h 9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78" h="98">
                <a:moveTo>
                  <a:pt x="32" y="12"/>
                </a:moveTo>
                <a:lnTo>
                  <a:pt x="34" y="32"/>
                </a:lnTo>
                <a:lnTo>
                  <a:pt x="20" y="22"/>
                </a:lnTo>
                <a:lnTo>
                  <a:pt x="6" y="34"/>
                </a:lnTo>
                <a:lnTo>
                  <a:pt x="0" y="56"/>
                </a:lnTo>
                <a:lnTo>
                  <a:pt x="6" y="56"/>
                </a:lnTo>
                <a:lnTo>
                  <a:pt x="10" y="56"/>
                </a:lnTo>
                <a:lnTo>
                  <a:pt x="30" y="70"/>
                </a:lnTo>
                <a:lnTo>
                  <a:pt x="34" y="84"/>
                </a:lnTo>
                <a:lnTo>
                  <a:pt x="36" y="92"/>
                </a:lnTo>
                <a:lnTo>
                  <a:pt x="40" y="98"/>
                </a:lnTo>
                <a:lnTo>
                  <a:pt x="70" y="88"/>
                </a:lnTo>
                <a:lnTo>
                  <a:pt x="70" y="84"/>
                </a:lnTo>
                <a:lnTo>
                  <a:pt x="68" y="82"/>
                </a:lnTo>
                <a:lnTo>
                  <a:pt x="66" y="78"/>
                </a:lnTo>
                <a:lnTo>
                  <a:pt x="64" y="76"/>
                </a:lnTo>
                <a:lnTo>
                  <a:pt x="64" y="60"/>
                </a:lnTo>
                <a:lnTo>
                  <a:pt x="64" y="46"/>
                </a:lnTo>
                <a:lnTo>
                  <a:pt x="54" y="26"/>
                </a:lnTo>
                <a:lnTo>
                  <a:pt x="64" y="16"/>
                </a:lnTo>
                <a:lnTo>
                  <a:pt x="78" y="4"/>
                </a:lnTo>
                <a:lnTo>
                  <a:pt x="52" y="0"/>
                </a:lnTo>
                <a:lnTo>
                  <a:pt x="32" y="1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" name="Freeform 517">
            <a:extLst>
              <a:ext uri="{FF2B5EF4-FFF2-40B4-BE49-F238E27FC236}">
                <a16:creationId xmlns:a16="http://schemas.microsoft.com/office/drawing/2014/main" id="{61884FAF-934B-8B51-A253-12A3EEA67FD9}"/>
              </a:ext>
            </a:extLst>
          </p:cNvPr>
          <p:cNvSpPr>
            <a:spLocks/>
          </p:cNvSpPr>
          <p:nvPr/>
        </p:nvSpPr>
        <p:spPr bwMode="auto">
          <a:xfrm>
            <a:off x="9578901" y="2981284"/>
            <a:ext cx="105010" cy="128346"/>
          </a:xfrm>
          <a:custGeom>
            <a:avLst/>
            <a:gdLst>
              <a:gd name="T0" fmla="*/ 2147483647 w 54"/>
              <a:gd name="T1" fmla="*/ 2147483647 h 66"/>
              <a:gd name="T2" fmla="*/ 2147483647 w 54"/>
              <a:gd name="T3" fmla="*/ 2147483647 h 66"/>
              <a:gd name="T4" fmla="*/ 2147483647 w 54"/>
              <a:gd name="T5" fmla="*/ 2147483647 h 66"/>
              <a:gd name="T6" fmla="*/ 2147483647 w 54"/>
              <a:gd name="T7" fmla="*/ 2147483647 h 66"/>
              <a:gd name="T8" fmla="*/ 0 w 54"/>
              <a:gd name="T9" fmla="*/ 2147483647 h 66"/>
              <a:gd name="T10" fmla="*/ 0 w 54"/>
              <a:gd name="T11" fmla="*/ 2147483647 h 66"/>
              <a:gd name="T12" fmla="*/ 2147483647 w 54"/>
              <a:gd name="T13" fmla="*/ 2147483647 h 66"/>
              <a:gd name="T14" fmla="*/ 2147483647 w 54"/>
              <a:gd name="T15" fmla="*/ 2147483647 h 66"/>
              <a:gd name="T16" fmla="*/ 2147483647 w 54"/>
              <a:gd name="T17" fmla="*/ 2147483647 h 66"/>
              <a:gd name="T18" fmla="*/ 2147483647 w 54"/>
              <a:gd name="T19" fmla="*/ 2147483647 h 66"/>
              <a:gd name="T20" fmla="*/ 2147483647 w 54"/>
              <a:gd name="T21" fmla="*/ 2147483647 h 66"/>
              <a:gd name="T22" fmla="*/ 2147483647 w 54"/>
              <a:gd name="T23" fmla="*/ 2147483647 h 66"/>
              <a:gd name="T24" fmla="*/ 2147483647 w 54"/>
              <a:gd name="T25" fmla="*/ 2147483647 h 66"/>
              <a:gd name="T26" fmla="*/ 2147483647 w 54"/>
              <a:gd name="T27" fmla="*/ 0 h 66"/>
              <a:gd name="T28" fmla="*/ 2147483647 w 54"/>
              <a:gd name="T29" fmla="*/ 2147483647 h 66"/>
              <a:gd name="T30" fmla="*/ 2147483647 w 54"/>
              <a:gd name="T31" fmla="*/ 2147483647 h 66"/>
              <a:gd name="T32" fmla="*/ 2147483647 w 54"/>
              <a:gd name="T33" fmla="*/ 2147483647 h 66"/>
              <a:gd name="T34" fmla="*/ 2147483647 w 54"/>
              <a:gd name="T35" fmla="*/ 2147483647 h 6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54"/>
              <a:gd name="T55" fmla="*/ 0 h 66"/>
              <a:gd name="T56" fmla="*/ 54 w 54"/>
              <a:gd name="T57" fmla="*/ 66 h 6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54" h="66">
                <a:moveTo>
                  <a:pt x="10" y="12"/>
                </a:moveTo>
                <a:lnTo>
                  <a:pt x="10" y="12"/>
                </a:lnTo>
                <a:lnTo>
                  <a:pt x="10" y="36"/>
                </a:lnTo>
                <a:lnTo>
                  <a:pt x="0" y="66"/>
                </a:lnTo>
                <a:lnTo>
                  <a:pt x="20" y="66"/>
                </a:lnTo>
                <a:lnTo>
                  <a:pt x="40" y="60"/>
                </a:lnTo>
                <a:lnTo>
                  <a:pt x="50" y="52"/>
                </a:lnTo>
                <a:lnTo>
                  <a:pt x="54" y="36"/>
                </a:lnTo>
                <a:lnTo>
                  <a:pt x="40" y="0"/>
                </a:lnTo>
                <a:lnTo>
                  <a:pt x="10" y="10"/>
                </a:lnTo>
                <a:lnTo>
                  <a:pt x="10" y="12"/>
                </a:lnTo>
                <a:close/>
              </a:path>
            </a:pathLst>
          </a:custGeom>
          <a:solidFill>
            <a:srgbClr val="176BAB"/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6" name="ZoneTexte 712">
            <a:extLst>
              <a:ext uri="{FF2B5EF4-FFF2-40B4-BE49-F238E27FC236}">
                <a16:creationId xmlns:a16="http://schemas.microsoft.com/office/drawing/2014/main" id="{59D39381-F161-56EE-38DD-DCF362CF85CD}"/>
              </a:ext>
            </a:extLst>
          </p:cNvPr>
          <p:cNvSpPr txBox="1"/>
          <p:nvPr/>
        </p:nvSpPr>
        <p:spPr>
          <a:xfrm>
            <a:off x="9391397" y="3214033"/>
            <a:ext cx="120673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fr-FR"/>
            </a:defPPr>
            <a:lvl1pPr marL="4763" algn="ctr" defTabSz="914240">
              <a:defRPr sz="1000" b="1" i="0" kern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defRPr>
            </a:lvl1pPr>
          </a:lstStyle>
          <a:p>
            <a:pPr marL="4763" marR="0" lvl="0" indent="0" algn="ctr" defTabSz="914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1000 </a:t>
            </a:r>
            <a:r>
              <a:rPr kumimoji="0" lang="cs-CZ" sz="1000" b="1" i="0" u="none" strike="noStrike" kern="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Jižní Korea</a:t>
            </a:r>
            <a:endParaRPr kumimoji="0" lang="en-GB" sz="1000" b="1" i="0" u="none" strike="noStrike" kern="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BF1BBC3-D942-EBFB-C33C-CA2FE3420795}"/>
              </a:ext>
            </a:extLst>
          </p:cNvPr>
          <p:cNvGrpSpPr/>
          <p:nvPr/>
        </p:nvGrpSpPr>
        <p:grpSpPr>
          <a:xfrm>
            <a:off x="10030054" y="5448982"/>
            <a:ext cx="503237" cy="561975"/>
            <a:chOff x="10066338" y="5942013"/>
            <a:chExt cx="503237" cy="561975"/>
          </a:xfrm>
          <a:solidFill>
            <a:srgbClr val="176BAB"/>
          </a:solidFill>
        </p:grpSpPr>
        <p:sp>
          <p:nvSpPr>
            <p:cNvPr id="9" name="Freeform 718">
              <a:extLst>
                <a:ext uri="{FF2B5EF4-FFF2-40B4-BE49-F238E27FC236}">
                  <a16:creationId xmlns:a16="http://schemas.microsoft.com/office/drawing/2014/main" id="{DAAA04AB-DAB0-127E-2454-8773A0E13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7138" y="6167438"/>
              <a:ext cx="133350" cy="149225"/>
            </a:xfrm>
            <a:custGeom>
              <a:avLst/>
              <a:gdLst>
                <a:gd name="T0" fmla="*/ 13 w 32"/>
                <a:gd name="T1" fmla="*/ 29 h 36"/>
                <a:gd name="T2" fmla="*/ 14 w 32"/>
                <a:gd name="T3" fmla="*/ 28 h 36"/>
                <a:gd name="T4" fmla="*/ 14 w 32"/>
                <a:gd name="T5" fmla="*/ 26 h 36"/>
                <a:gd name="T6" fmla="*/ 16 w 32"/>
                <a:gd name="T7" fmla="*/ 26 h 36"/>
                <a:gd name="T8" fmla="*/ 17 w 32"/>
                <a:gd name="T9" fmla="*/ 25 h 36"/>
                <a:gd name="T10" fmla="*/ 19 w 32"/>
                <a:gd name="T11" fmla="*/ 24 h 36"/>
                <a:gd name="T12" fmla="*/ 20 w 32"/>
                <a:gd name="T13" fmla="*/ 23 h 36"/>
                <a:gd name="T14" fmla="*/ 22 w 32"/>
                <a:gd name="T15" fmla="*/ 21 h 36"/>
                <a:gd name="T16" fmla="*/ 24 w 32"/>
                <a:gd name="T17" fmla="*/ 20 h 36"/>
                <a:gd name="T18" fmla="*/ 26 w 32"/>
                <a:gd name="T19" fmla="*/ 20 h 36"/>
                <a:gd name="T20" fmla="*/ 27 w 32"/>
                <a:gd name="T21" fmla="*/ 19 h 36"/>
                <a:gd name="T22" fmla="*/ 28 w 32"/>
                <a:gd name="T23" fmla="*/ 17 h 36"/>
                <a:gd name="T24" fmla="*/ 29 w 32"/>
                <a:gd name="T25" fmla="*/ 16 h 36"/>
                <a:gd name="T26" fmla="*/ 30 w 32"/>
                <a:gd name="T27" fmla="*/ 15 h 36"/>
                <a:gd name="T28" fmla="*/ 30 w 32"/>
                <a:gd name="T29" fmla="*/ 14 h 36"/>
                <a:gd name="T30" fmla="*/ 30 w 32"/>
                <a:gd name="T31" fmla="*/ 13 h 36"/>
                <a:gd name="T32" fmla="*/ 29 w 32"/>
                <a:gd name="T33" fmla="*/ 12 h 36"/>
                <a:gd name="T34" fmla="*/ 28 w 32"/>
                <a:gd name="T35" fmla="*/ 11 h 36"/>
                <a:gd name="T36" fmla="*/ 28 w 32"/>
                <a:gd name="T37" fmla="*/ 10 h 36"/>
                <a:gd name="T38" fmla="*/ 28 w 32"/>
                <a:gd name="T39" fmla="*/ 9 h 36"/>
                <a:gd name="T40" fmla="*/ 29 w 32"/>
                <a:gd name="T41" fmla="*/ 8 h 36"/>
                <a:gd name="T42" fmla="*/ 30 w 32"/>
                <a:gd name="T43" fmla="*/ 8 h 36"/>
                <a:gd name="T44" fmla="*/ 30 w 32"/>
                <a:gd name="T45" fmla="*/ 6 h 36"/>
                <a:gd name="T46" fmla="*/ 31 w 32"/>
                <a:gd name="T47" fmla="*/ 6 h 36"/>
                <a:gd name="T48" fmla="*/ 32 w 32"/>
                <a:gd name="T49" fmla="*/ 4 h 36"/>
                <a:gd name="T50" fmla="*/ 32 w 32"/>
                <a:gd name="T51" fmla="*/ 4 h 36"/>
                <a:gd name="T52" fmla="*/ 31 w 32"/>
                <a:gd name="T53" fmla="*/ 2 h 36"/>
                <a:gd name="T54" fmla="*/ 30 w 32"/>
                <a:gd name="T55" fmla="*/ 2 h 36"/>
                <a:gd name="T56" fmla="*/ 30 w 32"/>
                <a:gd name="T57" fmla="*/ 2 h 36"/>
                <a:gd name="T58" fmla="*/ 29 w 32"/>
                <a:gd name="T59" fmla="*/ 1 h 36"/>
                <a:gd name="T60" fmla="*/ 29 w 32"/>
                <a:gd name="T61" fmla="*/ 0 h 36"/>
                <a:gd name="T62" fmla="*/ 28 w 32"/>
                <a:gd name="T63" fmla="*/ 1 h 36"/>
                <a:gd name="T64" fmla="*/ 28 w 32"/>
                <a:gd name="T65" fmla="*/ 4 h 36"/>
                <a:gd name="T66" fmla="*/ 27 w 32"/>
                <a:gd name="T67" fmla="*/ 7 h 36"/>
                <a:gd name="T68" fmla="*/ 26 w 32"/>
                <a:gd name="T69" fmla="*/ 8 h 36"/>
                <a:gd name="T70" fmla="*/ 24 w 32"/>
                <a:gd name="T71" fmla="*/ 9 h 36"/>
                <a:gd name="T72" fmla="*/ 23 w 32"/>
                <a:gd name="T73" fmla="*/ 11 h 36"/>
                <a:gd name="T74" fmla="*/ 22 w 32"/>
                <a:gd name="T75" fmla="*/ 15 h 36"/>
                <a:gd name="T76" fmla="*/ 20 w 32"/>
                <a:gd name="T77" fmla="*/ 19 h 36"/>
                <a:gd name="T78" fmla="*/ 19 w 32"/>
                <a:gd name="T79" fmla="*/ 20 h 36"/>
                <a:gd name="T80" fmla="*/ 18 w 32"/>
                <a:gd name="T81" fmla="*/ 21 h 36"/>
                <a:gd name="T82" fmla="*/ 15 w 32"/>
                <a:gd name="T83" fmla="*/ 22 h 36"/>
                <a:gd name="T84" fmla="*/ 15 w 32"/>
                <a:gd name="T85" fmla="*/ 23 h 36"/>
                <a:gd name="T86" fmla="*/ 14 w 32"/>
                <a:gd name="T87" fmla="*/ 24 h 36"/>
                <a:gd name="T88" fmla="*/ 12 w 32"/>
                <a:gd name="T89" fmla="*/ 26 h 36"/>
                <a:gd name="T90" fmla="*/ 11 w 32"/>
                <a:gd name="T91" fmla="*/ 27 h 36"/>
                <a:gd name="T92" fmla="*/ 9 w 32"/>
                <a:gd name="T93" fmla="*/ 27 h 36"/>
                <a:gd name="T94" fmla="*/ 8 w 32"/>
                <a:gd name="T95" fmla="*/ 28 h 36"/>
                <a:gd name="T96" fmla="*/ 6 w 32"/>
                <a:gd name="T97" fmla="*/ 30 h 36"/>
                <a:gd name="T98" fmla="*/ 4 w 32"/>
                <a:gd name="T99" fmla="*/ 31 h 36"/>
                <a:gd name="T100" fmla="*/ 2 w 32"/>
                <a:gd name="T101" fmla="*/ 31 h 36"/>
                <a:gd name="T102" fmla="*/ 0 w 32"/>
                <a:gd name="T103" fmla="*/ 33 h 36"/>
                <a:gd name="T104" fmla="*/ 0 w 32"/>
                <a:gd name="T105" fmla="*/ 34 h 36"/>
                <a:gd name="T106" fmla="*/ 2 w 32"/>
                <a:gd name="T107" fmla="*/ 34 h 36"/>
                <a:gd name="T108" fmla="*/ 2 w 32"/>
                <a:gd name="T109" fmla="*/ 35 h 36"/>
                <a:gd name="T110" fmla="*/ 2 w 32"/>
                <a:gd name="T111" fmla="*/ 36 h 36"/>
                <a:gd name="T112" fmla="*/ 4 w 32"/>
                <a:gd name="T113" fmla="*/ 35 h 36"/>
                <a:gd name="T114" fmla="*/ 5 w 32"/>
                <a:gd name="T115" fmla="*/ 34 h 36"/>
                <a:gd name="T116" fmla="*/ 6 w 32"/>
                <a:gd name="T117" fmla="*/ 33 h 36"/>
                <a:gd name="T118" fmla="*/ 7 w 32"/>
                <a:gd name="T119" fmla="*/ 32 h 36"/>
                <a:gd name="T120" fmla="*/ 9 w 32"/>
                <a:gd name="T121" fmla="*/ 32 h 36"/>
                <a:gd name="T122" fmla="*/ 10 w 32"/>
                <a:gd name="T123" fmla="*/ 31 h 36"/>
                <a:gd name="T124" fmla="*/ 11 w 32"/>
                <a:gd name="T125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" h="36">
                  <a:moveTo>
                    <a:pt x="12" y="30"/>
                  </a:moveTo>
                  <a:cubicBezTo>
                    <a:pt x="12" y="29"/>
                    <a:pt x="12" y="29"/>
                    <a:pt x="12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6"/>
                  </a:cubicBezTo>
                  <a:cubicBezTo>
                    <a:pt x="14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7"/>
                    <a:pt x="27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4"/>
                    <a:pt x="31" y="14"/>
                  </a:cubicBezTo>
                  <a:cubicBezTo>
                    <a:pt x="31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3"/>
                    <a:pt x="32" y="3"/>
                  </a:cubicBezTo>
                  <a:cubicBezTo>
                    <a:pt x="32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6"/>
                    <a:pt x="27" y="6"/>
                    <a:pt x="27" y="7"/>
                  </a:cubicBezTo>
                  <a:cubicBezTo>
                    <a:pt x="27" y="7"/>
                    <a:pt x="27" y="7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2"/>
                    <a:pt x="23" y="12"/>
                    <a:pt x="23" y="13"/>
                  </a:cubicBezTo>
                  <a:cubicBezTo>
                    <a:pt x="23" y="13"/>
                    <a:pt x="23" y="14"/>
                    <a:pt x="23" y="14"/>
                  </a:cubicBezTo>
                  <a:cubicBezTo>
                    <a:pt x="22" y="14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7"/>
                    <a:pt x="21" y="17"/>
                    <a:pt x="21" y="18"/>
                  </a:cubicBezTo>
                  <a:cubicBezTo>
                    <a:pt x="20" y="18"/>
                    <a:pt x="20" y="19"/>
                    <a:pt x="20" y="19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8" y="20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7" y="21"/>
                    <a:pt x="17" y="21"/>
                  </a:cubicBezTo>
                  <a:cubicBezTo>
                    <a:pt x="17" y="21"/>
                    <a:pt x="16" y="21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5"/>
                    <a:pt x="13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0"/>
                    <a:pt x="3" y="30"/>
                    <a:pt x="3" y="31"/>
                  </a:cubicBezTo>
                  <a:cubicBezTo>
                    <a:pt x="3" y="31"/>
                    <a:pt x="3" y="31"/>
                    <a:pt x="2" y="31"/>
                  </a:cubicBezTo>
                  <a:cubicBezTo>
                    <a:pt x="2" y="31"/>
                    <a:pt x="2" y="31"/>
                    <a:pt x="1" y="31"/>
                  </a:cubicBezTo>
                  <a:cubicBezTo>
                    <a:pt x="1" y="32"/>
                    <a:pt x="2" y="32"/>
                    <a:pt x="1" y="32"/>
                  </a:cubicBezTo>
                  <a:cubicBezTo>
                    <a:pt x="1" y="32"/>
                    <a:pt x="1" y="32"/>
                    <a:pt x="1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3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1" y="36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3" y="36"/>
                    <a:pt x="3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6" y="33"/>
                    <a:pt x="6" y="33"/>
                  </a:cubicBezTo>
                  <a:cubicBezTo>
                    <a:pt x="6" y="33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lnTo>
                    <a:pt x="12" y="30"/>
                  </a:ln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" name="Freeform 719">
              <a:extLst>
                <a:ext uri="{FF2B5EF4-FFF2-40B4-BE49-F238E27FC236}">
                  <a16:creationId xmlns:a16="http://schemas.microsoft.com/office/drawing/2014/main" id="{FB927FB5-0EAE-6117-9A41-42FCF919B3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07638" y="6162675"/>
              <a:ext cx="50800" cy="36513"/>
            </a:xfrm>
            <a:custGeom>
              <a:avLst/>
              <a:gdLst>
                <a:gd name="T0" fmla="*/ 2 w 12"/>
                <a:gd name="T1" fmla="*/ 2 h 9"/>
                <a:gd name="T2" fmla="*/ 2 w 12"/>
                <a:gd name="T3" fmla="*/ 2 h 9"/>
                <a:gd name="T4" fmla="*/ 2 w 12"/>
                <a:gd name="T5" fmla="*/ 2 h 9"/>
                <a:gd name="T6" fmla="*/ 10 w 12"/>
                <a:gd name="T7" fmla="*/ 0 h 9"/>
                <a:gd name="T8" fmla="*/ 10 w 12"/>
                <a:gd name="T9" fmla="*/ 0 h 9"/>
                <a:gd name="T10" fmla="*/ 9 w 12"/>
                <a:gd name="T11" fmla="*/ 1 h 9"/>
                <a:gd name="T12" fmla="*/ 9 w 12"/>
                <a:gd name="T13" fmla="*/ 1 h 9"/>
                <a:gd name="T14" fmla="*/ 9 w 12"/>
                <a:gd name="T15" fmla="*/ 1 h 9"/>
                <a:gd name="T16" fmla="*/ 8 w 12"/>
                <a:gd name="T17" fmla="*/ 1 h 9"/>
                <a:gd name="T18" fmla="*/ 8 w 12"/>
                <a:gd name="T19" fmla="*/ 1 h 9"/>
                <a:gd name="T20" fmla="*/ 8 w 12"/>
                <a:gd name="T21" fmla="*/ 0 h 9"/>
                <a:gd name="T22" fmla="*/ 7 w 12"/>
                <a:gd name="T23" fmla="*/ 1 h 9"/>
                <a:gd name="T24" fmla="*/ 7 w 12"/>
                <a:gd name="T25" fmla="*/ 1 h 9"/>
                <a:gd name="T26" fmla="*/ 6 w 12"/>
                <a:gd name="T27" fmla="*/ 0 h 9"/>
                <a:gd name="T28" fmla="*/ 6 w 12"/>
                <a:gd name="T29" fmla="*/ 1 h 9"/>
                <a:gd name="T30" fmla="*/ 5 w 12"/>
                <a:gd name="T31" fmla="*/ 1 h 9"/>
                <a:gd name="T32" fmla="*/ 5 w 12"/>
                <a:gd name="T33" fmla="*/ 1 h 9"/>
                <a:gd name="T34" fmla="*/ 4 w 12"/>
                <a:gd name="T35" fmla="*/ 1 h 9"/>
                <a:gd name="T36" fmla="*/ 4 w 12"/>
                <a:gd name="T37" fmla="*/ 1 h 9"/>
                <a:gd name="T38" fmla="*/ 4 w 12"/>
                <a:gd name="T39" fmla="*/ 0 h 9"/>
                <a:gd name="T40" fmla="*/ 3 w 12"/>
                <a:gd name="T41" fmla="*/ 2 h 9"/>
                <a:gd name="T42" fmla="*/ 2 w 12"/>
                <a:gd name="T43" fmla="*/ 3 h 9"/>
                <a:gd name="T44" fmla="*/ 2 w 12"/>
                <a:gd name="T45" fmla="*/ 4 h 9"/>
                <a:gd name="T46" fmla="*/ 2 w 12"/>
                <a:gd name="T47" fmla="*/ 4 h 9"/>
                <a:gd name="T48" fmla="*/ 1 w 12"/>
                <a:gd name="T49" fmla="*/ 5 h 9"/>
                <a:gd name="T50" fmla="*/ 0 w 12"/>
                <a:gd name="T51" fmla="*/ 6 h 9"/>
                <a:gd name="T52" fmla="*/ 0 w 12"/>
                <a:gd name="T53" fmla="*/ 6 h 9"/>
                <a:gd name="T54" fmla="*/ 2 w 12"/>
                <a:gd name="T55" fmla="*/ 6 h 9"/>
                <a:gd name="T56" fmla="*/ 1 w 12"/>
                <a:gd name="T57" fmla="*/ 6 h 9"/>
                <a:gd name="T58" fmla="*/ 2 w 12"/>
                <a:gd name="T59" fmla="*/ 5 h 9"/>
                <a:gd name="T60" fmla="*/ 2 w 12"/>
                <a:gd name="T61" fmla="*/ 5 h 9"/>
                <a:gd name="T62" fmla="*/ 2 w 12"/>
                <a:gd name="T63" fmla="*/ 6 h 9"/>
                <a:gd name="T64" fmla="*/ 2 w 12"/>
                <a:gd name="T65" fmla="*/ 7 h 9"/>
                <a:gd name="T66" fmla="*/ 3 w 12"/>
                <a:gd name="T67" fmla="*/ 7 h 9"/>
                <a:gd name="T68" fmla="*/ 4 w 12"/>
                <a:gd name="T69" fmla="*/ 6 h 9"/>
                <a:gd name="T70" fmla="*/ 4 w 12"/>
                <a:gd name="T71" fmla="*/ 7 h 9"/>
                <a:gd name="T72" fmla="*/ 4 w 12"/>
                <a:gd name="T73" fmla="*/ 7 h 9"/>
                <a:gd name="T74" fmla="*/ 4 w 12"/>
                <a:gd name="T75" fmla="*/ 8 h 9"/>
                <a:gd name="T76" fmla="*/ 5 w 12"/>
                <a:gd name="T77" fmla="*/ 9 h 9"/>
                <a:gd name="T78" fmla="*/ 5 w 12"/>
                <a:gd name="T79" fmla="*/ 8 h 9"/>
                <a:gd name="T80" fmla="*/ 7 w 12"/>
                <a:gd name="T81" fmla="*/ 7 h 9"/>
                <a:gd name="T82" fmla="*/ 8 w 12"/>
                <a:gd name="T83" fmla="*/ 6 h 9"/>
                <a:gd name="T84" fmla="*/ 9 w 12"/>
                <a:gd name="T85" fmla="*/ 5 h 9"/>
                <a:gd name="T86" fmla="*/ 10 w 12"/>
                <a:gd name="T87" fmla="*/ 4 h 9"/>
                <a:gd name="T88" fmla="*/ 10 w 12"/>
                <a:gd name="T89" fmla="*/ 3 h 9"/>
                <a:gd name="T90" fmla="*/ 11 w 12"/>
                <a:gd name="T91" fmla="*/ 2 h 9"/>
                <a:gd name="T92" fmla="*/ 12 w 12"/>
                <a:gd name="T93" fmla="*/ 0 h 9"/>
                <a:gd name="T94" fmla="*/ 11 w 12"/>
                <a:gd name="T9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" h="9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lose/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7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7" y="7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5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1"/>
                    <a:pt x="11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Freeform 720">
              <a:extLst>
                <a:ext uri="{FF2B5EF4-FFF2-40B4-BE49-F238E27FC236}">
                  <a16:creationId xmlns:a16="http://schemas.microsoft.com/office/drawing/2014/main" id="{5D4B9B8C-FB9A-5ABD-7AF3-14952B8154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07638" y="6011863"/>
              <a:ext cx="53975" cy="100013"/>
            </a:xfrm>
            <a:custGeom>
              <a:avLst/>
              <a:gdLst>
                <a:gd name="T0" fmla="*/ 8 w 13"/>
                <a:gd name="T1" fmla="*/ 2 h 24"/>
                <a:gd name="T2" fmla="*/ 8 w 13"/>
                <a:gd name="T3" fmla="*/ 1 h 24"/>
                <a:gd name="T4" fmla="*/ 12 w 13"/>
                <a:gd name="T5" fmla="*/ 16 h 24"/>
                <a:gd name="T6" fmla="*/ 11 w 13"/>
                <a:gd name="T7" fmla="*/ 15 h 24"/>
                <a:gd name="T8" fmla="*/ 10 w 13"/>
                <a:gd name="T9" fmla="*/ 13 h 24"/>
                <a:gd name="T10" fmla="*/ 9 w 13"/>
                <a:gd name="T11" fmla="*/ 12 h 24"/>
                <a:gd name="T12" fmla="*/ 9 w 13"/>
                <a:gd name="T13" fmla="*/ 11 h 24"/>
                <a:gd name="T14" fmla="*/ 8 w 13"/>
                <a:gd name="T15" fmla="*/ 10 h 24"/>
                <a:gd name="T16" fmla="*/ 8 w 13"/>
                <a:gd name="T17" fmla="*/ 8 h 24"/>
                <a:gd name="T18" fmla="*/ 9 w 13"/>
                <a:gd name="T19" fmla="*/ 8 h 24"/>
                <a:gd name="T20" fmla="*/ 9 w 13"/>
                <a:gd name="T21" fmla="*/ 7 h 24"/>
                <a:gd name="T22" fmla="*/ 9 w 13"/>
                <a:gd name="T23" fmla="*/ 5 h 24"/>
                <a:gd name="T24" fmla="*/ 8 w 13"/>
                <a:gd name="T25" fmla="*/ 5 h 24"/>
                <a:gd name="T26" fmla="*/ 8 w 13"/>
                <a:gd name="T27" fmla="*/ 3 h 24"/>
                <a:gd name="T28" fmla="*/ 8 w 13"/>
                <a:gd name="T29" fmla="*/ 2 h 24"/>
                <a:gd name="T30" fmla="*/ 7 w 13"/>
                <a:gd name="T31" fmla="*/ 2 h 24"/>
                <a:gd name="T32" fmla="*/ 6 w 13"/>
                <a:gd name="T33" fmla="*/ 2 h 24"/>
                <a:gd name="T34" fmla="*/ 6 w 13"/>
                <a:gd name="T35" fmla="*/ 1 h 24"/>
                <a:gd name="T36" fmla="*/ 5 w 13"/>
                <a:gd name="T37" fmla="*/ 0 h 24"/>
                <a:gd name="T38" fmla="*/ 6 w 13"/>
                <a:gd name="T39" fmla="*/ 1 h 24"/>
                <a:gd name="T40" fmla="*/ 6 w 13"/>
                <a:gd name="T41" fmla="*/ 3 h 24"/>
                <a:gd name="T42" fmla="*/ 6 w 13"/>
                <a:gd name="T43" fmla="*/ 4 h 24"/>
                <a:gd name="T44" fmla="*/ 6 w 13"/>
                <a:gd name="T45" fmla="*/ 6 h 24"/>
                <a:gd name="T46" fmla="*/ 6 w 13"/>
                <a:gd name="T47" fmla="*/ 6 h 24"/>
                <a:gd name="T48" fmla="*/ 5 w 13"/>
                <a:gd name="T49" fmla="*/ 5 h 24"/>
                <a:gd name="T50" fmla="*/ 4 w 13"/>
                <a:gd name="T51" fmla="*/ 6 h 24"/>
                <a:gd name="T52" fmla="*/ 2 w 13"/>
                <a:gd name="T53" fmla="*/ 6 h 24"/>
                <a:gd name="T54" fmla="*/ 1 w 13"/>
                <a:gd name="T55" fmla="*/ 7 h 24"/>
                <a:gd name="T56" fmla="*/ 1 w 13"/>
                <a:gd name="T57" fmla="*/ 8 h 24"/>
                <a:gd name="T58" fmla="*/ 2 w 13"/>
                <a:gd name="T59" fmla="*/ 11 h 24"/>
                <a:gd name="T60" fmla="*/ 2 w 13"/>
                <a:gd name="T61" fmla="*/ 11 h 24"/>
                <a:gd name="T62" fmla="*/ 1 w 13"/>
                <a:gd name="T63" fmla="*/ 12 h 24"/>
                <a:gd name="T64" fmla="*/ 2 w 13"/>
                <a:gd name="T65" fmla="*/ 13 h 24"/>
                <a:gd name="T66" fmla="*/ 1 w 13"/>
                <a:gd name="T67" fmla="*/ 14 h 24"/>
                <a:gd name="T68" fmla="*/ 2 w 13"/>
                <a:gd name="T69" fmla="*/ 14 h 24"/>
                <a:gd name="T70" fmla="*/ 1 w 13"/>
                <a:gd name="T71" fmla="*/ 14 h 24"/>
                <a:gd name="T72" fmla="*/ 1 w 13"/>
                <a:gd name="T73" fmla="*/ 15 h 24"/>
                <a:gd name="T74" fmla="*/ 1 w 13"/>
                <a:gd name="T75" fmla="*/ 16 h 24"/>
                <a:gd name="T76" fmla="*/ 0 w 13"/>
                <a:gd name="T77" fmla="*/ 17 h 24"/>
                <a:gd name="T78" fmla="*/ 0 w 13"/>
                <a:gd name="T79" fmla="*/ 19 h 24"/>
                <a:gd name="T80" fmla="*/ 2 w 13"/>
                <a:gd name="T81" fmla="*/ 19 h 24"/>
                <a:gd name="T82" fmla="*/ 3 w 13"/>
                <a:gd name="T83" fmla="*/ 19 h 24"/>
                <a:gd name="T84" fmla="*/ 5 w 13"/>
                <a:gd name="T85" fmla="*/ 18 h 24"/>
                <a:gd name="T86" fmla="*/ 5 w 13"/>
                <a:gd name="T87" fmla="*/ 18 h 24"/>
                <a:gd name="T88" fmla="*/ 6 w 13"/>
                <a:gd name="T89" fmla="*/ 17 h 24"/>
                <a:gd name="T90" fmla="*/ 7 w 13"/>
                <a:gd name="T91" fmla="*/ 18 h 24"/>
                <a:gd name="T92" fmla="*/ 6 w 13"/>
                <a:gd name="T93" fmla="*/ 20 h 24"/>
                <a:gd name="T94" fmla="*/ 7 w 13"/>
                <a:gd name="T95" fmla="*/ 21 h 24"/>
                <a:gd name="T96" fmla="*/ 6 w 13"/>
                <a:gd name="T97" fmla="*/ 24 h 24"/>
                <a:gd name="T98" fmla="*/ 8 w 13"/>
                <a:gd name="T99" fmla="*/ 24 h 24"/>
                <a:gd name="T100" fmla="*/ 9 w 13"/>
                <a:gd name="T101" fmla="*/ 23 h 24"/>
                <a:gd name="T102" fmla="*/ 10 w 13"/>
                <a:gd name="T103" fmla="*/ 22 h 24"/>
                <a:gd name="T104" fmla="*/ 11 w 13"/>
                <a:gd name="T105" fmla="*/ 21 h 24"/>
                <a:gd name="T106" fmla="*/ 12 w 13"/>
                <a:gd name="T107" fmla="*/ 19 h 24"/>
                <a:gd name="T108" fmla="*/ 13 w 13"/>
                <a:gd name="T109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" h="24"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lose/>
                  <a:moveTo>
                    <a:pt x="13" y="16"/>
                  </a:moveTo>
                  <a:cubicBezTo>
                    <a:pt x="13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9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3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5" y="6"/>
                    <a:pt x="5" y="7"/>
                    <a:pt x="5" y="6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0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1" y="13"/>
                    <a:pt x="2" y="13"/>
                    <a:pt x="2" y="13"/>
                  </a:cubicBezTo>
                  <a:cubicBezTo>
                    <a:pt x="1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1" y="13"/>
                  </a:cubicBezTo>
                  <a:cubicBezTo>
                    <a:pt x="1" y="13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6" y="20"/>
                    <a:pt x="7" y="20"/>
                    <a:pt x="7" y="20"/>
                  </a:cubicBezTo>
                  <a:cubicBezTo>
                    <a:pt x="7" y="20"/>
                    <a:pt x="6" y="20"/>
                    <a:pt x="6" y="20"/>
                  </a:cubicBezTo>
                  <a:cubicBezTo>
                    <a:pt x="6" y="20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Freeform 721">
              <a:extLst>
                <a:ext uri="{FF2B5EF4-FFF2-40B4-BE49-F238E27FC236}">
                  <a16:creationId xmlns:a16="http://schemas.microsoft.com/office/drawing/2014/main" id="{7A541E97-EE8D-4F33-2E06-B2703B2A7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3825" y="6091238"/>
              <a:ext cx="36512" cy="42863"/>
            </a:xfrm>
            <a:custGeom>
              <a:avLst/>
              <a:gdLst>
                <a:gd name="T0" fmla="*/ 7 w 9"/>
                <a:gd name="T1" fmla="*/ 10 h 10"/>
                <a:gd name="T2" fmla="*/ 8 w 9"/>
                <a:gd name="T3" fmla="*/ 9 h 10"/>
                <a:gd name="T4" fmla="*/ 8 w 9"/>
                <a:gd name="T5" fmla="*/ 9 h 10"/>
                <a:gd name="T6" fmla="*/ 8 w 9"/>
                <a:gd name="T7" fmla="*/ 8 h 10"/>
                <a:gd name="T8" fmla="*/ 8 w 9"/>
                <a:gd name="T9" fmla="*/ 8 h 10"/>
                <a:gd name="T10" fmla="*/ 9 w 9"/>
                <a:gd name="T11" fmla="*/ 8 h 10"/>
                <a:gd name="T12" fmla="*/ 9 w 9"/>
                <a:gd name="T13" fmla="*/ 8 h 10"/>
                <a:gd name="T14" fmla="*/ 9 w 9"/>
                <a:gd name="T15" fmla="*/ 8 h 10"/>
                <a:gd name="T16" fmla="*/ 9 w 9"/>
                <a:gd name="T17" fmla="*/ 7 h 10"/>
                <a:gd name="T18" fmla="*/ 9 w 9"/>
                <a:gd name="T19" fmla="*/ 7 h 10"/>
                <a:gd name="T20" fmla="*/ 8 w 9"/>
                <a:gd name="T21" fmla="*/ 7 h 10"/>
                <a:gd name="T22" fmla="*/ 8 w 9"/>
                <a:gd name="T23" fmla="*/ 6 h 10"/>
                <a:gd name="T24" fmla="*/ 8 w 9"/>
                <a:gd name="T25" fmla="*/ 6 h 10"/>
                <a:gd name="T26" fmla="*/ 8 w 9"/>
                <a:gd name="T27" fmla="*/ 5 h 10"/>
                <a:gd name="T28" fmla="*/ 7 w 9"/>
                <a:gd name="T29" fmla="*/ 5 h 10"/>
                <a:gd name="T30" fmla="*/ 7 w 9"/>
                <a:gd name="T31" fmla="*/ 5 h 10"/>
                <a:gd name="T32" fmla="*/ 7 w 9"/>
                <a:gd name="T33" fmla="*/ 5 h 10"/>
                <a:gd name="T34" fmla="*/ 7 w 9"/>
                <a:gd name="T35" fmla="*/ 4 h 10"/>
                <a:gd name="T36" fmla="*/ 7 w 9"/>
                <a:gd name="T37" fmla="*/ 4 h 10"/>
                <a:gd name="T38" fmla="*/ 7 w 9"/>
                <a:gd name="T39" fmla="*/ 3 h 10"/>
                <a:gd name="T40" fmla="*/ 7 w 9"/>
                <a:gd name="T41" fmla="*/ 3 h 10"/>
                <a:gd name="T42" fmla="*/ 7 w 9"/>
                <a:gd name="T43" fmla="*/ 2 h 10"/>
                <a:gd name="T44" fmla="*/ 7 w 9"/>
                <a:gd name="T45" fmla="*/ 2 h 10"/>
                <a:gd name="T46" fmla="*/ 7 w 9"/>
                <a:gd name="T47" fmla="*/ 2 h 10"/>
                <a:gd name="T48" fmla="*/ 7 w 9"/>
                <a:gd name="T49" fmla="*/ 2 h 10"/>
                <a:gd name="T50" fmla="*/ 8 w 9"/>
                <a:gd name="T51" fmla="*/ 2 h 10"/>
                <a:gd name="T52" fmla="*/ 7 w 9"/>
                <a:gd name="T53" fmla="*/ 2 h 10"/>
                <a:gd name="T54" fmla="*/ 7 w 9"/>
                <a:gd name="T55" fmla="*/ 1 h 10"/>
                <a:gd name="T56" fmla="*/ 8 w 9"/>
                <a:gd name="T57" fmla="*/ 1 h 10"/>
                <a:gd name="T58" fmla="*/ 7 w 9"/>
                <a:gd name="T59" fmla="*/ 0 h 10"/>
                <a:gd name="T60" fmla="*/ 7 w 9"/>
                <a:gd name="T61" fmla="*/ 0 h 10"/>
                <a:gd name="T62" fmla="*/ 6 w 9"/>
                <a:gd name="T63" fmla="*/ 0 h 10"/>
                <a:gd name="T64" fmla="*/ 6 w 9"/>
                <a:gd name="T65" fmla="*/ 0 h 10"/>
                <a:gd name="T66" fmla="*/ 6 w 9"/>
                <a:gd name="T67" fmla="*/ 0 h 10"/>
                <a:gd name="T68" fmla="*/ 6 w 9"/>
                <a:gd name="T69" fmla="*/ 1 h 10"/>
                <a:gd name="T70" fmla="*/ 6 w 9"/>
                <a:gd name="T71" fmla="*/ 1 h 10"/>
                <a:gd name="T72" fmla="*/ 5 w 9"/>
                <a:gd name="T73" fmla="*/ 2 h 10"/>
                <a:gd name="T74" fmla="*/ 5 w 9"/>
                <a:gd name="T75" fmla="*/ 2 h 10"/>
                <a:gd name="T76" fmla="*/ 4 w 9"/>
                <a:gd name="T77" fmla="*/ 3 h 10"/>
                <a:gd name="T78" fmla="*/ 4 w 9"/>
                <a:gd name="T79" fmla="*/ 3 h 10"/>
                <a:gd name="T80" fmla="*/ 4 w 9"/>
                <a:gd name="T81" fmla="*/ 3 h 10"/>
                <a:gd name="T82" fmla="*/ 3 w 9"/>
                <a:gd name="T83" fmla="*/ 3 h 10"/>
                <a:gd name="T84" fmla="*/ 2 w 9"/>
                <a:gd name="T85" fmla="*/ 3 h 10"/>
                <a:gd name="T86" fmla="*/ 2 w 9"/>
                <a:gd name="T87" fmla="*/ 4 h 10"/>
                <a:gd name="T88" fmla="*/ 1 w 9"/>
                <a:gd name="T89" fmla="*/ 4 h 10"/>
                <a:gd name="T90" fmla="*/ 0 w 9"/>
                <a:gd name="T91" fmla="*/ 5 h 10"/>
                <a:gd name="T92" fmla="*/ 0 w 9"/>
                <a:gd name="T93" fmla="*/ 6 h 10"/>
                <a:gd name="T94" fmla="*/ 1 w 9"/>
                <a:gd name="T95" fmla="*/ 6 h 10"/>
                <a:gd name="T96" fmla="*/ 1 w 9"/>
                <a:gd name="T97" fmla="*/ 7 h 10"/>
                <a:gd name="T98" fmla="*/ 2 w 9"/>
                <a:gd name="T99" fmla="*/ 7 h 10"/>
                <a:gd name="T100" fmla="*/ 3 w 9"/>
                <a:gd name="T101" fmla="*/ 8 h 10"/>
                <a:gd name="T102" fmla="*/ 4 w 9"/>
                <a:gd name="T103" fmla="*/ 8 h 10"/>
                <a:gd name="T104" fmla="*/ 4 w 9"/>
                <a:gd name="T105" fmla="*/ 9 h 10"/>
                <a:gd name="T106" fmla="*/ 5 w 9"/>
                <a:gd name="T107" fmla="*/ 9 h 10"/>
                <a:gd name="T108" fmla="*/ 6 w 9"/>
                <a:gd name="T109" fmla="*/ 10 h 10"/>
                <a:gd name="T110" fmla="*/ 7 w 9"/>
                <a:gd name="T111" fmla="*/ 10 h 10"/>
                <a:gd name="T112" fmla="*/ 7 w 9"/>
                <a:gd name="T1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" h="10">
                  <a:moveTo>
                    <a:pt x="7" y="10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1" y="4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1" y="6"/>
                    <a:pt x="0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Freeform 722">
              <a:extLst>
                <a:ext uri="{FF2B5EF4-FFF2-40B4-BE49-F238E27FC236}">
                  <a16:creationId xmlns:a16="http://schemas.microsoft.com/office/drawing/2014/main" id="{1C0DF279-A9C8-599A-0D76-FF664DC824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33025" y="6154738"/>
              <a:ext cx="38100" cy="69850"/>
            </a:xfrm>
            <a:custGeom>
              <a:avLst/>
              <a:gdLst>
                <a:gd name="T0" fmla="*/ 6 w 9"/>
                <a:gd name="T1" fmla="*/ 0 h 17"/>
                <a:gd name="T2" fmla="*/ 5 w 9"/>
                <a:gd name="T3" fmla="*/ 14 h 17"/>
                <a:gd name="T4" fmla="*/ 5 w 9"/>
                <a:gd name="T5" fmla="*/ 13 h 17"/>
                <a:gd name="T6" fmla="*/ 6 w 9"/>
                <a:gd name="T7" fmla="*/ 12 h 17"/>
                <a:gd name="T8" fmla="*/ 7 w 9"/>
                <a:gd name="T9" fmla="*/ 11 h 17"/>
                <a:gd name="T10" fmla="*/ 8 w 9"/>
                <a:gd name="T11" fmla="*/ 10 h 17"/>
                <a:gd name="T12" fmla="*/ 8 w 9"/>
                <a:gd name="T13" fmla="*/ 9 h 17"/>
                <a:gd name="T14" fmla="*/ 8 w 9"/>
                <a:gd name="T15" fmla="*/ 8 h 17"/>
                <a:gd name="T16" fmla="*/ 7 w 9"/>
                <a:gd name="T17" fmla="*/ 7 h 17"/>
                <a:gd name="T18" fmla="*/ 8 w 9"/>
                <a:gd name="T19" fmla="*/ 7 h 17"/>
                <a:gd name="T20" fmla="*/ 7 w 9"/>
                <a:gd name="T21" fmla="*/ 7 h 17"/>
                <a:gd name="T22" fmla="*/ 7 w 9"/>
                <a:gd name="T23" fmla="*/ 6 h 17"/>
                <a:gd name="T24" fmla="*/ 7 w 9"/>
                <a:gd name="T25" fmla="*/ 6 h 17"/>
                <a:gd name="T26" fmla="*/ 7 w 9"/>
                <a:gd name="T27" fmla="*/ 5 h 17"/>
                <a:gd name="T28" fmla="*/ 7 w 9"/>
                <a:gd name="T29" fmla="*/ 4 h 17"/>
                <a:gd name="T30" fmla="*/ 7 w 9"/>
                <a:gd name="T31" fmla="*/ 3 h 17"/>
                <a:gd name="T32" fmla="*/ 6 w 9"/>
                <a:gd name="T33" fmla="*/ 3 h 17"/>
                <a:gd name="T34" fmla="*/ 5 w 9"/>
                <a:gd name="T35" fmla="*/ 3 h 17"/>
                <a:gd name="T36" fmla="*/ 4 w 9"/>
                <a:gd name="T37" fmla="*/ 2 h 17"/>
                <a:gd name="T38" fmla="*/ 4 w 9"/>
                <a:gd name="T39" fmla="*/ 1 h 17"/>
                <a:gd name="T40" fmla="*/ 6 w 9"/>
                <a:gd name="T41" fmla="*/ 0 h 17"/>
                <a:gd name="T42" fmla="*/ 4 w 9"/>
                <a:gd name="T43" fmla="*/ 0 h 17"/>
                <a:gd name="T44" fmla="*/ 4 w 9"/>
                <a:gd name="T45" fmla="*/ 1 h 17"/>
                <a:gd name="T46" fmla="*/ 3 w 9"/>
                <a:gd name="T47" fmla="*/ 1 h 17"/>
                <a:gd name="T48" fmla="*/ 3 w 9"/>
                <a:gd name="T49" fmla="*/ 1 h 17"/>
                <a:gd name="T50" fmla="*/ 3 w 9"/>
                <a:gd name="T51" fmla="*/ 2 h 17"/>
                <a:gd name="T52" fmla="*/ 2 w 9"/>
                <a:gd name="T53" fmla="*/ 2 h 17"/>
                <a:gd name="T54" fmla="*/ 1 w 9"/>
                <a:gd name="T55" fmla="*/ 3 h 17"/>
                <a:gd name="T56" fmla="*/ 1 w 9"/>
                <a:gd name="T57" fmla="*/ 4 h 17"/>
                <a:gd name="T58" fmla="*/ 2 w 9"/>
                <a:gd name="T59" fmla="*/ 4 h 17"/>
                <a:gd name="T60" fmla="*/ 2 w 9"/>
                <a:gd name="T61" fmla="*/ 5 h 17"/>
                <a:gd name="T62" fmla="*/ 2 w 9"/>
                <a:gd name="T63" fmla="*/ 5 h 17"/>
                <a:gd name="T64" fmla="*/ 3 w 9"/>
                <a:gd name="T65" fmla="*/ 5 h 17"/>
                <a:gd name="T66" fmla="*/ 3 w 9"/>
                <a:gd name="T67" fmla="*/ 6 h 17"/>
                <a:gd name="T68" fmla="*/ 4 w 9"/>
                <a:gd name="T69" fmla="*/ 7 h 17"/>
                <a:gd name="T70" fmla="*/ 4 w 9"/>
                <a:gd name="T71" fmla="*/ 7 h 17"/>
                <a:gd name="T72" fmla="*/ 4 w 9"/>
                <a:gd name="T73" fmla="*/ 8 h 17"/>
                <a:gd name="T74" fmla="*/ 3 w 9"/>
                <a:gd name="T75" fmla="*/ 9 h 17"/>
                <a:gd name="T76" fmla="*/ 2 w 9"/>
                <a:gd name="T77" fmla="*/ 9 h 17"/>
                <a:gd name="T78" fmla="*/ 2 w 9"/>
                <a:gd name="T79" fmla="*/ 11 h 17"/>
                <a:gd name="T80" fmla="*/ 1 w 9"/>
                <a:gd name="T81" fmla="*/ 11 h 17"/>
                <a:gd name="T82" fmla="*/ 1 w 9"/>
                <a:gd name="T83" fmla="*/ 11 h 17"/>
                <a:gd name="T84" fmla="*/ 0 w 9"/>
                <a:gd name="T85" fmla="*/ 12 h 17"/>
                <a:gd name="T86" fmla="*/ 0 w 9"/>
                <a:gd name="T87" fmla="*/ 13 h 17"/>
                <a:gd name="T88" fmla="*/ 0 w 9"/>
                <a:gd name="T89" fmla="*/ 14 h 17"/>
                <a:gd name="T90" fmla="*/ 0 w 9"/>
                <a:gd name="T91" fmla="*/ 15 h 17"/>
                <a:gd name="T92" fmla="*/ 1 w 9"/>
                <a:gd name="T93" fmla="*/ 15 h 17"/>
                <a:gd name="T94" fmla="*/ 2 w 9"/>
                <a:gd name="T95" fmla="*/ 16 h 17"/>
                <a:gd name="T96" fmla="*/ 2 w 9"/>
                <a:gd name="T97" fmla="*/ 17 h 17"/>
                <a:gd name="T98" fmla="*/ 3 w 9"/>
                <a:gd name="T99" fmla="*/ 17 h 17"/>
                <a:gd name="T100" fmla="*/ 3 w 9"/>
                <a:gd name="T101" fmla="*/ 17 h 17"/>
                <a:gd name="T102" fmla="*/ 4 w 9"/>
                <a:gd name="T103" fmla="*/ 16 h 17"/>
                <a:gd name="T104" fmla="*/ 5 w 9"/>
                <a:gd name="T105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" h="17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0"/>
                    <a:pt x="6" y="0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7" y="12"/>
                    <a:pt x="7" y="12"/>
                  </a:cubicBezTo>
                  <a:cubicBezTo>
                    <a:pt x="7" y="12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1" y="16"/>
                    <a:pt x="1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" name="Freeform 723">
              <a:extLst>
                <a:ext uri="{FF2B5EF4-FFF2-40B4-BE49-F238E27FC236}">
                  <a16:creationId xmlns:a16="http://schemas.microsoft.com/office/drawing/2014/main" id="{F50F0AB1-75C4-7F49-5628-6C9662BFFF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66338" y="6303963"/>
              <a:ext cx="84137" cy="200025"/>
            </a:xfrm>
            <a:custGeom>
              <a:avLst/>
              <a:gdLst>
                <a:gd name="T0" fmla="*/ 3 w 20"/>
                <a:gd name="T1" fmla="*/ 10 h 48"/>
                <a:gd name="T2" fmla="*/ 1 w 20"/>
                <a:gd name="T3" fmla="*/ 14 h 48"/>
                <a:gd name="T4" fmla="*/ 2 w 20"/>
                <a:gd name="T5" fmla="*/ 14 h 48"/>
                <a:gd name="T6" fmla="*/ 15 w 20"/>
                <a:gd name="T7" fmla="*/ 26 h 48"/>
                <a:gd name="T8" fmla="*/ 1 w 20"/>
                <a:gd name="T9" fmla="*/ 19 h 48"/>
                <a:gd name="T10" fmla="*/ 13 w 20"/>
                <a:gd name="T11" fmla="*/ 28 h 48"/>
                <a:gd name="T12" fmla="*/ 11 w 20"/>
                <a:gd name="T13" fmla="*/ 27 h 48"/>
                <a:gd name="T14" fmla="*/ 9 w 20"/>
                <a:gd name="T15" fmla="*/ 26 h 48"/>
                <a:gd name="T16" fmla="*/ 8 w 20"/>
                <a:gd name="T17" fmla="*/ 29 h 48"/>
                <a:gd name="T18" fmla="*/ 9 w 20"/>
                <a:gd name="T19" fmla="*/ 30 h 48"/>
                <a:gd name="T20" fmla="*/ 12 w 20"/>
                <a:gd name="T21" fmla="*/ 29 h 48"/>
                <a:gd name="T22" fmla="*/ 3 w 20"/>
                <a:gd name="T23" fmla="*/ 18 h 48"/>
                <a:gd name="T24" fmla="*/ 9 w 20"/>
                <a:gd name="T25" fmla="*/ 21 h 48"/>
                <a:gd name="T26" fmla="*/ 17 w 20"/>
                <a:gd name="T27" fmla="*/ 24 h 48"/>
                <a:gd name="T28" fmla="*/ 13 w 20"/>
                <a:gd name="T29" fmla="*/ 24 h 48"/>
                <a:gd name="T30" fmla="*/ 13 w 20"/>
                <a:gd name="T31" fmla="*/ 23 h 48"/>
                <a:gd name="T32" fmla="*/ 9 w 20"/>
                <a:gd name="T33" fmla="*/ 21 h 48"/>
                <a:gd name="T34" fmla="*/ 7 w 20"/>
                <a:gd name="T35" fmla="*/ 20 h 48"/>
                <a:gd name="T36" fmla="*/ 2 w 20"/>
                <a:gd name="T37" fmla="*/ 19 h 48"/>
                <a:gd name="T38" fmla="*/ 2 w 20"/>
                <a:gd name="T39" fmla="*/ 17 h 48"/>
                <a:gd name="T40" fmla="*/ 1 w 20"/>
                <a:gd name="T41" fmla="*/ 16 h 48"/>
                <a:gd name="T42" fmla="*/ 3 w 20"/>
                <a:gd name="T43" fmla="*/ 15 h 48"/>
                <a:gd name="T44" fmla="*/ 3 w 20"/>
                <a:gd name="T45" fmla="*/ 14 h 48"/>
                <a:gd name="T46" fmla="*/ 4 w 20"/>
                <a:gd name="T47" fmla="*/ 13 h 48"/>
                <a:gd name="T48" fmla="*/ 3 w 20"/>
                <a:gd name="T49" fmla="*/ 12 h 48"/>
                <a:gd name="T50" fmla="*/ 4 w 20"/>
                <a:gd name="T51" fmla="*/ 12 h 48"/>
                <a:gd name="T52" fmla="*/ 4 w 20"/>
                <a:gd name="T53" fmla="*/ 11 h 48"/>
                <a:gd name="T54" fmla="*/ 5 w 20"/>
                <a:gd name="T55" fmla="*/ 8 h 48"/>
                <a:gd name="T56" fmla="*/ 6 w 20"/>
                <a:gd name="T57" fmla="*/ 7 h 48"/>
                <a:gd name="T58" fmla="*/ 7 w 20"/>
                <a:gd name="T59" fmla="*/ 6 h 48"/>
                <a:gd name="T60" fmla="*/ 9 w 20"/>
                <a:gd name="T61" fmla="*/ 4 h 48"/>
                <a:gd name="T62" fmla="*/ 10 w 20"/>
                <a:gd name="T63" fmla="*/ 3 h 48"/>
                <a:gd name="T64" fmla="*/ 14 w 20"/>
                <a:gd name="T65" fmla="*/ 1 h 48"/>
                <a:gd name="T66" fmla="*/ 12 w 20"/>
                <a:gd name="T67" fmla="*/ 5 h 48"/>
                <a:gd name="T68" fmla="*/ 13 w 20"/>
                <a:gd name="T69" fmla="*/ 10 h 48"/>
                <a:gd name="T70" fmla="*/ 17 w 20"/>
                <a:gd name="T71" fmla="*/ 12 h 48"/>
                <a:gd name="T72" fmla="*/ 19 w 20"/>
                <a:gd name="T73" fmla="*/ 17 h 48"/>
                <a:gd name="T74" fmla="*/ 19 w 20"/>
                <a:gd name="T75" fmla="*/ 19 h 48"/>
                <a:gd name="T76" fmla="*/ 3 w 20"/>
                <a:gd name="T77" fmla="*/ 17 h 48"/>
                <a:gd name="T78" fmla="*/ 3 w 20"/>
                <a:gd name="T79" fmla="*/ 18 h 48"/>
                <a:gd name="T80" fmla="*/ 11 w 20"/>
                <a:gd name="T81" fmla="*/ 44 h 48"/>
                <a:gd name="T82" fmla="*/ 10 w 20"/>
                <a:gd name="T83" fmla="*/ 44 h 48"/>
                <a:gd name="T84" fmla="*/ 10 w 20"/>
                <a:gd name="T85" fmla="*/ 45 h 48"/>
                <a:gd name="T86" fmla="*/ 11 w 20"/>
                <a:gd name="T87" fmla="*/ 45 h 48"/>
                <a:gd name="T88" fmla="*/ 10 w 20"/>
                <a:gd name="T89" fmla="*/ 46 h 48"/>
                <a:gd name="T90" fmla="*/ 11 w 20"/>
                <a:gd name="T91" fmla="*/ 46 h 48"/>
                <a:gd name="T92" fmla="*/ 11 w 20"/>
                <a:gd name="T93" fmla="*/ 47 h 48"/>
                <a:gd name="T94" fmla="*/ 10 w 20"/>
                <a:gd name="T95" fmla="*/ 47 h 48"/>
                <a:gd name="T96" fmla="*/ 9 w 20"/>
                <a:gd name="T97" fmla="*/ 46 h 48"/>
                <a:gd name="T98" fmla="*/ 9 w 20"/>
                <a:gd name="T99" fmla="*/ 47 h 48"/>
                <a:gd name="T100" fmla="*/ 9 w 20"/>
                <a:gd name="T101" fmla="*/ 46 h 48"/>
                <a:gd name="T102" fmla="*/ 10 w 20"/>
                <a:gd name="T103" fmla="*/ 44 h 48"/>
                <a:gd name="T104" fmla="*/ 10 w 20"/>
                <a:gd name="T105" fmla="*/ 43 h 48"/>
                <a:gd name="T106" fmla="*/ 11 w 20"/>
                <a:gd name="T107" fmla="*/ 44 h 48"/>
                <a:gd name="T108" fmla="*/ 11 w 20"/>
                <a:gd name="T109" fmla="*/ 44 h 48"/>
                <a:gd name="T110" fmla="*/ 10 w 20"/>
                <a:gd name="T111" fmla="*/ 47 h 48"/>
                <a:gd name="T112" fmla="*/ 9 w 20"/>
                <a:gd name="T113" fmla="*/ 47 h 48"/>
                <a:gd name="T114" fmla="*/ 10 w 20"/>
                <a:gd name="T115" fmla="*/ 48 h 48"/>
                <a:gd name="T116" fmla="*/ 11 w 20"/>
                <a:gd name="T117" fmla="*/ 47 h 48"/>
                <a:gd name="T118" fmla="*/ 11 w 20"/>
                <a:gd name="T119" fmla="*/ 4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" h="48">
                  <a:moveTo>
                    <a:pt x="2" y="1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lose/>
                  <a:moveTo>
                    <a:pt x="4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4" y="11"/>
                    <a:pt x="4" y="11"/>
                  </a:cubicBezTo>
                  <a:close/>
                  <a:moveTo>
                    <a:pt x="14" y="24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5" y="24"/>
                  </a:cubicBezTo>
                  <a:cubicBezTo>
                    <a:pt x="15" y="24"/>
                    <a:pt x="15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4"/>
                  </a:cubicBezTo>
                  <a:close/>
                  <a:moveTo>
                    <a:pt x="15" y="26"/>
                  </a:move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lose/>
                  <a:moveTo>
                    <a:pt x="9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9" y="26"/>
                  </a:cubicBezTo>
                  <a:close/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lose/>
                  <a:moveTo>
                    <a:pt x="2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lose/>
                  <a:moveTo>
                    <a:pt x="7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lose/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lose/>
                  <a:moveTo>
                    <a:pt x="1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1" y="28"/>
                  </a:cubicBezTo>
                  <a:cubicBezTo>
                    <a:pt x="11" y="27"/>
                    <a:pt x="11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9" y="25"/>
                    <a:pt x="9" y="25"/>
                  </a:cubicBezTo>
                  <a:cubicBezTo>
                    <a:pt x="9" y="25"/>
                    <a:pt x="9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8" y="29"/>
                    <a:pt x="8" y="29"/>
                  </a:cubicBezTo>
                  <a:cubicBezTo>
                    <a:pt x="8" y="29"/>
                    <a:pt x="8" y="29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7" y="30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0"/>
                  </a:cubicBezTo>
                  <a:cubicBezTo>
                    <a:pt x="8" y="30"/>
                    <a:pt x="8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30"/>
                    <a:pt x="11" y="30"/>
                    <a:pt x="11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8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  <a:moveTo>
                    <a:pt x="20" y="24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5"/>
                    <a:pt x="19" y="25"/>
                  </a:cubicBezTo>
                  <a:cubicBezTo>
                    <a:pt x="19" y="25"/>
                    <a:pt x="19" y="25"/>
                    <a:pt x="19" y="24"/>
                  </a:cubicBezTo>
                  <a:cubicBezTo>
                    <a:pt x="18" y="25"/>
                    <a:pt x="19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7" y="25"/>
                  </a:cubicBezTo>
                  <a:cubicBezTo>
                    <a:pt x="17" y="25"/>
                    <a:pt x="17" y="25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3"/>
                  </a:cubicBezTo>
                  <a:cubicBezTo>
                    <a:pt x="14" y="23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2" y="22"/>
                    <a:pt x="12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9" y="22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6" y="21"/>
                    <a:pt x="6" y="20"/>
                  </a:cubicBezTo>
                  <a:cubicBezTo>
                    <a:pt x="6" y="20"/>
                    <a:pt x="6" y="20"/>
                    <a:pt x="6" y="21"/>
                  </a:cubicBezTo>
                  <a:cubicBezTo>
                    <a:pt x="6" y="21"/>
                    <a:pt x="5" y="21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1" y="20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19"/>
                    <a:pt x="2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7"/>
                    <a:pt x="2" y="17"/>
                  </a:cubicBezTo>
                  <a:cubicBezTo>
                    <a:pt x="2" y="17"/>
                    <a:pt x="2" y="18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1" y="17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3" y="15"/>
                    <a:pt x="3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2"/>
                    <a:pt x="2" y="12"/>
                  </a:cubicBezTo>
                  <a:cubicBezTo>
                    <a:pt x="2" y="12"/>
                    <a:pt x="2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1"/>
                    <a:pt x="4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1"/>
                    <a:pt x="5" y="11"/>
                  </a:cubicBezTo>
                  <a:cubicBezTo>
                    <a:pt x="5" y="11"/>
                    <a:pt x="5" y="11"/>
                    <a:pt x="5" y="10"/>
                  </a:cubicBezTo>
                  <a:cubicBezTo>
                    <a:pt x="5" y="10"/>
                    <a:pt x="5" y="11"/>
                    <a:pt x="5" y="10"/>
                  </a:cubicBezTo>
                  <a:cubicBezTo>
                    <a:pt x="5" y="11"/>
                    <a:pt x="4" y="11"/>
                    <a:pt x="4" y="11"/>
                  </a:cubicBezTo>
                  <a:cubicBezTo>
                    <a:pt x="4" y="11"/>
                    <a:pt x="4" y="11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10"/>
                    <a:pt x="5" y="10"/>
                    <a:pt x="5" y="9"/>
                  </a:cubicBezTo>
                  <a:cubicBezTo>
                    <a:pt x="5" y="9"/>
                    <a:pt x="5" y="9"/>
                    <a:pt x="4" y="9"/>
                  </a:cubicBezTo>
                  <a:cubicBezTo>
                    <a:pt x="4" y="9"/>
                    <a:pt x="4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8" y="5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4"/>
                    <a:pt x="9" y="4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1" y="5"/>
                  </a:cubicBezTo>
                  <a:cubicBezTo>
                    <a:pt x="11" y="5"/>
                    <a:pt x="11" y="5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10" y="2"/>
                    <a:pt x="10" y="2"/>
                  </a:cubicBezTo>
                  <a:cubicBezTo>
                    <a:pt x="11" y="2"/>
                    <a:pt x="11" y="2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3"/>
                    <a:pt x="19" y="23"/>
                  </a:cubicBezTo>
                  <a:cubicBezTo>
                    <a:pt x="19" y="23"/>
                    <a:pt x="20" y="23"/>
                    <a:pt x="20" y="23"/>
                  </a:cubicBezTo>
                  <a:cubicBezTo>
                    <a:pt x="20" y="23"/>
                    <a:pt x="20" y="24"/>
                    <a:pt x="20" y="24"/>
                  </a:cubicBezTo>
                  <a:cubicBezTo>
                    <a:pt x="20" y="24"/>
                    <a:pt x="19" y="24"/>
                    <a:pt x="19" y="24"/>
                  </a:cubicBezTo>
                  <a:cubicBezTo>
                    <a:pt x="19" y="24"/>
                    <a:pt x="20" y="24"/>
                    <a:pt x="20" y="24"/>
                  </a:cubicBezTo>
                  <a:close/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7"/>
                    <a:pt x="3" y="17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  <a:moveTo>
                    <a:pt x="11" y="44"/>
                  </a:move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5"/>
                    <a:pt x="11" y="45"/>
                  </a:cubicBezTo>
                  <a:cubicBezTo>
                    <a:pt x="11" y="45"/>
                    <a:pt x="11" y="44"/>
                    <a:pt x="11" y="44"/>
                  </a:cubicBezTo>
                  <a:cubicBezTo>
                    <a:pt x="11" y="44"/>
                    <a:pt x="11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4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6"/>
                    <a:pt x="11" y="46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6"/>
                    <a:pt x="10" y="45"/>
                  </a:cubicBezTo>
                  <a:cubicBezTo>
                    <a:pt x="10" y="45"/>
                    <a:pt x="10" y="45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0" y="46"/>
                  </a:cubicBezTo>
                  <a:cubicBezTo>
                    <a:pt x="10" y="46"/>
                    <a:pt x="10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10" y="46"/>
                    <a:pt x="10" y="46"/>
                  </a:cubicBezTo>
                  <a:cubicBezTo>
                    <a:pt x="10" y="46"/>
                    <a:pt x="10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8" y="47"/>
                    <a:pt x="9" y="47"/>
                    <a:pt x="9" y="47"/>
                  </a:cubicBezTo>
                  <a:cubicBezTo>
                    <a:pt x="8" y="47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3"/>
                  </a:cubicBezTo>
                  <a:cubicBezTo>
                    <a:pt x="11" y="43"/>
                    <a:pt x="11" y="43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lose/>
                  <a:moveTo>
                    <a:pt x="11" y="44"/>
                  </a:move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lose/>
                  <a:moveTo>
                    <a:pt x="12" y="43"/>
                  </a:move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2" y="43"/>
                  </a:cubicBezTo>
                  <a:cubicBezTo>
                    <a:pt x="12" y="43"/>
                    <a:pt x="12" y="43"/>
                    <a:pt x="12" y="43"/>
                  </a:cubicBezTo>
                  <a:close/>
                  <a:moveTo>
                    <a:pt x="11" y="47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7"/>
                    <a:pt x="10" y="47"/>
                    <a:pt x="10" y="47"/>
                  </a:cubicBezTo>
                  <a:cubicBezTo>
                    <a:pt x="10" y="47"/>
                    <a:pt x="10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lose/>
                  <a:moveTo>
                    <a:pt x="9" y="44"/>
                  </a:moveTo>
                  <a:cubicBezTo>
                    <a:pt x="9" y="44"/>
                    <a:pt x="9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lose/>
                  <a:moveTo>
                    <a:pt x="11" y="43"/>
                  </a:move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lose/>
                  <a:moveTo>
                    <a:pt x="11" y="43"/>
                  </a:move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5" name="Freeform 724">
              <a:extLst>
                <a:ext uri="{FF2B5EF4-FFF2-40B4-BE49-F238E27FC236}">
                  <a16:creationId xmlns:a16="http://schemas.microsoft.com/office/drawing/2014/main" id="{926A2289-D58C-FC4F-BD7D-55E2263877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17138" y="6291263"/>
              <a:ext cx="87312" cy="117475"/>
            </a:xfrm>
            <a:custGeom>
              <a:avLst/>
              <a:gdLst>
                <a:gd name="T0" fmla="*/ 18 w 21"/>
                <a:gd name="T1" fmla="*/ 20 h 28"/>
                <a:gd name="T2" fmla="*/ 18 w 21"/>
                <a:gd name="T3" fmla="*/ 10 h 28"/>
                <a:gd name="T4" fmla="*/ 17 w 21"/>
                <a:gd name="T5" fmla="*/ 11 h 28"/>
                <a:gd name="T6" fmla="*/ 16 w 21"/>
                <a:gd name="T7" fmla="*/ 11 h 28"/>
                <a:gd name="T8" fmla="*/ 15 w 21"/>
                <a:gd name="T9" fmla="*/ 10 h 28"/>
                <a:gd name="T10" fmla="*/ 13 w 21"/>
                <a:gd name="T11" fmla="*/ 7 h 28"/>
                <a:gd name="T12" fmla="*/ 11 w 21"/>
                <a:gd name="T13" fmla="*/ 7 h 28"/>
                <a:gd name="T14" fmla="*/ 10 w 21"/>
                <a:gd name="T15" fmla="*/ 5 h 28"/>
                <a:gd name="T16" fmla="*/ 10 w 21"/>
                <a:gd name="T17" fmla="*/ 3 h 28"/>
                <a:gd name="T18" fmla="*/ 11 w 21"/>
                <a:gd name="T19" fmla="*/ 1 h 28"/>
                <a:gd name="T20" fmla="*/ 10 w 21"/>
                <a:gd name="T21" fmla="*/ 1 h 28"/>
                <a:gd name="T22" fmla="*/ 9 w 21"/>
                <a:gd name="T23" fmla="*/ 2 h 28"/>
                <a:gd name="T24" fmla="*/ 7 w 21"/>
                <a:gd name="T25" fmla="*/ 2 h 28"/>
                <a:gd name="T26" fmla="*/ 6 w 21"/>
                <a:gd name="T27" fmla="*/ 2 h 28"/>
                <a:gd name="T28" fmla="*/ 5 w 21"/>
                <a:gd name="T29" fmla="*/ 4 h 28"/>
                <a:gd name="T30" fmla="*/ 4 w 21"/>
                <a:gd name="T31" fmla="*/ 5 h 28"/>
                <a:gd name="T32" fmla="*/ 3 w 21"/>
                <a:gd name="T33" fmla="*/ 6 h 28"/>
                <a:gd name="T34" fmla="*/ 1 w 21"/>
                <a:gd name="T35" fmla="*/ 6 h 28"/>
                <a:gd name="T36" fmla="*/ 1 w 21"/>
                <a:gd name="T37" fmla="*/ 7 h 28"/>
                <a:gd name="T38" fmla="*/ 0 w 21"/>
                <a:gd name="T39" fmla="*/ 8 h 28"/>
                <a:gd name="T40" fmla="*/ 0 w 21"/>
                <a:gd name="T41" fmla="*/ 9 h 28"/>
                <a:gd name="T42" fmla="*/ 0 w 21"/>
                <a:gd name="T43" fmla="*/ 10 h 28"/>
                <a:gd name="T44" fmla="*/ 1 w 21"/>
                <a:gd name="T45" fmla="*/ 12 h 28"/>
                <a:gd name="T46" fmla="*/ 1 w 21"/>
                <a:gd name="T47" fmla="*/ 13 h 28"/>
                <a:gd name="T48" fmla="*/ 4 w 21"/>
                <a:gd name="T49" fmla="*/ 13 h 28"/>
                <a:gd name="T50" fmla="*/ 5 w 21"/>
                <a:gd name="T51" fmla="*/ 15 h 28"/>
                <a:gd name="T52" fmla="*/ 5 w 21"/>
                <a:gd name="T53" fmla="*/ 15 h 28"/>
                <a:gd name="T54" fmla="*/ 8 w 21"/>
                <a:gd name="T55" fmla="*/ 15 h 28"/>
                <a:gd name="T56" fmla="*/ 6 w 21"/>
                <a:gd name="T57" fmla="*/ 18 h 28"/>
                <a:gd name="T58" fmla="*/ 7 w 21"/>
                <a:gd name="T59" fmla="*/ 20 h 28"/>
                <a:gd name="T60" fmla="*/ 7 w 21"/>
                <a:gd name="T61" fmla="*/ 21 h 28"/>
                <a:gd name="T62" fmla="*/ 7 w 21"/>
                <a:gd name="T63" fmla="*/ 21 h 28"/>
                <a:gd name="T64" fmla="*/ 7 w 21"/>
                <a:gd name="T65" fmla="*/ 22 h 28"/>
                <a:gd name="T66" fmla="*/ 7 w 21"/>
                <a:gd name="T67" fmla="*/ 24 h 28"/>
                <a:gd name="T68" fmla="*/ 7 w 21"/>
                <a:gd name="T69" fmla="*/ 25 h 28"/>
                <a:gd name="T70" fmla="*/ 7 w 21"/>
                <a:gd name="T71" fmla="*/ 27 h 28"/>
                <a:gd name="T72" fmla="*/ 8 w 21"/>
                <a:gd name="T73" fmla="*/ 27 h 28"/>
                <a:gd name="T74" fmla="*/ 10 w 21"/>
                <a:gd name="T75" fmla="*/ 27 h 28"/>
                <a:gd name="T76" fmla="*/ 11 w 21"/>
                <a:gd name="T77" fmla="*/ 26 h 28"/>
                <a:gd name="T78" fmla="*/ 12 w 21"/>
                <a:gd name="T79" fmla="*/ 24 h 28"/>
                <a:gd name="T80" fmla="*/ 15 w 21"/>
                <a:gd name="T81" fmla="*/ 21 h 28"/>
                <a:gd name="T82" fmla="*/ 18 w 21"/>
                <a:gd name="T83" fmla="*/ 20 h 28"/>
                <a:gd name="T84" fmla="*/ 18 w 21"/>
                <a:gd name="T85" fmla="*/ 19 h 28"/>
                <a:gd name="T86" fmla="*/ 17 w 21"/>
                <a:gd name="T87" fmla="*/ 20 h 28"/>
                <a:gd name="T88" fmla="*/ 18 w 21"/>
                <a:gd name="T89" fmla="*/ 19 h 28"/>
                <a:gd name="T90" fmla="*/ 17 w 21"/>
                <a:gd name="T91" fmla="*/ 18 h 28"/>
                <a:gd name="T92" fmla="*/ 18 w 21"/>
                <a:gd name="T93" fmla="*/ 17 h 28"/>
                <a:gd name="T94" fmla="*/ 19 w 21"/>
                <a:gd name="T95" fmla="*/ 14 h 28"/>
                <a:gd name="T96" fmla="*/ 21 w 21"/>
                <a:gd name="T97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" h="28">
                  <a:moveTo>
                    <a:pt x="18" y="20"/>
                  </a:moveTo>
                  <a:cubicBezTo>
                    <a:pt x="18" y="20"/>
                    <a:pt x="18" y="19"/>
                    <a:pt x="18" y="19"/>
                  </a:cubicBezTo>
                  <a:cubicBezTo>
                    <a:pt x="18" y="19"/>
                    <a:pt x="19" y="19"/>
                    <a:pt x="19" y="19"/>
                  </a:cubicBezTo>
                  <a:cubicBezTo>
                    <a:pt x="19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6"/>
                    <a:pt x="7" y="26"/>
                  </a:cubicBezTo>
                  <a:cubicBezTo>
                    <a:pt x="7" y="26"/>
                    <a:pt x="8" y="26"/>
                    <a:pt x="8" y="26"/>
                  </a:cubicBezTo>
                  <a:cubicBezTo>
                    <a:pt x="8" y="26"/>
                    <a:pt x="8" y="27"/>
                    <a:pt x="8" y="27"/>
                  </a:cubicBezTo>
                  <a:cubicBezTo>
                    <a:pt x="8" y="27"/>
                    <a:pt x="7" y="27"/>
                    <a:pt x="7" y="27"/>
                  </a:cubicBezTo>
                  <a:cubicBezTo>
                    <a:pt x="7" y="27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2" y="26"/>
                  </a:cubicBezTo>
                  <a:cubicBezTo>
                    <a:pt x="12" y="26"/>
                    <a:pt x="12" y="25"/>
                    <a:pt x="12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3" y="24"/>
                    <a:pt x="13" y="24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5" y="23"/>
                    <a:pt x="15" y="22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9" y="17"/>
                    <a:pt x="19" y="1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5"/>
                    <a:pt x="19" y="15"/>
                  </a:cubicBezTo>
                  <a:cubicBezTo>
                    <a:pt x="19" y="15"/>
                    <a:pt x="19" y="14"/>
                    <a:pt x="19" y="14"/>
                  </a:cubicBezTo>
                  <a:cubicBezTo>
                    <a:pt x="19" y="14"/>
                    <a:pt x="19" y="14"/>
                    <a:pt x="20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0"/>
                  </a:cubicBezTo>
                  <a:cubicBezTo>
                    <a:pt x="20" y="10"/>
                    <a:pt x="20" y="10"/>
                    <a:pt x="20" y="1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Freeform 725">
              <a:extLst>
                <a:ext uri="{FF2B5EF4-FFF2-40B4-BE49-F238E27FC236}">
                  <a16:creationId xmlns:a16="http://schemas.microsoft.com/office/drawing/2014/main" id="{780493F0-D11E-0786-81F4-9C5C99CFF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6363" y="6178550"/>
              <a:ext cx="12700" cy="12700"/>
            </a:xfrm>
            <a:custGeom>
              <a:avLst/>
              <a:gdLst>
                <a:gd name="T0" fmla="*/ 1 w 3"/>
                <a:gd name="T1" fmla="*/ 3 h 3"/>
                <a:gd name="T2" fmla="*/ 2 w 3"/>
                <a:gd name="T3" fmla="*/ 2 h 3"/>
                <a:gd name="T4" fmla="*/ 2 w 3"/>
                <a:gd name="T5" fmla="*/ 1 h 3"/>
                <a:gd name="T6" fmla="*/ 2 w 3"/>
                <a:gd name="T7" fmla="*/ 1 h 3"/>
                <a:gd name="T8" fmla="*/ 3 w 3"/>
                <a:gd name="T9" fmla="*/ 0 h 3"/>
                <a:gd name="T10" fmla="*/ 3 w 3"/>
                <a:gd name="T11" fmla="*/ 0 h 3"/>
                <a:gd name="T12" fmla="*/ 2 w 3"/>
                <a:gd name="T13" fmla="*/ 0 h 3"/>
                <a:gd name="T14" fmla="*/ 2 w 3"/>
                <a:gd name="T15" fmla="*/ 0 h 3"/>
                <a:gd name="T16" fmla="*/ 2 w 3"/>
                <a:gd name="T17" fmla="*/ 0 h 3"/>
                <a:gd name="T18" fmla="*/ 2 w 3"/>
                <a:gd name="T19" fmla="*/ 0 h 3"/>
                <a:gd name="T20" fmla="*/ 1 w 3"/>
                <a:gd name="T21" fmla="*/ 1 h 3"/>
                <a:gd name="T22" fmla="*/ 1 w 3"/>
                <a:gd name="T23" fmla="*/ 1 h 3"/>
                <a:gd name="T24" fmla="*/ 1 w 3"/>
                <a:gd name="T25" fmla="*/ 1 h 3"/>
                <a:gd name="T26" fmla="*/ 1 w 3"/>
                <a:gd name="T27" fmla="*/ 1 h 3"/>
                <a:gd name="T28" fmla="*/ 0 w 3"/>
                <a:gd name="T29" fmla="*/ 2 h 3"/>
                <a:gd name="T30" fmla="*/ 0 w 3"/>
                <a:gd name="T31" fmla="*/ 2 h 3"/>
                <a:gd name="T32" fmla="*/ 0 w 3"/>
                <a:gd name="T33" fmla="*/ 2 h 3"/>
                <a:gd name="T34" fmla="*/ 1 w 3"/>
                <a:gd name="T3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1" y="3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7" name="Freeform 726">
              <a:extLst>
                <a:ext uri="{FF2B5EF4-FFF2-40B4-BE49-F238E27FC236}">
                  <a16:creationId xmlns:a16="http://schemas.microsoft.com/office/drawing/2014/main" id="{1B3E1AB9-5D2A-5BC5-7694-73E48280D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2400" y="6083300"/>
              <a:ext cx="53975" cy="84138"/>
            </a:xfrm>
            <a:custGeom>
              <a:avLst/>
              <a:gdLst>
                <a:gd name="T0" fmla="*/ 12 w 13"/>
                <a:gd name="T1" fmla="*/ 17 h 20"/>
                <a:gd name="T2" fmla="*/ 11 w 13"/>
                <a:gd name="T3" fmla="*/ 17 h 20"/>
                <a:gd name="T4" fmla="*/ 11 w 13"/>
                <a:gd name="T5" fmla="*/ 16 h 20"/>
                <a:gd name="T6" fmla="*/ 11 w 13"/>
                <a:gd name="T7" fmla="*/ 15 h 20"/>
                <a:gd name="T8" fmla="*/ 10 w 13"/>
                <a:gd name="T9" fmla="*/ 14 h 20"/>
                <a:gd name="T10" fmla="*/ 9 w 13"/>
                <a:gd name="T11" fmla="*/ 13 h 20"/>
                <a:gd name="T12" fmla="*/ 9 w 13"/>
                <a:gd name="T13" fmla="*/ 13 h 20"/>
                <a:gd name="T14" fmla="*/ 9 w 13"/>
                <a:gd name="T15" fmla="*/ 12 h 20"/>
                <a:gd name="T16" fmla="*/ 10 w 13"/>
                <a:gd name="T17" fmla="*/ 10 h 20"/>
                <a:gd name="T18" fmla="*/ 10 w 13"/>
                <a:gd name="T19" fmla="*/ 9 h 20"/>
                <a:gd name="T20" fmla="*/ 9 w 13"/>
                <a:gd name="T21" fmla="*/ 8 h 20"/>
                <a:gd name="T22" fmla="*/ 9 w 13"/>
                <a:gd name="T23" fmla="*/ 8 h 20"/>
                <a:gd name="T24" fmla="*/ 9 w 13"/>
                <a:gd name="T25" fmla="*/ 7 h 20"/>
                <a:gd name="T26" fmla="*/ 9 w 13"/>
                <a:gd name="T27" fmla="*/ 6 h 20"/>
                <a:gd name="T28" fmla="*/ 8 w 13"/>
                <a:gd name="T29" fmla="*/ 6 h 20"/>
                <a:gd name="T30" fmla="*/ 8 w 13"/>
                <a:gd name="T31" fmla="*/ 6 h 20"/>
                <a:gd name="T32" fmla="*/ 7 w 13"/>
                <a:gd name="T33" fmla="*/ 7 h 20"/>
                <a:gd name="T34" fmla="*/ 6 w 13"/>
                <a:gd name="T35" fmla="*/ 7 h 20"/>
                <a:gd name="T36" fmla="*/ 6 w 13"/>
                <a:gd name="T37" fmla="*/ 5 h 20"/>
                <a:gd name="T38" fmla="*/ 6 w 13"/>
                <a:gd name="T39" fmla="*/ 4 h 20"/>
                <a:gd name="T40" fmla="*/ 5 w 13"/>
                <a:gd name="T41" fmla="*/ 3 h 20"/>
                <a:gd name="T42" fmla="*/ 5 w 13"/>
                <a:gd name="T43" fmla="*/ 2 h 20"/>
                <a:gd name="T44" fmla="*/ 6 w 13"/>
                <a:gd name="T45" fmla="*/ 1 h 20"/>
                <a:gd name="T46" fmla="*/ 5 w 13"/>
                <a:gd name="T47" fmla="*/ 0 h 20"/>
                <a:gd name="T48" fmla="*/ 4 w 13"/>
                <a:gd name="T49" fmla="*/ 1 h 20"/>
                <a:gd name="T50" fmla="*/ 4 w 13"/>
                <a:gd name="T51" fmla="*/ 1 h 20"/>
                <a:gd name="T52" fmla="*/ 2 w 13"/>
                <a:gd name="T53" fmla="*/ 1 h 20"/>
                <a:gd name="T54" fmla="*/ 1 w 13"/>
                <a:gd name="T55" fmla="*/ 2 h 20"/>
                <a:gd name="T56" fmla="*/ 1 w 13"/>
                <a:gd name="T57" fmla="*/ 2 h 20"/>
                <a:gd name="T58" fmla="*/ 0 w 13"/>
                <a:gd name="T59" fmla="*/ 4 h 20"/>
                <a:gd name="T60" fmla="*/ 0 w 13"/>
                <a:gd name="T61" fmla="*/ 4 h 20"/>
                <a:gd name="T62" fmla="*/ 0 w 13"/>
                <a:gd name="T63" fmla="*/ 5 h 20"/>
                <a:gd name="T64" fmla="*/ 0 w 13"/>
                <a:gd name="T65" fmla="*/ 6 h 20"/>
                <a:gd name="T66" fmla="*/ 0 w 13"/>
                <a:gd name="T67" fmla="*/ 7 h 20"/>
                <a:gd name="T68" fmla="*/ 1 w 13"/>
                <a:gd name="T69" fmla="*/ 8 h 20"/>
                <a:gd name="T70" fmla="*/ 2 w 13"/>
                <a:gd name="T71" fmla="*/ 9 h 20"/>
                <a:gd name="T72" fmla="*/ 2 w 13"/>
                <a:gd name="T73" fmla="*/ 10 h 20"/>
                <a:gd name="T74" fmla="*/ 1 w 13"/>
                <a:gd name="T75" fmla="*/ 11 h 20"/>
                <a:gd name="T76" fmla="*/ 0 w 13"/>
                <a:gd name="T77" fmla="*/ 12 h 20"/>
                <a:gd name="T78" fmla="*/ 1 w 13"/>
                <a:gd name="T79" fmla="*/ 12 h 20"/>
                <a:gd name="T80" fmla="*/ 3 w 13"/>
                <a:gd name="T81" fmla="*/ 15 h 20"/>
                <a:gd name="T82" fmla="*/ 3 w 13"/>
                <a:gd name="T83" fmla="*/ 19 h 20"/>
                <a:gd name="T84" fmla="*/ 3 w 13"/>
                <a:gd name="T85" fmla="*/ 20 h 20"/>
                <a:gd name="T86" fmla="*/ 4 w 13"/>
                <a:gd name="T87" fmla="*/ 20 h 20"/>
                <a:gd name="T88" fmla="*/ 4 w 13"/>
                <a:gd name="T89" fmla="*/ 20 h 20"/>
                <a:gd name="T90" fmla="*/ 5 w 13"/>
                <a:gd name="T91" fmla="*/ 19 h 20"/>
                <a:gd name="T92" fmla="*/ 6 w 13"/>
                <a:gd name="T93" fmla="*/ 20 h 20"/>
                <a:gd name="T94" fmla="*/ 7 w 13"/>
                <a:gd name="T95" fmla="*/ 19 h 20"/>
                <a:gd name="T96" fmla="*/ 7 w 13"/>
                <a:gd name="T97" fmla="*/ 20 h 20"/>
                <a:gd name="T98" fmla="*/ 8 w 13"/>
                <a:gd name="T99" fmla="*/ 20 h 20"/>
                <a:gd name="T100" fmla="*/ 8 w 13"/>
                <a:gd name="T101" fmla="*/ 20 h 20"/>
                <a:gd name="T102" fmla="*/ 9 w 13"/>
                <a:gd name="T103" fmla="*/ 19 h 20"/>
                <a:gd name="T104" fmla="*/ 10 w 13"/>
                <a:gd name="T105" fmla="*/ 19 h 20"/>
                <a:gd name="T106" fmla="*/ 12 w 13"/>
                <a:gd name="T107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20"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4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9" y="10"/>
                    <a:pt x="9" y="10"/>
                  </a:cubicBezTo>
                  <a:cubicBezTo>
                    <a:pt x="9" y="10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9" y="9"/>
                    <a:pt x="9" y="9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2"/>
                  </a:cubicBezTo>
                  <a:cubicBezTo>
                    <a:pt x="1" y="12"/>
                    <a:pt x="1" y="13"/>
                    <a:pt x="2" y="13"/>
                  </a:cubicBezTo>
                  <a:cubicBezTo>
                    <a:pt x="2" y="13"/>
                    <a:pt x="2" y="14"/>
                    <a:pt x="3" y="14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5"/>
                    <a:pt x="3" y="15"/>
                    <a:pt x="3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3" y="18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9"/>
                    <a:pt x="7" y="19"/>
                  </a:cubicBezTo>
                  <a:cubicBezTo>
                    <a:pt x="7" y="19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7"/>
                  </a:cubicBez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8" name="Freeform 727">
              <a:extLst>
                <a:ext uri="{FF2B5EF4-FFF2-40B4-BE49-F238E27FC236}">
                  <a16:creationId xmlns:a16="http://schemas.microsoft.com/office/drawing/2014/main" id="{97DB40E5-2C5C-0736-519F-F0265363FD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53663" y="6162675"/>
              <a:ext cx="50800" cy="69850"/>
            </a:xfrm>
            <a:custGeom>
              <a:avLst/>
              <a:gdLst>
                <a:gd name="T0" fmla="*/ 11 w 12"/>
                <a:gd name="T1" fmla="*/ 5 h 17"/>
                <a:gd name="T2" fmla="*/ 11 w 12"/>
                <a:gd name="T3" fmla="*/ 5 h 17"/>
                <a:gd name="T4" fmla="*/ 11 w 12"/>
                <a:gd name="T5" fmla="*/ 4 h 17"/>
                <a:gd name="T6" fmla="*/ 8 w 12"/>
                <a:gd name="T7" fmla="*/ 3 h 17"/>
                <a:gd name="T8" fmla="*/ 9 w 12"/>
                <a:gd name="T9" fmla="*/ 2 h 17"/>
                <a:gd name="T10" fmla="*/ 7 w 12"/>
                <a:gd name="T11" fmla="*/ 2 h 17"/>
                <a:gd name="T12" fmla="*/ 8 w 12"/>
                <a:gd name="T13" fmla="*/ 1 h 17"/>
                <a:gd name="T14" fmla="*/ 8 w 12"/>
                <a:gd name="T15" fmla="*/ 1 h 17"/>
                <a:gd name="T16" fmla="*/ 7 w 12"/>
                <a:gd name="T17" fmla="*/ 2 h 17"/>
                <a:gd name="T18" fmla="*/ 10 w 12"/>
                <a:gd name="T19" fmla="*/ 6 h 17"/>
                <a:gd name="T20" fmla="*/ 9 w 12"/>
                <a:gd name="T21" fmla="*/ 7 h 17"/>
                <a:gd name="T22" fmla="*/ 9 w 12"/>
                <a:gd name="T23" fmla="*/ 8 h 17"/>
                <a:gd name="T24" fmla="*/ 10 w 12"/>
                <a:gd name="T25" fmla="*/ 9 h 17"/>
                <a:gd name="T26" fmla="*/ 10 w 12"/>
                <a:gd name="T27" fmla="*/ 11 h 17"/>
                <a:gd name="T28" fmla="*/ 8 w 12"/>
                <a:gd name="T29" fmla="*/ 12 h 17"/>
                <a:gd name="T30" fmla="*/ 7 w 12"/>
                <a:gd name="T31" fmla="*/ 12 h 17"/>
                <a:gd name="T32" fmla="*/ 5 w 12"/>
                <a:gd name="T33" fmla="*/ 13 h 17"/>
                <a:gd name="T34" fmla="*/ 4 w 12"/>
                <a:gd name="T35" fmla="*/ 15 h 17"/>
                <a:gd name="T36" fmla="*/ 3 w 12"/>
                <a:gd name="T37" fmla="*/ 17 h 17"/>
                <a:gd name="T38" fmla="*/ 1 w 12"/>
                <a:gd name="T39" fmla="*/ 17 h 17"/>
                <a:gd name="T40" fmla="*/ 1 w 12"/>
                <a:gd name="T41" fmla="*/ 16 h 17"/>
                <a:gd name="T42" fmla="*/ 0 w 12"/>
                <a:gd name="T43" fmla="*/ 15 h 17"/>
                <a:gd name="T44" fmla="*/ 0 w 12"/>
                <a:gd name="T45" fmla="*/ 14 h 17"/>
                <a:gd name="T46" fmla="*/ 0 w 12"/>
                <a:gd name="T47" fmla="*/ 13 h 17"/>
                <a:gd name="T48" fmla="*/ 1 w 12"/>
                <a:gd name="T49" fmla="*/ 11 h 17"/>
                <a:gd name="T50" fmla="*/ 2 w 12"/>
                <a:gd name="T51" fmla="*/ 9 h 17"/>
                <a:gd name="T52" fmla="*/ 3 w 12"/>
                <a:gd name="T53" fmla="*/ 7 h 17"/>
                <a:gd name="T54" fmla="*/ 5 w 12"/>
                <a:gd name="T55" fmla="*/ 6 h 17"/>
                <a:gd name="T56" fmla="*/ 6 w 12"/>
                <a:gd name="T57" fmla="*/ 4 h 17"/>
                <a:gd name="T58" fmla="*/ 7 w 12"/>
                <a:gd name="T59" fmla="*/ 4 h 17"/>
                <a:gd name="T60" fmla="*/ 7 w 12"/>
                <a:gd name="T61" fmla="*/ 3 h 17"/>
                <a:gd name="T62" fmla="*/ 8 w 12"/>
                <a:gd name="T63" fmla="*/ 2 h 17"/>
                <a:gd name="T64" fmla="*/ 8 w 12"/>
                <a:gd name="T65" fmla="*/ 3 h 17"/>
                <a:gd name="T66" fmla="*/ 7 w 12"/>
                <a:gd name="T67" fmla="*/ 3 h 17"/>
                <a:gd name="T68" fmla="*/ 7 w 12"/>
                <a:gd name="T69" fmla="*/ 4 h 17"/>
                <a:gd name="T70" fmla="*/ 8 w 12"/>
                <a:gd name="T71" fmla="*/ 3 h 17"/>
                <a:gd name="T72" fmla="*/ 7 w 12"/>
                <a:gd name="T73" fmla="*/ 4 h 17"/>
                <a:gd name="T74" fmla="*/ 8 w 12"/>
                <a:gd name="T75" fmla="*/ 5 h 17"/>
                <a:gd name="T76" fmla="*/ 7 w 12"/>
                <a:gd name="T77" fmla="*/ 5 h 17"/>
                <a:gd name="T78" fmla="*/ 9 w 12"/>
                <a:gd name="T79" fmla="*/ 5 h 17"/>
                <a:gd name="T80" fmla="*/ 9 w 12"/>
                <a:gd name="T81" fmla="*/ 5 h 17"/>
                <a:gd name="T82" fmla="*/ 8 w 12"/>
                <a:gd name="T83" fmla="*/ 5 h 17"/>
                <a:gd name="T84" fmla="*/ 9 w 12"/>
                <a:gd name="T85" fmla="*/ 4 h 17"/>
                <a:gd name="T86" fmla="*/ 10 w 12"/>
                <a:gd name="T87" fmla="*/ 3 h 17"/>
                <a:gd name="T88" fmla="*/ 10 w 12"/>
                <a:gd name="T89" fmla="*/ 3 h 17"/>
                <a:gd name="T90" fmla="*/ 11 w 12"/>
                <a:gd name="T91" fmla="*/ 3 h 17"/>
                <a:gd name="T92" fmla="*/ 10 w 12"/>
                <a:gd name="T93" fmla="*/ 4 h 17"/>
                <a:gd name="T94" fmla="*/ 10 w 12"/>
                <a:gd name="T95" fmla="*/ 5 h 17"/>
                <a:gd name="T96" fmla="*/ 8 w 12"/>
                <a:gd name="T97" fmla="*/ 5 h 17"/>
                <a:gd name="T98" fmla="*/ 9 w 12"/>
                <a:gd name="T99" fmla="*/ 5 h 17"/>
                <a:gd name="T100" fmla="*/ 11 w 12"/>
                <a:gd name="T101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" h="17">
                  <a:moveTo>
                    <a:pt x="11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lose/>
                  <a:moveTo>
                    <a:pt x="9" y="2"/>
                  </a:moveTo>
                  <a:cubicBezTo>
                    <a:pt x="9" y="2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lose/>
                  <a:moveTo>
                    <a:pt x="7" y="2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8" y="1"/>
                    <a:pt x="8" y="0"/>
                  </a:cubicBezTo>
                  <a:cubicBezTo>
                    <a:pt x="8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lose/>
                  <a:moveTo>
                    <a:pt x="10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1" y="10"/>
                    <a:pt x="10" y="10"/>
                  </a:cubicBezTo>
                  <a:cubicBezTo>
                    <a:pt x="10" y="10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1" y="17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1" y="15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5"/>
                    <a:pt x="1" y="15"/>
                  </a:cubicBezTo>
                  <a:cubicBezTo>
                    <a:pt x="1" y="15"/>
                    <a:pt x="0" y="15"/>
                    <a:pt x="0" y="15"/>
                  </a:cubicBezTo>
                  <a:cubicBezTo>
                    <a:pt x="0" y="15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1"/>
                    <a:pt x="0" y="11"/>
                  </a:cubicBezTo>
                  <a:cubicBezTo>
                    <a:pt x="0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2" y="10"/>
                    <a:pt x="2" y="10"/>
                  </a:cubicBezTo>
                  <a:cubicBezTo>
                    <a:pt x="2" y="10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5" y="6"/>
                    <a:pt x="5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2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5"/>
                    <a:pt x="7" y="4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5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4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4"/>
                    <a:pt x="10" y="4"/>
                    <a:pt x="11" y="4"/>
                  </a:cubicBezTo>
                  <a:cubicBezTo>
                    <a:pt x="11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10" y="6"/>
                    <a:pt x="10" y="6"/>
                  </a:cubicBez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Freeform 728">
              <a:extLst>
                <a:ext uri="{FF2B5EF4-FFF2-40B4-BE49-F238E27FC236}">
                  <a16:creationId xmlns:a16="http://schemas.microsoft.com/office/drawing/2014/main" id="{87F7884C-D945-2338-127B-4F27E4496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8913" y="6088063"/>
              <a:ext cx="55562" cy="66675"/>
            </a:xfrm>
            <a:custGeom>
              <a:avLst/>
              <a:gdLst>
                <a:gd name="T0" fmla="*/ 11 w 13"/>
                <a:gd name="T1" fmla="*/ 3 h 16"/>
                <a:gd name="T2" fmla="*/ 11 w 13"/>
                <a:gd name="T3" fmla="*/ 2 h 16"/>
                <a:gd name="T4" fmla="*/ 10 w 13"/>
                <a:gd name="T5" fmla="*/ 2 h 16"/>
                <a:gd name="T6" fmla="*/ 9 w 13"/>
                <a:gd name="T7" fmla="*/ 1 h 16"/>
                <a:gd name="T8" fmla="*/ 9 w 13"/>
                <a:gd name="T9" fmla="*/ 1 h 16"/>
                <a:gd name="T10" fmla="*/ 9 w 13"/>
                <a:gd name="T11" fmla="*/ 0 h 16"/>
                <a:gd name="T12" fmla="*/ 8 w 13"/>
                <a:gd name="T13" fmla="*/ 1 h 16"/>
                <a:gd name="T14" fmla="*/ 7 w 13"/>
                <a:gd name="T15" fmla="*/ 0 h 16"/>
                <a:gd name="T16" fmla="*/ 6 w 13"/>
                <a:gd name="T17" fmla="*/ 0 h 16"/>
                <a:gd name="T18" fmla="*/ 6 w 13"/>
                <a:gd name="T19" fmla="*/ 1 h 16"/>
                <a:gd name="T20" fmla="*/ 5 w 13"/>
                <a:gd name="T21" fmla="*/ 1 h 16"/>
                <a:gd name="T22" fmla="*/ 4 w 13"/>
                <a:gd name="T23" fmla="*/ 2 h 16"/>
                <a:gd name="T24" fmla="*/ 4 w 13"/>
                <a:gd name="T25" fmla="*/ 2 h 16"/>
                <a:gd name="T26" fmla="*/ 3 w 13"/>
                <a:gd name="T27" fmla="*/ 2 h 16"/>
                <a:gd name="T28" fmla="*/ 2 w 13"/>
                <a:gd name="T29" fmla="*/ 3 h 16"/>
                <a:gd name="T30" fmla="*/ 2 w 13"/>
                <a:gd name="T31" fmla="*/ 3 h 16"/>
                <a:gd name="T32" fmla="*/ 2 w 13"/>
                <a:gd name="T33" fmla="*/ 3 h 16"/>
                <a:gd name="T34" fmla="*/ 1 w 13"/>
                <a:gd name="T35" fmla="*/ 3 h 16"/>
                <a:gd name="T36" fmla="*/ 1 w 13"/>
                <a:gd name="T37" fmla="*/ 4 h 16"/>
                <a:gd name="T38" fmla="*/ 0 w 13"/>
                <a:gd name="T39" fmla="*/ 5 h 16"/>
                <a:gd name="T40" fmla="*/ 0 w 13"/>
                <a:gd name="T41" fmla="*/ 6 h 16"/>
                <a:gd name="T42" fmla="*/ 0 w 13"/>
                <a:gd name="T43" fmla="*/ 7 h 16"/>
                <a:gd name="T44" fmla="*/ 1 w 13"/>
                <a:gd name="T45" fmla="*/ 8 h 16"/>
                <a:gd name="T46" fmla="*/ 0 w 13"/>
                <a:gd name="T47" fmla="*/ 9 h 16"/>
                <a:gd name="T48" fmla="*/ 1 w 13"/>
                <a:gd name="T49" fmla="*/ 9 h 16"/>
                <a:gd name="T50" fmla="*/ 0 w 13"/>
                <a:gd name="T51" fmla="*/ 11 h 16"/>
                <a:gd name="T52" fmla="*/ 0 w 13"/>
                <a:gd name="T53" fmla="*/ 12 h 16"/>
                <a:gd name="T54" fmla="*/ 1 w 13"/>
                <a:gd name="T55" fmla="*/ 13 h 16"/>
                <a:gd name="T56" fmla="*/ 2 w 13"/>
                <a:gd name="T57" fmla="*/ 13 h 16"/>
                <a:gd name="T58" fmla="*/ 2 w 13"/>
                <a:gd name="T59" fmla="*/ 14 h 16"/>
                <a:gd name="T60" fmla="*/ 2 w 13"/>
                <a:gd name="T61" fmla="*/ 15 h 16"/>
                <a:gd name="T62" fmla="*/ 3 w 13"/>
                <a:gd name="T63" fmla="*/ 16 h 16"/>
                <a:gd name="T64" fmla="*/ 4 w 13"/>
                <a:gd name="T65" fmla="*/ 15 h 16"/>
                <a:gd name="T66" fmla="*/ 5 w 13"/>
                <a:gd name="T67" fmla="*/ 13 h 16"/>
                <a:gd name="T68" fmla="*/ 6 w 13"/>
                <a:gd name="T69" fmla="*/ 11 h 16"/>
                <a:gd name="T70" fmla="*/ 7 w 13"/>
                <a:gd name="T71" fmla="*/ 9 h 16"/>
                <a:gd name="T72" fmla="*/ 6 w 13"/>
                <a:gd name="T73" fmla="*/ 9 h 16"/>
                <a:gd name="T74" fmla="*/ 5 w 13"/>
                <a:gd name="T75" fmla="*/ 8 h 16"/>
                <a:gd name="T76" fmla="*/ 6 w 13"/>
                <a:gd name="T77" fmla="*/ 6 h 16"/>
                <a:gd name="T78" fmla="*/ 8 w 13"/>
                <a:gd name="T79" fmla="*/ 4 h 16"/>
                <a:gd name="T80" fmla="*/ 10 w 13"/>
                <a:gd name="T81" fmla="*/ 4 h 16"/>
                <a:gd name="T82" fmla="*/ 12 w 13"/>
                <a:gd name="T83" fmla="*/ 4 h 16"/>
                <a:gd name="T84" fmla="*/ 12 w 13"/>
                <a:gd name="T85" fmla="*/ 5 h 16"/>
                <a:gd name="T86" fmla="*/ 12 w 13"/>
                <a:gd name="T87" fmla="*/ 6 h 16"/>
                <a:gd name="T88" fmla="*/ 13 w 13"/>
                <a:gd name="T89" fmla="*/ 5 h 16"/>
                <a:gd name="T90" fmla="*/ 12 w 13"/>
                <a:gd name="T91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" h="16">
                  <a:moveTo>
                    <a:pt x="12" y="3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8" y="1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4" y="16"/>
                    <a:pt x="4" y="16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4"/>
                  </a:cubicBezTo>
                  <a:cubicBezTo>
                    <a:pt x="5" y="14"/>
                    <a:pt x="5" y="14"/>
                    <a:pt x="5" y="13"/>
                  </a:cubicBezTo>
                  <a:cubicBezTo>
                    <a:pt x="5" y="13"/>
                    <a:pt x="5" y="12"/>
                    <a:pt x="6" y="12"/>
                  </a:cubicBezTo>
                  <a:cubicBezTo>
                    <a:pt x="6" y="12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7" y="5"/>
                    <a:pt x="8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" name="Freeform 729">
              <a:extLst>
                <a:ext uri="{FF2B5EF4-FFF2-40B4-BE49-F238E27FC236}">
                  <a16:creationId xmlns:a16="http://schemas.microsoft.com/office/drawing/2014/main" id="{C37BC25F-B106-B2E8-D98B-AB88EFD26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9075" y="6049963"/>
              <a:ext cx="41275" cy="50800"/>
            </a:xfrm>
            <a:custGeom>
              <a:avLst/>
              <a:gdLst>
                <a:gd name="T0" fmla="*/ 9 w 10"/>
                <a:gd name="T1" fmla="*/ 1 h 12"/>
                <a:gd name="T2" fmla="*/ 8 w 10"/>
                <a:gd name="T3" fmla="*/ 1 h 12"/>
                <a:gd name="T4" fmla="*/ 8 w 10"/>
                <a:gd name="T5" fmla="*/ 1 h 12"/>
                <a:gd name="T6" fmla="*/ 8 w 10"/>
                <a:gd name="T7" fmla="*/ 0 h 12"/>
                <a:gd name="T8" fmla="*/ 8 w 10"/>
                <a:gd name="T9" fmla="*/ 0 h 12"/>
                <a:gd name="T10" fmla="*/ 7 w 10"/>
                <a:gd name="T11" fmla="*/ 0 h 12"/>
                <a:gd name="T12" fmla="*/ 6 w 10"/>
                <a:gd name="T13" fmla="*/ 0 h 12"/>
                <a:gd name="T14" fmla="*/ 7 w 10"/>
                <a:gd name="T15" fmla="*/ 1 h 12"/>
                <a:gd name="T16" fmla="*/ 6 w 10"/>
                <a:gd name="T17" fmla="*/ 1 h 12"/>
                <a:gd name="T18" fmla="*/ 6 w 10"/>
                <a:gd name="T19" fmla="*/ 1 h 12"/>
                <a:gd name="T20" fmla="*/ 6 w 10"/>
                <a:gd name="T21" fmla="*/ 2 h 12"/>
                <a:gd name="T22" fmla="*/ 6 w 10"/>
                <a:gd name="T23" fmla="*/ 2 h 12"/>
                <a:gd name="T24" fmla="*/ 6 w 10"/>
                <a:gd name="T25" fmla="*/ 3 h 12"/>
                <a:gd name="T26" fmla="*/ 4 w 10"/>
                <a:gd name="T27" fmla="*/ 5 h 12"/>
                <a:gd name="T28" fmla="*/ 4 w 10"/>
                <a:gd name="T29" fmla="*/ 4 h 12"/>
                <a:gd name="T30" fmla="*/ 4 w 10"/>
                <a:gd name="T31" fmla="*/ 4 h 12"/>
                <a:gd name="T32" fmla="*/ 4 w 10"/>
                <a:gd name="T33" fmla="*/ 5 h 12"/>
                <a:gd name="T34" fmla="*/ 3 w 10"/>
                <a:gd name="T35" fmla="*/ 6 h 12"/>
                <a:gd name="T36" fmla="*/ 2 w 10"/>
                <a:gd name="T37" fmla="*/ 6 h 12"/>
                <a:gd name="T38" fmla="*/ 2 w 10"/>
                <a:gd name="T39" fmla="*/ 6 h 12"/>
                <a:gd name="T40" fmla="*/ 2 w 10"/>
                <a:gd name="T41" fmla="*/ 7 h 12"/>
                <a:gd name="T42" fmla="*/ 1 w 10"/>
                <a:gd name="T43" fmla="*/ 8 h 12"/>
                <a:gd name="T44" fmla="*/ 1 w 10"/>
                <a:gd name="T45" fmla="*/ 8 h 12"/>
                <a:gd name="T46" fmla="*/ 0 w 10"/>
                <a:gd name="T47" fmla="*/ 9 h 12"/>
                <a:gd name="T48" fmla="*/ 0 w 10"/>
                <a:gd name="T49" fmla="*/ 9 h 12"/>
                <a:gd name="T50" fmla="*/ 1 w 10"/>
                <a:gd name="T51" fmla="*/ 10 h 12"/>
                <a:gd name="T52" fmla="*/ 2 w 10"/>
                <a:gd name="T53" fmla="*/ 9 h 12"/>
                <a:gd name="T54" fmla="*/ 2 w 10"/>
                <a:gd name="T55" fmla="*/ 9 h 12"/>
                <a:gd name="T56" fmla="*/ 2 w 10"/>
                <a:gd name="T57" fmla="*/ 10 h 12"/>
                <a:gd name="T58" fmla="*/ 2 w 10"/>
                <a:gd name="T59" fmla="*/ 10 h 12"/>
                <a:gd name="T60" fmla="*/ 2 w 10"/>
                <a:gd name="T61" fmla="*/ 11 h 12"/>
                <a:gd name="T62" fmla="*/ 3 w 10"/>
                <a:gd name="T63" fmla="*/ 11 h 12"/>
                <a:gd name="T64" fmla="*/ 3 w 10"/>
                <a:gd name="T65" fmla="*/ 11 h 12"/>
                <a:gd name="T66" fmla="*/ 4 w 10"/>
                <a:gd name="T67" fmla="*/ 12 h 12"/>
                <a:gd name="T68" fmla="*/ 4 w 10"/>
                <a:gd name="T69" fmla="*/ 12 h 12"/>
                <a:gd name="T70" fmla="*/ 5 w 10"/>
                <a:gd name="T71" fmla="*/ 12 h 12"/>
                <a:gd name="T72" fmla="*/ 5 w 10"/>
                <a:gd name="T73" fmla="*/ 12 h 12"/>
                <a:gd name="T74" fmla="*/ 5 w 10"/>
                <a:gd name="T75" fmla="*/ 12 h 12"/>
                <a:gd name="T76" fmla="*/ 6 w 10"/>
                <a:gd name="T77" fmla="*/ 11 h 12"/>
                <a:gd name="T78" fmla="*/ 6 w 10"/>
                <a:gd name="T79" fmla="*/ 10 h 12"/>
                <a:gd name="T80" fmla="*/ 6 w 10"/>
                <a:gd name="T81" fmla="*/ 10 h 12"/>
                <a:gd name="T82" fmla="*/ 7 w 10"/>
                <a:gd name="T83" fmla="*/ 9 h 12"/>
                <a:gd name="T84" fmla="*/ 8 w 10"/>
                <a:gd name="T85" fmla="*/ 9 h 12"/>
                <a:gd name="T86" fmla="*/ 8 w 10"/>
                <a:gd name="T87" fmla="*/ 7 h 12"/>
                <a:gd name="T88" fmla="*/ 8 w 10"/>
                <a:gd name="T89" fmla="*/ 7 h 12"/>
                <a:gd name="T90" fmla="*/ 8 w 10"/>
                <a:gd name="T91" fmla="*/ 6 h 12"/>
                <a:gd name="T92" fmla="*/ 8 w 10"/>
                <a:gd name="T93" fmla="*/ 5 h 12"/>
                <a:gd name="T94" fmla="*/ 8 w 10"/>
                <a:gd name="T95" fmla="*/ 5 h 12"/>
                <a:gd name="T96" fmla="*/ 8 w 10"/>
                <a:gd name="T97" fmla="*/ 4 h 12"/>
                <a:gd name="T98" fmla="*/ 8 w 10"/>
                <a:gd name="T99" fmla="*/ 4 h 12"/>
                <a:gd name="T100" fmla="*/ 8 w 10"/>
                <a:gd name="T101" fmla="*/ 4 h 12"/>
                <a:gd name="T102" fmla="*/ 9 w 10"/>
                <a:gd name="T103" fmla="*/ 2 h 12"/>
                <a:gd name="T104" fmla="*/ 9 w 10"/>
                <a:gd name="T10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" h="12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4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7" y="9"/>
                    <a:pt x="7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10" y="2"/>
                    <a:pt x="9" y="1"/>
                  </a:cubicBez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1" name="Freeform 730">
              <a:extLst>
                <a:ext uri="{FF2B5EF4-FFF2-40B4-BE49-F238E27FC236}">
                  <a16:creationId xmlns:a16="http://schemas.microsoft.com/office/drawing/2014/main" id="{28CEB7FE-763F-F688-C8BB-2E2D7457FE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48938" y="6283325"/>
              <a:ext cx="20637" cy="25400"/>
            </a:xfrm>
            <a:custGeom>
              <a:avLst/>
              <a:gdLst>
                <a:gd name="T0" fmla="*/ 4 w 5"/>
                <a:gd name="T1" fmla="*/ 1 h 6"/>
                <a:gd name="T2" fmla="*/ 3 w 5"/>
                <a:gd name="T3" fmla="*/ 1 h 6"/>
                <a:gd name="T4" fmla="*/ 3 w 5"/>
                <a:gd name="T5" fmla="*/ 2 h 6"/>
                <a:gd name="T6" fmla="*/ 3 w 5"/>
                <a:gd name="T7" fmla="*/ 2 h 6"/>
                <a:gd name="T8" fmla="*/ 4 w 5"/>
                <a:gd name="T9" fmla="*/ 3 h 6"/>
                <a:gd name="T10" fmla="*/ 4 w 5"/>
                <a:gd name="T11" fmla="*/ 3 h 6"/>
                <a:gd name="T12" fmla="*/ 3 w 5"/>
                <a:gd name="T13" fmla="*/ 3 h 6"/>
                <a:gd name="T14" fmla="*/ 3 w 5"/>
                <a:gd name="T15" fmla="*/ 3 h 6"/>
                <a:gd name="T16" fmla="*/ 2 w 5"/>
                <a:gd name="T17" fmla="*/ 4 h 6"/>
                <a:gd name="T18" fmla="*/ 2 w 5"/>
                <a:gd name="T19" fmla="*/ 4 h 6"/>
                <a:gd name="T20" fmla="*/ 2 w 5"/>
                <a:gd name="T21" fmla="*/ 3 h 6"/>
                <a:gd name="T22" fmla="*/ 2 w 5"/>
                <a:gd name="T23" fmla="*/ 3 h 6"/>
                <a:gd name="T24" fmla="*/ 2 w 5"/>
                <a:gd name="T25" fmla="*/ 2 h 6"/>
                <a:gd name="T26" fmla="*/ 2 w 5"/>
                <a:gd name="T27" fmla="*/ 2 h 6"/>
                <a:gd name="T28" fmla="*/ 3 w 5"/>
                <a:gd name="T29" fmla="*/ 2 h 6"/>
                <a:gd name="T30" fmla="*/ 2 w 5"/>
                <a:gd name="T31" fmla="*/ 1 h 6"/>
                <a:gd name="T32" fmla="*/ 2 w 5"/>
                <a:gd name="T33" fmla="*/ 1 h 6"/>
                <a:gd name="T34" fmla="*/ 1 w 5"/>
                <a:gd name="T35" fmla="*/ 1 h 6"/>
                <a:gd name="T36" fmla="*/ 1 w 5"/>
                <a:gd name="T37" fmla="*/ 1 h 6"/>
                <a:gd name="T38" fmla="*/ 1 w 5"/>
                <a:gd name="T39" fmla="*/ 1 h 6"/>
                <a:gd name="T40" fmla="*/ 1 w 5"/>
                <a:gd name="T41" fmla="*/ 1 h 6"/>
                <a:gd name="T42" fmla="*/ 1 w 5"/>
                <a:gd name="T43" fmla="*/ 1 h 6"/>
                <a:gd name="T44" fmla="*/ 0 w 5"/>
                <a:gd name="T45" fmla="*/ 1 h 6"/>
                <a:gd name="T46" fmla="*/ 0 w 5"/>
                <a:gd name="T47" fmla="*/ 1 h 6"/>
                <a:gd name="T48" fmla="*/ 0 w 5"/>
                <a:gd name="T49" fmla="*/ 1 h 6"/>
                <a:gd name="T50" fmla="*/ 1 w 5"/>
                <a:gd name="T51" fmla="*/ 0 h 6"/>
                <a:gd name="T52" fmla="*/ 2 w 5"/>
                <a:gd name="T53" fmla="*/ 0 h 6"/>
                <a:gd name="T54" fmla="*/ 2 w 5"/>
                <a:gd name="T55" fmla="*/ 0 h 6"/>
                <a:gd name="T56" fmla="*/ 2 w 5"/>
                <a:gd name="T57" fmla="*/ 0 h 6"/>
                <a:gd name="T58" fmla="*/ 3 w 5"/>
                <a:gd name="T59" fmla="*/ 0 h 6"/>
                <a:gd name="T60" fmla="*/ 3 w 5"/>
                <a:gd name="T61" fmla="*/ 0 h 6"/>
                <a:gd name="T62" fmla="*/ 4 w 5"/>
                <a:gd name="T63" fmla="*/ 0 h 6"/>
                <a:gd name="T64" fmla="*/ 4 w 5"/>
                <a:gd name="T65" fmla="*/ 0 h 6"/>
                <a:gd name="T66" fmla="*/ 4 w 5"/>
                <a:gd name="T67" fmla="*/ 0 h 6"/>
                <a:gd name="T68" fmla="*/ 4 w 5"/>
                <a:gd name="T69" fmla="*/ 0 h 6"/>
                <a:gd name="T70" fmla="*/ 5 w 5"/>
                <a:gd name="T71" fmla="*/ 0 h 6"/>
                <a:gd name="T72" fmla="*/ 4 w 5"/>
                <a:gd name="T73" fmla="*/ 0 h 6"/>
                <a:gd name="T74" fmla="*/ 4 w 5"/>
                <a:gd name="T75" fmla="*/ 0 h 6"/>
                <a:gd name="T76" fmla="*/ 5 w 5"/>
                <a:gd name="T77" fmla="*/ 5 h 6"/>
                <a:gd name="T78" fmla="*/ 4 w 5"/>
                <a:gd name="T79" fmla="*/ 5 h 6"/>
                <a:gd name="T80" fmla="*/ 4 w 5"/>
                <a:gd name="T81" fmla="*/ 5 h 6"/>
                <a:gd name="T82" fmla="*/ 4 w 5"/>
                <a:gd name="T83" fmla="*/ 6 h 6"/>
                <a:gd name="T84" fmla="*/ 4 w 5"/>
                <a:gd name="T85" fmla="*/ 6 h 6"/>
                <a:gd name="T86" fmla="*/ 5 w 5"/>
                <a:gd name="T87" fmla="*/ 5 h 6"/>
                <a:gd name="T88" fmla="*/ 5 w 5"/>
                <a:gd name="T89" fmla="*/ 5 h 6"/>
                <a:gd name="T90" fmla="*/ 5 w 5"/>
                <a:gd name="T91" fmla="*/ 6 h 6"/>
                <a:gd name="T92" fmla="*/ 4 w 5"/>
                <a:gd name="T93" fmla="*/ 5 h 6"/>
                <a:gd name="T94" fmla="*/ 4 w 5"/>
                <a:gd name="T9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lose/>
                  <a:moveTo>
                    <a:pt x="5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" name="Freeform 731">
              <a:extLst>
                <a:ext uri="{FF2B5EF4-FFF2-40B4-BE49-F238E27FC236}">
                  <a16:creationId xmlns:a16="http://schemas.microsoft.com/office/drawing/2014/main" id="{C0A2D801-45D6-8EF7-25FF-EEF3C9316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8413" y="6211888"/>
              <a:ext cx="133350" cy="130175"/>
            </a:xfrm>
            <a:custGeom>
              <a:avLst/>
              <a:gdLst>
                <a:gd name="T0" fmla="*/ 30 w 32"/>
                <a:gd name="T1" fmla="*/ 0 h 31"/>
                <a:gd name="T2" fmla="*/ 29 w 32"/>
                <a:gd name="T3" fmla="*/ 1 h 31"/>
                <a:gd name="T4" fmla="*/ 28 w 32"/>
                <a:gd name="T5" fmla="*/ 1 h 31"/>
                <a:gd name="T6" fmla="*/ 27 w 32"/>
                <a:gd name="T7" fmla="*/ 3 h 31"/>
                <a:gd name="T8" fmla="*/ 26 w 32"/>
                <a:gd name="T9" fmla="*/ 4 h 31"/>
                <a:gd name="T10" fmla="*/ 25 w 32"/>
                <a:gd name="T11" fmla="*/ 5 h 31"/>
                <a:gd name="T12" fmla="*/ 25 w 32"/>
                <a:gd name="T13" fmla="*/ 4 h 31"/>
                <a:gd name="T14" fmla="*/ 24 w 32"/>
                <a:gd name="T15" fmla="*/ 4 h 31"/>
                <a:gd name="T16" fmla="*/ 24 w 32"/>
                <a:gd name="T17" fmla="*/ 3 h 31"/>
                <a:gd name="T18" fmla="*/ 23 w 32"/>
                <a:gd name="T19" fmla="*/ 2 h 31"/>
                <a:gd name="T20" fmla="*/ 23 w 32"/>
                <a:gd name="T21" fmla="*/ 1 h 31"/>
                <a:gd name="T22" fmla="*/ 22 w 32"/>
                <a:gd name="T23" fmla="*/ 2 h 31"/>
                <a:gd name="T24" fmla="*/ 21 w 32"/>
                <a:gd name="T25" fmla="*/ 3 h 31"/>
                <a:gd name="T26" fmla="*/ 21 w 32"/>
                <a:gd name="T27" fmla="*/ 4 h 31"/>
                <a:gd name="T28" fmla="*/ 19 w 32"/>
                <a:gd name="T29" fmla="*/ 5 h 31"/>
                <a:gd name="T30" fmla="*/ 18 w 32"/>
                <a:gd name="T31" fmla="*/ 6 h 31"/>
                <a:gd name="T32" fmla="*/ 17 w 32"/>
                <a:gd name="T33" fmla="*/ 7 h 31"/>
                <a:gd name="T34" fmla="*/ 16 w 32"/>
                <a:gd name="T35" fmla="*/ 9 h 31"/>
                <a:gd name="T36" fmla="*/ 15 w 32"/>
                <a:gd name="T37" fmla="*/ 9 h 31"/>
                <a:gd name="T38" fmla="*/ 13 w 32"/>
                <a:gd name="T39" fmla="*/ 9 h 31"/>
                <a:gd name="T40" fmla="*/ 11 w 32"/>
                <a:gd name="T41" fmla="*/ 11 h 31"/>
                <a:gd name="T42" fmla="*/ 9 w 32"/>
                <a:gd name="T43" fmla="*/ 13 h 31"/>
                <a:gd name="T44" fmla="*/ 8 w 32"/>
                <a:gd name="T45" fmla="*/ 14 h 31"/>
                <a:gd name="T46" fmla="*/ 6 w 32"/>
                <a:gd name="T47" fmla="*/ 15 h 31"/>
                <a:gd name="T48" fmla="*/ 5 w 32"/>
                <a:gd name="T49" fmla="*/ 15 h 31"/>
                <a:gd name="T50" fmla="*/ 4 w 32"/>
                <a:gd name="T51" fmla="*/ 16 h 31"/>
                <a:gd name="T52" fmla="*/ 3 w 32"/>
                <a:gd name="T53" fmla="*/ 17 h 31"/>
                <a:gd name="T54" fmla="*/ 2 w 32"/>
                <a:gd name="T55" fmla="*/ 19 h 31"/>
                <a:gd name="T56" fmla="*/ 1 w 32"/>
                <a:gd name="T57" fmla="*/ 20 h 31"/>
                <a:gd name="T58" fmla="*/ 0 w 32"/>
                <a:gd name="T59" fmla="*/ 22 h 31"/>
                <a:gd name="T60" fmla="*/ 0 w 32"/>
                <a:gd name="T61" fmla="*/ 24 h 31"/>
                <a:gd name="T62" fmla="*/ 1 w 32"/>
                <a:gd name="T63" fmla="*/ 26 h 31"/>
                <a:gd name="T64" fmla="*/ 3 w 32"/>
                <a:gd name="T65" fmla="*/ 26 h 31"/>
                <a:gd name="T66" fmla="*/ 5 w 32"/>
                <a:gd name="T67" fmla="*/ 29 h 31"/>
                <a:gd name="T68" fmla="*/ 6 w 32"/>
                <a:gd name="T69" fmla="*/ 30 h 31"/>
                <a:gd name="T70" fmla="*/ 7 w 32"/>
                <a:gd name="T71" fmla="*/ 30 h 31"/>
                <a:gd name="T72" fmla="*/ 8 w 32"/>
                <a:gd name="T73" fmla="*/ 29 h 31"/>
                <a:gd name="T74" fmla="*/ 11 w 32"/>
                <a:gd name="T75" fmla="*/ 29 h 31"/>
                <a:gd name="T76" fmla="*/ 12 w 32"/>
                <a:gd name="T77" fmla="*/ 27 h 31"/>
                <a:gd name="T78" fmla="*/ 12 w 32"/>
                <a:gd name="T79" fmla="*/ 23 h 31"/>
                <a:gd name="T80" fmla="*/ 18 w 32"/>
                <a:gd name="T81" fmla="*/ 19 h 31"/>
                <a:gd name="T82" fmla="*/ 21 w 32"/>
                <a:gd name="T83" fmla="*/ 17 h 31"/>
                <a:gd name="T84" fmla="*/ 22 w 32"/>
                <a:gd name="T85" fmla="*/ 17 h 31"/>
                <a:gd name="T86" fmla="*/ 21 w 32"/>
                <a:gd name="T87" fmla="*/ 18 h 31"/>
                <a:gd name="T88" fmla="*/ 23 w 32"/>
                <a:gd name="T89" fmla="*/ 18 h 31"/>
                <a:gd name="T90" fmla="*/ 24 w 32"/>
                <a:gd name="T91" fmla="*/ 18 h 31"/>
                <a:gd name="T92" fmla="*/ 24 w 32"/>
                <a:gd name="T93" fmla="*/ 18 h 31"/>
                <a:gd name="T94" fmla="*/ 26 w 32"/>
                <a:gd name="T95" fmla="*/ 17 h 31"/>
                <a:gd name="T96" fmla="*/ 24 w 32"/>
                <a:gd name="T97" fmla="*/ 16 h 31"/>
                <a:gd name="T98" fmla="*/ 24 w 32"/>
                <a:gd name="T99" fmla="*/ 16 h 31"/>
                <a:gd name="T100" fmla="*/ 23 w 32"/>
                <a:gd name="T101" fmla="*/ 16 h 31"/>
                <a:gd name="T102" fmla="*/ 22 w 32"/>
                <a:gd name="T103" fmla="*/ 16 h 31"/>
                <a:gd name="T104" fmla="*/ 23 w 32"/>
                <a:gd name="T105" fmla="*/ 16 h 31"/>
                <a:gd name="T106" fmla="*/ 23 w 32"/>
                <a:gd name="T107" fmla="*/ 14 h 31"/>
                <a:gd name="T108" fmla="*/ 23 w 32"/>
                <a:gd name="T109" fmla="*/ 13 h 31"/>
                <a:gd name="T110" fmla="*/ 25 w 32"/>
                <a:gd name="T111" fmla="*/ 11 h 31"/>
                <a:gd name="T112" fmla="*/ 27 w 32"/>
                <a:gd name="T113" fmla="*/ 9 h 31"/>
                <a:gd name="T114" fmla="*/ 28 w 32"/>
                <a:gd name="T115" fmla="*/ 6 h 31"/>
                <a:gd name="T116" fmla="*/ 30 w 32"/>
                <a:gd name="T117" fmla="*/ 4 h 31"/>
                <a:gd name="T118" fmla="*/ 30 w 32"/>
                <a:gd name="T119" fmla="*/ 3 h 31"/>
                <a:gd name="T120" fmla="*/ 32 w 32"/>
                <a:gd name="T1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" h="31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5"/>
                    <a:pt x="26" y="5"/>
                  </a:cubicBezTo>
                  <a:cubicBezTo>
                    <a:pt x="26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4" y="5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4"/>
                    <a:pt x="24" y="3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4" y="3"/>
                    <a:pt x="24" y="3"/>
                  </a:cubicBezTo>
                  <a:cubicBezTo>
                    <a:pt x="24" y="3"/>
                    <a:pt x="23" y="3"/>
                    <a:pt x="23" y="3"/>
                  </a:cubicBezTo>
                  <a:cubicBezTo>
                    <a:pt x="23" y="3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6" y="14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4" y="15"/>
                    <a:pt x="4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1" y="27"/>
                    <a:pt x="11" y="27"/>
                    <a:pt x="12" y="27"/>
                  </a:cubicBezTo>
                  <a:cubicBezTo>
                    <a:pt x="12" y="27"/>
                    <a:pt x="12" y="26"/>
                    <a:pt x="12" y="26"/>
                  </a:cubicBezTo>
                  <a:cubicBezTo>
                    <a:pt x="12" y="26"/>
                    <a:pt x="12" y="25"/>
                    <a:pt x="12" y="25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3" y="22"/>
                    <a:pt x="14" y="22"/>
                    <a:pt x="14" y="22"/>
                  </a:cubicBezTo>
                  <a:cubicBezTo>
                    <a:pt x="15" y="21"/>
                    <a:pt x="15" y="21"/>
                    <a:pt x="16" y="21"/>
                  </a:cubicBezTo>
                  <a:cubicBezTo>
                    <a:pt x="16" y="20"/>
                    <a:pt x="17" y="20"/>
                    <a:pt x="18" y="19"/>
                  </a:cubicBezTo>
                  <a:cubicBezTo>
                    <a:pt x="19" y="19"/>
                    <a:pt x="19" y="19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7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2" y="18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1" y="18"/>
                    <a:pt x="21" y="18"/>
                  </a:cubicBezTo>
                  <a:cubicBezTo>
                    <a:pt x="21" y="18"/>
                    <a:pt x="20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2" y="18"/>
                    <a:pt x="22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5" y="19"/>
                    <a:pt x="25" y="19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8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3" y="14"/>
                  </a:cubicBezTo>
                  <a:cubicBezTo>
                    <a:pt x="23" y="14"/>
                    <a:pt x="22" y="14"/>
                    <a:pt x="23" y="14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2"/>
                    <a:pt x="23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0"/>
                    <a:pt x="25" y="11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8" y="7"/>
                    <a:pt x="28" y="7"/>
                    <a:pt x="28" y="6"/>
                  </a:cubicBezTo>
                  <a:cubicBezTo>
                    <a:pt x="28" y="6"/>
                    <a:pt x="28" y="5"/>
                    <a:pt x="28" y="5"/>
                  </a:cubicBezTo>
                  <a:cubicBezTo>
                    <a:pt x="29" y="5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1" y="2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1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0"/>
                  </a:ln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" name="Freeform 732">
              <a:extLst>
                <a:ext uri="{FF2B5EF4-FFF2-40B4-BE49-F238E27FC236}">
                  <a16:creationId xmlns:a16="http://schemas.microsoft.com/office/drawing/2014/main" id="{5A50A6A9-421A-80DA-EF97-212445BD08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40975" y="6042025"/>
              <a:ext cx="66675" cy="61913"/>
            </a:xfrm>
            <a:custGeom>
              <a:avLst/>
              <a:gdLst>
                <a:gd name="T0" fmla="*/ 2 w 16"/>
                <a:gd name="T1" fmla="*/ 2 h 15"/>
                <a:gd name="T2" fmla="*/ 2 w 16"/>
                <a:gd name="T3" fmla="*/ 3 h 15"/>
                <a:gd name="T4" fmla="*/ 2 w 16"/>
                <a:gd name="T5" fmla="*/ 3 h 15"/>
                <a:gd name="T6" fmla="*/ 2 w 16"/>
                <a:gd name="T7" fmla="*/ 3 h 15"/>
                <a:gd name="T8" fmla="*/ 2 w 16"/>
                <a:gd name="T9" fmla="*/ 3 h 15"/>
                <a:gd name="T10" fmla="*/ 2 w 16"/>
                <a:gd name="T11" fmla="*/ 3 h 15"/>
                <a:gd name="T12" fmla="*/ 2 w 16"/>
                <a:gd name="T13" fmla="*/ 3 h 15"/>
                <a:gd name="T14" fmla="*/ 2 w 16"/>
                <a:gd name="T15" fmla="*/ 2 h 15"/>
                <a:gd name="T16" fmla="*/ 3 w 16"/>
                <a:gd name="T17" fmla="*/ 0 h 15"/>
                <a:gd name="T18" fmla="*/ 3 w 16"/>
                <a:gd name="T19" fmla="*/ 0 h 15"/>
                <a:gd name="T20" fmla="*/ 15 w 16"/>
                <a:gd name="T21" fmla="*/ 4 h 15"/>
                <a:gd name="T22" fmla="*/ 15 w 16"/>
                <a:gd name="T23" fmla="*/ 3 h 15"/>
                <a:gd name="T24" fmla="*/ 16 w 16"/>
                <a:gd name="T25" fmla="*/ 3 h 15"/>
                <a:gd name="T26" fmla="*/ 15 w 16"/>
                <a:gd name="T27" fmla="*/ 2 h 15"/>
                <a:gd name="T28" fmla="*/ 14 w 16"/>
                <a:gd name="T29" fmla="*/ 3 h 15"/>
                <a:gd name="T30" fmla="*/ 13 w 16"/>
                <a:gd name="T31" fmla="*/ 3 h 15"/>
                <a:gd name="T32" fmla="*/ 12 w 16"/>
                <a:gd name="T33" fmla="*/ 4 h 15"/>
                <a:gd name="T34" fmla="*/ 12 w 16"/>
                <a:gd name="T35" fmla="*/ 5 h 15"/>
                <a:gd name="T36" fmla="*/ 11 w 16"/>
                <a:gd name="T37" fmla="*/ 6 h 15"/>
                <a:gd name="T38" fmla="*/ 10 w 16"/>
                <a:gd name="T39" fmla="*/ 6 h 15"/>
                <a:gd name="T40" fmla="*/ 9 w 16"/>
                <a:gd name="T41" fmla="*/ 6 h 15"/>
                <a:gd name="T42" fmla="*/ 9 w 16"/>
                <a:gd name="T43" fmla="*/ 6 h 15"/>
                <a:gd name="T44" fmla="*/ 7 w 16"/>
                <a:gd name="T45" fmla="*/ 5 h 15"/>
                <a:gd name="T46" fmla="*/ 5 w 16"/>
                <a:gd name="T47" fmla="*/ 4 h 15"/>
                <a:gd name="T48" fmla="*/ 3 w 16"/>
                <a:gd name="T49" fmla="*/ 3 h 15"/>
                <a:gd name="T50" fmla="*/ 2 w 16"/>
                <a:gd name="T51" fmla="*/ 3 h 15"/>
                <a:gd name="T52" fmla="*/ 1 w 16"/>
                <a:gd name="T53" fmla="*/ 3 h 15"/>
                <a:gd name="T54" fmla="*/ 1 w 16"/>
                <a:gd name="T55" fmla="*/ 2 h 15"/>
                <a:gd name="T56" fmla="*/ 1 w 16"/>
                <a:gd name="T57" fmla="*/ 1 h 15"/>
                <a:gd name="T58" fmla="*/ 1 w 16"/>
                <a:gd name="T59" fmla="*/ 1 h 15"/>
                <a:gd name="T60" fmla="*/ 1 w 16"/>
                <a:gd name="T61" fmla="*/ 2 h 15"/>
                <a:gd name="T62" fmla="*/ 0 w 16"/>
                <a:gd name="T63" fmla="*/ 1 h 15"/>
                <a:gd name="T64" fmla="*/ 0 w 16"/>
                <a:gd name="T65" fmla="*/ 2 h 15"/>
                <a:gd name="T66" fmla="*/ 0 w 16"/>
                <a:gd name="T67" fmla="*/ 3 h 15"/>
                <a:gd name="T68" fmla="*/ 1 w 16"/>
                <a:gd name="T69" fmla="*/ 4 h 15"/>
                <a:gd name="T70" fmla="*/ 1 w 16"/>
                <a:gd name="T71" fmla="*/ 5 h 15"/>
                <a:gd name="T72" fmla="*/ 1 w 16"/>
                <a:gd name="T73" fmla="*/ 6 h 15"/>
                <a:gd name="T74" fmla="*/ 2 w 16"/>
                <a:gd name="T75" fmla="*/ 7 h 15"/>
                <a:gd name="T76" fmla="*/ 3 w 16"/>
                <a:gd name="T77" fmla="*/ 8 h 15"/>
                <a:gd name="T78" fmla="*/ 4 w 16"/>
                <a:gd name="T79" fmla="*/ 9 h 15"/>
                <a:gd name="T80" fmla="*/ 5 w 16"/>
                <a:gd name="T81" fmla="*/ 9 h 15"/>
                <a:gd name="T82" fmla="*/ 4 w 16"/>
                <a:gd name="T83" fmla="*/ 11 h 15"/>
                <a:gd name="T84" fmla="*/ 3 w 16"/>
                <a:gd name="T85" fmla="*/ 13 h 15"/>
                <a:gd name="T86" fmla="*/ 4 w 16"/>
                <a:gd name="T87" fmla="*/ 14 h 15"/>
                <a:gd name="T88" fmla="*/ 4 w 16"/>
                <a:gd name="T89" fmla="*/ 15 h 15"/>
                <a:gd name="T90" fmla="*/ 4 w 16"/>
                <a:gd name="T91" fmla="*/ 14 h 15"/>
                <a:gd name="T92" fmla="*/ 5 w 16"/>
                <a:gd name="T93" fmla="*/ 13 h 15"/>
                <a:gd name="T94" fmla="*/ 5 w 16"/>
                <a:gd name="T95" fmla="*/ 13 h 15"/>
                <a:gd name="T96" fmla="*/ 6 w 16"/>
                <a:gd name="T97" fmla="*/ 13 h 15"/>
                <a:gd name="T98" fmla="*/ 6 w 16"/>
                <a:gd name="T99" fmla="*/ 12 h 15"/>
                <a:gd name="T100" fmla="*/ 7 w 16"/>
                <a:gd name="T101" fmla="*/ 12 h 15"/>
                <a:gd name="T102" fmla="*/ 8 w 16"/>
                <a:gd name="T103" fmla="*/ 12 h 15"/>
                <a:gd name="T104" fmla="*/ 9 w 16"/>
                <a:gd name="T105" fmla="*/ 11 h 15"/>
                <a:gd name="T106" fmla="*/ 10 w 16"/>
                <a:gd name="T107" fmla="*/ 10 h 15"/>
                <a:gd name="T108" fmla="*/ 10 w 16"/>
                <a:gd name="T109" fmla="*/ 10 h 15"/>
                <a:gd name="T110" fmla="*/ 11 w 16"/>
                <a:gd name="T111" fmla="*/ 9 h 15"/>
                <a:gd name="T112" fmla="*/ 11 w 16"/>
                <a:gd name="T113" fmla="*/ 8 h 15"/>
                <a:gd name="T114" fmla="*/ 12 w 16"/>
                <a:gd name="T115" fmla="*/ 7 h 15"/>
                <a:gd name="T116" fmla="*/ 13 w 16"/>
                <a:gd name="T117" fmla="*/ 6 h 15"/>
                <a:gd name="T118" fmla="*/ 13 w 16"/>
                <a:gd name="T119" fmla="*/ 6 h 15"/>
                <a:gd name="T120" fmla="*/ 15 w 16"/>
                <a:gd name="T12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" h="15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3"/>
                    <a:pt x="15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2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5" y="14"/>
                    <a:pt x="5" y="14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" name="Freeform 733">
              <a:extLst>
                <a:ext uri="{FF2B5EF4-FFF2-40B4-BE49-F238E27FC236}">
                  <a16:creationId xmlns:a16="http://schemas.microsoft.com/office/drawing/2014/main" id="{627EE662-B471-9BE0-0F70-CED278EDA5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94938" y="6000750"/>
              <a:ext cx="38100" cy="41275"/>
            </a:xfrm>
            <a:custGeom>
              <a:avLst/>
              <a:gdLst>
                <a:gd name="T0" fmla="*/ 8 w 9"/>
                <a:gd name="T1" fmla="*/ 1 h 10"/>
                <a:gd name="T2" fmla="*/ 8 w 9"/>
                <a:gd name="T3" fmla="*/ 0 h 10"/>
                <a:gd name="T4" fmla="*/ 8 w 9"/>
                <a:gd name="T5" fmla="*/ 0 h 10"/>
                <a:gd name="T6" fmla="*/ 9 w 9"/>
                <a:gd name="T7" fmla="*/ 1 h 10"/>
                <a:gd name="T8" fmla="*/ 9 w 9"/>
                <a:gd name="T9" fmla="*/ 1 h 10"/>
                <a:gd name="T10" fmla="*/ 9 w 9"/>
                <a:gd name="T11" fmla="*/ 2 h 10"/>
                <a:gd name="T12" fmla="*/ 9 w 9"/>
                <a:gd name="T13" fmla="*/ 2 h 10"/>
                <a:gd name="T14" fmla="*/ 8 w 9"/>
                <a:gd name="T15" fmla="*/ 1 h 10"/>
                <a:gd name="T16" fmla="*/ 6 w 9"/>
                <a:gd name="T17" fmla="*/ 1 h 10"/>
                <a:gd name="T18" fmla="*/ 6 w 9"/>
                <a:gd name="T19" fmla="*/ 1 h 10"/>
                <a:gd name="T20" fmla="*/ 5 w 9"/>
                <a:gd name="T21" fmla="*/ 6 h 10"/>
                <a:gd name="T22" fmla="*/ 5 w 9"/>
                <a:gd name="T23" fmla="*/ 6 h 10"/>
                <a:gd name="T24" fmla="*/ 5 w 9"/>
                <a:gd name="T25" fmla="*/ 5 h 10"/>
                <a:gd name="T26" fmla="*/ 5 w 9"/>
                <a:gd name="T27" fmla="*/ 6 h 10"/>
                <a:gd name="T28" fmla="*/ 5 w 9"/>
                <a:gd name="T29" fmla="*/ 3 h 10"/>
                <a:gd name="T30" fmla="*/ 5 w 9"/>
                <a:gd name="T31" fmla="*/ 3 h 10"/>
                <a:gd name="T32" fmla="*/ 6 w 9"/>
                <a:gd name="T33" fmla="*/ 6 h 10"/>
                <a:gd name="T34" fmla="*/ 7 w 9"/>
                <a:gd name="T35" fmla="*/ 6 h 10"/>
                <a:gd name="T36" fmla="*/ 7 w 9"/>
                <a:gd name="T37" fmla="*/ 6 h 10"/>
                <a:gd name="T38" fmla="*/ 6 w 9"/>
                <a:gd name="T39" fmla="*/ 6 h 10"/>
                <a:gd name="T40" fmla="*/ 6 w 9"/>
                <a:gd name="T41" fmla="*/ 6 h 10"/>
                <a:gd name="T42" fmla="*/ 7 w 9"/>
                <a:gd name="T43" fmla="*/ 7 h 10"/>
                <a:gd name="T44" fmla="*/ 7 w 9"/>
                <a:gd name="T45" fmla="*/ 6 h 10"/>
                <a:gd name="T46" fmla="*/ 4 w 9"/>
                <a:gd name="T47" fmla="*/ 4 h 10"/>
                <a:gd name="T48" fmla="*/ 5 w 9"/>
                <a:gd name="T49" fmla="*/ 10 h 10"/>
                <a:gd name="T50" fmla="*/ 6 w 9"/>
                <a:gd name="T51" fmla="*/ 9 h 10"/>
                <a:gd name="T52" fmla="*/ 7 w 9"/>
                <a:gd name="T53" fmla="*/ 9 h 10"/>
                <a:gd name="T54" fmla="*/ 8 w 9"/>
                <a:gd name="T55" fmla="*/ 8 h 10"/>
                <a:gd name="T56" fmla="*/ 7 w 9"/>
                <a:gd name="T57" fmla="*/ 7 h 10"/>
                <a:gd name="T58" fmla="*/ 6 w 9"/>
                <a:gd name="T59" fmla="*/ 7 h 10"/>
                <a:gd name="T60" fmla="*/ 5 w 9"/>
                <a:gd name="T61" fmla="*/ 7 h 10"/>
                <a:gd name="T62" fmla="*/ 5 w 9"/>
                <a:gd name="T63" fmla="*/ 7 h 10"/>
                <a:gd name="T64" fmla="*/ 4 w 9"/>
                <a:gd name="T65" fmla="*/ 6 h 10"/>
                <a:gd name="T66" fmla="*/ 4 w 9"/>
                <a:gd name="T67" fmla="*/ 6 h 10"/>
                <a:gd name="T68" fmla="*/ 4 w 9"/>
                <a:gd name="T69" fmla="*/ 6 h 10"/>
                <a:gd name="T70" fmla="*/ 4 w 9"/>
                <a:gd name="T71" fmla="*/ 4 h 10"/>
                <a:gd name="T72" fmla="*/ 4 w 9"/>
                <a:gd name="T73" fmla="*/ 4 h 10"/>
                <a:gd name="T74" fmla="*/ 4 w 9"/>
                <a:gd name="T75" fmla="*/ 3 h 10"/>
                <a:gd name="T76" fmla="*/ 4 w 9"/>
                <a:gd name="T77" fmla="*/ 3 h 10"/>
                <a:gd name="T78" fmla="*/ 5 w 9"/>
                <a:gd name="T79" fmla="*/ 2 h 10"/>
                <a:gd name="T80" fmla="*/ 4 w 9"/>
                <a:gd name="T81" fmla="*/ 2 h 10"/>
                <a:gd name="T82" fmla="*/ 4 w 9"/>
                <a:gd name="T83" fmla="*/ 2 h 10"/>
                <a:gd name="T84" fmla="*/ 3 w 9"/>
                <a:gd name="T85" fmla="*/ 1 h 10"/>
                <a:gd name="T86" fmla="*/ 2 w 9"/>
                <a:gd name="T87" fmla="*/ 1 h 10"/>
                <a:gd name="T88" fmla="*/ 1 w 9"/>
                <a:gd name="T89" fmla="*/ 2 h 10"/>
                <a:gd name="T90" fmla="*/ 1 w 9"/>
                <a:gd name="T91" fmla="*/ 2 h 10"/>
                <a:gd name="T92" fmla="*/ 2 w 9"/>
                <a:gd name="T93" fmla="*/ 3 h 10"/>
                <a:gd name="T94" fmla="*/ 2 w 9"/>
                <a:gd name="T95" fmla="*/ 3 h 10"/>
                <a:gd name="T96" fmla="*/ 1 w 9"/>
                <a:gd name="T97" fmla="*/ 4 h 10"/>
                <a:gd name="T98" fmla="*/ 1 w 9"/>
                <a:gd name="T99" fmla="*/ 3 h 10"/>
                <a:gd name="T100" fmla="*/ 0 w 9"/>
                <a:gd name="T101" fmla="*/ 3 h 10"/>
                <a:gd name="T102" fmla="*/ 2 w 9"/>
                <a:gd name="T103" fmla="*/ 6 h 10"/>
                <a:gd name="T104" fmla="*/ 2 w 9"/>
                <a:gd name="T105" fmla="*/ 8 h 10"/>
                <a:gd name="T106" fmla="*/ 3 w 9"/>
                <a:gd name="T107" fmla="*/ 8 h 10"/>
                <a:gd name="T108" fmla="*/ 4 w 9"/>
                <a:gd name="T109" fmla="*/ 7 h 10"/>
                <a:gd name="T110" fmla="*/ 4 w 9"/>
                <a:gd name="T111" fmla="*/ 8 h 10"/>
                <a:gd name="T112" fmla="*/ 5 w 9"/>
                <a:gd name="T113" fmla="*/ 8 h 10"/>
                <a:gd name="T114" fmla="*/ 4 w 9"/>
                <a:gd name="T115" fmla="*/ 8 h 10"/>
                <a:gd name="T116" fmla="*/ 3 w 9"/>
                <a:gd name="T117" fmla="*/ 9 h 10"/>
                <a:gd name="T118" fmla="*/ 3 w 9"/>
                <a:gd name="T119" fmla="*/ 8 h 10"/>
                <a:gd name="T120" fmla="*/ 3 w 9"/>
                <a:gd name="T121" fmla="*/ 8 h 10"/>
                <a:gd name="T122" fmla="*/ 4 w 9"/>
                <a:gd name="T12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" h="10"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lose/>
                  <a:moveTo>
                    <a:pt x="5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lose/>
                  <a:moveTo>
                    <a:pt x="5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lose/>
                  <a:moveTo>
                    <a:pt x="7" y="6"/>
                  </a:move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lose/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lose/>
                  <a:moveTo>
                    <a:pt x="4" y="9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2"/>
                    <a:pt x="5" y="3"/>
                    <a:pt x="5" y="2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1" y="4"/>
                    <a:pt x="1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4" y="10"/>
                    <a:pt x="4" y="10"/>
                    <a:pt x="4" y="10"/>
                  </a:cubicBezTo>
                  <a:lnTo>
                    <a:pt x="4" y="9"/>
                  </a:ln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" name="Freeform 734">
              <a:extLst>
                <a:ext uri="{FF2B5EF4-FFF2-40B4-BE49-F238E27FC236}">
                  <a16:creationId xmlns:a16="http://schemas.microsoft.com/office/drawing/2014/main" id="{E700D3AD-D9BA-C077-6DDA-C7442A7FB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3663" y="5942013"/>
              <a:ext cx="53975" cy="69850"/>
            </a:xfrm>
            <a:custGeom>
              <a:avLst/>
              <a:gdLst>
                <a:gd name="T0" fmla="*/ 13 w 13"/>
                <a:gd name="T1" fmla="*/ 15 h 17"/>
                <a:gd name="T2" fmla="*/ 13 w 13"/>
                <a:gd name="T3" fmla="*/ 14 h 17"/>
                <a:gd name="T4" fmla="*/ 12 w 13"/>
                <a:gd name="T5" fmla="*/ 12 h 17"/>
                <a:gd name="T6" fmla="*/ 11 w 13"/>
                <a:gd name="T7" fmla="*/ 11 h 17"/>
                <a:gd name="T8" fmla="*/ 12 w 13"/>
                <a:gd name="T9" fmla="*/ 12 h 17"/>
                <a:gd name="T10" fmla="*/ 12 w 13"/>
                <a:gd name="T11" fmla="*/ 10 h 17"/>
                <a:gd name="T12" fmla="*/ 12 w 13"/>
                <a:gd name="T13" fmla="*/ 10 h 17"/>
                <a:gd name="T14" fmla="*/ 12 w 13"/>
                <a:gd name="T15" fmla="*/ 9 h 17"/>
                <a:gd name="T16" fmla="*/ 11 w 13"/>
                <a:gd name="T17" fmla="*/ 8 h 17"/>
                <a:gd name="T18" fmla="*/ 11 w 13"/>
                <a:gd name="T19" fmla="*/ 7 h 17"/>
                <a:gd name="T20" fmla="*/ 10 w 13"/>
                <a:gd name="T21" fmla="*/ 7 h 17"/>
                <a:gd name="T22" fmla="*/ 10 w 13"/>
                <a:gd name="T23" fmla="*/ 7 h 17"/>
                <a:gd name="T24" fmla="*/ 10 w 13"/>
                <a:gd name="T25" fmla="*/ 8 h 17"/>
                <a:gd name="T26" fmla="*/ 10 w 13"/>
                <a:gd name="T27" fmla="*/ 7 h 17"/>
                <a:gd name="T28" fmla="*/ 9 w 13"/>
                <a:gd name="T29" fmla="*/ 7 h 17"/>
                <a:gd name="T30" fmla="*/ 9 w 13"/>
                <a:gd name="T31" fmla="*/ 6 h 17"/>
                <a:gd name="T32" fmla="*/ 9 w 13"/>
                <a:gd name="T33" fmla="*/ 6 h 17"/>
                <a:gd name="T34" fmla="*/ 8 w 13"/>
                <a:gd name="T35" fmla="*/ 5 h 17"/>
                <a:gd name="T36" fmla="*/ 7 w 13"/>
                <a:gd name="T37" fmla="*/ 5 h 17"/>
                <a:gd name="T38" fmla="*/ 6 w 13"/>
                <a:gd name="T39" fmla="*/ 5 h 17"/>
                <a:gd name="T40" fmla="*/ 6 w 13"/>
                <a:gd name="T41" fmla="*/ 5 h 17"/>
                <a:gd name="T42" fmla="*/ 5 w 13"/>
                <a:gd name="T43" fmla="*/ 5 h 17"/>
                <a:gd name="T44" fmla="*/ 5 w 13"/>
                <a:gd name="T45" fmla="*/ 4 h 17"/>
                <a:gd name="T46" fmla="*/ 4 w 13"/>
                <a:gd name="T47" fmla="*/ 4 h 17"/>
                <a:gd name="T48" fmla="*/ 4 w 13"/>
                <a:gd name="T49" fmla="*/ 5 h 17"/>
                <a:gd name="T50" fmla="*/ 4 w 13"/>
                <a:gd name="T51" fmla="*/ 4 h 17"/>
                <a:gd name="T52" fmla="*/ 3 w 13"/>
                <a:gd name="T53" fmla="*/ 3 h 17"/>
                <a:gd name="T54" fmla="*/ 2 w 13"/>
                <a:gd name="T55" fmla="*/ 2 h 17"/>
                <a:gd name="T56" fmla="*/ 2 w 13"/>
                <a:gd name="T57" fmla="*/ 2 h 17"/>
                <a:gd name="T58" fmla="*/ 2 w 13"/>
                <a:gd name="T59" fmla="*/ 2 h 17"/>
                <a:gd name="T60" fmla="*/ 2 w 13"/>
                <a:gd name="T61" fmla="*/ 1 h 17"/>
                <a:gd name="T62" fmla="*/ 2 w 13"/>
                <a:gd name="T63" fmla="*/ 1 h 17"/>
                <a:gd name="T64" fmla="*/ 2 w 13"/>
                <a:gd name="T65" fmla="*/ 0 h 17"/>
                <a:gd name="T66" fmla="*/ 0 w 13"/>
                <a:gd name="T67" fmla="*/ 0 h 17"/>
                <a:gd name="T68" fmla="*/ 1 w 13"/>
                <a:gd name="T69" fmla="*/ 2 h 17"/>
                <a:gd name="T70" fmla="*/ 3 w 13"/>
                <a:gd name="T71" fmla="*/ 4 h 17"/>
                <a:gd name="T72" fmla="*/ 3 w 13"/>
                <a:gd name="T73" fmla="*/ 6 h 17"/>
                <a:gd name="T74" fmla="*/ 4 w 13"/>
                <a:gd name="T75" fmla="*/ 8 h 17"/>
                <a:gd name="T76" fmla="*/ 4 w 13"/>
                <a:gd name="T77" fmla="*/ 9 h 17"/>
                <a:gd name="T78" fmla="*/ 5 w 13"/>
                <a:gd name="T79" fmla="*/ 9 h 17"/>
                <a:gd name="T80" fmla="*/ 6 w 13"/>
                <a:gd name="T81" fmla="*/ 8 h 17"/>
                <a:gd name="T82" fmla="*/ 5 w 13"/>
                <a:gd name="T83" fmla="*/ 9 h 17"/>
                <a:gd name="T84" fmla="*/ 5 w 13"/>
                <a:gd name="T85" fmla="*/ 10 h 17"/>
                <a:gd name="T86" fmla="*/ 7 w 13"/>
                <a:gd name="T87" fmla="*/ 13 h 17"/>
                <a:gd name="T88" fmla="*/ 10 w 13"/>
                <a:gd name="T89" fmla="*/ 16 h 17"/>
                <a:gd name="T90" fmla="*/ 9 w 13"/>
                <a:gd name="T91" fmla="*/ 14 h 17"/>
                <a:gd name="T92" fmla="*/ 10 w 13"/>
                <a:gd name="T93" fmla="*/ 15 h 17"/>
                <a:gd name="T94" fmla="*/ 11 w 13"/>
                <a:gd name="T95" fmla="*/ 15 h 17"/>
                <a:gd name="T96" fmla="*/ 11 w 13"/>
                <a:gd name="T97" fmla="*/ 15 h 17"/>
                <a:gd name="T98" fmla="*/ 11 w 13"/>
                <a:gd name="T99" fmla="*/ 15 h 17"/>
                <a:gd name="T100" fmla="*/ 12 w 13"/>
                <a:gd name="T101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" h="17"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10"/>
                    <a:pt x="13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1" y="9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7"/>
                    <a:pt x="10" y="7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7" y="5"/>
                    <a:pt x="8" y="5"/>
                    <a:pt x="7" y="5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7" y="6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2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4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7" y="12"/>
                    <a:pt x="7" y="13"/>
                  </a:cubicBezTo>
                  <a:cubicBezTo>
                    <a:pt x="8" y="13"/>
                    <a:pt x="8" y="14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0" y="15"/>
                    <a:pt x="10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0" y="14"/>
                    <a:pt x="11" y="14"/>
                    <a:pt x="11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5"/>
                  </a:cubicBezTo>
                  <a:close/>
                </a:path>
              </a:pathLst>
            </a:custGeom>
            <a:grpFill/>
            <a:ln w="3175" cap="rnd">
              <a:solidFill>
                <a:srgbClr val="176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6" name="ZoneTexte 712">
            <a:extLst>
              <a:ext uri="{FF2B5EF4-FFF2-40B4-BE49-F238E27FC236}">
                <a16:creationId xmlns:a16="http://schemas.microsoft.com/office/drawing/2014/main" id="{6B5A42D7-1EB5-1D6F-F37B-1CAE3C335F03}"/>
              </a:ext>
            </a:extLst>
          </p:cNvPr>
          <p:cNvSpPr txBox="1"/>
          <p:nvPr/>
        </p:nvSpPr>
        <p:spPr>
          <a:xfrm>
            <a:off x="10228367" y="5741835"/>
            <a:ext cx="120673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fr-FR"/>
            </a:defPPr>
            <a:lvl1pPr marL="4763" algn="ctr" defTabSz="914240">
              <a:defRPr sz="1000" b="1" i="0" kern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defRPr>
            </a:lvl1pPr>
          </a:lstStyle>
          <a:p>
            <a:pPr marL="4763" marR="0" lvl="0" indent="0" algn="ctr" defTabSz="914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1000 </a:t>
            </a:r>
            <a:r>
              <a:rPr kumimoji="0" lang="cs-CZ" sz="1000" b="1" i="0" u="none" strike="noStrike" kern="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Nový Zéland</a:t>
            </a:r>
            <a:endParaRPr kumimoji="0" lang="en-GB" sz="1000" b="1" i="0" u="none" strike="noStrike" kern="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8" name="Picture 31">
            <a:extLst>
              <a:ext uri="{FF2B5EF4-FFF2-40B4-BE49-F238E27FC236}">
                <a16:creationId xmlns:a16="http://schemas.microsoft.com/office/drawing/2014/main" id="{22643022-C834-EB35-E720-D64E74294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7"/>
          <a:srcRect l="1523" r="1523"/>
          <a:stretch/>
        </p:blipFill>
        <p:spPr bwMode="auto">
          <a:xfrm>
            <a:off x="9379253" y="2961601"/>
            <a:ext cx="211002" cy="217630"/>
          </a:xfrm>
          <a:prstGeom prst="ellipse">
            <a:avLst/>
          </a:prstGeom>
          <a:ln w="0" cap="rnd">
            <a:noFill/>
          </a:ln>
          <a:effectLst>
            <a:innerShdw blurRad="63500" dist="50800" dir="5400000">
              <a:prstClr val="black">
                <a:alpha val="57000"/>
              </a:prstClr>
            </a:inn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1">
            <a:extLst>
              <a:ext uri="{FF2B5EF4-FFF2-40B4-BE49-F238E27FC236}">
                <a16:creationId xmlns:a16="http://schemas.microsoft.com/office/drawing/2014/main" id="{4C3D9E4B-6CC4-CEE7-2E9D-45F0A3AE0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8"/>
          <a:srcRect l="1523" r="1523"/>
          <a:stretch/>
        </p:blipFill>
        <p:spPr bwMode="auto">
          <a:xfrm>
            <a:off x="10485166" y="5471135"/>
            <a:ext cx="211002" cy="217630"/>
          </a:xfrm>
          <a:prstGeom prst="ellipse">
            <a:avLst/>
          </a:prstGeom>
          <a:ln w="0" cap="rnd">
            <a:noFill/>
          </a:ln>
          <a:effectLst>
            <a:innerShdw blurRad="63500" dist="50800" dir="5400000">
              <a:prstClr val="black">
                <a:alpha val="57000"/>
              </a:prstClr>
            </a:inn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632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 republika vs. další země</a:t>
            </a:r>
            <a:endParaRPr lang="en-GB" sz="3200" b="1" noProof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0" name="Rectangle 729">
            <a:extLst>
              <a:ext uri="{FF2B5EF4-FFF2-40B4-BE49-F238E27FC236}">
                <a16:creationId xmlns:a16="http://schemas.microsoft.com/office/drawing/2014/main" id="{8E269AB2-0206-73A6-8312-09C5750593D4}"/>
              </a:ext>
            </a:extLst>
          </p:cNvPr>
          <p:cNvSpPr/>
          <p:nvPr/>
        </p:nvSpPr>
        <p:spPr>
          <a:xfrm>
            <a:off x="1" y="304222"/>
            <a:ext cx="2270734" cy="45511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A208BC-A666-8E5C-D293-D57DF9EBB9BE}"/>
              </a:ext>
            </a:extLst>
          </p:cNvPr>
          <p:cNvSpPr/>
          <p:nvPr/>
        </p:nvSpPr>
        <p:spPr>
          <a:xfrm flipH="1">
            <a:off x="4840806" y="1955518"/>
            <a:ext cx="5114852" cy="41789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DE4EA6-3F98-244A-EFEC-BCC8949BB85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178392" y="2651310"/>
            <a:ext cx="4600875" cy="2887970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4763" marR="0" lvl="0" indent="0" defTabSz="914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 i="0"/>
            </a:pPr>
            <a:r>
              <a:rPr lang="cs-CZ" sz="16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r>
              <a:rPr lang="cs-CZ" sz="2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ROZDÍLY</a:t>
            </a:r>
          </a:p>
          <a:p>
            <a:pPr marL="4763" marR="0" lvl="0" indent="0" defTabSz="914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 i="0"/>
            </a:pPr>
            <a:endParaRPr kumimoji="0" lang="cs-CZ" sz="1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63" marR="0" lvl="0" indent="0" algn="ctr" defTabSz="914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 i="0"/>
            </a:pP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E8772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63" marR="0" lvl="0" indent="0" defTabSz="914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 i="0"/>
            </a:pPr>
            <a:r>
              <a:rPr kumimoji="0" lang="cs-CZ" sz="1600" b="0" i="0" u="none" strike="noStrike" kern="0" cap="none" spc="0" normalizeH="0" baseline="0" noProof="0" dirty="0">
                <a:ln>
                  <a:noFill/>
                </a:ln>
                <a:solidFill>
                  <a:srgbClr val="222223"/>
                </a:solidFill>
                <a:effectLst/>
                <a:uLnTx/>
                <a:uFillTx/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NIŽŠÍ ROZPOČET</a:t>
            </a:r>
          </a:p>
          <a:p>
            <a:pPr marL="4763" marR="0" lvl="0" indent="0" defTabSz="91424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 i="0"/>
            </a:pPr>
            <a:r>
              <a:rPr lang="cs-CZ" sz="1600" kern="0" dirty="0">
                <a:solidFill>
                  <a:srgbClr val="222223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KAMENNÉ CESTOVNÍ KANCELÁŘE</a:t>
            </a:r>
          </a:p>
          <a:p>
            <a:pPr marL="4763" marR="0" lvl="0" indent="0" defTabSz="91424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 i="0"/>
            </a:pPr>
            <a:r>
              <a:rPr lang="cs-CZ" sz="1600" kern="0" dirty="0">
                <a:solidFill>
                  <a:srgbClr val="222223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POUŽITÍ AUTOMOBILŮ A AUTOBUSŮ</a:t>
            </a:r>
          </a:p>
          <a:p>
            <a:pPr marL="4763" marR="0" lvl="0" indent="0" defTabSz="91424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 i="0"/>
            </a:pPr>
            <a:r>
              <a:rPr lang="cs-CZ" sz="1600" kern="0" dirty="0">
                <a:solidFill>
                  <a:srgbClr val="222223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ČASTĚJI S DĚTMI, VNOUČATY A RODIČI</a:t>
            </a:r>
          </a:p>
          <a:p>
            <a:pPr marL="4763" marR="0" lvl="0" indent="0" defTabSz="91424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 i="0"/>
            </a:pPr>
            <a:r>
              <a:rPr kumimoji="0" lang="cs-CZ" sz="1600" b="0" i="0" u="none" strike="noStrike" kern="0" cap="none" spc="0" normalizeH="0" baseline="0" noProof="0" dirty="0">
                <a:ln>
                  <a:noFill/>
                </a:ln>
                <a:solidFill>
                  <a:srgbClr val="222223"/>
                </a:solidFill>
                <a:effectLst/>
                <a:uLnTx/>
                <a:uFillTx/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DRUHY UBYTOVÁNÍ</a:t>
            </a:r>
          </a:p>
          <a:p>
            <a:pPr marL="4763" marR="0" lvl="0" indent="0" defTabSz="91424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 i="0"/>
            </a:pPr>
            <a:r>
              <a:rPr lang="cs-CZ" sz="1600" kern="0" dirty="0">
                <a:solidFill>
                  <a:srgbClr val="222223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VZTAH K EKOLOGII A UHLÍKOVÉ STOPĚ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815C404-5563-69CC-5C34-3B9359FE6364}"/>
              </a:ext>
            </a:extLst>
          </p:cNvPr>
          <p:cNvGrpSpPr/>
          <p:nvPr/>
        </p:nvGrpSpPr>
        <p:grpSpPr>
          <a:xfrm>
            <a:off x="7072052" y="1541590"/>
            <a:ext cx="827856" cy="827856"/>
            <a:chOff x="2703390" y="4426776"/>
            <a:chExt cx="828000" cy="828000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ADEF271B-65C9-EC02-0652-F126AD07C533}"/>
                </a:ext>
              </a:extLst>
            </p:cNvPr>
            <p:cNvSpPr/>
            <p:nvPr/>
          </p:nvSpPr>
          <p:spPr>
            <a:xfrm>
              <a:off x="2703390" y="4426776"/>
              <a:ext cx="828000" cy="828000"/>
            </a:xfrm>
            <a:prstGeom prst="ellipse">
              <a:avLst/>
            </a:prstGeom>
            <a:solidFill>
              <a:srgbClr val="176B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4" tIns="45712" rIns="91424" bIns="457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A09756ED-7C0F-D2F7-0D69-1014F566EDF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847770" y="4578365"/>
              <a:ext cx="539241" cy="524823"/>
              <a:chOff x="620" y="2887"/>
              <a:chExt cx="374" cy="364"/>
            </a:xfrm>
          </p:grpSpPr>
          <p:sp>
            <p:nvSpPr>
              <p:cNvPr id="19" name="Freeform 20">
                <a:extLst>
                  <a:ext uri="{FF2B5EF4-FFF2-40B4-BE49-F238E27FC236}">
                    <a16:creationId xmlns:a16="http://schemas.microsoft.com/office/drawing/2014/main" id="{AB50F3C0-A8A3-FBA9-65BB-89747CF4C9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" y="3100"/>
                <a:ext cx="85" cy="51"/>
              </a:xfrm>
              <a:custGeom>
                <a:avLst/>
                <a:gdLst>
                  <a:gd name="T0" fmla="*/ 40 w 40"/>
                  <a:gd name="T1" fmla="*/ 24 h 24"/>
                  <a:gd name="T2" fmla="*/ 40 w 40"/>
                  <a:gd name="T3" fmla="*/ 12 h 24"/>
                  <a:gd name="T4" fmla="*/ 20 w 40"/>
                  <a:gd name="T5" fmla="*/ 0 h 24"/>
                  <a:gd name="T6" fmla="*/ 0 w 40"/>
                  <a:gd name="T7" fmla="*/ 12 h 24"/>
                  <a:gd name="T8" fmla="*/ 0 w 4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4">
                    <a:moveTo>
                      <a:pt x="40" y="24"/>
                    </a:move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7"/>
                      <a:pt x="29" y="0"/>
                      <a:pt x="20" y="0"/>
                    </a:cubicBezTo>
                    <a:cubicBezTo>
                      <a:pt x="11" y="0"/>
                      <a:pt x="0" y="7"/>
                      <a:pt x="0" y="12"/>
                    </a:cubicBezTo>
                    <a:cubicBezTo>
                      <a:pt x="0" y="24"/>
                      <a:pt x="0" y="24"/>
                      <a:pt x="0" y="24"/>
                    </a:cubicBezTo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24" tIns="45712" rIns="91424" bIns="4571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Oval 21">
                <a:extLst>
                  <a:ext uri="{FF2B5EF4-FFF2-40B4-BE49-F238E27FC236}">
                    <a16:creationId xmlns:a16="http://schemas.microsoft.com/office/drawing/2014/main" id="{AFF151C7-AFDC-F85E-D24B-BDA674818E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" y="2998"/>
                <a:ext cx="187" cy="187"/>
              </a:xfrm>
              <a:prstGeom prst="ellipse">
                <a:avLst/>
              </a:prstGeom>
              <a:noFill/>
              <a:ln w="19050" cap="rnd">
                <a:solidFill>
                  <a:srgbClr val="C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24" tIns="45712" rIns="91424" bIns="4571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" name="Freeform 22">
                <a:extLst>
                  <a:ext uri="{FF2B5EF4-FFF2-40B4-BE49-F238E27FC236}">
                    <a16:creationId xmlns:a16="http://schemas.microsoft.com/office/drawing/2014/main" id="{E3CA45CD-79BE-4986-B2D2-AB3F8161EE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" y="3032"/>
                <a:ext cx="51" cy="68"/>
              </a:xfrm>
              <a:custGeom>
                <a:avLst/>
                <a:gdLst>
                  <a:gd name="T0" fmla="*/ 12 w 24"/>
                  <a:gd name="T1" fmla="*/ 32 h 32"/>
                  <a:gd name="T2" fmla="*/ 0 w 24"/>
                  <a:gd name="T3" fmla="*/ 18 h 32"/>
                  <a:gd name="T4" fmla="*/ 0 w 24"/>
                  <a:gd name="T5" fmla="*/ 14 h 32"/>
                  <a:gd name="T6" fmla="*/ 12 w 24"/>
                  <a:gd name="T7" fmla="*/ 0 h 32"/>
                  <a:gd name="T8" fmla="*/ 24 w 24"/>
                  <a:gd name="T9" fmla="*/ 14 h 32"/>
                  <a:gd name="T10" fmla="*/ 24 w 24"/>
                  <a:gd name="T11" fmla="*/ 18 h 32"/>
                  <a:gd name="T12" fmla="*/ 12 w 24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12" y="32"/>
                    </a:moveTo>
                    <a:cubicBezTo>
                      <a:pt x="5" y="32"/>
                      <a:pt x="0" y="26"/>
                      <a:pt x="0" y="1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9" y="0"/>
                      <a:pt x="24" y="6"/>
                      <a:pt x="24" y="14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26"/>
                      <a:pt x="19" y="32"/>
                      <a:pt x="12" y="32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24" tIns="45712" rIns="91424" bIns="4571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" name="Freeform 23">
                <a:extLst>
                  <a:ext uri="{FF2B5EF4-FFF2-40B4-BE49-F238E27FC236}">
                    <a16:creationId xmlns:a16="http://schemas.microsoft.com/office/drawing/2014/main" id="{91858857-9A72-2687-B8D6-ED0D14A4A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" y="2955"/>
                <a:ext cx="85" cy="52"/>
              </a:xfrm>
              <a:custGeom>
                <a:avLst/>
                <a:gdLst>
                  <a:gd name="T0" fmla="*/ 40 w 40"/>
                  <a:gd name="T1" fmla="*/ 12 h 24"/>
                  <a:gd name="T2" fmla="*/ 20 w 40"/>
                  <a:gd name="T3" fmla="*/ 0 h 24"/>
                  <a:gd name="T4" fmla="*/ 0 w 40"/>
                  <a:gd name="T5" fmla="*/ 12 h 24"/>
                  <a:gd name="T6" fmla="*/ 0 w 40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24">
                    <a:moveTo>
                      <a:pt x="40" y="12"/>
                    </a:moveTo>
                    <a:cubicBezTo>
                      <a:pt x="40" y="7"/>
                      <a:pt x="29" y="0"/>
                      <a:pt x="20" y="0"/>
                    </a:cubicBezTo>
                    <a:cubicBezTo>
                      <a:pt x="11" y="0"/>
                      <a:pt x="0" y="7"/>
                      <a:pt x="0" y="12"/>
                    </a:cubicBezTo>
                    <a:cubicBezTo>
                      <a:pt x="0" y="24"/>
                      <a:pt x="0" y="24"/>
                      <a:pt x="0" y="24"/>
                    </a:cubicBezTo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24" tIns="45712" rIns="91424" bIns="4571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6B061F4E-2567-DC5B-8F93-B08656A812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" y="2887"/>
                <a:ext cx="51" cy="68"/>
              </a:xfrm>
              <a:custGeom>
                <a:avLst/>
                <a:gdLst>
                  <a:gd name="T0" fmla="*/ 12 w 24"/>
                  <a:gd name="T1" fmla="*/ 32 h 32"/>
                  <a:gd name="T2" fmla="*/ 0 w 24"/>
                  <a:gd name="T3" fmla="*/ 18 h 32"/>
                  <a:gd name="T4" fmla="*/ 0 w 24"/>
                  <a:gd name="T5" fmla="*/ 14 h 32"/>
                  <a:gd name="T6" fmla="*/ 12 w 24"/>
                  <a:gd name="T7" fmla="*/ 0 h 32"/>
                  <a:gd name="T8" fmla="*/ 24 w 24"/>
                  <a:gd name="T9" fmla="*/ 14 h 32"/>
                  <a:gd name="T10" fmla="*/ 24 w 24"/>
                  <a:gd name="T11" fmla="*/ 18 h 32"/>
                  <a:gd name="T12" fmla="*/ 12 w 24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12" y="32"/>
                    </a:moveTo>
                    <a:cubicBezTo>
                      <a:pt x="5" y="32"/>
                      <a:pt x="0" y="26"/>
                      <a:pt x="0" y="1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9" y="0"/>
                      <a:pt x="24" y="6"/>
                      <a:pt x="24" y="14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26"/>
                      <a:pt x="19" y="32"/>
                      <a:pt x="12" y="32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24" tIns="45712" rIns="91424" bIns="4571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CF4B1A7-EC2E-1F4C-2887-3E24DFE01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" y="2955"/>
                <a:ext cx="85" cy="52"/>
              </a:xfrm>
              <a:custGeom>
                <a:avLst/>
                <a:gdLst>
                  <a:gd name="T0" fmla="*/ 0 w 40"/>
                  <a:gd name="T1" fmla="*/ 12 h 24"/>
                  <a:gd name="T2" fmla="*/ 20 w 40"/>
                  <a:gd name="T3" fmla="*/ 0 h 24"/>
                  <a:gd name="T4" fmla="*/ 40 w 40"/>
                  <a:gd name="T5" fmla="*/ 12 h 24"/>
                  <a:gd name="T6" fmla="*/ 40 w 40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24">
                    <a:moveTo>
                      <a:pt x="0" y="12"/>
                    </a:moveTo>
                    <a:cubicBezTo>
                      <a:pt x="0" y="7"/>
                      <a:pt x="11" y="0"/>
                      <a:pt x="20" y="0"/>
                    </a:cubicBezTo>
                    <a:cubicBezTo>
                      <a:pt x="29" y="0"/>
                      <a:pt x="40" y="7"/>
                      <a:pt x="40" y="12"/>
                    </a:cubicBezTo>
                    <a:cubicBezTo>
                      <a:pt x="40" y="24"/>
                      <a:pt x="40" y="24"/>
                      <a:pt x="40" y="24"/>
                    </a:cubicBezTo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24" tIns="45712" rIns="91424" bIns="4571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6B0A519-A55B-EA36-E1E3-64D86600AC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" y="2887"/>
                <a:ext cx="51" cy="68"/>
              </a:xfrm>
              <a:custGeom>
                <a:avLst/>
                <a:gdLst>
                  <a:gd name="T0" fmla="*/ 12 w 24"/>
                  <a:gd name="T1" fmla="*/ 32 h 32"/>
                  <a:gd name="T2" fmla="*/ 24 w 24"/>
                  <a:gd name="T3" fmla="*/ 18 h 32"/>
                  <a:gd name="T4" fmla="*/ 24 w 24"/>
                  <a:gd name="T5" fmla="*/ 14 h 32"/>
                  <a:gd name="T6" fmla="*/ 12 w 24"/>
                  <a:gd name="T7" fmla="*/ 0 h 32"/>
                  <a:gd name="T8" fmla="*/ 0 w 24"/>
                  <a:gd name="T9" fmla="*/ 14 h 32"/>
                  <a:gd name="T10" fmla="*/ 0 w 24"/>
                  <a:gd name="T11" fmla="*/ 18 h 32"/>
                  <a:gd name="T12" fmla="*/ 12 w 24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12" y="32"/>
                    </a:moveTo>
                    <a:cubicBezTo>
                      <a:pt x="19" y="32"/>
                      <a:pt x="24" y="26"/>
                      <a:pt x="24" y="18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6"/>
                      <a:pt x="19" y="0"/>
                      <a:pt x="12" y="0"/>
                    </a:cubicBezTo>
                    <a:cubicBezTo>
                      <a:pt x="5" y="0"/>
                      <a:pt x="0" y="6"/>
                      <a:pt x="0" y="1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6"/>
                      <a:pt x="5" y="32"/>
                      <a:pt x="12" y="32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24" tIns="45712" rIns="91424" bIns="4571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99FB03F-B8CF-ABEF-5A34-70BF55064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7" y="3092"/>
                <a:ext cx="77" cy="51"/>
              </a:xfrm>
              <a:custGeom>
                <a:avLst/>
                <a:gdLst>
                  <a:gd name="T0" fmla="*/ 36 w 36"/>
                  <a:gd name="T1" fmla="*/ 24 h 24"/>
                  <a:gd name="T2" fmla="*/ 36 w 36"/>
                  <a:gd name="T3" fmla="*/ 12 h 24"/>
                  <a:gd name="T4" fmla="*/ 16 w 36"/>
                  <a:gd name="T5" fmla="*/ 0 h 24"/>
                  <a:gd name="T6" fmla="*/ 0 w 36"/>
                  <a:gd name="T7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24"/>
                    </a:move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7"/>
                      <a:pt x="25" y="0"/>
                      <a:pt x="16" y="0"/>
                    </a:cubicBezTo>
                    <a:cubicBezTo>
                      <a:pt x="10" y="0"/>
                      <a:pt x="4" y="3"/>
                      <a:pt x="0" y="6"/>
                    </a:cubicBezTo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24" tIns="45712" rIns="91424" bIns="4571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EC83B57-883A-3EAA-AE62-69F4B99791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6" y="3024"/>
                <a:ext cx="51" cy="68"/>
              </a:xfrm>
              <a:custGeom>
                <a:avLst/>
                <a:gdLst>
                  <a:gd name="T0" fmla="*/ 12 w 24"/>
                  <a:gd name="T1" fmla="*/ 32 h 32"/>
                  <a:gd name="T2" fmla="*/ 0 w 24"/>
                  <a:gd name="T3" fmla="*/ 18 h 32"/>
                  <a:gd name="T4" fmla="*/ 0 w 24"/>
                  <a:gd name="T5" fmla="*/ 14 h 32"/>
                  <a:gd name="T6" fmla="*/ 12 w 24"/>
                  <a:gd name="T7" fmla="*/ 0 h 32"/>
                  <a:gd name="T8" fmla="*/ 24 w 24"/>
                  <a:gd name="T9" fmla="*/ 14 h 32"/>
                  <a:gd name="T10" fmla="*/ 24 w 24"/>
                  <a:gd name="T11" fmla="*/ 18 h 32"/>
                  <a:gd name="T12" fmla="*/ 12 w 24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12" y="32"/>
                    </a:moveTo>
                    <a:cubicBezTo>
                      <a:pt x="5" y="32"/>
                      <a:pt x="0" y="26"/>
                      <a:pt x="0" y="1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9" y="0"/>
                      <a:pt x="24" y="6"/>
                      <a:pt x="24" y="14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26"/>
                      <a:pt x="19" y="32"/>
                      <a:pt x="12" y="32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24" tIns="45712" rIns="91424" bIns="4571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AF0E4490-E154-0A5C-B8E9-153D37EF03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" y="3092"/>
                <a:ext cx="76" cy="51"/>
              </a:xfrm>
              <a:custGeom>
                <a:avLst/>
                <a:gdLst>
                  <a:gd name="T0" fmla="*/ 0 w 36"/>
                  <a:gd name="T1" fmla="*/ 24 h 24"/>
                  <a:gd name="T2" fmla="*/ 0 w 36"/>
                  <a:gd name="T3" fmla="*/ 12 h 24"/>
                  <a:gd name="T4" fmla="*/ 20 w 36"/>
                  <a:gd name="T5" fmla="*/ 0 h 24"/>
                  <a:gd name="T6" fmla="*/ 36 w 36"/>
                  <a:gd name="T7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0" y="24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7"/>
                      <a:pt x="11" y="0"/>
                      <a:pt x="20" y="0"/>
                    </a:cubicBezTo>
                    <a:cubicBezTo>
                      <a:pt x="26" y="0"/>
                      <a:pt x="32" y="3"/>
                      <a:pt x="36" y="6"/>
                    </a:cubicBezTo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24" tIns="45712" rIns="91424" bIns="4571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05FC6EA9-C11E-CC79-815D-144548BA0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" y="3024"/>
                <a:ext cx="51" cy="68"/>
              </a:xfrm>
              <a:custGeom>
                <a:avLst/>
                <a:gdLst>
                  <a:gd name="T0" fmla="*/ 12 w 24"/>
                  <a:gd name="T1" fmla="*/ 32 h 32"/>
                  <a:gd name="T2" fmla="*/ 24 w 24"/>
                  <a:gd name="T3" fmla="*/ 18 h 32"/>
                  <a:gd name="T4" fmla="*/ 24 w 24"/>
                  <a:gd name="T5" fmla="*/ 14 h 32"/>
                  <a:gd name="T6" fmla="*/ 12 w 24"/>
                  <a:gd name="T7" fmla="*/ 0 h 32"/>
                  <a:gd name="T8" fmla="*/ 0 w 24"/>
                  <a:gd name="T9" fmla="*/ 14 h 32"/>
                  <a:gd name="T10" fmla="*/ 0 w 24"/>
                  <a:gd name="T11" fmla="*/ 18 h 32"/>
                  <a:gd name="T12" fmla="*/ 12 w 24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12" y="32"/>
                    </a:moveTo>
                    <a:cubicBezTo>
                      <a:pt x="19" y="32"/>
                      <a:pt x="24" y="26"/>
                      <a:pt x="24" y="18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6"/>
                      <a:pt x="19" y="0"/>
                      <a:pt x="12" y="0"/>
                    </a:cubicBezTo>
                    <a:cubicBezTo>
                      <a:pt x="5" y="0"/>
                      <a:pt x="0" y="6"/>
                      <a:pt x="0" y="1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6"/>
                      <a:pt x="5" y="32"/>
                      <a:pt x="12" y="32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24" tIns="45712" rIns="91424" bIns="4571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C33EF1E3-761D-80B0-98DF-95535C8651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3143"/>
                <a:ext cx="109" cy="108"/>
              </a:xfrm>
              <a:custGeom>
                <a:avLst/>
                <a:gdLst>
                  <a:gd name="T0" fmla="*/ 14 w 51"/>
                  <a:gd name="T1" fmla="*/ 0 h 51"/>
                  <a:gd name="T2" fmla="*/ 48 w 51"/>
                  <a:gd name="T3" fmla="*/ 34 h 51"/>
                  <a:gd name="T4" fmla="*/ 48 w 51"/>
                  <a:gd name="T5" fmla="*/ 45 h 51"/>
                  <a:gd name="T6" fmla="*/ 45 w 51"/>
                  <a:gd name="T7" fmla="*/ 48 h 51"/>
                  <a:gd name="T8" fmla="*/ 34 w 51"/>
                  <a:gd name="T9" fmla="*/ 48 h 51"/>
                  <a:gd name="T10" fmla="*/ 0 w 51"/>
                  <a:gd name="T11" fmla="*/ 1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51">
                    <a:moveTo>
                      <a:pt x="14" y="0"/>
                    </a:moveTo>
                    <a:cubicBezTo>
                      <a:pt x="48" y="34"/>
                      <a:pt x="48" y="34"/>
                      <a:pt x="48" y="34"/>
                    </a:cubicBezTo>
                    <a:cubicBezTo>
                      <a:pt x="51" y="37"/>
                      <a:pt x="51" y="42"/>
                      <a:pt x="48" y="45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2" y="51"/>
                      <a:pt x="37" y="51"/>
                      <a:pt x="34" y="48"/>
                    </a:cubicBezTo>
                    <a:cubicBezTo>
                      <a:pt x="0" y="14"/>
                      <a:pt x="0" y="14"/>
                      <a:pt x="0" y="14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24" tIns="45712" rIns="91424" bIns="4571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81577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plein air, snowboard, ciel, neige&#10;&#10;Description générée automatiquement">
            <a:extLst>
              <a:ext uri="{FF2B5EF4-FFF2-40B4-BE49-F238E27FC236}">
                <a16:creationId xmlns:a16="http://schemas.microsoft.com/office/drawing/2014/main" id="{049EC289-5F5C-4308-271E-4899F737B2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960FBD-2998-44B0-1337-F019E997C2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01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9A021A-72A8-6614-0285-45937B0D61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379" y="2273533"/>
            <a:ext cx="4097443" cy="1359129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2800" dirty="0">
                <a:solidFill>
                  <a:srgbClr val="F9423A"/>
                </a:solidFill>
              </a:rPr>
              <a:t>DOVOLENÉ A ROZPOČET</a:t>
            </a:r>
            <a:endParaRPr lang="en-GB" sz="2800" dirty="0">
              <a:solidFill>
                <a:srgbClr val="F942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235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1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LETNÍ DOVOLENÉ   2025 </a:t>
            </a: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Dovolené v létě 2025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97457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Letní dovolenou v zahraničí plánuje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82 % Čechů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což je mírně nad průměrem Evropy (79 %).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Méně plánují dovolenou obyvatelé Německa (72 %), Belgie (73 %) nebo Rakouska (76 %).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mimoevropských zemí obyvatelé Japonska (36 %), Austrálie (61 %) nebo USA (69 %).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obyvatel ČR, kteří plánují v období červen–září letní dovolenou v cizině, v posledních letech vzrostl téměř o 10 </a:t>
            </a:r>
            <a:r>
              <a:rPr lang="cs-CZ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p.b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přibližně 73 % v roce 2022 na  82 % v roce 2025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roce 2021 byly dovolené výrazně ovlivněny pandemií Covid 19.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8" y="1432837"/>
            <a:ext cx="4206240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Dovolená v období červen–září</a:t>
            </a:r>
          </a:p>
        </p:txBody>
      </p:sp>
      <p:graphicFrame>
        <p:nvGraphicFramePr>
          <p:cNvPr id="7" name="Zástupný obsah 8">
            <a:extLst>
              <a:ext uri="{FF2B5EF4-FFF2-40B4-BE49-F238E27FC236}">
                <a16:creationId xmlns:a16="http://schemas.microsoft.com/office/drawing/2014/main" id="{E7460234-9D59-B8FD-8484-CD43889F4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9066654"/>
              </p:ext>
            </p:extLst>
          </p:nvPr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75506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2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LETNÍ DOVOLENÉ  2025</a:t>
            </a: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Důvody, proč necestovat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65651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Nejčastější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důvody, kvůli kterým neplánují obyvatelé České republiky v roce 2025 letní dovolenou:</a:t>
            </a: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300"/>
              </a:spcAft>
              <a:buClr>
                <a:srgbClr val="00239C"/>
              </a:buClr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nemohu si to dovolit 44 % (evropský průměr 42 %) </a:t>
            </a: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0239C"/>
              </a:buClr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šetřím peníze 31 % (evropský průměr 27 %) </a:t>
            </a: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0239C"/>
              </a:buClr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raději zůstávám doma, nemám rád cestování 20 % (evropský průměr 18 %) </a:t>
            </a: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0239C"/>
              </a:buClr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zdravotní problémy mi nedovolují cestovat    20 % (evropský průměr 13 %)</a:t>
            </a: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0239C"/>
              </a:buClr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nemám nikoho, kdo by mě doprovázel 14 % (evropský průměr 9 %) </a:t>
            </a:r>
          </a:p>
          <a:p>
            <a:pPr>
              <a:spcBef>
                <a:spcPts val="0"/>
              </a:spcBef>
              <a:buClr>
                <a:srgbClr val="00239C"/>
              </a:buClr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musím se starat o příbuzného 11 % (evropský průměr 7 %)</a:t>
            </a:r>
          </a:p>
          <a:p>
            <a:pPr marL="0" indent="0">
              <a:spcBef>
                <a:spcPts val="0"/>
              </a:spcBef>
              <a:buClr>
                <a:srgbClr val="00239C"/>
              </a:buClr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Clr>
                <a:srgbClr val="00239C"/>
              </a:buClr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Někteří respondenti zmínili v odpovědích několik různých důvodů.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8" y="1432837"/>
            <a:ext cx="4206240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Důvody, proč necestovat na dovolenou</a:t>
            </a:r>
          </a:p>
        </p:txBody>
      </p:sp>
      <p:graphicFrame>
        <p:nvGraphicFramePr>
          <p:cNvPr id="7" name="Zástupný obsah 8">
            <a:extLst>
              <a:ext uri="{FF2B5EF4-FFF2-40B4-BE49-F238E27FC236}">
                <a16:creationId xmlns:a16="http://schemas.microsoft.com/office/drawing/2014/main" id="{E7460234-9D59-B8FD-8484-CD43889F4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1476464"/>
              </p:ext>
            </p:extLst>
          </p:nvPr>
        </p:nvGraphicFramePr>
        <p:xfrm>
          <a:off x="7575072" y="1960688"/>
          <a:ext cx="4123309" cy="4170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70145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1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ROZPOČET NA LETNÍ DOVOLENOU</a:t>
            </a: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r>
              <a:rPr lang="cs-CZ" sz="1400" dirty="0">
                <a:solidFill>
                  <a:srgbClr val="88DBDF"/>
                </a:solidFill>
              </a:rPr>
              <a:t>DOPRAVA</a:t>
            </a: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r>
              <a:rPr lang="cs-CZ" sz="1400" dirty="0">
                <a:solidFill>
                  <a:srgbClr val="88DBDF"/>
                </a:solidFill>
              </a:rPr>
              <a:t>UBYTOVÁNÍ</a:t>
            </a: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r>
              <a:rPr lang="cs-CZ" sz="1400" dirty="0">
                <a:solidFill>
                  <a:srgbClr val="88DBDF"/>
                </a:solidFill>
              </a:rPr>
              <a:t>JÍDLO</a:t>
            </a: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r>
              <a:rPr lang="cs-CZ" sz="1400" dirty="0">
                <a:solidFill>
                  <a:srgbClr val="88DBDF"/>
                </a:solidFill>
              </a:rPr>
              <a:t>ZÁBAVA</a:t>
            </a: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Rozpočet na letní dovolenou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65651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Rozpočet na letní dovolenou 1 400 € je u nás nejnižší v Evropě 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(průměr 2 080 €).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výrazně nižší než v zemích jako Švýcarsko   (3 052 €), Velká Británie (2 734 €) a Rakousko   (2 584 €), nižší než ve Francii (1 774 €), Itálii     (1 699 €) nebo Portugalsku (1 515 €) a o něco nižší než v Polsku (1 457 €).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Méně než u nás utratí za dovolenou Japonci      (1 109 €) a obyvatelé Malajsie (1 261 €).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Nejvíce utratí za dovolenou obyvatelé Austrálie  (3 193 €), Švýcarska (3 052 €) a USA (2 881 €).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Téměř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polovina (48 %) respondentů z České republiky očekává, že za letní dovolenou utratí více, 29 % stejně a 15 % respondentů méně než vloni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8" y="1432837"/>
            <a:ext cx="4206240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 republika vs. Evropa</a:t>
            </a:r>
          </a:p>
        </p:txBody>
      </p:sp>
      <p:graphicFrame>
        <p:nvGraphicFramePr>
          <p:cNvPr id="7" name="Zástupný obsah 8">
            <a:extLst>
              <a:ext uri="{FF2B5EF4-FFF2-40B4-BE49-F238E27FC236}">
                <a16:creationId xmlns:a16="http://schemas.microsoft.com/office/drawing/2014/main" id="{E7460234-9D59-B8FD-8484-CD43889F4643}"/>
              </a:ext>
            </a:extLst>
          </p:cNvPr>
          <p:cNvGraphicFramePr>
            <a:graphicFrameLocks/>
          </p:cNvGraphicFramePr>
          <p:nvPr/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06122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1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ROZPOČET NA LETNÍ DOVOLENOU</a:t>
            </a: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r>
              <a:rPr lang="cs-CZ" sz="1400" dirty="0">
                <a:solidFill>
                  <a:srgbClr val="88DBDF"/>
                </a:solidFill>
              </a:rPr>
              <a:t>DOPRAVA</a:t>
            </a: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r>
              <a:rPr lang="cs-CZ" sz="1400" dirty="0">
                <a:solidFill>
                  <a:srgbClr val="88DBDF"/>
                </a:solidFill>
              </a:rPr>
              <a:t>UBYTOVÁNÍ</a:t>
            </a: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r>
              <a:rPr lang="cs-CZ" sz="1400" dirty="0">
                <a:solidFill>
                  <a:srgbClr val="88DBDF"/>
                </a:solidFill>
              </a:rPr>
              <a:t>JÍDLO</a:t>
            </a: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r>
              <a:rPr lang="cs-CZ" sz="1400" dirty="0">
                <a:solidFill>
                  <a:srgbClr val="88DBDF"/>
                </a:solidFill>
              </a:rPr>
              <a:t>ZÁBAVA</a:t>
            </a: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Rozpočet na letní dovolenou (€)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8" y="1432837"/>
            <a:ext cx="4206240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Zástupný obsah 8">
            <a:extLst>
              <a:ext uri="{FF2B5EF4-FFF2-40B4-BE49-F238E27FC236}">
                <a16:creationId xmlns:a16="http://schemas.microsoft.com/office/drawing/2014/main" id="{E7460234-9D59-B8FD-8484-CD43889F4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8649367"/>
              </p:ext>
            </p:extLst>
          </p:nvPr>
        </p:nvGraphicFramePr>
        <p:xfrm>
          <a:off x="2531093" y="1594905"/>
          <a:ext cx="8836429" cy="4099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63552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plein air, snowboard, ciel, neige&#10;&#10;Description générée automatiquement">
            <a:extLst>
              <a:ext uri="{FF2B5EF4-FFF2-40B4-BE49-F238E27FC236}">
                <a16:creationId xmlns:a16="http://schemas.microsoft.com/office/drawing/2014/main" id="{049EC289-5F5C-4308-271E-4899F737B2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960FBD-2998-44B0-1337-F019E997C2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0</a:t>
            </a:r>
            <a:r>
              <a:rPr lang="cs-CZ" dirty="0"/>
              <a:t>2</a:t>
            </a:r>
            <a:endParaRPr lang="en-GB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9A021A-72A8-6614-0285-45937B0D61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379" y="2273533"/>
            <a:ext cx="4097443" cy="1359129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2800" dirty="0">
                <a:solidFill>
                  <a:srgbClr val="F9423A"/>
                </a:solidFill>
              </a:rPr>
              <a:t>REZERVACE  DOVOLENÉ</a:t>
            </a:r>
            <a:endParaRPr lang="en-GB" sz="2800" dirty="0">
              <a:solidFill>
                <a:srgbClr val="F942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332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2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REZERVACE DOVOLENÉ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HOTEL A LETECKÁ SPOLEČNOST</a:t>
            </a:r>
          </a:p>
          <a:p>
            <a:pPr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ONLINE CK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CK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TOUR OPERÁTOR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SROVNÁVAČ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MOBILNÍ APLIKACE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JINÉ</a:t>
            </a: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Rezervace dovolené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65651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 všech zemí, které se průzkumu zúčastnily, používáme pro rezervaci dovolené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nejčastěji kamennou cestovní kancelář (29 %)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Stejný způsob rezervace používá v Evropě pouze 12 %, v Asii 9 % a v Severní Americe 4 % cestujících.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rezervaci dovolené používáme nejčastěji:</a:t>
            </a:r>
          </a:p>
          <a:p>
            <a:pPr>
              <a:spcAft>
                <a:spcPts val="300"/>
              </a:spcAft>
              <a:buClr>
                <a:srgbClr val="00239C"/>
              </a:buClr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cestovní kancelář 32 %</a:t>
            </a: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0239C"/>
              </a:buClr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kamennou cestovní kancelář 29 %</a:t>
            </a: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0239C"/>
              </a:buClr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 hotelu a letecké společnosti 18 %</a:t>
            </a: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0239C"/>
              </a:buClr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agenturu, která zájezdy zprostředkovává, ale neorganizuje 17 %</a:t>
            </a: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0239C"/>
              </a:buClr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mobilní aplikaci 12 %</a:t>
            </a:r>
          </a:p>
          <a:p>
            <a:pPr>
              <a:spcBef>
                <a:spcPts val="0"/>
              </a:spcBef>
              <a:buClr>
                <a:srgbClr val="00239C"/>
              </a:buClr>
            </a:pPr>
            <a:r>
              <a:rPr lang="cs-CZ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agregátory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(srovnávače) 4 %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8" y="1432837"/>
            <a:ext cx="4206240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Rezervace přes kamennou cestovní kancelář</a:t>
            </a:r>
          </a:p>
        </p:txBody>
      </p:sp>
      <p:graphicFrame>
        <p:nvGraphicFramePr>
          <p:cNvPr id="7" name="Zástupný obsah 8">
            <a:extLst>
              <a:ext uri="{FF2B5EF4-FFF2-40B4-BE49-F238E27FC236}">
                <a16:creationId xmlns:a16="http://schemas.microsoft.com/office/drawing/2014/main" id="{E7460234-9D59-B8FD-8484-CD43889F4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3146135"/>
              </p:ext>
            </p:extLst>
          </p:nvPr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19493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plein air, snowboard, ciel, neige&#10;&#10;Description générée automatiquement">
            <a:extLst>
              <a:ext uri="{FF2B5EF4-FFF2-40B4-BE49-F238E27FC236}">
                <a16:creationId xmlns:a16="http://schemas.microsoft.com/office/drawing/2014/main" id="{049EC289-5F5C-4308-271E-4899F737B2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960FBD-2998-44B0-1337-F019E997C2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0</a:t>
            </a:r>
            <a:r>
              <a:rPr lang="cs-CZ" dirty="0"/>
              <a:t>3</a:t>
            </a:r>
            <a:endParaRPr lang="en-GB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9A021A-72A8-6614-0285-45937B0D61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379" y="2273533"/>
            <a:ext cx="4097443" cy="1359129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2800" dirty="0">
                <a:solidFill>
                  <a:srgbClr val="F9423A"/>
                </a:solidFill>
              </a:rPr>
              <a:t>DOPRAVA NA DOVOLENOU</a:t>
            </a:r>
            <a:endParaRPr lang="en-GB" sz="2800" dirty="0">
              <a:solidFill>
                <a:srgbClr val="F942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700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3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DOPRAVA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LETADLO</a:t>
            </a:r>
          </a:p>
          <a:p>
            <a:pPr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AUTOMOBIL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VLAK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AUTOBUS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LOĎ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KARAVAN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MOTORKA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JINÁ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Dopravní prostředek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65651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cestě na letní dovolenou používáme častěji než v jiných evropských zemích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automobil (56 % vs. průměr EU 48 %)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nejčastěji ze všech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autobus (19 % vs. průměr EU 12 %)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Srovnatelné s dalšími evropskými zeměmi je použití letadla (49 % vs. průměr EU 50 %) nebo vlaku (22 % vs. průměr EU 22%).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Obyvatelé Asie či Oceánie logicky cestují na dovolenou mnohem častěji letadlem, mimo Evropu je častější i pronájem automobilu nebo využití lodní dopravy.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Rozhodujícími kritérii při volbě dopravního prostředku k cestě na letní dovolenou jsou pro obyvatele České republiky:</a:t>
            </a:r>
          </a:p>
          <a:p>
            <a:pPr>
              <a:buClr>
                <a:srgbClr val="0070C0"/>
              </a:buClr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nejpohodlnější způsob, jak se dostat do cílové destinace</a:t>
            </a:r>
          </a:p>
          <a:p>
            <a:pPr>
              <a:spcBef>
                <a:spcPts val="0"/>
              </a:spcBef>
              <a:buClr>
                <a:srgbClr val="0070C0"/>
              </a:buClr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zvyk a tradice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8" y="1432837"/>
            <a:ext cx="4206240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Automobil &amp; autobus</a:t>
            </a:r>
          </a:p>
        </p:txBody>
      </p:sp>
      <p:graphicFrame>
        <p:nvGraphicFramePr>
          <p:cNvPr id="7" name="Zástupný obsah 8">
            <a:extLst>
              <a:ext uri="{FF2B5EF4-FFF2-40B4-BE49-F238E27FC236}">
                <a16:creationId xmlns:a16="http://schemas.microsoft.com/office/drawing/2014/main" id="{E7460234-9D59-B8FD-8484-CD43889F4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6726114"/>
              </p:ext>
            </p:extLst>
          </p:nvPr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15342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plein air, snowboard, ciel, neige&#10;&#10;Description générée automatiquement">
            <a:extLst>
              <a:ext uri="{FF2B5EF4-FFF2-40B4-BE49-F238E27FC236}">
                <a16:creationId xmlns:a16="http://schemas.microsoft.com/office/drawing/2014/main" id="{049EC289-5F5C-4308-271E-4899F737B2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960FBD-2998-44B0-1337-F019E997C2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0</a:t>
            </a:r>
            <a:r>
              <a:rPr lang="cs-CZ" dirty="0"/>
              <a:t>4</a:t>
            </a:r>
            <a:endParaRPr lang="en-GB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9A021A-72A8-6614-0285-45937B0D61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379" y="2273533"/>
            <a:ext cx="4097443" cy="1359129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dirty="0"/>
              <a:t>DOVOLENÁ DOMA A  V ZAHRANIČÍ </a:t>
            </a:r>
            <a:endParaRPr lang="en-GB" sz="2800" dirty="0">
              <a:solidFill>
                <a:srgbClr val="F942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971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4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DOVOLENÁ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 ZAHRANIČÍ</a:t>
            </a:r>
          </a:p>
          <a:p>
            <a:pPr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VE VLASTI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 MÍSTĚ BYDLIŠTĚ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Doma, nebo v zahraničí?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65651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letních dovolených výrazně upřednostňujeme pobyt v cizině.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Zahraniční dovolenou letos plánuje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82 % Čechů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z toho 43 % více než jednu, což převyšuje evropský průměr (79 % a 32 %).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Podíl obyvatel, kteří letos plánují letní dovolenou v zahraničí, je vyšší než v Německu (72 %), Belgii (73 %) nebo Rakousku (76 %).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8" y="1432837"/>
            <a:ext cx="4206240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Plánujete letní dovolenou v zahraničí?</a:t>
            </a:r>
          </a:p>
        </p:txBody>
      </p:sp>
      <p:graphicFrame>
        <p:nvGraphicFramePr>
          <p:cNvPr id="7" name="Zástupný obsah 8">
            <a:extLst>
              <a:ext uri="{FF2B5EF4-FFF2-40B4-BE49-F238E27FC236}">
                <a16:creationId xmlns:a16="http://schemas.microsoft.com/office/drawing/2014/main" id="{E7460234-9D59-B8FD-8484-CD43889F4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0872258"/>
              </p:ext>
            </p:extLst>
          </p:nvPr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39838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4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DOVOLENÁ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 ZAHRANIČÍ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VE VLASTI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 MÍSTĚ BYDLIŠTĚ</a:t>
            </a: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Plánujete letos letní dovolenou              v zahraničí?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8" y="1432837"/>
            <a:ext cx="4206240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Zástupný obsah 8">
            <a:extLst>
              <a:ext uri="{FF2B5EF4-FFF2-40B4-BE49-F238E27FC236}">
                <a16:creationId xmlns:a16="http://schemas.microsoft.com/office/drawing/2014/main" id="{E7460234-9D59-B8FD-8484-CD43889F4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586835"/>
              </p:ext>
            </p:extLst>
          </p:nvPr>
        </p:nvGraphicFramePr>
        <p:xfrm>
          <a:off x="2531093" y="1594905"/>
          <a:ext cx="8836429" cy="4099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51889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4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DOVOLENÁ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 ZAHRANIČÍ</a:t>
            </a:r>
          </a:p>
          <a:p>
            <a:pPr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VE VLASTI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 MÍSTĚ BYDLIŠTĚ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Doma, nebo v zahraničí?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65651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Letní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dovolenou ve vlasti 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plánuje letos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23 % Čechů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což je méně než průměr v Evropě (26 %), Severní Americe (29 %) a Oceánii (24 %).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evropských zemí jsou za námi Rakousko (21 %), Velká Británie (20 %), Německo (18 %), Švýcarsko (17 %) a Belgie (15 %).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Nejméně plánuji dovolenou ve vlasti obyvatelé Saúdské Arábie (9 %), Jižní Koreje (6 %), Singapuru (5 %) a Hongkongu (4 %).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Naopak, v největší oblibě mají dovolenou ve vlasti obyvatelé Francie (39 %), Kanady (35 %), Itálie (34 %), Španělska (34 %) a Portugalska (32 %)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7" y="1432837"/>
            <a:ext cx="4328753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Plánujete strávit letní dovolenou ve vlasti?</a:t>
            </a:r>
          </a:p>
        </p:txBody>
      </p:sp>
      <p:graphicFrame>
        <p:nvGraphicFramePr>
          <p:cNvPr id="7" name="Zástupný obsah 8">
            <a:extLst>
              <a:ext uri="{FF2B5EF4-FFF2-40B4-BE49-F238E27FC236}">
                <a16:creationId xmlns:a16="http://schemas.microsoft.com/office/drawing/2014/main" id="{E7460234-9D59-B8FD-8484-CD43889F4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49168"/>
              </p:ext>
            </p:extLst>
          </p:nvPr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9713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4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DOVOLENÁ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 ZAHRANIČÍ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VE VLASTI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 MÍSTĚ BYDLIŠTĚ</a:t>
            </a: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81673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Plánujete letos letní dovolenou ve vlasti?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8" y="1432837"/>
            <a:ext cx="4206240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Zástupný obsah 8">
            <a:extLst>
              <a:ext uri="{FF2B5EF4-FFF2-40B4-BE49-F238E27FC236}">
                <a16:creationId xmlns:a16="http://schemas.microsoft.com/office/drawing/2014/main" id="{E7460234-9D59-B8FD-8484-CD43889F4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4120589"/>
              </p:ext>
            </p:extLst>
          </p:nvPr>
        </p:nvGraphicFramePr>
        <p:xfrm>
          <a:off x="2531093" y="1594905"/>
          <a:ext cx="8836429" cy="4099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69509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plein air, snowboard, ciel, neige&#10;&#10;Description générée automatiquement">
            <a:extLst>
              <a:ext uri="{FF2B5EF4-FFF2-40B4-BE49-F238E27FC236}">
                <a16:creationId xmlns:a16="http://schemas.microsoft.com/office/drawing/2014/main" id="{049EC289-5F5C-4308-271E-4899F737B2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960FBD-2998-44B0-1337-F019E997C2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0</a:t>
            </a:r>
            <a:r>
              <a:rPr lang="cs-CZ" dirty="0"/>
              <a:t>5</a:t>
            </a:r>
            <a:endParaRPr lang="en-GB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9A021A-72A8-6614-0285-45937B0D61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379" y="2273533"/>
            <a:ext cx="4097443" cy="1359129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2800" dirty="0">
                <a:solidFill>
                  <a:srgbClr val="F9423A"/>
                </a:solidFill>
              </a:rPr>
              <a:t>NEJOBLÍBENĚJŠÍ DESTINACE</a:t>
            </a:r>
            <a:endParaRPr lang="en-GB" sz="2800" dirty="0">
              <a:solidFill>
                <a:srgbClr val="F942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507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5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LOKALITA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MOŘE</a:t>
            </a:r>
          </a:p>
          <a:p>
            <a:pPr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MĚSTO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VENKOV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HORY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Nejoblíbenější lokalita (typ)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65651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Preferované lokality pro letní dovolenou jsou podobné jako v dalších zemích Evropy.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Nejoblíbenější je pro obyvatele České republiky – stejně jako jinde v Evropě –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dovolená u moře 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(60 %, evropský průměr 63 %).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něco častěji než v dalších zemích Evropy jezdíme na letní dovolenou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venkovských oblastí 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(29 %, evropský průměr 23 %) nebo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hor 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(26 %, evropský průměr 22 %).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něco méně než turisty z dalších evropských zemí nás zajímá dovolená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 městě 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(22 %, evropský průměr 28 %).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Obliba letní dovolené ve městě se navíc výrazně propadla, ještě v roce 2023 dosahovala 31 %.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8" y="1432837"/>
            <a:ext cx="4206240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Nejoblíbenější lokality</a:t>
            </a:r>
          </a:p>
        </p:txBody>
      </p:sp>
      <p:graphicFrame>
        <p:nvGraphicFramePr>
          <p:cNvPr id="7" name="Zástupný obsah 8">
            <a:extLst>
              <a:ext uri="{FF2B5EF4-FFF2-40B4-BE49-F238E27FC236}">
                <a16:creationId xmlns:a16="http://schemas.microsoft.com/office/drawing/2014/main" id="{E7460234-9D59-B8FD-8484-CD43889F4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4570736"/>
              </p:ext>
            </p:extLst>
          </p:nvPr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65311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5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ZEMĚ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REGIONY</a:t>
            </a:r>
          </a:p>
          <a:p>
            <a:pPr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DESTINACE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LOKALITY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Nejoblíbenější destinace (stát)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65651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Nejoblíbenějšími destinacemi českých domácností pro letošní letní dovolenou jsou: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arenR"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Itálie 12 %</a:t>
            </a:r>
          </a:p>
          <a:p>
            <a:pPr marL="342900" indent="-342900">
              <a:spcBef>
                <a:spcPts val="0"/>
              </a:spcBef>
              <a:buClr>
                <a:srgbClr val="0070C0"/>
              </a:buClr>
              <a:buFont typeface="Arial" panose="020B0604020202020204" pitchFamily="34" charset="0"/>
              <a:buAutoNum type="arabicParenR"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Slovensko 8 %</a:t>
            </a:r>
          </a:p>
          <a:p>
            <a:pPr marL="342900" indent="-342900">
              <a:spcBef>
                <a:spcPts val="0"/>
              </a:spcBef>
              <a:buClr>
                <a:srgbClr val="0070C0"/>
              </a:buClr>
              <a:buFont typeface="Arial" panose="020B0604020202020204" pitchFamily="34" charset="0"/>
              <a:buAutoNum type="arabicParenR"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Španělsko 7 %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loňském roce bylo pořadí jiné, z trojice preferovaných destinací zmizelo Chorvatsko: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arenR"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Itálie 16 %</a:t>
            </a:r>
          </a:p>
          <a:p>
            <a:pPr marL="342900" indent="-342900">
              <a:spcBef>
                <a:spcPts val="0"/>
              </a:spcBef>
              <a:buClr>
                <a:srgbClr val="0070C0"/>
              </a:buClr>
              <a:buFont typeface="Arial" panose="020B0604020202020204" pitchFamily="34" charset="0"/>
              <a:buAutoNum type="arabicParenR"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Chorvatsko 12 %</a:t>
            </a:r>
          </a:p>
          <a:p>
            <a:pPr marL="342900" indent="-342900">
              <a:spcBef>
                <a:spcPts val="0"/>
              </a:spcBef>
              <a:buClr>
                <a:srgbClr val="0070C0"/>
              </a:buClr>
              <a:buFont typeface="Arial" panose="020B0604020202020204" pitchFamily="34" charset="0"/>
              <a:buAutoNum type="arabicParenR"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Slovensko 10 % 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obyvatele evropských zemí jsou nejoblíbenějšími dovolenkovými destinacemi Itálie a Španělsko.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8" y="1432837"/>
            <a:ext cx="4206240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Nejoblíbenější destinace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784882"/>
              </p:ext>
            </p:extLst>
          </p:nvPr>
        </p:nvGraphicFramePr>
        <p:xfrm>
          <a:off x="7854548" y="1844793"/>
          <a:ext cx="3960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cs-C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cs-C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cs-C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 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 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ITA 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Francie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 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ITA 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 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Itálie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 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 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GRE</a:t>
                      </a:r>
                      <a:r>
                        <a:rPr lang="cs-CZ" sz="1200" baseline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6 %</a:t>
                      </a:r>
                      <a:endParaRPr lang="cs-CZ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Německo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 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ITA 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 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ITA 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 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 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Portugalsko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 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 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ITA 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Rakousko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ITA 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 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 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Španělsko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ITA 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 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 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Švýcarsko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ITA 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 </a:t>
                      </a: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 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V.</a:t>
                      </a:r>
                      <a:r>
                        <a:rPr lang="cs-CZ" sz="1200" baseline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Británie</a:t>
                      </a:r>
                      <a:endParaRPr lang="cs-CZ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 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 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cs-CZ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ITA 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7205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plein air, snowboard, ciel, neige&#10;&#10;Description générée automatiquement">
            <a:extLst>
              <a:ext uri="{FF2B5EF4-FFF2-40B4-BE49-F238E27FC236}">
                <a16:creationId xmlns:a16="http://schemas.microsoft.com/office/drawing/2014/main" id="{049EC289-5F5C-4308-271E-4899F737B2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960FBD-2998-44B0-1337-F019E997C2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0</a:t>
            </a:r>
            <a:r>
              <a:rPr lang="cs-CZ" dirty="0"/>
              <a:t>6</a:t>
            </a:r>
            <a:endParaRPr lang="en-GB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9A021A-72A8-6614-0285-45937B0D61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379" y="2273533"/>
            <a:ext cx="4097443" cy="1359129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dirty="0"/>
              <a:t>BEZPEČNOST</a:t>
            </a:r>
            <a:endParaRPr lang="en-GB" sz="2800" dirty="0">
              <a:solidFill>
                <a:srgbClr val="F942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496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6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BEZPEČNOST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ZDRAVÍ</a:t>
            </a:r>
          </a:p>
          <a:p>
            <a:pPr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KRIMINALITA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TERORISMUS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POLITIKA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KOMFORT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Rizika, která ovlivňují výběr destinace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3474720" y="1377174"/>
            <a:ext cx="6468177" cy="52546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výběru destinace nejvíce přihlížíme k následujícím nebezpečím a </a:t>
            </a:r>
            <a:r>
              <a:rPr lang="cs-CZ" sz="16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rizikům: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riziko ozbrojeného konfliktu v destinaci 52 %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riziko teroristického útoku 52 %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obavy o osobní bezpečnost (přepadení, krádež…) 41 %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obavy ze sociálních nepokojů v destinaci 38 %  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obavy z přírodní katastrofy 35 %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zdravotní rizika 34 %  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obava, že destinace bude přeplněná turisty 29 %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obavy z vysokých cen a nákladů v destinaci 26 %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obavy z politického klimatu (volby, lidská práva…) 25 %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obavy z jazykové bariéry 21 %</a:t>
            </a:r>
          </a:p>
          <a:p>
            <a:pPr marL="0" indent="0">
              <a:buClr>
                <a:srgbClr val="0070C0"/>
              </a:buClr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91433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6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BEZPEČNOST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VÁLKA NA UKRAJINĚ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Obavy z ozbrojeného konfliktu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65651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souvislosti s válkou na Ukrajině výrazně vzrostly obavy turistů z vypuknutí ozbrojeného konfliktu v dovolenkové destinaci.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Zatímco v roce 2022 vyjádřilo v průzkumu obavu z ozbrojeného konfliktu 23 % Evropanů, v roce 2025 vzrostl jejich podíl na 57 %.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Podobně se vyvíjely obavy obyvatel Severní Ameriky (nárůst z 18 % na 48 %) nebo Austrálie (nárůst z 23 % na 49 %). 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7" y="1432837"/>
            <a:ext cx="4328753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Obavy z ozbrojeného konfliktu</a:t>
            </a:r>
          </a:p>
        </p:txBody>
      </p:sp>
      <p:graphicFrame>
        <p:nvGraphicFramePr>
          <p:cNvPr id="7" name="Zástupný obsah 8">
            <a:extLst>
              <a:ext uri="{FF2B5EF4-FFF2-40B4-BE49-F238E27FC236}">
                <a16:creationId xmlns:a16="http://schemas.microsoft.com/office/drawing/2014/main" id="{E7460234-9D59-B8FD-8484-CD43889F4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3599746"/>
              </p:ext>
            </p:extLst>
          </p:nvPr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226459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6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BEZPEČNOST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ZEMĚ A REGIONY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Politická rizika a obavy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21434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Mezi zeměmi, kterým se při letošních letních dovolených z politických důvodů vyhýbají, jmenovali češti respondenti v roce 2025 následující státy: 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Rusko 26 %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Ukrajina 21 %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Izrael 11 %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 6 %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Čína 5 %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7175270" y="1434927"/>
            <a:ext cx="465651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roce 2024 bylo pořadí následující: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Rusko 30 %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Ukrajina 22 %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Izrael 17 %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Čína 8 %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Irán 8 %</a:t>
            </a:r>
          </a:p>
          <a:p>
            <a:pPr marL="0" indent="0">
              <a:buClr>
                <a:srgbClr val="0070C0"/>
              </a:buClr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rgbClr val="0070C0"/>
              </a:buClr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Žebříček států, které považujeme z různých důvodů za politicky a společensky rizikové, je velmi podobný jako v dalších evropských zemích.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77163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plein air, snowboard, ciel, neige&#10;&#10;Description générée automatiquement">
            <a:extLst>
              <a:ext uri="{FF2B5EF4-FFF2-40B4-BE49-F238E27FC236}">
                <a16:creationId xmlns:a16="http://schemas.microsoft.com/office/drawing/2014/main" id="{049EC289-5F5C-4308-271E-4899F737B2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960FBD-2998-44B0-1337-F019E997C2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0</a:t>
            </a:r>
            <a:r>
              <a:rPr lang="cs-CZ" dirty="0"/>
              <a:t>7</a:t>
            </a:r>
            <a:endParaRPr lang="en-GB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9A021A-72A8-6614-0285-45937B0D61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379" y="2273533"/>
            <a:ext cx="4097443" cy="1359129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2800" dirty="0">
                <a:solidFill>
                  <a:srgbClr val="F9423A"/>
                </a:solidFill>
              </a:rPr>
              <a:t>EKOLOGIE</a:t>
            </a:r>
            <a:endParaRPr lang="en-GB" sz="2800" dirty="0">
              <a:solidFill>
                <a:srgbClr val="F942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232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7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EKOLOGIE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DOPRAVA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UBYTOVÁNÍ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UHLÍKOVÁ STOPA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Ekologické aspekty dovolených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65651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Nejméně ze všech sledovaných zemí přihlížíme při volbě dopravního prostředku a ubytování k ekologickým dopadům cestování (7 %).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Evropský průměr je 10 %, ekologická kritéria zvažuje při volbě dopravního prostředku 13 % Němců, 31 % Malajců a 38 % Indů. 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volbě ubytování zvažuje ekologii 6 % Čechů, ale 11 % Poláků, 28 % Malajců a 35 % Indů.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uhlíkové stopě přihlíží při plánování dovolené pouze 8 % Čechů (evropský průměr 18 %), ale 25 % Poláků, 23 % Portugalců a 22 % Italů.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Nejvíce zohledňují uhlíkovou stopu cestující ze Saúdské Arábie (42 %), Indie (40 %) a Spojených arabských emirátů (39 %).  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7" y="1432837"/>
            <a:ext cx="4328753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Ekologická stopa při plánování dovolené</a:t>
            </a:r>
          </a:p>
        </p:txBody>
      </p:sp>
      <p:graphicFrame>
        <p:nvGraphicFramePr>
          <p:cNvPr id="7" name="Zástupný obsah 8">
            <a:extLst>
              <a:ext uri="{FF2B5EF4-FFF2-40B4-BE49-F238E27FC236}">
                <a16:creationId xmlns:a16="http://schemas.microsoft.com/office/drawing/2014/main" id="{E7460234-9D59-B8FD-8484-CD43889F4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374559"/>
              </p:ext>
            </p:extLst>
          </p:nvPr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124577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plein air, snowboard, ciel, neige&#10;&#10;Description générée automatiquement">
            <a:extLst>
              <a:ext uri="{FF2B5EF4-FFF2-40B4-BE49-F238E27FC236}">
                <a16:creationId xmlns:a16="http://schemas.microsoft.com/office/drawing/2014/main" id="{049EC289-5F5C-4308-271E-4899F737B2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960FBD-2998-44B0-1337-F019E997C2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0</a:t>
            </a:r>
            <a:r>
              <a:rPr lang="cs-CZ" dirty="0"/>
              <a:t>8</a:t>
            </a:r>
            <a:endParaRPr lang="en-GB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9A021A-72A8-6614-0285-45937B0D61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379" y="2273533"/>
            <a:ext cx="4097443" cy="1359129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dirty="0"/>
              <a:t>TYPICKÁ ČESKÁ DOVOLENÁ</a:t>
            </a:r>
            <a:endParaRPr lang="en-GB" sz="2800" dirty="0">
              <a:solidFill>
                <a:srgbClr val="F942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0467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C23E1F5-1918-D75C-C9B7-5CE2D61CE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8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B4641-737B-853B-9812-1E3831EFDC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TYPICKÁ ČESKÁ DOVOLENÁ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ČETNOST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DÉLKA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OBDOBÍ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PLÁNOVÁNÍ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PROGRAM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DOPRAVA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DESTINACE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UBYTOVÁNÍ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MOTIVACE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9216F78-1AFB-AF44-AF07-0232938F04C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Četnost a délka dovolené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BC6FDAC0-CE8C-9466-C552-FC493C43ACDF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65651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Přinejmenším pětidenní dovolenou plánuje více než 4x za rok 13 %, 3-4x za rok 19 % a 2x za rok 29 % Čechů.    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Průměrná délka dovolené v letním období (červen–září</a:t>
            </a:r>
            <a:r>
              <a:rPr lang="cs-CZ" sz="1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je v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 republice 1,9 týdne, stejně jako evropský průměr. 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něco delší dovolenou čerpají v tomto období Švýcaři (2,1 týdne), Francouzi (2,1) a Němci (2,0), kratší Portugalci (1,7 týdne), Britové, Belgičané a Italové (1,8).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5301FE91-081B-3D16-AE19-8D7C007E187A}"/>
              </a:ext>
            </a:extLst>
          </p:cNvPr>
          <p:cNvSpPr txBox="1">
            <a:spLocks/>
          </p:cNvSpPr>
          <p:nvPr/>
        </p:nvSpPr>
        <p:spPr>
          <a:xfrm>
            <a:off x="7774577" y="1432837"/>
            <a:ext cx="4328753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Dálka dovolené (v týdnech)</a:t>
            </a:r>
          </a:p>
        </p:txBody>
      </p:sp>
      <p:graphicFrame>
        <p:nvGraphicFramePr>
          <p:cNvPr id="4" name="Zástupný obsah 8">
            <a:extLst>
              <a:ext uri="{FF2B5EF4-FFF2-40B4-BE49-F238E27FC236}">
                <a16:creationId xmlns:a16="http://schemas.microsoft.com/office/drawing/2014/main" id="{70892785-917D-1A75-C81B-256260D4E9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9068723"/>
              </p:ext>
            </p:extLst>
          </p:nvPr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45944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2010A-38E0-7951-C897-FB2618932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B91D1F0-5A5B-3846-9996-8BD7307B51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8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9BD930-241C-8F25-EBC1-2099E3B705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TYPICKÁ ČESKÁ DOVOLENÁ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ČETNOST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DÉLKA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OBDOBÍ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PLÁNOVÁNÍ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PROGRAM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DOPRAVA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DESTINACE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UBYTOVÁNÍ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MOTIVACE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B02E95C9-E119-E853-B9B1-0CEF417282CB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Období a plánování dovolených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215D0953-FE47-9C06-62B7-917CC158ABF6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868268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Nejvíce Čechů čerpá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nejdelší dovolenou roku      v červenci (42 %), srpnu (36 %), září (23 %) nebo v červnu (21 %)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Celkem 57 % Čechů čerpá nejdelší dovolenou roku v období červenec–srpen.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dalších evropských zemích je hlavní dovolená roku čerpána o něco později, především v srpnu a častěji než u nás i v září.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Dovolenou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nejčastěji plánujeme 2 až 4 měsíce (30 %) nebo 14 dní až 2 měsíce (24 %) před cestou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12 % Čechů plánuje dovolenou déle než 6 měsíců a jen 7 % méně než 14 dní před termínem.   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901475DC-BE6B-C7DD-882B-F5CE9E2D8B91}"/>
              </a:ext>
            </a:extLst>
          </p:cNvPr>
          <p:cNvSpPr txBox="1">
            <a:spLocks/>
          </p:cNvSpPr>
          <p:nvPr/>
        </p:nvSpPr>
        <p:spPr>
          <a:xfrm>
            <a:off x="7774577" y="1432837"/>
            <a:ext cx="4328753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Nejdelší dovolená v roce</a:t>
            </a:r>
          </a:p>
        </p:txBody>
      </p:sp>
      <p:graphicFrame>
        <p:nvGraphicFramePr>
          <p:cNvPr id="4" name="Zástupný obsah 8">
            <a:extLst>
              <a:ext uri="{FF2B5EF4-FFF2-40B4-BE49-F238E27FC236}">
                <a16:creationId xmlns:a16="http://schemas.microsoft.com/office/drawing/2014/main" id="{A2AD271A-A7B9-4B14-E96A-E61375A07F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6681118"/>
              </p:ext>
            </p:extLst>
          </p:nvPr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94558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EF740-9363-B243-8820-23022F7A5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A00C8AA-1560-3FC0-0415-E34D14216F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8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CD9F3C-71AD-4885-EA36-609CCB22FB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TYPICKÁ ČESKÁ DOVOLENÁ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ČETNOST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DÉLKA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OBDOBÍ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PLÁNOVÁNÍ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PROGRAM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DOPRAVA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DESTINACE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UBYTOVÁNÍ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MOTIVACE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01A37A8F-EE22-4363-03D8-8A54F33467DF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Doprava na dovolenou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5AC16EF1-DCA9-1448-875B-CD99F752E7B5}"/>
              </a:ext>
            </a:extLst>
          </p:cNvPr>
          <p:cNvSpPr txBox="1">
            <a:spLocks/>
          </p:cNvSpPr>
          <p:nvPr/>
        </p:nvSpPr>
        <p:spPr>
          <a:xfrm>
            <a:off x="2658688" y="1434927"/>
            <a:ext cx="4868268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Nejčastějšími dopravními prostředky, které při cestě na dovolenou používáme, jsou: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osobní automobil 56 %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letadlo 49 %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vlak 22 %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autobus 19 % </a:t>
            </a: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25A0BAB4-D86D-B269-9A6C-C488E39C318B}"/>
              </a:ext>
            </a:extLst>
          </p:cNvPr>
          <p:cNvSpPr txBox="1">
            <a:spLocks/>
          </p:cNvSpPr>
          <p:nvPr/>
        </p:nvSpPr>
        <p:spPr>
          <a:xfrm>
            <a:off x="7774577" y="1432837"/>
            <a:ext cx="4328753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Doprava na dovolenou</a:t>
            </a:r>
          </a:p>
        </p:txBody>
      </p:sp>
      <p:graphicFrame>
        <p:nvGraphicFramePr>
          <p:cNvPr id="4" name="Zástupný obsah 8">
            <a:extLst>
              <a:ext uri="{FF2B5EF4-FFF2-40B4-BE49-F238E27FC236}">
                <a16:creationId xmlns:a16="http://schemas.microsoft.com/office/drawing/2014/main" id="{3BFD1A95-2C95-4D4C-6A2D-3B385D6E1C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7296128"/>
              </p:ext>
            </p:extLst>
          </p:nvPr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347083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79F5F-D51A-F140-8C40-8531E498B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C95EEFE-9B38-8EFC-40BD-1FED5B4228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8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282220-7F95-887A-297A-09E8D71EF7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TYPICKÁ ČESKÁ DOVOLENÁ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ČETNOST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DÉLKA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OBDOBÍ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PLÁNOVÁNÍ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PROGRAM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DOPRAVA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DESTINACE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UBYTOVÁNÍ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MOTIVACE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BB8DC3A5-0180-F781-1421-9F4BFB15F09C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Ubytování při dovolené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7702EF90-1FEA-E50E-A376-CAD7D06CE361}"/>
              </a:ext>
            </a:extLst>
          </p:cNvPr>
          <p:cNvSpPr txBox="1">
            <a:spLocks/>
          </p:cNvSpPr>
          <p:nvPr/>
        </p:nvSpPr>
        <p:spPr>
          <a:xfrm>
            <a:off x="2658688" y="1434926"/>
            <a:ext cx="4868268" cy="47059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Nejoblíbenějšími typy ubytování při dovolené jsou pro Čechy: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hotely 38 % (evropský průměr 46 %)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pronájem domu nebo bytu 29 % (30 %)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nocleh se snídaní 28 % (18 %)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all-inclusive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rezort 27 % (19 %)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dům nebo byt přátel 15 % (18 %)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kemp 12 % (10 %)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Obliba ubytování v hotelu se meziročně propadla o 13 </a:t>
            </a:r>
            <a:r>
              <a:rPr lang="cs-CZ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p.b</a:t>
            </a:r>
            <a:r>
              <a:rPr lang="cs-CZ" sz="16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(z 51 % v roce 2024 na 38 % v roce 2025).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Rozhodujícími kritérii, kterými se při výběru ubytování řídíme, jsou: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obliba a zvyk 48 %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obava z podvodu 29 %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bezpečí hostů 20 %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cenová dostupnost 19 % 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FC98A628-4E59-6B49-BE75-4CC21B911405}"/>
              </a:ext>
            </a:extLst>
          </p:cNvPr>
          <p:cNvSpPr txBox="1">
            <a:spLocks/>
          </p:cNvSpPr>
          <p:nvPr/>
        </p:nvSpPr>
        <p:spPr>
          <a:xfrm>
            <a:off x="7774577" y="1432837"/>
            <a:ext cx="4328753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Druhy ubytování při dovolené</a:t>
            </a:r>
          </a:p>
        </p:txBody>
      </p:sp>
      <p:graphicFrame>
        <p:nvGraphicFramePr>
          <p:cNvPr id="4" name="Zástupný obsah 8">
            <a:extLst>
              <a:ext uri="{FF2B5EF4-FFF2-40B4-BE49-F238E27FC236}">
                <a16:creationId xmlns:a16="http://schemas.microsoft.com/office/drawing/2014/main" id="{1FFBD196-0FF2-95C9-DF00-2E2DB05968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7108117"/>
              </p:ext>
            </p:extLst>
          </p:nvPr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420049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AA49A-631F-2AD5-823F-999635243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FF25C50-523C-D9F7-B4A1-703EE0EC54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8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F979BC-4A4F-D7FA-30CD-BA7440BE1D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TYPICKÁ ČESKÁ DOVOLENÁ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ČETNOST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DÉLKA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OBDOBÍ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PLÁNOVÁNÍ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PROGRAM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DOPRAVA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DESTINACE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UBYTOVÁNÍ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MOTIVACE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FA11D79A-C958-E660-495F-998FB09367F5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Doprovod při dovolené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C6F20932-55D8-E2D8-E77B-89DB5A82C89A}"/>
              </a:ext>
            </a:extLst>
          </p:cNvPr>
          <p:cNvSpPr txBox="1">
            <a:spLocks/>
          </p:cNvSpPr>
          <p:nvPr/>
        </p:nvSpPr>
        <p:spPr>
          <a:xfrm>
            <a:off x="2658688" y="1434926"/>
            <a:ext cx="4868268" cy="47059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 srovnání s dalšími evropskými zeměmi má česká dovolená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výraznější rodinný charakter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Častěji cestujeme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dětmi, vnoučaty nebo rodiči, 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častěji cestujeme i </a:t>
            </a: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doprovodu přátel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děti 43 % (evropský průměr 33 %)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přátelé 24 % (evropský průměr 17 %)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rodiče 12 % (evropský průměr 9 %)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vnoučata 7 % (evropský průměr 4 %)</a:t>
            </a:r>
          </a:p>
          <a:p>
            <a:pPr marL="0" indent="0">
              <a:spcBef>
                <a:spcPts val="0"/>
              </a:spcBef>
              <a:buClr>
                <a:srgbClr val="0070C0"/>
              </a:buClr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ukazatele jsou podobné jako v jiných evropských státech: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 nebo partnerka 66 % (65 %)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vlastní pěst 12 % (11 %)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sourozenci 5 % (6 %) </a:t>
            </a:r>
          </a:p>
          <a:p>
            <a:pPr marL="0" indent="0">
              <a:spcBef>
                <a:spcPts val="300"/>
              </a:spcBef>
              <a:buClr>
                <a:srgbClr val="0070C0"/>
              </a:buClr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6BDE2CCE-238F-9631-7220-D4CEA6DB387A}"/>
              </a:ext>
            </a:extLst>
          </p:cNvPr>
          <p:cNvSpPr txBox="1">
            <a:spLocks/>
          </p:cNvSpPr>
          <p:nvPr/>
        </p:nvSpPr>
        <p:spPr>
          <a:xfrm>
            <a:off x="7774577" y="1432837"/>
            <a:ext cx="4328753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Doprovod při dovolené</a:t>
            </a:r>
          </a:p>
        </p:txBody>
      </p:sp>
      <p:graphicFrame>
        <p:nvGraphicFramePr>
          <p:cNvPr id="4" name="Zástupný obsah 8">
            <a:extLst>
              <a:ext uri="{FF2B5EF4-FFF2-40B4-BE49-F238E27FC236}">
                <a16:creationId xmlns:a16="http://schemas.microsoft.com/office/drawing/2014/main" id="{99E4E435-9845-442C-F43B-5F6E9E8109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2863140"/>
              </p:ext>
            </p:extLst>
          </p:nvPr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5229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CFD47-6CDC-39A4-0F76-9A8BB9C78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1477759F-89C4-94E7-5AF0-8437FD75E4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8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D31A2C-65CD-BC44-CFFE-69144E0F5A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TYPICKÁ ČESKÁ DOVOLENÁ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ČETNOST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DÉLKA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OBDOBÍ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PLÁNOVÁNÍ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PROGRAM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DOPRAVA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DESTINACE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UBYTOVÁNÍ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MOTIVACE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1DD00BC4-EBB7-7292-15B7-90E8ADB7A3D9}"/>
              </a:ext>
            </a:extLst>
          </p:cNvPr>
          <p:cNvSpPr txBox="1">
            <a:spLocks/>
          </p:cNvSpPr>
          <p:nvPr/>
        </p:nvSpPr>
        <p:spPr>
          <a:xfrm>
            <a:off x="2539406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Motivy pro cestování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8DBB21FE-62EE-FA99-3301-021770D42D4E}"/>
              </a:ext>
            </a:extLst>
          </p:cNvPr>
          <p:cNvSpPr txBox="1">
            <a:spLocks/>
          </p:cNvSpPr>
          <p:nvPr/>
        </p:nvSpPr>
        <p:spPr>
          <a:xfrm>
            <a:off x="2658688" y="1434926"/>
            <a:ext cx="4868268" cy="47059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Častěji než turisty z dalších evropských zemí </a:t>
            </a:r>
            <a:r>
              <a:rPr lang="cs-CZ" sz="16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nás   k </a:t>
            </a: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cestování motivuje: 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relaxace, únik ze všednosti 67 % (EU 60 %) 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objevování nových míst 63 % (EU 55 %) 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zážitky 46 % (EU 43 %) 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objevování kultur a zvyků 42 % (EU 40 %) 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kulinární zážitky 42 % (EU 40 %)</a:t>
            </a:r>
          </a:p>
          <a:p>
            <a:pPr marL="0" indent="0">
              <a:spcBef>
                <a:spcPts val="0"/>
              </a:spcBef>
              <a:buClr>
                <a:srgbClr val="0070C0"/>
              </a:buClr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Naopak, méně zásadní jsou pro nás ve srovnání    s obyvateli dalších evropských zemí: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osobní růst, nové horizonty 20 % (EU 26 %) 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setkávání s novými lidmi 20 % (EU 25 %) </a:t>
            </a:r>
          </a:p>
          <a:p>
            <a:pPr>
              <a:spcBef>
                <a:spcPts val="300"/>
              </a:spcBef>
              <a:buClr>
                <a:srgbClr val="0070C0"/>
              </a:buClr>
              <a:buFontTx/>
              <a:buChar char="-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zlepšení jazykových dovedností 11 % (EU 13 %)</a:t>
            </a:r>
          </a:p>
          <a:p>
            <a:pPr marL="0" indent="0">
              <a:spcBef>
                <a:spcPts val="300"/>
              </a:spcBef>
              <a:buClr>
                <a:srgbClr val="0070C0"/>
              </a:buClr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endParaRPr lang="cs-C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6" name="Zástupný text 4">
            <a:extLst>
              <a:ext uri="{FF2B5EF4-FFF2-40B4-BE49-F238E27FC236}">
                <a16:creationId xmlns:a16="http://schemas.microsoft.com/office/drawing/2014/main" id="{3496DAEA-626D-B579-C9E8-623B850F184C}"/>
              </a:ext>
            </a:extLst>
          </p:cNvPr>
          <p:cNvSpPr txBox="1">
            <a:spLocks/>
          </p:cNvSpPr>
          <p:nvPr/>
        </p:nvSpPr>
        <p:spPr>
          <a:xfrm>
            <a:off x="7774577" y="1432837"/>
            <a:ext cx="4328753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Motivy pro cestování</a:t>
            </a:r>
          </a:p>
        </p:txBody>
      </p:sp>
      <p:graphicFrame>
        <p:nvGraphicFramePr>
          <p:cNvPr id="4" name="Zástupný obsah 8">
            <a:extLst>
              <a:ext uri="{FF2B5EF4-FFF2-40B4-BE49-F238E27FC236}">
                <a16:creationId xmlns:a16="http://schemas.microsoft.com/office/drawing/2014/main" id="{955B0B11-7C84-C050-F242-D19B519C72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5987952"/>
              </p:ext>
            </p:extLst>
          </p:nvPr>
        </p:nvGraphicFramePr>
        <p:xfrm>
          <a:off x="7633262" y="1816370"/>
          <a:ext cx="3921429" cy="35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687702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419ED-B2C7-1B50-774C-4554DF56B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D9A5C71-D506-BED3-E717-440E3DBFCB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8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1C2E54-974C-0778-B320-59779CC092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TYPICKÁ ČESKÁ DOVOLENÁ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ČETNOST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DÉLKA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OBDOBÍ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PLÁNOVÁNÍ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PROGRAM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DOPRAVA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DESTINACE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UBYTOVÁNÍ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MOTIVACE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E216AE1E-5A77-9805-1250-1011F40BD685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Ideální česká dovolená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9D175185-A4D0-4B17-89A7-85752BBC762B}"/>
              </a:ext>
            </a:extLst>
          </p:cNvPr>
          <p:cNvSpPr txBox="1">
            <a:spLocks/>
          </p:cNvSpPr>
          <p:nvPr/>
        </p:nvSpPr>
        <p:spPr>
          <a:xfrm>
            <a:off x="3099335" y="1531180"/>
            <a:ext cx="7546206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Clr>
                <a:srgbClr val="0070C0"/>
              </a:buClr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dovolené se nejvíce těšíme na následující okamžiky: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společně strávený čas s rodinou nebo přáteli 64 % (evropský průměr 53 %) 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atraktivní nebo exotická příroda 59 % (evropský průměr 50 %) 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odpočinek, klid, relaxace 56 % (evropský průměr 50 %) 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objevování nových kultur 31 % (evropský průměr 38 %) 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sport 21 % (evropský průměr 15 %)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užít si domova jinak, než je běžné 17 % (evropský průměr 16 %)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koncerty nebo jiná kulturní představení 11 % (evropský průměr 13 %)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učení </a:t>
            </a:r>
            <a:r>
              <a:rPr lang="cs-CZ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novým věcem 10 % (evropský průměr 22 %) </a:t>
            </a:r>
          </a:p>
          <a:p>
            <a:pPr marL="342900" indent="-342900">
              <a:spcAft>
                <a:spcPts val="1000"/>
              </a:spcAft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čas na četbu 10 % (evropský průměr 16 %) 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Červeně jsou vyznačeny oblasti, ve kterých se nejvíce odlišujeme od evropského průměru.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56937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57E0F-CAE8-87EA-E1AC-4A2713A9A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533FF38-F532-8FD5-559D-C011118669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88DBDF"/>
                </a:solidFill>
              </a:rPr>
              <a:t>0</a:t>
            </a:r>
            <a:r>
              <a:rPr lang="cs-CZ" dirty="0">
                <a:solidFill>
                  <a:srgbClr val="88DBDF"/>
                </a:solidFill>
              </a:rPr>
              <a:t>8</a:t>
            </a:r>
            <a:endParaRPr lang="en-GB" dirty="0">
              <a:solidFill>
                <a:srgbClr val="88DBD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5611D5-62EA-5614-804E-5C6C509367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721" y="1960688"/>
            <a:ext cx="2222095" cy="5652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TYPICKÁ ČESKÁ DOVOLENÁ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ČETNOST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DÉLKA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OBDOBÍ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PLÁNOVÁNÍ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PROGRAM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DOPRAVA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DESTINACE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UBYTOVÁNÍ</a:t>
            </a: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- MOTIVACE</a:t>
            </a:r>
          </a:p>
          <a:p>
            <a:pPr algn="l">
              <a:lnSpc>
                <a:spcPct val="100000"/>
              </a:lnSpc>
            </a:pPr>
            <a:endParaRPr lang="cs-CZ" sz="1400" dirty="0">
              <a:solidFill>
                <a:srgbClr val="88DBD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cs-CZ" sz="1400" dirty="0">
                <a:solidFill>
                  <a:srgbClr val="88DBDF"/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endParaRPr lang="en-GB" sz="1400" dirty="0">
              <a:solidFill>
                <a:srgbClr val="88DBDF"/>
              </a:solidFill>
            </a:endParaRP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D8F49E28-EDF1-0070-7462-87A760A35B00}"/>
              </a:ext>
            </a:extLst>
          </p:cNvPr>
          <p:cNvSpPr txBox="1">
            <a:spLocks/>
          </p:cNvSpPr>
          <p:nvPr/>
        </p:nvSpPr>
        <p:spPr>
          <a:xfrm>
            <a:off x="2531093" y="404826"/>
            <a:ext cx="7710487" cy="690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cs-CZ" sz="3200" b="1" noProof="1">
                <a:solidFill>
                  <a:srgbClr val="0023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Trendy pro další období</a:t>
            </a:r>
            <a:endParaRPr lang="en-GB" sz="3200" b="1" noProof="1">
              <a:solidFill>
                <a:srgbClr val="0023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ástupný obsah 2">
            <a:extLst>
              <a:ext uri="{FF2B5EF4-FFF2-40B4-BE49-F238E27FC236}">
                <a16:creationId xmlns:a16="http://schemas.microsoft.com/office/drawing/2014/main" id="{6D4239CF-049D-A12E-19F6-CFCFC84F136F}"/>
              </a:ext>
            </a:extLst>
          </p:cNvPr>
          <p:cNvSpPr txBox="1">
            <a:spLocks/>
          </p:cNvSpPr>
          <p:nvPr/>
        </p:nvSpPr>
        <p:spPr>
          <a:xfrm>
            <a:off x="3099335" y="1531180"/>
            <a:ext cx="7546206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Clr>
                <a:srgbClr val="0070C0"/>
              </a:buClr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dalších letech by čeští turisté nejraději vyzkoušeli: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tzv. pomalou dovolenou 57 % (evropský průměr 68 %) 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málo známé destinace 52 % (evropský průměr 68 %) 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ozdravné pobyty 49 % (evropský průměr 38 %) 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1B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cestu na koncert nebo jiné kulturní představení 44 % (evropský průměr 43 %)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1B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cestu na vlastní pěst 39 % (evropský průměr 33 %)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1B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cestu do destinace, známé z filmu, televize či literatury 31 % (evropský průměr 33 %)  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kulinářský pobyt 22 % (evropský průměr 35 %) </a:t>
            </a:r>
          </a:p>
          <a:p>
            <a:pPr marL="342900" indent="-342900">
              <a:buClr>
                <a:srgbClr val="0070C0"/>
              </a:buClr>
              <a:buFont typeface="Arial" panose="020B0604020202020204" pitchFamily="34" charset="0"/>
              <a:buAutoNum type="arabicPeriod"/>
            </a:pPr>
            <a:r>
              <a:rPr lang="cs-CZ" sz="1600" dirty="0">
                <a:solidFill>
                  <a:srgbClr val="1B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extrémní sporty a dobrodružství 16 % (evropský průměr 23 %) </a:t>
            </a:r>
          </a:p>
          <a:p>
            <a:pPr marL="0" indent="0">
              <a:buClr>
                <a:srgbClr val="0070C0"/>
              </a:buClr>
              <a:buFont typeface="Arial" panose="020B0604020202020204" pitchFamily="34" charset="0"/>
              <a:buNone/>
            </a:pPr>
            <a:r>
              <a:rPr lang="cs-C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Červeně jsou vyznačeny oblasti, ve kterých se nejvíce odlišujeme od evropského průměru.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32650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90FAD98F-285A-659F-CC82-4394ED496D4A}"/>
              </a:ext>
            </a:extLst>
          </p:cNvPr>
          <p:cNvSpPr txBox="1">
            <a:spLocks/>
          </p:cNvSpPr>
          <p:nvPr/>
        </p:nvSpPr>
        <p:spPr>
          <a:xfrm>
            <a:off x="766338" y="2371978"/>
            <a:ext cx="7894013" cy="14367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E4002B"/>
                </a:solidFill>
                <a:effectLst/>
                <a:uLnTx/>
                <a:uFillTx/>
                <a:latin typeface="Aptos Black" panose="020B0004020202020204" pitchFamily="34" charset="0"/>
                <a:ea typeface="+mj-ea"/>
                <a:cs typeface="Arial Black" panose="020B0604020202020204" pitchFamily="34" charset="0"/>
              </a:rPr>
              <a:t>HOLIDAY</a:t>
            </a:r>
          </a:p>
          <a:p>
            <a:pPr marL="0" marR="0" lvl="0" indent="0" algn="l" defTabSz="914400" rtl="0" eaLnBrk="1" fontAlgn="auto" latinLnBrk="0" hangingPunct="1">
              <a:lnSpc>
                <a:spcPts val="6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00239C"/>
                </a:solidFill>
                <a:effectLst/>
                <a:uLnTx/>
                <a:uFillTx/>
                <a:latin typeface="Aptos Black" panose="020B0004020202020204" pitchFamily="34" charset="0"/>
                <a:ea typeface="+mj-ea"/>
                <a:cs typeface="Arial Black" panose="020B0604020202020204" pitchFamily="34" charset="0"/>
              </a:rPr>
              <a:t>BAROMETR 2025</a:t>
            </a:r>
          </a:p>
        </p:txBody>
      </p:sp>
      <p:sp>
        <p:nvSpPr>
          <p:cNvPr id="3" name="Titre 5">
            <a:extLst>
              <a:ext uri="{FF2B5EF4-FFF2-40B4-BE49-F238E27FC236}">
                <a16:creationId xmlns:a16="http://schemas.microsoft.com/office/drawing/2014/main" id="{2477799E-D892-1583-44DC-52C72ACD2303}"/>
              </a:ext>
            </a:extLst>
          </p:cNvPr>
          <p:cNvSpPr txBox="1">
            <a:spLocks/>
          </p:cNvSpPr>
          <p:nvPr/>
        </p:nvSpPr>
        <p:spPr>
          <a:xfrm>
            <a:off x="819237" y="3891869"/>
            <a:ext cx="5470216" cy="16625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00239C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EVROPA, SEVERNÍ AMERIKA, STŘEDNÍ VÝCHOD, ASIE A OCEÁNIE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39C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 </a:t>
            </a:r>
          </a:p>
        </p:txBody>
      </p:sp>
      <p:pic>
        <p:nvPicPr>
          <p:cNvPr id="5" name="Image 4" descr="Une image contenant Graphique, texte, Police, graphisme&#10;&#10;Description générée automatiquement">
            <a:extLst>
              <a:ext uri="{FF2B5EF4-FFF2-40B4-BE49-F238E27FC236}">
                <a16:creationId xmlns:a16="http://schemas.microsoft.com/office/drawing/2014/main" id="{1F884045-486F-8FA5-670F-0D42749B732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7566" y="5830349"/>
            <a:ext cx="1381235" cy="843236"/>
          </a:xfrm>
          <a:prstGeom prst="rect">
            <a:avLst/>
          </a:prstGeom>
        </p:spPr>
      </p:pic>
      <p:pic>
        <p:nvPicPr>
          <p:cNvPr id="8" name="Graphique 8">
            <a:extLst>
              <a:ext uri="{FF2B5EF4-FFF2-40B4-BE49-F238E27FC236}">
                <a16:creationId xmlns:a16="http://schemas.microsoft.com/office/drawing/2014/main" id="{6AD5CE9A-BBDA-AF2E-669E-4B84A158361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5875" y="5975702"/>
            <a:ext cx="601691" cy="55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392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7668</TotalTime>
  <Words>2927</Words>
  <Application>Microsoft Office PowerPoint</Application>
  <PresentationFormat>Širokoúhlá obrazovka</PresentationFormat>
  <Paragraphs>627</Paragraphs>
  <Slides>36</Slides>
  <Notes>36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36</vt:i4>
      </vt:variant>
    </vt:vector>
  </HeadingPairs>
  <TitlesOfParts>
    <vt:vector size="45" baseType="lpstr">
      <vt:lpstr>Aptos</vt:lpstr>
      <vt:lpstr>Aptos Black</vt:lpstr>
      <vt:lpstr>Arial</vt:lpstr>
      <vt:lpstr>Arial Black</vt:lpstr>
      <vt:lpstr>Calibri</vt:lpstr>
      <vt:lpstr>Calibri Light</vt:lpstr>
      <vt:lpstr>Century Gothic</vt:lpstr>
      <vt:lpstr>Thème Office</vt:lpstr>
      <vt:lpstr>1_Thème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FD</dc:creator>
  <cp:keywords/>
  <dc:description/>
  <cp:lastModifiedBy>Svetozár Plesník</cp:lastModifiedBy>
  <cp:revision>118</cp:revision>
  <cp:lastPrinted>2025-05-07T12:51:12Z</cp:lastPrinted>
  <dcterms:created xsi:type="dcterms:W3CDTF">2025-03-27T18:13:05Z</dcterms:created>
  <dcterms:modified xsi:type="dcterms:W3CDTF">2025-05-20T13:12:08Z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ac17d96-ae9f-4a06-bd85-c1f048bf9c63_Enabled">
    <vt:lpwstr>true</vt:lpwstr>
  </property>
  <property fmtid="{D5CDD505-2E9C-101B-9397-08002B2CF9AE}" pid="3" name="MSIP_Label_7ac17d96-ae9f-4a06-bd85-c1f048bf9c63_SetDate">
    <vt:lpwstr>2025-04-14T08:50:19Z</vt:lpwstr>
  </property>
  <property fmtid="{D5CDD505-2E9C-101B-9397-08002B2CF9AE}" pid="4" name="MSIP_Label_7ac17d96-ae9f-4a06-bd85-c1f048bf9c63_Method">
    <vt:lpwstr>Standard</vt:lpwstr>
  </property>
  <property fmtid="{D5CDD505-2E9C-101B-9397-08002B2CF9AE}" pid="5" name="MSIP_Label_7ac17d96-ae9f-4a06-bd85-c1f048bf9c63_Name">
    <vt:lpwstr>C1 - Standard (Internals)</vt:lpwstr>
  </property>
  <property fmtid="{D5CDD505-2E9C-101B-9397-08002B2CF9AE}" pid="6" name="MSIP_Label_7ac17d96-ae9f-4a06-bd85-c1f048bf9c63_SiteId">
    <vt:lpwstr>9f9d6315-bfeb-44e0-a998-39eae439fbc8</vt:lpwstr>
  </property>
  <property fmtid="{D5CDD505-2E9C-101B-9397-08002B2CF9AE}" pid="7" name="MSIP_Label_7ac17d96-ae9f-4a06-bd85-c1f048bf9c63_ActionId">
    <vt:lpwstr>f524b45d-da0d-4fc2-989f-cf74e8b01a2b</vt:lpwstr>
  </property>
  <property fmtid="{D5CDD505-2E9C-101B-9397-08002B2CF9AE}" pid="8" name="MSIP_Label_7ac17d96-ae9f-4a06-bd85-c1f048bf9c63_ContentBits">
    <vt:lpwstr>0</vt:lpwstr>
  </property>
  <property fmtid="{D5CDD505-2E9C-101B-9397-08002B2CF9AE}" pid="9" name="MSIP_Label_7ac17d96-ae9f-4a06-bd85-c1f048bf9c63_Tag">
    <vt:lpwstr>10, 3, 0, 1</vt:lpwstr>
  </property>
</Properties>
</file>