
<file path=[Content_Types].xml><?xml version="1.0" encoding="utf-8"?>
<Types xmlns="http://schemas.openxmlformats.org/package/2006/content-types">
  <Default Extension="emf" ContentType="image/x-emf"/>
  <Default Extension="jpeg" ContentType="image/jpeg"/>
  <Default Extension="jpg" ContentType="image/jpeg"/>
  <Default Extension="png" ContentType="image/png"/>
  <Default Extension="rels" ContentType="application/vnd.openxmlformats-package.relationships+xml"/>
  <Default Extension="svg" ContentType="image/svg+xml"/>
  <Default Extension="xlsx" ContentType="application/vnd.openxmlformats-officedocument.spreadsheetml.sheet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tags/tag1.xml" ContentType="application/vnd.openxmlformats-officedocument.presentationml.tags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tags/tag2.xml" ContentType="application/vnd.openxmlformats-officedocument.presentationml.tags+xml"/>
  <Override PartName="/ppt/tags/tag3.xml" ContentType="application/vnd.openxmlformats-officedocument.presentationml.tags+xml"/>
  <Override PartName="/ppt/tags/tag4.xml" ContentType="application/vnd.openxmlformats-officedocument.presentationml.tags+xml"/>
  <Override PartName="/ppt/tags/tag5.xml" ContentType="application/vnd.openxmlformats-officedocument.presentationml.tags+xml"/>
  <Override PartName="/ppt/tags/tag6.xml" ContentType="application/vnd.openxmlformats-officedocument.presentationml.tags+xml"/>
  <Override PartName="/ppt/tags/tag7.xml" ContentType="application/vnd.openxmlformats-officedocument.presentationml.tags+xml"/>
  <Override PartName="/ppt/tags/tag8.xml" ContentType="application/vnd.openxmlformats-officedocument.presentationml.tags+xml"/>
  <Override PartName="/ppt/notesSlides/notesSlide1.xml" ContentType="application/vnd.openxmlformats-officedocument.presentationml.notesSlide+xml"/>
  <Override PartName="/ppt/tags/tag9.xml" ContentType="application/vnd.openxmlformats-officedocument.presentationml.tags+xml"/>
  <Override PartName="/ppt/tags/tag10.xml" ContentType="application/vnd.openxmlformats-officedocument.presentationml.tags+xml"/>
  <Override PartName="/ppt/tags/tag11.xml" ContentType="application/vnd.openxmlformats-officedocument.presentationml.tags+xml"/>
  <Override PartName="/ppt/tags/tag12.xml" ContentType="application/vnd.openxmlformats-officedocument.presentationml.tags+xml"/>
  <Override PartName="/ppt/tags/tag13.xml" ContentType="application/vnd.openxmlformats-officedocument.presentationml.tags+xml"/>
  <Override PartName="/ppt/tags/tag14.xml" ContentType="application/vnd.openxmlformats-officedocument.presentationml.tags+xml"/>
  <Override PartName="/ppt/tags/tag15.xml" ContentType="application/vnd.openxmlformats-officedocument.presentationml.tags+xml"/>
  <Override PartName="/ppt/tags/tag16.xml" ContentType="application/vnd.openxmlformats-officedocument.presentationml.tags+xml"/>
  <Override PartName="/ppt/tags/tag17.xml" ContentType="application/vnd.openxmlformats-officedocument.presentationml.tags+xml"/>
  <Override PartName="/ppt/notesSlides/notesSlide2.xml" ContentType="application/vnd.openxmlformats-officedocument.presentationml.notesSlide+xml"/>
  <Override PartName="/ppt/tags/tag18.xml" ContentType="application/vnd.openxmlformats-officedocument.presentationml.tags+xml"/>
  <Override PartName="/ppt/tags/tag19.xml" ContentType="application/vnd.openxmlformats-officedocument.presentationml.tags+xml"/>
  <Override PartName="/ppt/tags/tag20.xml" ContentType="application/vnd.openxmlformats-officedocument.presentationml.tags+xml"/>
  <Override PartName="/ppt/tags/tag21.xml" ContentType="application/vnd.openxmlformats-officedocument.presentationml.tags+xml"/>
  <Override PartName="/ppt/tags/tag22.xml" ContentType="application/vnd.openxmlformats-officedocument.presentationml.tags+xml"/>
  <Override PartName="/ppt/tags/tag23.xml" ContentType="application/vnd.openxmlformats-officedocument.presentationml.tags+xml"/>
  <Override PartName="/ppt/tags/tag24.xml" ContentType="application/vnd.openxmlformats-officedocument.presentationml.tags+xml"/>
  <Override PartName="/ppt/tags/tag25.xml" ContentType="application/vnd.openxmlformats-officedocument.presentationml.tags+xml"/>
  <Override PartName="/ppt/tags/tag26.xml" ContentType="application/vnd.openxmlformats-officedocument.presentationml.tags+xml"/>
  <Override PartName="/ppt/tags/tag27.xml" ContentType="application/vnd.openxmlformats-officedocument.presentationml.tags+xml"/>
  <Override PartName="/ppt/notesSlides/notesSlide3.xml" ContentType="application/vnd.openxmlformats-officedocument.presentationml.notesSlide+xml"/>
  <Override PartName="/ppt/charts/chart1.xml" ContentType="application/vnd.openxmlformats-officedocument.drawingml.chart+xml"/>
  <Override PartName="/ppt/theme/themeOverride1.xml" ContentType="application/vnd.openxmlformats-officedocument.themeOverride+xml"/>
  <Override PartName="/ppt/notesSlides/notesSlide4.xml" ContentType="application/vnd.openxmlformats-officedocument.presentationml.notesSlide+xml"/>
  <Override PartName="/ppt/tags/tag28.xml" ContentType="application/vnd.openxmlformats-officedocument.presentationml.tags+xml"/>
  <Override PartName="/ppt/tags/tag29.xml" ContentType="application/vnd.openxmlformats-officedocument.presentationml.tags+xml"/>
  <Override PartName="/ppt/tags/tag30.xml" ContentType="application/vnd.openxmlformats-officedocument.presentationml.tags+xml"/>
  <Override PartName="/ppt/tags/tag31.xml" ContentType="application/vnd.openxmlformats-officedocument.presentationml.tags+xml"/>
  <Override PartName="/ppt/tags/tag32.xml" ContentType="application/vnd.openxmlformats-officedocument.presentationml.tags+xml"/>
  <Override PartName="/ppt/tags/tag33.xml" ContentType="application/vnd.openxmlformats-officedocument.presentationml.tags+xml"/>
  <Override PartName="/ppt/tags/tag34.xml" ContentType="application/vnd.openxmlformats-officedocument.presentationml.tags+xml"/>
  <Override PartName="/ppt/notesSlides/notesSlide5.xml" ContentType="application/vnd.openxmlformats-officedocument.presentationml.notesSlide+xml"/>
  <Override PartName="/ppt/charts/chart2.xml" ContentType="application/vnd.openxmlformats-officedocument.drawingml.chart+xml"/>
  <Override PartName="/ppt/charts/chart3.xml" ContentType="application/vnd.openxmlformats-officedocument.drawingml.chart+xml"/>
  <Override PartName="/ppt/tags/tag35.xml" ContentType="application/vnd.openxmlformats-officedocument.presentationml.tags+xml"/>
  <Override PartName="/ppt/charts/chart4.xml" ContentType="application/vnd.openxmlformats-officedocument.drawingml.chart+xml"/>
  <Override PartName="/ppt/notesSlides/notesSlide6.xml" ContentType="application/vnd.openxmlformats-officedocument.presentationml.notesSlide+xml"/>
  <Override PartName="/ppt/tags/tag36.xml" ContentType="application/vnd.openxmlformats-officedocument.presentationml.tags+xml"/>
  <Override PartName="/ppt/tags/tag37.xml" ContentType="application/vnd.openxmlformats-officedocument.presentationml.tags+xml"/>
  <Override PartName="/ppt/tags/tag38.xml" ContentType="application/vnd.openxmlformats-officedocument.presentationml.tags+xml"/>
  <Override PartName="/ppt/tags/tag39.xml" ContentType="application/vnd.openxmlformats-officedocument.presentationml.tags+xml"/>
  <Override PartName="/ppt/tags/tag40.xml" ContentType="application/vnd.openxmlformats-officedocument.presentationml.tags+xml"/>
  <Override PartName="/ppt/tags/tag41.xml" ContentType="application/vnd.openxmlformats-officedocument.presentationml.tags+xml"/>
  <Override PartName="/ppt/tags/tag42.xml" ContentType="application/vnd.openxmlformats-officedocument.presentationml.tags+xml"/>
  <Override PartName="/ppt/tags/tag43.xml" ContentType="application/vnd.openxmlformats-officedocument.presentationml.tags+xml"/>
  <Override PartName="/ppt/tags/tag44.xml" ContentType="application/vnd.openxmlformats-officedocument.presentationml.tags+xml"/>
  <Override PartName="/ppt/notesSlides/notesSlide7.xml" ContentType="application/vnd.openxmlformats-officedocument.presentationml.notesSlide+xml"/>
  <Override PartName="/ppt/charts/chart5.xml" ContentType="application/vnd.openxmlformats-officedocument.drawingml.chart+xml"/>
  <Override PartName="/ppt/tags/tag45.xml" ContentType="application/vnd.openxmlformats-officedocument.presentationml.tags+xml"/>
  <Override PartName="/ppt/notesSlides/notesSlide8.xml" ContentType="application/vnd.openxmlformats-officedocument.presentationml.notesSlide+xml"/>
  <Override PartName="/ppt/charts/chart6.xml" ContentType="application/vnd.openxmlformats-officedocument.drawingml.chart+xml"/>
  <Override PartName="/ppt/tags/tag46.xml" ContentType="application/vnd.openxmlformats-officedocument.presentationml.tags+xml"/>
  <Override PartName="/ppt/tags/tag47.xml" ContentType="application/vnd.openxmlformats-officedocument.presentationml.tags+xml"/>
  <Override PartName="/ppt/tags/tag48.xml" ContentType="application/vnd.openxmlformats-officedocument.presentationml.tags+xml"/>
  <Override PartName="/ppt/tags/tag49.xml" ContentType="application/vnd.openxmlformats-officedocument.presentationml.tags+xml"/>
  <Override PartName="/ppt/tags/tag50.xml" ContentType="application/vnd.openxmlformats-officedocument.presentationml.tags+xml"/>
  <Override PartName="/ppt/notesSlides/notesSlide9.xml" ContentType="application/vnd.openxmlformats-officedocument.presentationml.notesSlide+xml"/>
  <Override PartName="/ppt/charts/chart7.xml" ContentType="application/vnd.openxmlformats-officedocument.drawingml.chart+xml"/>
  <Override PartName="/ppt/tags/tag51.xml" ContentType="application/vnd.openxmlformats-officedocument.presentationml.tags+xml"/>
  <Override PartName="/ppt/tags/tag52.xml" ContentType="application/vnd.openxmlformats-officedocument.presentationml.tags+xml"/>
  <Override PartName="/ppt/tags/tag53.xml" ContentType="application/vnd.openxmlformats-officedocument.presentationml.tags+xml"/>
  <Override PartName="/ppt/notesSlides/notesSlide10.xml" ContentType="application/vnd.openxmlformats-officedocument.presentationml.notesSlide+xml"/>
  <Override PartName="/ppt/charts/chart8.xml" ContentType="application/vnd.openxmlformats-officedocument.drawingml.chart+xml"/>
  <Override PartName="/ppt/charts/style1.xml" ContentType="application/vnd.ms-office.chartstyle+xml"/>
  <Override PartName="/ppt/charts/colors1.xml" ContentType="application/vnd.ms-office.chartcolorstyle+xml"/>
  <Override PartName="/ppt/tags/tag54.xml" ContentType="application/vnd.openxmlformats-officedocument.presentationml.tags+xml"/>
  <Override PartName="/ppt/charts/chart9.xml" ContentType="application/vnd.openxmlformats-officedocument.drawingml.chart+xml"/>
  <Override PartName="/ppt/tags/tag55.xml" ContentType="application/vnd.openxmlformats-officedocument.presentationml.tags+xml"/>
  <Override PartName="/ppt/tags/tag56.xml" ContentType="application/vnd.openxmlformats-officedocument.presentationml.tags+xml"/>
  <Override PartName="/ppt/tags/tag57.xml" ContentType="application/vnd.openxmlformats-officedocument.presentationml.tags+xml"/>
  <Override PartName="/ppt/tags/tag58.xml" ContentType="application/vnd.openxmlformats-officedocument.presentationml.tags+xml"/>
  <Override PartName="/ppt/tags/tag59.xml" ContentType="application/vnd.openxmlformats-officedocument.presentationml.tags+xml"/>
  <Override PartName="/ppt/tags/tag60.xml" ContentType="application/vnd.openxmlformats-officedocument.presentationml.tags+xml"/>
  <Override PartName="/ppt/tags/tag61.xml" ContentType="application/vnd.openxmlformats-officedocument.presentationml.tags+xml"/>
  <Override PartName="/ppt/tags/tag62.xml" ContentType="application/vnd.openxmlformats-officedocument.presentationml.tags+xml"/>
  <Override PartName="/ppt/tags/tag63.xml" ContentType="application/vnd.openxmlformats-officedocument.presentationml.tags+xml"/>
  <Override PartName="/ppt/tags/tag64.xml" ContentType="application/vnd.openxmlformats-officedocument.presentationml.tags+xml"/>
  <Override PartName="/ppt/notesSlides/notesSlide11.xml" ContentType="application/vnd.openxmlformats-officedocument.presentationml.notesSlide+xml"/>
  <Override PartName="/ppt/charts/chart10.xml" ContentType="application/vnd.openxmlformats-officedocument.drawingml.chart+xml"/>
  <Override PartName="/ppt/charts/style2.xml" ContentType="application/vnd.ms-office.chartstyle+xml"/>
  <Override PartName="/ppt/charts/colors2.xml" ContentType="application/vnd.ms-office.chartcolorstyle+xml"/>
  <Override PartName="/ppt/theme/themeOverride2.xml" ContentType="application/vnd.openxmlformats-officedocument.themeOverride+xml"/>
  <Override PartName="/ppt/charts/chart11.xml" ContentType="application/vnd.openxmlformats-officedocument.drawingml.chart+xml"/>
  <Override PartName="/ppt/charts/style3.xml" ContentType="application/vnd.ms-office.chartstyle+xml"/>
  <Override PartName="/ppt/charts/colors3.xml" ContentType="application/vnd.ms-office.chartcolorstyle+xml"/>
  <Override PartName="/ppt/theme/themeOverride3.xml" ContentType="application/vnd.openxmlformats-officedocument.themeOverride+xml"/>
  <Override PartName="/ppt/tags/tag65.xml" ContentType="application/vnd.openxmlformats-officedocument.presentationml.tags+xml"/>
  <Override PartName="/ppt/tags/tag66.xml" ContentType="application/vnd.openxmlformats-officedocument.presentationml.tags+xml"/>
  <Override PartName="/ppt/tags/tag67.xml" ContentType="application/vnd.openxmlformats-officedocument.presentationml.tags+xml"/>
  <Override PartName="/ppt/tags/tag68.xml" ContentType="application/vnd.openxmlformats-officedocument.presentationml.tags+xml"/>
  <Override PartName="/ppt/tags/tag69.xml" ContentType="application/vnd.openxmlformats-officedocument.presentationml.tags+xml"/>
  <Override PartName="/ppt/tags/tag70.xml" ContentType="application/vnd.openxmlformats-officedocument.presentationml.tags+xml"/>
  <Override PartName="/ppt/notesSlides/notesSlide12.xml" ContentType="application/vnd.openxmlformats-officedocument.presentationml.notesSlide+xml"/>
  <Override PartName="/ppt/tags/tag71.xml" ContentType="application/vnd.openxmlformats-officedocument.presentationml.tags+xml"/>
  <Override PartName="/ppt/tags/tag72.xml" ContentType="application/vnd.openxmlformats-officedocument.presentationml.tags+xml"/>
  <Override PartName="/ppt/tags/tag73.xml" ContentType="application/vnd.openxmlformats-officedocument.presentationml.tags+xml"/>
  <Override PartName="/ppt/tags/tag74.xml" ContentType="application/vnd.openxmlformats-officedocument.presentationml.tags+xml"/>
  <Override PartName="/ppt/notesSlides/notesSlide13.xml" ContentType="application/vnd.openxmlformats-officedocument.presentationml.notesSlide+xml"/>
  <Override PartName="/ppt/tags/tag75.xml" ContentType="application/vnd.openxmlformats-officedocument.presentationml.tags+xml"/>
  <Override PartName="/ppt/tags/tag76.xml" ContentType="application/vnd.openxmlformats-officedocument.presentationml.tags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notesMasterIdLst>
    <p:notesMasterId r:id="rId25"/>
  </p:notesMasterIdLst>
  <p:handoutMasterIdLst>
    <p:handoutMasterId r:id="rId26"/>
  </p:handoutMasterIdLst>
  <p:sldIdLst>
    <p:sldId id="5122" r:id="rId2"/>
    <p:sldId id="278" r:id="rId3"/>
    <p:sldId id="5242" r:id="rId4"/>
    <p:sldId id="5314" r:id="rId5"/>
    <p:sldId id="5309" r:id="rId6"/>
    <p:sldId id="5198" r:id="rId7"/>
    <p:sldId id="5313" r:id="rId8"/>
    <p:sldId id="5310" r:id="rId9"/>
    <p:sldId id="4992" r:id="rId10"/>
    <p:sldId id="5315" r:id="rId11"/>
    <p:sldId id="5311" r:id="rId12"/>
    <p:sldId id="5324" r:id="rId13"/>
    <p:sldId id="5265" r:id="rId14"/>
    <p:sldId id="5245" r:id="rId15"/>
    <p:sldId id="5239" r:id="rId16"/>
    <p:sldId id="5331" r:id="rId17"/>
    <p:sldId id="5316" r:id="rId18"/>
    <p:sldId id="5317" r:id="rId19"/>
    <p:sldId id="5025" r:id="rId20"/>
    <p:sldId id="5024" r:id="rId21"/>
    <p:sldId id="5219" r:id="rId22"/>
    <p:sldId id="5036" r:id="rId23"/>
    <p:sldId id="5038" r:id="rId24"/>
  </p:sldIdLst>
  <p:sldSz cx="12192000" cy="6858000"/>
  <p:notesSz cx="6858000" cy="9144000"/>
  <p:custDataLst>
    <p:tags r:id="rId27"/>
  </p:custDataLst>
  <p:defaultTextStyle>
    <a:defPPr>
      <a:defRPr lang="cs-CZ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  <p:ext uri="{2D200454-40CA-4A62-9FC3-DE9A4176ACB9}">
      <p15:notes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2C2F79"/>
    <a:srgbClr val="E6E6E6"/>
    <a:srgbClr val="FF33CC"/>
    <a:srgbClr val="0E0EFF"/>
    <a:srgbClr val="808080"/>
    <a:srgbClr val="93A8CD"/>
    <a:srgbClr val="D4DCEB"/>
    <a:srgbClr val="004E8F"/>
    <a:srgbClr val="DA2B46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Střední styl 2 – zvýraznění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1414" autoAdjust="0"/>
    <p:restoredTop sz="79899" autoAdjust="0"/>
  </p:normalViewPr>
  <p:slideViewPr>
    <p:cSldViewPr snapToGrid="0">
      <p:cViewPr varScale="1">
        <p:scale>
          <a:sx n="69" d="100"/>
          <a:sy n="69" d="100"/>
        </p:scale>
        <p:origin x="1397" y="62"/>
      </p:cViewPr>
      <p:guideLst/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" d="1"/>
        <a:sy n="1" d="1"/>
      </p:scale>
      <p:origin x="0" y="0"/>
    </p:cViewPr>
  </p:notesTextViewPr>
  <p:sorterViewPr>
    <p:cViewPr>
      <p:scale>
        <a:sx n="150" d="100"/>
        <a:sy n="150" d="100"/>
      </p:scale>
      <p:origin x="0" y="0"/>
    </p:cViewPr>
  </p:sorterViewPr>
  <p:notesViewPr>
    <p:cSldViewPr snapToGrid="0">
      <p:cViewPr varScale="1">
        <p:scale>
          <a:sx n="128" d="100"/>
          <a:sy n="128" d="100"/>
        </p:scale>
        <p:origin x="3752" y="80"/>
      </p:cViewPr>
      <p:guideLst/>
    </p:cSldViewPr>
  </p:notes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handoutMaster" Target="handoutMasters/handoutMaster1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notesMaster" Target="notesMasters/notesMaster1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viewProps" Target="view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presProps" Target="presProp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tableStyles" Target="tableStyle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tags" Target="tags/tag1.xml"/><Relationship Id="rId30" Type="http://schemas.openxmlformats.org/officeDocument/2006/relationships/theme" Target="theme/theme1.xml"/></Relationships>
</file>

<file path=ppt/charts/_rels/chart1.xml.rels><?xml version="1.0" encoding="UTF-8" standalone="yes"?>
<Relationships xmlns="http://schemas.openxmlformats.org/package/2006/relationships"><Relationship Id="rId2" Type="http://schemas.openxmlformats.org/officeDocument/2006/relationships/package" Target="../embeddings/Microsoft_Excel_Worksheet.xlsx"/><Relationship Id="rId1" Type="http://schemas.openxmlformats.org/officeDocument/2006/relationships/themeOverride" Target="../theme/themeOverride1.xml"/></Relationships>
</file>

<file path=ppt/charts/_rels/chart2.xml.rels><?xml version="1.0" encoding="UTF-8" standalone="yes"?>
<Relationships xmlns="http://schemas.openxmlformats.org/package/2006/relationships"><Relationship Id="rId1" Type="http://schemas.openxmlformats.org/officeDocument/2006/relationships/package" Target="../embeddings/Microsoft_Excel_Worksheet1.xlsx"/></Relationships>
</file>

<file path=ppt/charts/_rels/chart3.xml.rels><?xml version="1.0" encoding="UTF-8" standalone="yes"?>
<Relationships xmlns="http://schemas.openxmlformats.org/package/2006/relationships"><Relationship Id="rId1" Type="http://schemas.openxmlformats.org/officeDocument/2006/relationships/package" Target="../embeddings/Microsoft_Excel_Worksheet2.xlsx"/></Relationships>
</file>

<file path=ppt/charts/_rels/chart4.xml.rels><?xml version="1.0" encoding="UTF-8" standalone="yes"?>
<Relationships xmlns="http://schemas.openxmlformats.org/package/2006/relationships"><Relationship Id="rId1" Type="http://schemas.openxmlformats.org/officeDocument/2006/relationships/package" Target="../embeddings/Microsoft_Excel_Worksheet3.xlsx"/></Relationships>
</file>

<file path=ppt/charts/_rels/chart5.xml.rels><?xml version="1.0" encoding="UTF-8" standalone="yes"?>
<Relationships xmlns="http://schemas.openxmlformats.org/package/2006/relationships"><Relationship Id="rId1" Type="http://schemas.openxmlformats.org/officeDocument/2006/relationships/package" Target="../embeddings/Microsoft_Excel_Worksheet4.xlsx"/></Relationships>
</file>

<file path=ppt/charts/_rels/chart6.xml.rels><?xml version="1.0" encoding="UTF-8" standalone="yes"?>
<Relationships xmlns="http://schemas.openxmlformats.org/package/2006/relationships"><Relationship Id="rId1" Type="http://schemas.openxmlformats.org/officeDocument/2006/relationships/package" Target="../embeddings/Microsoft_Excel_Worksheet5.xlsx"/></Relationships>
</file>

<file path=ppt/charts/_rels/chart7.xml.rels><?xml version="1.0" encoding="UTF-8" standalone="yes"?>
<Relationships xmlns="http://schemas.openxmlformats.org/package/2006/relationships"><Relationship Id="rId1" Type="http://schemas.openxmlformats.org/officeDocument/2006/relationships/package" Target="../embeddings/Microsoft_Excel_Worksheet6.xlsx"/></Relationships>
</file>

<file path=ppt/charts/_rels/chart8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7.xlsx"/><Relationship Id="rId2" Type="http://schemas.microsoft.com/office/2011/relationships/chartColorStyle" Target="colors1.xml"/><Relationship Id="rId1" Type="http://schemas.microsoft.com/office/2011/relationships/chartStyle" Target="style1.xml"/></Relationships>
</file>

<file path=ppt/charts/_rels/chart9.xml.rels><?xml version="1.0" encoding="UTF-8" standalone="yes"?>
<Relationships xmlns="http://schemas.openxmlformats.org/package/2006/relationships"><Relationship Id="rId1" Type="http://schemas.openxmlformats.org/officeDocument/2006/relationships/package" Target="../embeddings/Microsoft_Excel_Worksheet8.xlsx"/></Relationships>
</file>

<file path=ppt/charts/_rels/chart10.xml.rels><?xml version="1.0" encoding="UTF-8" standalone="yes"?>
<Relationships xmlns="http://schemas.openxmlformats.org/package/2006/relationships"><Relationship Id="rId3" Type="http://schemas.openxmlformats.org/officeDocument/2006/relationships/themeOverride" Target="../theme/themeOverride2.xml"/><Relationship Id="rId2" Type="http://schemas.microsoft.com/office/2011/relationships/chartColorStyle" Target="colors2.xml"/><Relationship Id="rId1" Type="http://schemas.microsoft.com/office/2011/relationships/chartStyle" Target="style2.xml"/><Relationship Id="rId4" Type="http://schemas.openxmlformats.org/officeDocument/2006/relationships/package" Target="../embeddings/Microsoft_Excel_Worksheet9.xlsx"/></Relationships>
</file>

<file path=ppt/charts/_rels/chart11.xml.rels><?xml version="1.0" encoding="UTF-8" standalone="yes"?>
<Relationships xmlns="http://schemas.openxmlformats.org/package/2006/relationships"><Relationship Id="rId3" Type="http://schemas.openxmlformats.org/officeDocument/2006/relationships/themeOverride" Target="../theme/themeOverride3.xml"/><Relationship Id="rId2" Type="http://schemas.microsoft.com/office/2011/relationships/chartColorStyle" Target="colors3.xml"/><Relationship Id="rId1" Type="http://schemas.microsoft.com/office/2011/relationships/chartStyle" Target="style3.xml"/><Relationship Id="rId4" Type="http://schemas.openxmlformats.org/officeDocument/2006/relationships/package" Target="../embeddings/Microsoft_Excel_Worksheet10.xlsx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cs-CZ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lrMapOvr bg1="lt1" tx1="dk1" bg2="lt2" tx2="dk2" accent1="accent1" accent2="accent2" accent3="accent3" accent4="accent4" accent5="accent5" accent6="accent6" hlink="hlink" folHlink="folHlink"/>
  <c:chart>
    <c:autoTitleDeleted val="1"/>
    <c:plotArea>
      <c:layout>
        <c:manualLayout>
          <c:layoutTarget val="inner"/>
          <c:xMode val="edge"/>
          <c:yMode val="edge"/>
          <c:x val="5.8614564831261103E-2"/>
          <c:y val="5.4888507718696397E-2"/>
          <c:w val="0.88987566607460034"/>
          <c:h val="0.93825042881646659"/>
        </c:manualLayout>
      </c:layout>
      <c:barChart>
        <c:barDir val="bar"/>
        <c:grouping val="clustered"/>
        <c:varyColors val="0"/>
        <c:ser>
          <c:idx val="5"/>
          <c:order val="0"/>
          <c:tx>
            <c:strRef>
              <c:f>Sheet1!$B$1</c:f>
              <c:strCache>
                <c:ptCount val="1"/>
                <c:pt idx="0">
                  <c:v>all</c:v>
                </c:pt>
              </c:strCache>
            </c:strRef>
          </c:tx>
          <c:spPr>
            <a:solidFill>
              <a:srgbClr val="C92793"/>
            </a:solidFill>
            <a:ln w="24393">
              <a:noFill/>
            </a:ln>
          </c:spPr>
          <c:invertIfNegative val="0"/>
          <c:dLbls>
            <c:numFmt formatCode="#,##0" sourceLinked="0"/>
            <c:spPr>
              <a:noFill/>
              <a:ln w="24393">
                <a:noFill/>
              </a:ln>
            </c:spPr>
            <c:txPr>
              <a:bodyPr wrap="square" lIns="38100" tIns="19050" rIns="38100" bIns="19050" anchor="ctr">
                <a:spAutoFit/>
              </a:bodyPr>
              <a:lstStyle/>
              <a:p>
                <a:pPr>
                  <a:defRPr sz="1200" b="0" i="0" u="none" strike="noStrike" baseline="0">
                    <a:solidFill>
                      <a:schemeClr val="tx1"/>
                    </a:solidFill>
                    <a:latin typeface="Calibri" panose="020F0502020204030204" pitchFamily="34" charset="0"/>
                    <a:ea typeface="Arial"/>
                    <a:cs typeface="Arial"/>
                  </a:defRPr>
                </a:pPr>
                <a:endParaRPr lang="cs-CZ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0"/>
              </c:ext>
            </c:extLst>
          </c:dLbls>
          <c:cat>
            <c:strRef>
              <c:f>Sheet1!$A$2:$A$29</c:f>
              <c:strCache>
                <c:ptCount val="28"/>
                <c:pt idx="0">
                  <c:v>ZN průdušnice, průdušky a plíce (C33, C34)</c:v>
                </c:pt>
                <c:pt idx="1">
                  <c:v>ZN tlustého střeva a konečníku (C18–C20)</c:v>
                </c:pt>
                <c:pt idx="2">
                  <c:v>ZN slinivky břišní (C25)</c:v>
                </c:pt>
                <c:pt idx="3">
                  <c:v>ZN prsu (C50) u žen</c:v>
                </c:pt>
                <c:pt idx="4">
                  <c:v>ZN prostaty (C61)</c:v>
                </c:pt>
                <c:pt idx="5">
                  <c:v>ZN žaludku (C16)</c:v>
                </c:pt>
                <c:pt idx="6">
                  <c:v>ZN ledviny (C64)</c:v>
                </c:pt>
                <c:pt idx="7">
                  <c:v>leukémie (C91–C95)</c:v>
                </c:pt>
                <c:pt idx="8">
                  <c:v>ZN jater a intrahepatálních žlučových cest (C22)</c:v>
                </c:pt>
                <c:pt idx="9">
                  <c:v>ZN močového měchýře (C67)</c:v>
                </c:pt>
                <c:pt idx="10">
                  <c:v>ZN hlavy a krku (C00–C14, C30–C31)</c:v>
                </c:pt>
                <c:pt idx="11">
                  <c:v>ZN mozku, míchy a jiných částí CNS (C70–C72)</c:v>
                </c:pt>
                <c:pt idx="12">
                  <c:v>ZN žlučníku a žlučových cest (C23, C24)</c:v>
                </c:pt>
                <c:pt idx="13">
                  <c:v>ZN vaječníku (C56)</c:v>
                </c:pt>
                <c:pt idx="14">
                  <c:v>non-Hodgkinův lymfom (C82–C86)</c:v>
                </c:pt>
                <c:pt idx="15">
                  <c:v>ZN jícnu (C15)</c:v>
                </c:pt>
                <c:pt idx="16">
                  <c:v>ZN dělohy (C54, C55)</c:v>
                </c:pt>
                <c:pt idx="17">
                  <c:v>zhoubný melanom kůže (C43)</c:v>
                </c:pt>
                <c:pt idx="18">
                  <c:v>mnohočetný myelom (C90)</c:v>
                </c:pt>
                <c:pt idx="19">
                  <c:v>ZN hrdla děložního (C53)</c:v>
                </c:pt>
                <c:pt idx="20">
                  <c:v>ZN hrtanu (C32)</c:v>
                </c:pt>
                <c:pt idx="21">
                  <c:v>nemelanomový kožní ZN (C44)</c:v>
                </c:pt>
                <c:pt idx="22">
                  <c:v>ZN pojivových a měk. tkání a perif. nervů (C47, C49)</c:v>
                </c:pt>
                <c:pt idx="23">
                  <c:v>ZN štítné žlázy (C73)</c:v>
                </c:pt>
                <c:pt idx="24">
                  <c:v>Hodgkinův lymfom (C81)</c:v>
                </c:pt>
                <c:pt idx="25">
                  <c:v>ZN varlete (C62)</c:v>
                </c:pt>
                <c:pt idx="26">
                  <c:v>ostatní zhoubné novotvary</c:v>
                </c:pt>
                <c:pt idx="27">
                  <c:v>novotvary nezhoubné a neznámého chování (D10–D36, D37–D48)</c:v>
                </c:pt>
              </c:strCache>
            </c:strRef>
          </c:cat>
          <c:val>
            <c:numRef>
              <c:f>Sheet1!$B$2:$B$29</c:f>
              <c:numCache>
                <c:formatCode>General</c:formatCode>
                <c:ptCount val="28"/>
                <c:pt idx="0">
                  <c:v>5254.8</c:v>
                </c:pt>
                <c:pt idx="1">
                  <c:v>3340.4</c:v>
                </c:pt>
                <c:pt idx="2">
                  <c:v>2235.8000000000002</c:v>
                </c:pt>
                <c:pt idx="3">
                  <c:v>1695.4</c:v>
                </c:pt>
                <c:pt idx="4">
                  <c:v>1427.6</c:v>
                </c:pt>
                <c:pt idx="5">
                  <c:v>983.6</c:v>
                </c:pt>
                <c:pt idx="6">
                  <c:v>960.6</c:v>
                </c:pt>
                <c:pt idx="7">
                  <c:v>943.2</c:v>
                </c:pt>
                <c:pt idx="8">
                  <c:v>896.6</c:v>
                </c:pt>
                <c:pt idx="9">
                  <c:v>879.2</c:v>
                </c:pt>
                <c:pt idx="10">
                  <c:v>834.6</c:v>
                </c:pt>
                <c:pt idx="11">
                  <c:v>751.4</c:v>
                </c:pt>
                <c:pt idx="12">
                  <c:v>665.8</c:v>
                </c:pt>
                <c:pt idx="13">
                  <c:v>624.79999999999995</c:v>
                </c:pt>
                <c:pt idx="14">
                  <c:v>567.6</c:v>
                </c:pt>
                <c:pt idx="15">
                  <c:v>562.6</c:v>
                </c:pt>
                <c:pt idx="16">
                  <c:v>420.6</c:v>
                </c:pt>
                <c:pt idx="17">
                  <c:v>404.2</c:v>
                </c:pt>
                <c:pt idx="18">
                  <c:v>398.8</c:v>
                </c:pt>
                <c:pt idx="19">
                  <c:v>301.39999999999998</c:v>
                </c:pt>
                <c:pt idx="20">
                  <c:v>224.2</c:v>
                </c:pt>
                <c:pt idx="21">
                  <c:v>175</c:v>
                </c:pt>
                <c:pt idx="22">
                  <c:v>134.6</c:v>
                </c:pt>
                <c:pt idx="23">
                  <c:v>76.8</c:v>
                </c:pt>
                <c:pt idx="24">
                  <c:v>54.2</c:v>
                </c:pt>
                <c:pt idx="25">
                  <c:v>32</c:v>
                </c:pt>
                <c:pt idx="26">
                  <c:v>2816.2</c:v>
                </c:pt>
                <c:pt idx="27">
                  <c:v>622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5B38-46B8-B1F2-1C0DE1CD32F6}"/>
            </c:ext>
          </c:extLst>
        </c:ser>
        <c:ser>
          <c:idx val="0"/>
          <c:order val="1"/>
          <c:tx>
            <c:strRef>
              <c:f>Sheet1!$C$1</c:f>
              <c:strCache>
                <c:ptCount val="1"/>
                <c:pt idx="0">
                  <c:v>M</c:v>
                </c:pt>
              </c:strCache>
            </c:strRef>
          </c:tx>
          <c:spPr>
            <a:solidFill>
              <a:srgbClr val="1442A0"/>
            </a:solidFill>
            <a:ln w="24393">
              <a:noFill/>
            </a:ln>
          </c:spPr>
          <c:invertIfNegative val="0"/>
          <c:dLbls>
            <c:delete val="1"/>
          </c:dLbls>
          <c:cat>
            <c:strRef>
              <c:f>Sheet1!$A$2:$A$29</c:f>
              <c:strCache>
                <c:ptCount val="28"/>
                <c:pt idx="0">
                  <c:v>ZN průdušnice, průdušky a plíce (C33, C34)</c:v>
                </c:pt>
                <c:pt idx="1">
                  <c:v>ZN tlustého střeva a konečníku (C18–C20)</c:v>
                </c:pt>
                <c:pt idx="2">
                  <c:v>ZN slinivky břišní (C25)</c:v>
                </c:pt>
                <c:pt idx="3">
                  <c:v>ZN prsu (C50) u žen</c:v>
                </c:pt>
                <c:pt idx="4">
                  <c:v>ZN prostaty (C61)</c:v>
                </c:pt>
                <c:pt idx="5">
                  <c:v>ZN žaludku (C16)</c:v>
                </c:pt>
                <c:pt idx="6">
                  <c:v>ZN ledviny (C64)</c:v>
                </c:pt>
                <c:pt idx="7">
                  <c:v>leukémie (C91–C95)</c:v>
                </c:pt>
                <c:pt idx="8">
                  <c:v>ZN jater a intrahepatálních žlučových cest (C22)</c:v>
                </c:pt>
                <c:pt idx="9">
                  <c:v>ZN močového měchýře (C67)</c:v>
                </c:pt>
                <c:pt idx="10">
                  <c:v>ZN hlavy a krku (C00–C14, C30–C31)</c:v>
                </c:pt>
                <c:pt idx="11">
                  <c:v>ZN mozku, míchy a jiných částí CNS (C70–C72)</c:v>
                </c:pt>
                <c:pt idx="12">
                  <c:v>ZN žlučníku a žlučových cest (C23, C24)</c:v>
                </c:pt>
                <c:pt idx="13">
                  <c:v>ZN vaječníku (C56)</c:v>
                </c:pt>
                <c:pt idx="14">
                  <c:v>non-Hodgkinův lymfom (C82–C86)</c:v>
                </c:pt>
                <c:pt idx="15">
                  <c:v>ZN jícnu (C15)</c:v>
                </c:pt>
                <c:pt idx="16">
                  <c:v>ZN dělohy (C54, C55)</c:v>
                </c:pt>
                <c:pt idx="17">
                  <c:v>zhoubný melanom kůže (C43)</c:v>
                </c:pt>
                <c:pt idx="18">
                  <c:v>mnohočetný myelom (C90)</c:v>
                </c:pt>
                <c:pt idx="19">
                  <c:v>ZN hrdla děložního (C53)</c:v>
                </c:pt>
                <c:pt idx="20">
                  <c:v>ZN hrtanu (C32)</c:v>
                </c:pt>
                <c:pt idx="21">
                  <c:v>nemelanomový kožní ZN (C44)</c:v>
                </c:pt>
                <c:pt idx="22">
                  <c:v>ZN pojivových a měk. tkání a perif. nervů (C47, C49)</c:v>
                </c:pt>
                <c:pt idx="23">
                  <c:v>ZN štítné žlázy (C73)</c:v>
                </c:pt>
                <c:pt idx="24">
                  <c:v>Hodgkinův lymfom (C81)</c:v>
                </c:pt>
                <c:pt idx="25">
                  <c:v>ZN varlete (C62)</c:v>
                </c:pt>
                <c:pt idx="26">
                  <c:v>ostatní zhoubné novotvary</c:v>
                </c:pt>
                <c:pt idx="27">
                  <c:v>novotvary nezhoubné a neznámého chování (D10–D36, D37–D48)</c:v>
                </c:pt>
              </c:strCache>
            </c:strRef>
          </c:cat>
          <c:val>
            <c:numRef>
              <c:f>Sheet1!$C$2:$C$29</c:f>
              <c:numCache>
                <c:formatCode>General</c:formatCode>
                <c:ptCount val="28"/>
                <c:pt idx="0">
                  <c:v>3405</c:v>
                </c:pt>
                <c:pt idx="1">
                  <c:v>1986.8</c:v>
                </c:pt>
                <c:pt idx="2">
                  <c:v>1127.2</c:v>
                </c:pt>
                <c:pt idx="3">
                  <c:v>0</c:v>
                </c:pt>
                <c:pt idx="4">
                  <c:v>1427.6</c:v>
                </c:pt>
                <c:pt idx="5">
                  <c:v>588</c:v>
                </c:pt>
                <c:pt idx="6">
                  <c:v>606.20000000000005</c:v>
                </c:pt>
                <c:pt idx="7">
                  <c:v>519.20000000000005</c:v>
                </c:pt>
                <c:pt idx="8">
                  <c:v>576.20000000000005</c:v>
                </c:pt>
                <c:pt idx="9">
                  <c:v>637.20000000000005</c:v>
                </c:pt>
                <c:pt idx="10">
                  <c:v>622.4</c:v>
                </c:pt>
                <c:pt idx="11">
                  <c:v>410.2</c:v>
                </c:pt>
                <c:pt idx="12">
                  <c:v>277.60000000000002</c:v>
                </c:pt>
                <c:pt idx="13">
                  <c:v>0</c:v>
                </c:pt>
                <c:pt idx="14">
                  <c:v>306.2</c:v>
                </c:pt>
                <c:pt idx="15">
                  <c:v>461.6</c:v>
                </c:pt>
                <c:pt idx="16">
                  <c:v>0</c:v>
                </c:pt>
                <c:pt idx="17">
                  <c:v>239.8</c:v>
                </c:pt>
                <c:pt idx="18">
                  <c:v>208.4</c:v>
                </c:pt>
                <c:pt idx="19">
                  <c:v>0</c:v>
                </c:pt>
                <c:pt idx="20">
                  <c:v>199.6</c:v>
                </c:pt>
                <c:pt idx="21">
                  <c:v>107.8</c:v>
                </c:pt>
                <c:pt idx="22">
                  <c:v>73.8</c:v>
                </c:pt>
                <c:pt idx="23">
                  <c:v>32</c:v>
                </c:pt>
                <c:pt idx="24">
                  <c:v>31.2</c:v>
                </c:pt>
                <c:pt idx="25">
                  <c:v>32</c:v>
                </c:pt>
                <c:pt idx="26">
                  <c:v>1408.2</c:v>
                </c:pt>
                <c:pt idx="27">
                  <c:v>309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1-5B38-46B8-B1F2-1C0DE1CD32F6}"/>
            </c:ext>
          </c:extLst>
        </c:ser>
        <c:dLbls>
          <c:showLegendKey val="0"/>
          <c:showVal val="1"/>
          <c:showCatName val="0"/>
          <c:showSerName val="0"/>
          <c:showPercent val="0"/>
          <c:showBubbleSize val="0"/>
        </c:dLbls>
        <c:gapWidth val="20"/>
        <c:overlap val="100"/>
        <c:axId val="201892000"/>
        <c:axId val="1"/>
      </c:barChart>
      <c:catAx>
        <c:axId val="201892000"/>
        <c:scaling>
          <c:orientation val="maxMin"/>
        </c:scaling>
        <c:delete val="0"/>
        <c:axPos val="l"/>
        <c:numFmt formatCode="General" sourceLinked="1"/>
        <c:majorTickMark val="out"/>
        <c:minorTickMark val="none"/>
        <c:tickLblPos val="none"/>
        <c:spPr>
          <a:ln w="3049">
            <a:solidFill>
              <a:schemeClr val="tx1"/>
            </a:solidFill>
            <a:prstDash val="solid"/>
          </a:ln>
        </c:spPr>
        <c:crossAx val="1"/>
        <c:crosses val="autoZero"/>
        <c:auto val="1"/>
        <c:lblAlgn val="ctr"/>
        <c:lblOffset val="100"/>
        <c:tickMarkSkip val="1"/>
        <c:noMultiLvlLbl val="0"/>
      </c:catAx>
      <c:valAx>
        <c:axId val="1"/>
        <c:scaling>
          <c:orientation val="minMax"/>
        </c:scaling>
        <c:delete val="0"/>
        <c:axPos val="t"/>
        <c:numFmt formatCode="#,##0" sourceLinked="0"/>
        <c:majorTickMark val="out"/>
        <c:minorTickMark val="none"/>
        <c:tickLblPos val="nextTo"/>
        <c:spPr>
          <a:ln w="3049">
            <a:solidFill>
              <a:schemeClr val="tx1"/>
            </a:solidFill>
            <a:prstDash val="solid"/>
          </a:ln>
        </c:spPr>
        <c:txPr>
          <a:bodyPr rot="0" vert="horz"/>
          <a:lstStyle/>
          <a:p>
            <a:pPr>
              <a:defRPr sz="1200" b="0" i="0" u="none" strike="noStrike" baseline="0">
                <a:solidFill>
                  <a:schemeClr val="tx1"/>
                </a:solidFill>
                <a:latin typeface="Calibri" panose="020F0502020204030204" pitchFamily="34" charset="0"/>
                <a:ea typeface="Arial"/>
                <a:cs typeface="Arial"/>
              </a:defRPr>
            </a:pPr>
            <a:endParaRPr lang="cs-CZ"/>
          </a:p>
        </c:txPr>
        <c:crossAx val="201892000"/>
        <c:crosses val="autoZero"/>
        <c:crossBetween val="between"/>
      </c:valAx>
      <c:spPr>
        <a:noFill/>
        <a:ln w="24393">
          <a:noFill/>
        </a:ln>
      </c:spPr>
    </c:plotArea>
    <c:plotVisOnly val="1"/>
    <c:dispBlanksAs val="gap"/>
    <c:showDLblsOverMax val="0"/>
  </c:chart>
  <c:spPr>
    <a:noFill/>
    <a:ln>
      <a:noFill/>
    </a:ln>
  </c:spPr>
  <c:txPr>
    <a:bodyPr/>
    <a:lstStyle/>
    <a:p>
      <a:pPr>
        <a:defRPr sz="1537" b="1" i="0" u="none" strike="noStrike" baseline="0">
          <a:solidFill>
            <a:schemeClr val="tx1"/>
          </a:solidFill>
          <a:latin typeface="Tahoma"/>
          <a:ea typeface="Tahoma"/>
          <a:cs typeface="Tahoma"/>
        </a:defRPr>
      </a:pPr>
      <a:endParaRPr lang="cs-CZ"/>
    </a:p>
  </c:txPr>
  <c:externalData r:id="rId2">
    <c:autoUpdate val="0"/>
  </c:externalData>
</c:chartSpace>
</file>

<file path=ppt/charts/chart2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cs-CZ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>
        <c:manualLayout>
          <c:layoutTarget val="inner"/>
          <c:xMode val="edge"/>
          <c:yMode val="edge"/>
          <c:x val="0.11061946902654868"/>
          <c:y val="6.5268065268065265E-2"/>
          <c:w val="0.86283185840707965"/>
          <c:h val="0.81585081585081587"/>
        </c:manualLayout>
      </c:layout>
      <c:lineChart>
        <c:grouping val="standard"/>
        <c:varyColors val="0"/>
        <c:ser>
          <c:idx val="0"/>
          <c:order val="0"/>
          <c:tx>
            <c:strRef>
              <c:f>Sheet1!$A$2</c:f>
              <c:strCache>
                <c:ptCount val="1"/>
                <c:pt idx="0">
                  <c:v>i</c:v>
                </c:pt>
              </c:strCache>
            </c:strRef>
          </c:tx>
          <c:spPr>
            <a:ln w="28575">
              <a:solidFill>
                <a:srgbClr val="0000FF"/>
              </a:solidFill>
              <a:prstDash val="solid"/>
            </a:ln>
          </c:spPr>
          <c:marker>
            <c:symbol val="diamond"/>
            <c:size val="4"/>
            <c:spPr>
              <a:solidFill>
                <a:srgbClr val="0000FF"/>
              </a:solidFill>
              <a:ln w="15875">
                <a:solidFill>
                  <a:srgbClr val="0000FF"/>
                </a:solidFill>
                <a:prstDash val="solid"/>
              </a:ln>
            </c:spPr>
          </c:marker>
          <c:cat>
            <c:numRef>
              <c:f>Sheet1!$B$1:$AU$1</c:f>
              <c:numCache>
                <c:formatCode>General</c:formatCode>
                <c:ptCount val="45"/>
                <c:pt idx="0">
                  <c:v>1977</c:v>
                </c:pt>
                <c:pt idx="1">
                  <c:v>1978</c:v>
                </c:pt>
                <c:pt idx="2">
                  <c:v>1979</c:v>
                </c:pt>
                <c:pt idx="3">
                  <c:v>1980</c:v>
                </c:pt>
                <c:pt idx="4">
                  <c:v>1981</c:v>
                </c:pt>
                <c:pt idx="5">
                  <c:v>1982</c:v>
                </c:pt>
                <c:pt idx="6">
                  <c:v>1983</c:v>
                </c:pt>
                <c:pt idx="7">
                  <c:v>1984</c:v>
                </c:pt>
                <c:pt idx="8">
                  <c:v>1985</c:v>
                </c:pt>
                <c:pt idx="9">
                  <c:v>1986</c:v>
                </c:pt>
                <c:pt idx="10">
                  <c:v>1987</c:v>
                </c:pt>
                <c:pt idx="11">
                  <c:v>1988</c:v>
                </c:pt>
                <c:pt idx="12">
                  <c:v>1989</c:v>
                </c:pt>
                <c:pt idx="13">
                  <c:v>1990</c:v>
                </c:pt>
                <c:pt idx="14">
                  <c:v>1991</c:v>
                </c:pt>
                <c:pt idx="15">
                  <c:v>1992</c:v>
                </c:pt>
                <c:pt idx="16">
                  <c:v>1993</c:v>
                </c:pt>
                <c:pt idx="17">
                  <c:v>1994</c:v>
                </c:pt>
                <c:pt idx="18">
                  <c:v>1995</c:v>
                </c:pt>
                <c:pt idx="19">
                  <c:v>1996</c:v>
                </c:pt>
                <c:pt idx="20">
                  <c:v>1997</c:v>
                </c:pt>
                <c:pt idx="21">
                  <c:v>1998</c:v>
                </c:pt>
                <c:pt idx="22">
                  <c:v>1999</c:v>
                </c:pt>
                <c:pt idx="23">
                  <c:v>2000</c:v>
                </c:pt>
                <c:pt idx="24">
                  <c:v>2001</c:v>
                </c:pt>
                <c:pt idx="25">
                  <c:v>2002</c:v>
                </c:pt>
                <c:pt idx="26">
                  <c:v>2003</c:v>
                </c:pt>
                <c:pt idx="27">
                  <c:v>2004</c:v>
                </c:pt>
                <c:pt idx="28">
                  <c:v>2005</c:v>
                </c:pt>
                <c:pt idx="29">
                  <c:v>2006</c:v>
                </c:pt>
                <c:pt idx="30">
                  <c:v>2007</c:v>
                </c:pt>
                <c:pt idx="31">
                  <c:v>2008</c:v>
                </c:pt>
                <c:pt idx="32">
                  <c:v>2009</c:v>
                </c:pt>
                <c:pt idx="33">
                  <c:v>2010</c:v>
                </c:pt>
                <c:pt idx="34">
                  <c:v>2011</c:v>
                </c:pt>
                <c:pt idx="35">
                  <c:v>2012</c:v>
                </c:pt>
                <c:pt idx="36">
                  <c:v>2013</c:v>
                </c:pt>
                <c:pt idx="37">
                  <c:v>2014</c:v>
                </c:pt>
                <c:pt idx="38">
                  <c:v>2015</c:v>
                </c:pt>
                <c:pt idx="39">
                  <c:v>2016</c:v>
                </c:pt>
                <c:pt idx="40">
                  <c:v>2017</c:v>
                </c:pt>
                <c:pt idx="41">
                  <c:v>2018</c:v>
                </c:pt>
                <c:pt idx="42">
                  <c:v>2019</c:v>
                </c:pt>
                <c:pt idx="43">
                  <c:v>2020</c:v>
                </c:pt>
                <c:pt idx="44">
                  <c:v>2021</c:v>
                </c:pt>
              </c:numCache>
            </c:numRef>
          </c:cat>
          <c:val>
            <c:numRef>
              <c:f>Sheet1!$B$2:$AU$2</c:f>
              <c:numCache>
                <c:formatCode>General</c:formatCode>
                <c:ptCount val="45"/>
                <c:pt idx="0">
                  <c:v>64.888850000000005</c:v>
                </c:pt>
                <c:pt idx="1">
                  <c:v>63.971420000000002</c:v>
                </c:pt>
                <c:pt idx="2">
                  <c:v>63.30592</c:v>
                </c:pt>
                <c:pt idx="3">
                  <c:v>63.932139999999997</c:v>
                </c:pt>
                <c:pt idx="4">
                  <c:v>67.601820000000004</c:v>
                </c:pt>
                <c:pt idx="5">
                  <c:v>70.231909999999999</c:v>
                </c:pt>
                <c:pt idx="6">
                  <c:v>69.829650000000001</c:v>
                </c:pt>
                <c:pt idx="7">
                  <c:v>73.602873119999998</c:v>
                </c:pt>
                <c:pt idx="8">
                  <c:v>71.953599999999994</c:v>
                </c:pt>
                <c:pt idx="9">
                  <c:v>73.179299999999998</c:v>
                </c:pt>
                <c:pt idx="10">
                  <c:v>81.175399999999996</c:v>
                </c:pt>
                <c:pt idx="11">
                  <c:v>76.775559999999999</c:v>
                </c:pt>
                <c:pt idx="12">
                  <c:v>80.802149999999997</c:v>
                </c:pt>
                <c:pt idx="13">
                  <c:v>78.6066</c:v>
                </c:pt>
                <c:pt idx="14">
                  <c:v>86.150300000000001</c:v>
                </c:pt>
                <c:pt idx="15">
                  <c:v>90.754170000000002</c:v>
                </c:pt>
                <c:pt idx="16">
                  <c:v>92.267269999999996</c:v>
                </c:pt>
                <c:pt idx="17">
                  <c:v>102.17489999999999</c:v>
                </c:pt>
                <c:pt idx="18">
                  <c:v>101.1664</c:v>
                </c:pt>
                <c:pt idx="19">
                  <c:v>99.173630000000003</c:v>
                </c:pt>
                <c:pt idx="20">
                  <c:v>98.770079999999993</c:v>
                </c:pt>
                <c:pt idx="21">
                  <c:v>101.3291</c:v>
                </c:pt>
                <c:pt idx="22">
                  <c:v>107.8381</c:v>
                </c:pt>
                <c:pt idx="23">
                  <c:v>105.32250000000001</c:v>
                </c:pt>
                <c:pt idx="24">
                  <c:v>109.82989999999999</c:v>
                </c:pt>
                <c:pt idx="25">
                  <c:v>115.3916</c:v>
                </c:pt>
                <c:pt idx="26">
                  <c:v>121.8994</c:v>
                </c:pt>
                <c:pt idx="27">
                  <c:v>117.07</c:v>
                </c:pt>
                <c:pt idx="28">
                  <c:v>115.28879999999999</c:v>
                </c:pt>
                <c:pt idx="29">
                  <c:v>120.28489999999999</c:v>
                </c:pt>
                <c:pt idx="30">
                  <c:v>132.79480000000001</c:v>
                </c:pt>
                <c:pt idx="31">
                  <c:v>126.91589999999999</c:v>
                </c:pt>
                <c:pt idx="32">
                  <c:v>116.9658</c:v>
                </c:pt>
                <c:pt idx="33">
                  <c:v>126.5988</c:v>
                </c:pt>
                <c:pt idx="34">
                  <c:v>125.3984</c:v>
                </c:pt>
                <c:pt idx="35">
                  <c:v>128.96995999999999</c:v>
                </c:pt>
                <c:pt idx="36">
                  <c:v>133.49044000000001</c:v>
                </c:pt>
                <c:pt idx="37">
                  <c:v>129.44766999999999</c:v>
                </c:pt>
                <c:pt idx="38">
                  <c:v>129.39789999999999</c:v>
                </c:pt>
                <c:pt idx="39">
                  <c:v>130.20780999999999</c:v>
                </c:pt>
                <c:pt idx="40">
                  <c:v>128.07443000000001</c:v>
                </c:pt>
                <c:pt idx="41">
                  <c:v>125.25815</c:v>
                </c:pt>
                <c:pt idx="42">
                  <c:v>133.17562000000001</c:v>
                </c:pt>
                <c:pt idx="43">
                  <c:v>123.1648</c:v>
                </c:pt>
                <c:pt idx="44">
                  <c:v>126.71727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0-DA2E-40C2-BC38-2826F413BB09}"/>
            </c:ext>
          </c:extLst>
        </c:ser>
        <c:ser>
          <c:idx val="1"/>
          <c:order val="1"/>
          <c:tx>
            <c:strRef>
              <c:f>Sheet1!$A$3</c:f>
              <c:strCache>
                <c:ptCount val="1"/>
                <c:pt idx="0">
                  <c:v>m</c:v>
                </c:pt>
              </c:strCache>
            </c:strRef>
          </c:tx>
          <c:spPr>
            <a:ln w="28575">
              <a:solidFill>
                <a:srgbClr val="000000"/>
              </a:solidFill>
              <a:prstDash val="solid"/>
            </a:ln>
          </c:spPr>
          <c:marker>
            <c:symbol val="diamond"/>
            <c:size val="4"/>
            <c:spPr>
              <a:solidFill>
                <a:srgbClr val="000000"/>
              </a:solidFill>
              <a:ln w="15875">
                <a:solidFill>
                  <a:srgbClr val="000000"/>
                </a:solidFill>
                <a:prstDash val="solid"/>
              </a:ln>
            </c:spPr>
          </c:marker>
          <c:cat>
            <c:numRef>
              <c:f>Sheet1!$B$1:$AU$1</c:f>
              <c:numCache>
                <c:formatCode>General</c:formatCode>
                <c:ptCount val="45"/>
                <c:pt idx="0">
                  <c:v>1977</c:v>
                </c:pt>
                <c:pt idx="1">
                  <c:v>1978</c:v>
                </c:pt>
                <c:pt idx="2">
                  <c:v>1979</c:v>
                </c:pt>
                <c:pt idx="3">
                  <c:v>1980</c:v>
                </c:pt>
                <c:pt idx="4">
                  <c:v>1981</c:v>
                </c:pt>
                <c:pt idx="5">
                  <c:v>1982</c:v>
                </c:pt>
                <c:pt idx="6">
                  <c:v>1983</c:v>
                </c:pt>
                <c:pt idx="7">
                  <c:v>1984</c:v>
                </c:pt>
                <c:pt idx="8">
                  <c:v>1985</c:v>
                </c:pt>
                <c:pt idx="9">
                  <c:v>1986</c:v>
                </c:pt>
                <c:pt idx="10">
                  <c:v>1987</c:v>
                </c:pt>
                <c:pt idx="11">
                  <c:v>1988</c:v>
                </c:pt>
                <c:pt idx="12">
                  <c:v>1989</c:v>
                </c:pt>
                <c:pt idx="13">
                  <c:v>1990</c:v>
                </c:pt>
                <c:pt idx="14">
                  <c:v>1991</c:v>
                </c:pt>
                <c:pt idx="15">
                  <c:v>1992</c:v>
                </c:pt>
                <c:pt idx="16">
                  <c:v>1993</c:v>
                </c:pt>
                <c:pt idx="17">
                  <c:v>1994</c:v>
                </c:pt>
                <c:pt idx="18">
                  <c:v>1995</c:v>
                </c:pt>
                <c:pt idx="19">
                  <c:v>1996</c:v>
                </c:pt>
                <c:pt idx="20">
                  <c:v>1997</c:v>
                </c:pt>
                <c:pt idx="21">
                  <c:v>1998</c:v>
                </c:pt>
                <c:pt idx="22">
                  <c:v>1999</c:v>
                </c:pt>
                <c:pt idx="23">
                  <c:v>2000</c:v>
                </c:pt>
                <c:pt idx="24">
                  <c:v>2001</c:v>
                </c:pt>
                <c:pt idx="25">
                  <c:v>2002</c:v>
                </c:pt>
                <c:pt idx="26">
                  <c:v>2003</c:v>
                </c:pt>
                <c:pt idx="27">
                  <c:v>2004</c:v>
                </c:pt>
                <c:pt idx="28">
                  <c:v>2005</c:v>
                </c:pt>
                <c:pt idx="29">
                  <c:v>2006</c:v>
                </c:pt>
                <c:pt idx="30">
                  <c:v>2007</c:v>
                </c:pt>
                <c:pt idx="31">
                  <c:v>2008</c:v>
                </c:pt>
                <c:pt idx="32">
                  <c:v>2009</c:v>
                </c:pt>
                <c:pt idx="33">
                  <c:v>2010</c:v>
                </c:pt>
                <c:pt idx="34">
                  <c:v>2011</c:v>
                </c:pt>
                <c:pt idx="35">
                  <c:v>2012</c:v>
                </c:pt>
                <c:pt idx="36">
                  <c:v>2013</c:v>
                </c:pt>
                <c:pt idx="37">
                  <c:v>2014</c:v>
                </c:pt>
                <c:pt idx="38">
                  <c:v>2015</c:v>
                </c:pt>
                <c:pt idx="39">
                  <c:v>2016</c:v>
                </c:pt>
                <c:pt idx="40">
                  <c:v>2017</c:v>
                </c:pt>
                <c:pt idx="41">
                  <c:v>2018</c:v>
                </c:pt>
                <c:pt idx="42">
                  <c:v>2019</c:v>
                </c:pt>
                <c:pt idx="43">
                  <c:v>2020</c:v>
                </c:pt>
                <c:pt idx="44">
                  <c:v>2021</c:v>
                </c:pt>
              </c:numCache>
            </c:numRef>
          </c:cat>
          <c:val>
            <c:numRef>
              <c:f>Sheet1!$B$3:$AU$3</c:f>
              <c:numCache>
                <c:formatCode>General</c:formatCode>
                <c:ptCount val="45"/>
                <c:pt idx="3">
                  <c:v>26.44735</c:v>
                </c:pt>
                <c:pt idx="4">
                  <c:v>30.03716</c:v>
                </c:pt>
                <c:pt idx="5">
                  <c:v>34.589239999999997</c:v>
                </c:pt>
                <c:pt idx="6">
                  <c:v>38.000309999999999</c:v>
                </c:pt>
                <c:pt idx="7">
                  <c:v>38.444892699999997</c:v>
                </c:pt>
                <c:pt idx="8">
                  <c:v>37.452669999999998</c:v>
                </c:pt>
                <c:pt idx="9">
                  <c:v>40.627090000000003</c:v>
                </c:pt>
                <c:pt idx="10">
                  <c:v>42.736370000000001</c:v>
                </c:pt>
                <c:pt idx="11">
                  <c:v>40.779420000000002</c:v>
                </c:pt>
                <c:pt idx="12">
                  <c:v>43.037179999999999</c:v>
                </c:pt>
                <c:pt idx="13">
                  <c:v>43.160820000000001</c:v>
                </c:pt>
                <c:pt idx="14">
                  <c:v>45.034289999999999</c:v>
                </c:pt>
                <c:pt idx="15">
                  <c:v>46.005249999999997</c:v>
                </c:pt>
                <c:pt idx="16">
                  <c:v>47.862070000000003</c:v>
                </c:pt>
                <c:pt idx="17">
                  <c:v>45.765300000000003</c:v>
                </c:pt>
                <c:pt idx="18">
                  <c:v>47.096290000000003</c:v>
                </c:pt>
                <c:pt idx="19">
                  <c:v>43.26276</c:v>
                </c:pt>
                <c:pt idx="20">
                  <c:v>43.962310000000002</c:v>
                </c:pt>
                <c:pt idx="21">
                  <c:v>42.943809999999999</c:v>
                </c:pt>
                <c:pt idx="22">
                  <c:v>41.912329999999997</c:v>
                </c:pt>
                <c:pt idx="23">
                  <c:v>42.584290000000003</c:v>
                </c:pt>
                <c:pt idx="24">
                  <c:v>41.759889999999999</c:v>
                </c:pt>
                <c:pt idx="25">
                  <c:v>43.252929999999999</c:v>
                </c:pt>
                <c:pt idx="26">
                  <c:v>42.148620000000001</c:v>
                </c:pt>
                <c:pt idx="27">
                  <c:v>43.309750000000001</c:v>
                </c:pt>
                <c:pt idx="28">
                  <c:v>40.26341</c:v>
                </c:pt>
                <c:pt idx="29">
                  <c:v>39.765630000000002</c:v>
                </c:pt>
                <c:pt idx="30">
                  <c:v>34.480939999999997</c:v>
                </c:pt>
                <c:pt idx="31">
                  <c:v>33.029510000000002</c:v>
                </c:pt>
                <c:pt idx="32">
                  <c:v>31.569310000000002</c:v>
                </c:pt>
                <c:pt idx="33">
                  <c:v>32.109549999999999</c:v>
                </c:pt>
                <c:pt idx="34">
                  <c:v>32.797800000000002</c:v>
                </c:pt>
                <c:pt idx="35">
                  <c:v>31.329816999999998</c:v>
                </c:pt>
                <c:pt idx="36">
                  <c:v>31.388290000000001</c:v>
                </c:pt>
                <c:pt idx="37">
                  <c:v>28.806122999999999</c:v>
                </c:pt>
                <c:pt idx="38">
                  <c:v>28.793877999999999</c:v>
                </c:pt>
                <c:pt idx="39">
                  <c:v>29.953783999999999</c:v>
                </c:pt>
                <c:pt idx="40">
                  <c:v>28.234114999999999</c:v>
                </c:pt>
                <c:pt idx="41">
                  <c:v>27.983022999999999</c:v>
                </c:pt>
                <c:pt idx="42">
                  <c:v>29.510902999999999</c:v>
                </c:pt>
                <c:pt idx="43">
                  <c:v>28.786930999999999</c:v>
                </c:pt>
                <c:pt idx="44">
                  <c:v>30.057547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1-DA2E-40C2-BC38-2826F413BB09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marker val="1"/>
        <c:smooth val="0"/>
        <c:axId val="400854576"/>
        <c:axId val="400856536"/>
      </c:lineChart>
      <c:catAx>
        <c:axId val="400854576"/>
        <c:scaling>
          <c:orientation val="minMax"/>
        </c:scaling>
        <c:delete val="0"/>
        <c:axPos val="b"/>
        <c:numFmt formatCode="General" sourceLinked="1"/>
        <c:majorTickMark val="out"/>
        <c:minorTickMark val="none"/>
        <c:tickLblPos val="nextTo"/>
        <c:spPr>
          <a:ln w="3002">
            <a:solidFill>
              <a:schemeClr val="tx1"/>
            </a:solidFill>
            <a:prstDash val="solid"/>
          </a:ln>
        </c:spPr>
        <c:txPr>
          <a:bodyPr rot="-2700000" vert="horz"/>
          <a:lstStyle/>
          <a:p>
            <a:pPr>
              <a:defRPr sz="900" b="1" i="0" u="none" strike="noStrike" baseline="0">
                <a:solidFill>
                  <a:schemeClr val="tx1"/>
                </a:solidFill>
                <a:latin typeface="+mn-lt"/>
                <a:ea typeface="Arial"/>
                <a:cs typeface="Arial"/>
              </a:defRPr>
            </a:pPr>
            <a:endParaRPr lang="cs-CZ"/>
          </a:p>
        </c:txPr>
        <c:crossAx val="400856536"/>
        <c:crosses val="autoZero"/>
        <c:auto val="1"/>
        <c:lblAlgn val="ctr"/>
        <c:lblOffset val="40"/>
        <c:tickLblSkip val="2"/>
        <c:tickMarkSkip val="1"/>
        <c:noMultiLvlLbl val="0"/>
      </c:catAx>
      <c:valAx>
        <c:axId val="400856536"/>
        <c:scaling>
          <c:orientation val="minMax"/>
        </c:scaling>
        <c:delete val="0"/>
        <c:axPos val="l"/>
        <c:majorGridlines>
          <c:spPr>
            <a:ln w="12009">
              <a:solidFill>
                <a:srgbClr val="969696"/>
              </a:solidFill>
              <a:prstDash val="sysDash"/>
            </a:ln>
          </c:spPr>
        </c:majorGridlines>
        <c:numFmt formatCode="0" sourceLinked="0"/>
        <c:majorTickMark val="out"/>
        <c:minorTickMark val="none"/>
        <c:tickLblPos val="nextTo"/>
        <c:spPr>
          <a:ln w="3002">
            <a:solidFill>
              <a:schemeClr val="tx1"/>
            </a:solidFill>
            <a:prstDash val="solid"/>
          </a:ln>
        </c:spPr>
        <c:txPr>
          <a:bodyPr rot="0" vert="horz"/>
          <a:lstStyle/>
          <a:p>
            <a:pPr>
              <a:defRPr sz="1100" b="1" i="0" u="none" strike="noStrike" baseline="0">
                <a:solidFill>
                  <a:schemeClr val="tx1"/>
                </a:solidFill>
                <a:latin typeface="+mn-lt"/>
                <a:ea typeface="Arial"/>
                <a:cs typeface="Arial"/>
              </a:defRPr>
            </a:pPr>
            <a:endParaRPr lang="cs-CZ"/>
          </a:p>
        </c:txPr>
        <c:crossAx val="400854576"/>
        <c:crosses val="autoZero"/>
        <c:crossBetween val="between"/>
      </c:valAx>
      <c:spPr>
        <a:noFill/>
        <a:ln w="24017">
          <a:noFill/>
        </a:ln>
      </c:spPr>
    </c:plotArea>
    <c:plotVisOnly val="1"/>
    <c:dispBlanksAs val="gap"/>
    <c:showDLblsOverMax val="0"/>
  </c:chart>
  <c:spPr>
    <a:noFill/>
    <a:ln>
      <a:noFill/>
    </a:ln>
  </c:spPr>
  <c:txPr>
    <a:bodyPr/>
    <a:lstStyle/>
    <a:p>
      <a:pPr>
        <a:defRPr sz="946" b="1" i="0" u="none" strike="noStrike" baseline="0">
          <a:solidFill>
            <a:schemeClr val="tx1"/>
          </a:solidFill>
          <a:latin typeface="Tahoma"/>
          <a:ea typeface="Tahoma"/>
          <a:cs typeface="Tahoma"/>
        </a:defRPr>
      </a:pPr>
      <a:endParaRPr lang="cs-CZ"/>
    </a:p>
  </c:txPr>
  <c:externalData r:id="rId1">
    <c:autoUpdate val="0"/>
  </c:externalData>
</c:chartSpace>
</file>

<file path=ppt/charts/chart3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cs-CZ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>
        <c:manualLayout>
          <c:layoutTarget val="inner"/>
          <c:xMode val="edge"/>
          <c:yMode val="edge"/>
          <c:x val="0.16826003824091779"/>
          <c:y val="6.4814814814814811E-2"/>
          <c:w val="0.80497131931166344"/>
          <c:h val="0.77142172975164636"/>
        </c:manualLayout>
      </c:layout>
      <c:barChart>
        <c:barDir val="col"/>
        <c:grouping val="percentStacked"/>
        <c:varyColors val="0"/>
        <c:ser>
          <c:idx val="0"/>
          <c:order val="0"/>
          <c:tx>
            <c:strRef>
              <c:f>Sheet1!$A$2</c:f>
              <c:strCache>
                <c:ptCount val="1"/>
                <c:pt idx="0">
                  <c:v>std1</c:v>
                </c:pt>
              </c:strCache>
            </c:strRef>
          </c:tx>
          <c:spPr>
            <a:solidFill>
              <a:srgbClr val="3366FF"/>
            </a:solidFill>
            <a:ln w="11651">
              <a:solidFill>
                <a:srgbClr val="000000"/>
              </a:solidFill>
              <a:prstDash val="solid"/>
            </a:ln>
          </c:spPr>
          <c:invertIfNegative val="0"/>
          <c:cat>
            <c:numRef>
              <c:f>Sheet1!$B$1:$AU$1</c:f>
              <c:numCache>
                <c:formatCode>General</c:formatCode>
                <c:ptCount val="45"/>
                <c:pt idx="0">
                  <c:v>1977</c:v>
                </c:pt>
                <c:pt idx="1">
                  <c:v>1978</c:v>
                </c:pt>
                <c:pt idx="2">
                  <c:v>1979</c:v>
                </c:pt>
                <c:pt idx="3">
                  <c:v>1980</c:v>
                </c:pt>
                <c:pt idx="4">
                  <c:v>1981</c:v>
                </c:pt>
                <c:pt idx="5">
                  <c:v>1982</c:v>
                </c:pt>
                <c:pt idx="6">
                  <c:v>1983</c:v>
                </c:pt>
                <c:pt idx="7">
                  <c:v>1984</c:v>
                </c:pt>
                <c:pt idx="8">
                  <c:v>1985</c:v>
                </c:pt>
                <c:pt idx="9">
                  <c:v>1986</c:v>
                </c:pt>
                <c:pt idx="10">
                  <c:v>1987</c:v>
                </c:pt>
                <c:pt idx="11">
                  <c:v>1988</c:v>
                </c:pt>
                <c:pt idx="12">
                  <c:v>1989</c:v>
                </c:pt>
                <c:pt idx="13">
                  <c:v>1990</c:v>
                </c:pt>
                <c:pt idx="14">
                  <c:v>1991</c:v>
                </c:pt>
                <c:pt idx="15">
                  <c:v>1992</c:v>
                </c:pt>
                <c:pt idx="16">
                  <c:v>1993</c:v>
                </c:pt>
                <c:pt idx="17">
                  <c:v>1994</c:v>
                </c:pt>
                <c:pt idx="18">
                  <c:v>1995</c:v>
                </c:pt>
                <c:pt idx="19">
                  <c:v>1996</c:v>
                </c:pt>
                <c:pt idx="20">
                  <c:v>1997</c:v>
                </c:pt>
                <c:pt idx="21">
                  <c:v>1998</c:v>
                </c:pt>
                <c:pt idx="22">
                  <c:v>1999</c:v>
                </c:pt>
                <c:pt idx="23">
                  <c:v>2000</c:v>
                </c:pt>
                <c:pt idx="24">
                  <c:v>2001</c:v>
                </c:pt>
                <c:pt idx="25">
                  <c:v>2002</c:v>
                </c:pt>
                <c:pt idx="26">
                  <c:v>2003</c:v>
                </c:pt>
                <c:pt idx="27">
                  <c:v>2004</c:v>
                </c:pt>
                <c:pt idx="28">
                  <c:v>2005</c:v>
                </c:pt>
                <c:pt idx="29">
                  <c:v>2006</c:v>
                </c:pt>
                <c:pt idx="30">
                  <c:v>2007</c:v>
                </c:pt>
                <c:pt idx="31">
                  <c:v>2008</c:v>
                </c:pt>
                <c:pt idx="32">
                  <c:v>2009</c:v>
                </c:pt>
                <c:pt idx="33">
                  <c:v>2010</c:v>
                </c:pt>
                <c:pt idx="34">
                  <c:v>2011</c:v>
                </c:pt>
                <c:pt idx="35">
                  <c:v>2012</c:v>
                </c:pt>
                <c:pt idx="36">
                  <c:v>2013</c:v>
                </c:pt>
                <c:pt idx="37">
                  <c:v>2014</c:v>
                </c:pt>
                <c:pt idx="38">
                  <c:v>2015</c:v>
                </c:pt>
                <c:pt idx="39">
                  <c:v>2016</c:v>
                </c:pt>
                <c:pt idx="40">
                  <c:v>2017</c:v>
                </c:pt>
                <c:pt idx="41">
                  <c:v>2018</c:v>
                </c:pt>
                <c:pt idx="42">
                  <c:v>2019</c:v>
                </c:pt>
                <c:pt idx="43">
                  <c:v>2020</c:v>
                </c:pt>
                <c:pt idx="44">
                  <c:v>2021</c:v>
                </c:pt>
              </c:numCache>
            </c:numRef>
          </c:cat>
          <c:val>
            <c:numRef>
              <c:f>Sheet1!$B$2:$AU$2</c:f>
              <c:numCache>
                <c:formatCode>General</c:formatCode>
                <c:ptCount val="45"/>
                <c:pt idx="0">
                  <c:v>17.127659569999999</c:v>
                </c:pt>
                <c:pt idx="1">
                  <c:v>15.77424023</c:v>
                </c:pt>
                <c:pt idx="2">
                  <c:v>13.868880000000001</c:v>
                </c:pt>
                <c:pt idx="3">
                  <c:v>13.695729999999999</c:v>
                </c:pt>
                <c:pt idx="4">
                  <c:v>14.522679999999999</c:v>
                </c:pt>
                <c:pt idx="5">
                  <c:v>14.15002</c:v>
                </c:pt>
                <c:pt idx="6">
                  <c:v>13.1457</c:v>
                </c:pt>
                <c:pt idx="7">
                  <c:v>12.589589999999999</c:v>
                </c:pt>
                <c:pt idx="8">
                  <c:v>12.368169999999999</c:v>
                </c:pt>
                <c:pt idx="9">
                  <c:v>14.833130000000001</c:v>
                </c:pt>
                <c:pt idx="10">
                  <c:v>14.0533</c:v>
                </c:pt>
                <c:pt idx="11">
                  <c:v>13.37485</c:v>
                </c:pt>
                <c:pt idx="12">
                  <c:v>13.900589999999999</c:v>
                </c:pt>
                <c:pt idx="13">
                  <c:v>14.019500000000001</c:v>
                </c:pt>
                <c:pt idx="14">
                  <c:v>15.282819999999999</c:v>
                </c:pt>
                <c:pt idx="15">
                  <c:v>15.24044</c:v>
                </c:pt>
                <c:pt idx="16">
                  <c:v>16.344550000000002</c:v>
                </c:pt>
                <c:pt idx="17">
                  <c:v>19.234079999999999</c:v>
                </c:pt>
                <c:pt idx="18">
                  <c:v>19.252500000000001</c:v>
                </c:pt>
                <c:pt idx="19">
                  <c:v>19.659610000000001</c:v>
                </c:pt>
                <c:pt idx="20">
                  <c:v>21.75986</c:v>
                </c:pt>
                <c:pt idx="21">
                  <c:v>22.159210000000002</c:v>
                </c:pt>
                <c:pt idx="22">
                  <c:v>24.712530000000001</c:v>
                </c:pt>
                <c:pt idx="23">
                  <c:v>27.30348</c:v>
                </c:pt>
                <c:pt idx="24">
                  <c:v>29.407309999999999</c:v>
                </c:pt>
                <c:pt idx="25">
                  <c:v>30.548580000000001</c:v>
                </c:pt>
                <c:pt idx="26">
                  <c:v>34.672690000000003</c:v>
                </c:pt>
                <c:pt idx="27">
                  <c:v>35.229230000000001</c:v>
                </c:pt>
                <c:pt idx="28">
                  <c:v>35.265450000000001</c:v>
                </c:pt>
                <c:pt idx="29">
                  <c:v>36.437309999999997</c:v>
                </c:pt>
                <c:pt idx="30">
                  <c:v>39.435360000000003</c:v>
                </c:pt>
                <c:pt idx="31">
                  <c:v>39.817210000000003</c:v>
                </c:pt>
                <c:pt idx="32">
                  <c:v>38.619340000000001</c:v>
                </c:pt>
                <c:pt idx="33">
                  <c:v>41.029850000000003</c:v>
                </c:pt>
                <c:pt idx="34">
                  <c:v>43.370080000000002</c:v>
                </c:pt>
                <c:pt idx="35">
                  <c:v>44.962690000000002</c:v>
                </c:pt>
                <c:pt idx="36">
                  <c:v>47.165410000000001</c:v>
                </c:pt>
                <c:pt idx="37">
                  <c:v>47.39264</c:v>
                </c:pt>
                <c:pt idx="38">
                  <c:v>46.289900000000003</c:v>
                </c:pt>
                <c:pt idx="39">
                  <c:v>47.192390000000003</c:v>
                </c:pt>
                <c:pt idx="40">
                  <c:v>48.063499999999998</c:v>
                </c:pt>
                <c:pt idx="41">
                  <c:v>47.529409999999999</c:v>
                </c:pt>
                <c:pt idx="42">
                  <c:v>48.771700000000003</c:v>
                </c:pt>
                <c:pt idx="43">
                  <c:v>47.298789999999997</c:v>
                </c:pt>
                <c:pt idx="44">
                  <c:v>46.672049999999999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642C-4875-82B3-58F5A397DECD}"/>
            </c:ext>
          </c:extLst>
        </c:ser>
        <c:ser>
          <c:idx val="1"/>
          <c:order val="1"/>
          <c:tx>
            <c:strRef>
              <c:f>Sheet1!$A$3</c:f>
              <c:strCache>
                <c:ptCount val="1"/>
                <c:pt idx="0">
                  <c:v>std2</c:v>
                </c:pt>
              </c:strCache>
            </c:strRef>
          </c:tx>
          <c:spPr>
            <a:solidFill>
              <a:srgbClr val="99CC00"/>
            </a:solidFill>
            <a:ln w="11651">
              <a:solidFill>
                <a:srgbClr val="000000"/>
              </a:solidFill>
              <a:prstDash val="solid"/>
            </a:ln>
          </c:spPr>
          <c:invertIfNegative val="0"/>
          <c:cat>
            <c:numRef>
              <c:f>Sheet1!$B$1:$AU$1</c:f>
              <c:numCache>
                <c:formatCode>General</c:formatCode>
                <c:ptCount val="45"/>
                <c:pt idx="0">
                  <c:v>1977</c:v>
                </c:pt>
                <c:pt idx="1">
                  <c:v>1978</c:v>
                </c:pt>
                <c:pt idx="2">
                  <c:v>1979</c:v>
                </c:pt>
                <c:pt idx="3">
                  <c:v>1980</c:v>
                </c:pt>
                <c:pt idx="4">
                  <c:v>1981</c:v>
                </c:pt>
                <c:pt idx="5">
                  <c:v>1982</c:v>
                </c:pt>
                <c:pt idx="6">
                  <c:v>1983</c:v>
                </c:pt>
                <c:pt idx="7">
                  <c:v>1984</c:v>
                </c:pt>
                <c:pt idx="8">
                  <c:v>1985</c:v>
                </c:pt>
                <c:pt idx="9">
                  <c:v>1986</c:v>
                </c:pt>
                <c:pt idx="10">
                  <c:v>1987</c:v>
                </c:pt>
                <c:pt idx="11">
                  <c:v>1988</c:v>
                </c:pt>
                <c:pt idx="12">
                  <c:v>1989</c:v>
                </c:pt>
                <c:pt idx="13">
                  <c:v>1990</c:v>
                </c:pt>
                <c:pt idx="14">
                  <c:v>1991</c:v>
                </c:pt>
                <c:pt idx="15">
                  <c:v>1992</c:v>
                </c:pt>
                <c:pt idx="16">
                  <c:v>1993</c:v>
                </c:pt>
                <c:pt idx="17">
                  <c:v>1994</c:v>
                </c:pt>
                <c:pt idx="18">
                  <c:v>1995</c:v>
                </c:pt>
                <c:pt idx="19">
                  <c:v>1996</c:v>
                </c:pt>
                <c:pt idx="20">
                  <c:v>1997</c:v>
                </c:pt>
                <c:pt idx="21">
                  <c:v>1998</c:v>
                </c:pt>
                <c:pt idx="22">
                  <c:v>1999</c:v>
                </c:pt>
                <c:pt idx="23">
                  <c:v>2000</c:v>
                </c:pt>
                <c:pt idx="24">
                  <c:v>2001</c:v>
                </c:pt>
                <c:pt idx="25">
                  <c:v>2002</c:v>
                </c:pt>
                <c:pt idx="26">
                  <c:v>2003</c:v>
                </c:pt>
                <c:pt idx="27">
                  <c:v>2004</c:v>
                </c:pt>
                <c:pt idx="28">
                  <c:v>2005</c:v>
                </c:pt>
                <c:pt idx="29">
                  <c:v>2006</c:v>
                </c:pt>
                <c:pt idx="30">
                  <c:v>2007</c:v>
                </c:pt>
                <c:pt idx="31">
                  <c:v>2008</c:v>
                </c:pt>
                <c:pt idx="32">
                  <c:v>2009</c:v>
                </c:pt>
                <c:pt idx="33">
                  <c:v>2010</c:v>
                </c:pt>
                <c:pt idx="34">
                  <c:v>2011</c:v>
                </c:pt>
                <c:pt idx="35">
                  <c:v>2012</c:v>
                </c:pt>
                <c:pt idx="36">
                  <c:v>2013</c:v>
                </c:pt>
                <c:pt idx="37">
                  <c:v>2014</c:v>
                </c:pt>
                <c:pt idx="38">
                  <c:v>2015</c:v>
                </c:pt>
                <c:pt idx="39">
                  <c:v>2016</c:v>
                </c:pt>
                <c:pt idx="40">
                  <c:v>2017</c:v>
                </c:pt>
                <c:pt idx="41">
                  <c:v>2018</c:v>
                </c:pt>
                <c:pt idx="42">
                  <c:v>2019</c:v>
                </c:pt>
                <c:pt idx="43">
                  <c:v>2020</c:v>
                </c:pt>
                <c:pt idx="44">
                  <c:v>2021</c:v>
                </c:pt>
              </c:numCache>
            </c:numRef>
          </c:cat>
          <c:val>
            <c:numRef>
              <c:f>Sheet1!$B$3:$AU$3</c:f>
              <c:numCache>
                <c:formatCode>General</c:formatCode>
                <c:ptCount val="45"/>
                <c:pt idx="0">
                  <c:v>32.730496449999997</c:v>
                </c:pt>
                <c:pt idx="1">
                  <c:v>34.73227207</c:v>
                </c:pt>
                <c:pt idx="2">
                  <c:v>36.815559999999998</c:v>
                </c:pt>
                <c:pt idx="3">
                  <c:v>36.7455</c:v>
                </c:pt>
                <c:pt idx="4">
                  <c:v>37.136090000000003</c:v>
                </c:pt>
                <c:pt idx="5">
                  <c:v>41.008839999999999</c:v>
                </c:pt>
                <c:pt idx="6">
                  <c:v>43.04636</c:v>
                </c:pt>
                <c:pt idx="7">
                  <c:v>41.53942</c:v>
                </c:pt>
                <c:pt idx="8">
                  <c:v>43.048900000000003</c:v>
                </c:pt>
                <c:pt idx="9">
                  <c:v>42.552529999999997</c:v>
                </c:pt>
                <c:pt idx="10">
                  <c:v>42.075740000000003</c:v>
                </c:pt>
                <c:pt idx="11">
                  <c:v>43.83155</c:v>
                </c:pt>
                <c:pt idx="12">
                  <c:v>42.600389999999997</c:v>
                </c:pt>
                <c:pt idx="13">
                  <c:v>41.571100000000001</c:v>
                </c:pt>
                <c:pt idx="14">
                  <c:v>41.229889999999997</c:v>
                </c:pt>
                <c:pt idx="15">
                  <c:v>41.553640000000001</c:v>
                </c:pt>
                <c:pt idx="16">
                  <c:v>41.445959999999999</c:v>
                </c:pt>
                <c:pt idx="17">
                  <c:v>42.921689999999998</c:v>
                </c:pt>
                <c:pt idx="18">
                  <c:v>43.285530000000001</c:v>
                </c:pt>
                <c:pt idx="19">
                  <c:v>42.308529999999998</c:v>
                </c:pt>
                <c:pt idx="20">
                  <c:v>41.070650000000001</c:v>
                </c:pt>
                <c:pt idx="21">
                  <c:v>42.26003</c:v>
                </c:pt>
                <c:pt idx="22">
                  <c:v>41.707270000000001</c:v>
                </c:pt>
                <c:pt idx="23">
                  <c:v>39.900500000000001</c:v>
                </c:pt>
                <c:pt idx="24">
                  <c:v>39.7652</c:v>
                </c:pt>
                <c:pt idx="25">
                  <c:v>38.6877</c:v>
                </c:pt>
                <c:pt idx="26">
                  <c:v>38.355939999999997</c:v>
                </c:pt>
                <c:pt idx="27">
                  <c:v>35.729059999999997</c:v>
                </c:pt>
                <c:pt idx="28">
                  <c:v>34.621409999999997</c:v>
                </c:pt>
                <c:pt idx="29">
                  <c:v>34.750250000000001</c:v>
                </c:pt>
                <c:pt idx="30">
                  <c:v>34.353639999999999</c:v>
                </c:pt>
                <c:pt idx="31">
                  <c:v>34.287889999999997</c:v>
                </c:pt>
                <c:pt idx="32">
                  <c:v>35.509610000000002</c:v>
                </c:pt>
                <c:pt idx="33">
                  <c:v>34.865670000000001</c:v>
                </c:pt>
                <c:pt idx="34">
                  <c:v>34.013710000000003</c:v>
                </c:pt>
                <c:pt idx="35">
                  <c:v>32.620550000000001</c:v>
                </c:pt>
                <c:pt idx="36">
                  <c:v>32.16198</c:v>
                </c:pt>
                <c:pt idx="37">
                  <c:v>31.53932</c:v>
                </c:pt>
                <c:pt idx="38">
                  <c:v>31.159320000000001</c:v>
                </c:pt>
                <c:pt idx="39">
                  <c:v>30.38749</c:v>
                </c:pt>
                <c:pt idx="40">
                  <c:v>29.437529999999999</c:v>
                </c:pt>
                <c:pt idx="41">
                  <c:v>29.81315</c:v>
                </c:pt>
                <c:pt idx="42">
                  <c:v>30.971060000000001</c:v>
                </c:pt>
                <c:pt idx="43">
                  <c:v>32.442120000000003</c:v>
                </c:pt>
                <c:pt idx="44">
                  <c:v>30.321370000000002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1-642C-4875-82B3-58F5A397DECD}"/>
            </c:ext>
          </c:extLst>
        </c:ser>
        <c:ser>
          <c:idx val="5"/>
          <c:order val="2"/>
          <c:tx>
            <c:strRef>
              <c:f>Sheet1!$A$4</c:f>
              <c:strCache>
                <c:ptCount val="1"/>
                <c:pt idx="0">
                  <c:v>std3</c:v>
                </c:pt>
              </c:strCache>
            </c:strRef>
          </c:tx>
          <c:spPr>
            <a:solidFill>
              <a:srgbClr val="FFCC00"/>
            </a:solidFill>
            <a:ln w="11651">
              <a:solidFill>
                <a:srgbClr val="333333"/>
              </a:solidFill>
              <a:prstDash val="solid"/>
            </a:ln>
          </c:spPr>
          <c:invertIfNegative val="0"/>
          <c:cat>
            <c:numRef>
              <c:f>Sheet1!$B$1:$AU$1</c:f>
              <c:numCache>
                <c:formatCode>General</c:formatCode>
                <c:ptCount val="45"/>
                <c:pt idx="0">
                  <c:v>1977</c:v>
                </c:pt>
                <c:pt idx="1">
                  <c:v>1978</c:v>
                </c:pt>
                <c:pt idx="2">
                  <c:v>1979</c:v>
                </c:pt>
                <c:pt idx="3">
                  <c:v>1980</c:v>
                </c:pt>
                <c:pt idx="4">
                  <c:v>1981</c:v>
                </c:pt>
                <c:pt idx="5">
                  <c:v>1982</c:v>
                </c:pt>
                <c:pt idx="6">
                  <c:v>1983</c:v>
                </c:pt>
                <c:pt idx="7">
                  <c:v>1984</c:v>
                </c:pt>
                <c:pt idx="8">
                  <c:v>1985</c:v>
                </c:pt>
                <c:pt idx="9">
                  <c:v>1986</c:v>
                </c:pt>
                <c:pt idx="10">
                  <c:v>1987</c:v>
                </c:pt>
                <c:pt idx="11">
                  <c:v>1988</c:v>
                </c:pt>
                <c:pt idx="12">
                  <c:v>1989</c:v>
                </c:pt>
                <c:pt idx="13">
                  <c:v>1990</c:v>
                </c:pt>
                <c:pt idx="14">
                  <c:v>1991</c:v>
                </c:pt>
                <c:pt idx="15">
                  <c:v>1992</c:v>
                </c:pt>
                <c:pt idx="16">
                  <c:v>1993</c:v>
                </c:pt>
                <c:pt idx="17">
                  <c:v>1994</c:v>
                </c:pt>
                <c:pt idx="18">
                  <c:v>1995</c:v>
                </c:pt>
                <c:pt idx="19">
                  <c:v>1996</c:v>
                </c:pt>
                <c:pt idx="20">
                  <c:v>1997</c:v>
                </c:pt>
                <c:pt idx="21">
                  <c:v>1998</c:v>
                </c:pt>
                <c:pt idx="22">
                  <c:v>1999</c:v>
                </c:pt>
                <c:pt idx="23">
                  <c:v>2000</c:v>
                </c:pt>
                <c:pt idx="24">
                  <c:v>2001</c:v>
                </c:pt>
                <c:pt idx="25">
                  <c:v>2002</c:v>
                </c:pt>
                <c:pt idx="26">
                  <c:v>2003</c:v>
                </c:pt>
                <c:pt idx="27">
                  <c:v>2004</c:v>
                </c:pt>
                <c:pt idx="28">
                  <c:v>2005</c:v>
                </c:pt>
                <c:pt idx="29">
                  <c:v>2006</c:v>
                </c:pt>
                <c:pt idx="30">
                  <c:v>2007</c:v>
                </c:pt>
                <c:pt idx="31">
                  <c:v>2008</c:v>
                </c:pt>
                <c:pt idx="32">
                  <c:v>2009</c:v>
                </c:pt>
                <c:pt idx="33">
                  <c:v>2010</c:v>
                </c:pt>
                <c:pt idx="34">
                  <c:v>2011</c:v>
                </c:pt>
                <c:pt idx="35">
                  <c:v>2012</c:v>
                </c:pt>
                <c:pt idx="36">
                  <c:v>2013</c:v>
                </c:pt>
                <c:pt idx="37">
                  <c:v>2014</c:v>
                </c:pt>
                <c:pt idx="38">
                  <c:v>2015</c:v>
                </c:pt>
                <c:pt idx="39">
                  <c:v>2016</c:v>
                </c:pt>
                <c:pt idx="40">
                  <c:v>2017</c:v>
                </c:pt>
                <c:pt idx="41">
                  <c:v>2018</c:v>
                </c:pt>
                <c:pt idx="42">
                  <c:v>2019</c:v>
                </c:pt>
                <c:pt idx="43">
                  <c:v>2020</c:v>
                </c:pt>
                <c:pt idx="44">
                  <c:v>2021</c:v>
                </c:pt>
              </c:numCache>
            </c:numRef>
          </c:cat>
          <c:val>
            <c:numRef>
              <c:f>Sheet1!$B$4:$AU$4</c:f>
              <c:numCache>
                <c:formatCode>General</c:formatCode>
                <c:ptCount val="45"/>
                <c:pt idx="0">
                  <c:v>28.049645389999998</c:v>
                </c:pt>
                <c:pt idx="1">
                  <c:v>27.96671491</c:v>
                </c:pt>
                <c:pt idx="2">
                  <c:v>29.17867</c:v>
                </c:pt>
                <c:pt idx="3">
                  <c:v>29.721139999999998</c:v>
                </c:pt>
                <c:pt idx="4">
                  <c:v>27.657409999999999</c:v>
                </c:pt>
                <c:pt idx="5">
                  <c:v>30.265309999999999</c:v>
                </c:pt>
                <c:pt idx="6">
                  <c:v>29.37086</c:v>
                </c:pt>
                <c:pt idx="7">
                  <c:v>31.723279999999999</c:v>
                </c:pt>
                <c:pt idx="8">
                  <c:v>29.59412</c:v>
                </c:pt>
                <c:pt idx="9">
                  <c:v>28.86279</c:v>
                </c:pt>
                <c:pt idx="10">
                  <c:v>28.6676</c:v>
                </c:pt>
                <c:pt idx="11">
                  <c:v>27.609729999999999</c:v>
                </c:pt>
                <c:pt idx="12">
                  <c:v>26.11626</c:v>
                </c:pt>
                <c:pt idx="13">
                  <c:v>25.80275</c:v>
                </c:pt>
                <c:pt idx="14">
                  <c:v>23.533989999999999</c:v>
                </c:pt>
                <c:pt idx="15">
                  <c:v>23.649819999999998</c:v>
                </c:pt>
                <c:pt idx="16">
                  <c:v>22.405149999999999</c:v>
                </c:pt>
                <c:pt idx="17">
                  <c:v>20.008610000000001</c:v>
                </c:pt>
                <c:pt idx="18">
                  <c:v>16.362449999999999</c:v>
                </c:pt>
                <c:pt idx="19">
                  <c:v>15.492039999999999</c:v>
                </c:pt>
                <c:pt idx="20">
                  <c:v>13.740790000000001</c:v>
                </c:pt>
                <c:pt idx="21">
                  <c:v>12.476369999999999</c:v>
                </c:pt>
                <c:pt idx="22">
                  <c:v>12.59014</c:v>
                </c:pt>
                <c:pt idx="23">
                  <c:v>12.87562</c:v>
                </c:pt>
                <c:pt idx="24">
                  <c:v>11.62659</c:v>
                </c:pt>
                <c:pt idx="25">
                  <c:v>10.86411</c:v>
                </c:pt>
                <c:pt idx="26">
                  <c:v>9.9949770000000004</c:v>
                </c:pt>
                <c:pt idx="27">
                  <c:v>10.87556</c:v>
                </c:pt>
                <c:pt idx="28">
                  <c:v>12.77633</c:v>
                </c:pt>
                <c:pt idx="29">
                  <c:v>14.207739999999999</c:v>
                </c:pt>
                <c:pt idx="30">
                  <c:v>13.69985</c:v>
                </c:pt>
                <c:pt idx="31">
                  <c:v>13.98324</c:v>
                </c:pt>
                <c:pt idx="32">
                  <c:v>14.001950000000001</c:v>
                </c:pt>
                <c:pt idx="33">
                  <c:v>14.208959999999999</c:v>
                </c:pt>
                <c:pt idx="34">
                  <c:v>12.81287</c:v>
                </c:pt>
                <c:pt idx="35">
                  <c:v>12.528700000000001</c:v>
                </c:pt>
                <c:pt idx="36">
                  <c:v>10.940289999999999</c:v>
                </c:pt>
                <c:pt idx="37">
                  <c:v>11.335750000000001</c:v>
                </c:pt>
                <c:pt idx="38">
                  <c:v>10.8194</c:v>
                </c:pt>
                <c:pt idx="39">
                  <c:v>10.27872</c:v>
                </c:pt>
                <c:pt idx="40">
                  <c:v>10.127280000000001</c:v>
                </c:pt>
                <c:pt idx="41">
                  <c:v>9.0795849999999998</c:v>
                </c:pt>
                <c:pt idx="42">
                  <c:v>9.0289389999999994</c:v>
                </c:pt>
                <c:pt idx="43">
                  <c:v>9.2337380000000007</c:v>
                </c:pt>
                <c:pt idx="44">
                  <c:v>9.5065209999999993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2-642C-4875-82B3-58F5A397DECD}"/>
            </c:ext>
          </c:extLst>
        </c:ser>
        <c:ser>
          <c:idx val="4"/>
          <c:order val="3"/>
          <c:tx>
            <c:strRef>
              <c:f>Sheet1!$A$5</c:f>
              <c:strCache>
                <c:ptCount val="1"/>
                <c:pt idx="0">
                  <c:v>std4</c:v>
                </c:pt>
              </c:strCache>
            </c:strRef>
          </c:tx>
          <c:spPr>
            <a:solidFill>
              <a:srgbClr val="FF0000"/>
            </a:solidFill>
            <a:ln w="11651">
              <a:solidFill>
                <a:srgbClr val="000000"/>
              </a:solidFill>
              <a:prstDash val="solid"/>
            </a:ln>
          </c:spPr>
          <c:invertIfNegative val="0"/>
          <c:cat>
            <c:numRef>
              <c:f>Sheet1!$B$1:$AU$1</c:f>
              <c:numCache>
                <c:formatCode>General</c:formatCode>
                <c:ptCount val="45"/>
                <c:pt idx="0">
                  <c:v>1977</c:v>
                </c:pt>
                <c:pt idx="1">
                  <c:v>1978</c:v>
                </c:pt>
                <c:pt idx="2">
                  <c:v>1979</c:v>
                </c:pt>
                <c:pt idx="3">
                  <c:v>1980</c:v>
                </c:pt>
                <c:pt idx="4">
                  <c:v>1981</c:v>
                </c:pt>
                <c:pt idx="5">
                  <c:v>1982</c:v>
                </c:pt>
                <c:pt idx="6">
                  <c:v>1983</c:v>
                </c:pt>
                <c:pt idx="7">
                  <c:v>1984</c:v>
                </c:pt>
                <c:pt idx="8">
                  <c:v>1985</c:v>
                </c:pt>
                <c:pt idx="9">
                  <c:v>1986</c:v>
                </c:pt>
                <c:pt idx="10">
                  <c:v>1987</c:v>
                </c:pt>
                <c:pt idx="11">
                  <c:v>1988</c:v>
                </c:pt>
                <c:pt idx="12">
                  <c:v>1989</c:v>
                </c:pt>
                <c:pt idx="13">
                  <c:v>1990</c:v>
                </c:pt>
                <c:pt idx="14">
                  <c:v>1991</c:v>
                </c:pt>
                <c:pt idx="15">
                  <c:v>1992</c:v>
                </c:pt>
                <c:pt idx="16">
                  <c:v>1993</c:v>
                </c:pt>
                <c:pt idx="17">
                  <c:v>1994</c:v>
                </c:pt>
                <c:pt idx="18">
                  <c:v>1995</c:v>
                </c:pt>
                <c:pt idx="19">
                  <c:v>1996</c:v>
                </c:pt>
                <c:pt idx="20">
                  <c:v>1997</c:v>
                </c:pt>
                <c:pt idx="21">
                  <c:v>1998</c:v>
                </c:pt>
                <c:pt idx="22">
                  <c:v>1999</c:v>
                </c:pt>
                <c:pt idx="23">
                  <c:v>2000</c:v>
                </c:pt>
                <c:pt idx="24">
                  <c:v>2001</c:v>
                </c:pt>
                <c:pt idx="25">
                  <c:v>2002</c:v>
                </c:pt>
                <c:pt idx="26">
                  <c:v>2003</c:v>
                </c:pt>
                <c:pt idx="27">
                  <c:v>2004</c:v>
                </c:pt>
                <c:pt idx="28">
                  <c:v>2005</c:v>
                </c:pt>
                <c:pt idx="29">
                  <c:v>2006</c:v>
                </c:pt>
                <c:pt idx="30">
                  <c:v>2007</c:v>
                </c:pt>
                <c:pt idx="31">
                  <c:v>2008</c:v>
                </c:pt>
                <c:pt idx="32">
                  <c:v>2009</c:v>
                </c:pt>
                <c:pt idx="33">
                  <c:v>2010</c:v>
                </c:pt>
                <c:pt idx="34">
                  <c:v>2011</c:v>
                </c:pt>
                <c:pt idx="35">
                  <c:v>2012</c:v>
                </c:pt>
                <c:pt idx="36">
                  <c:v>2013</c:v>
                </c:pt>
                <c:pt idx="37">
                  <c:v>2014</c:v>
                </c:pt>
                <c:pt idx="38">
                  <c:v>2015</c:v>
                </c:pt>
                <c:pt idx="39">
                  <c:v>2016</c:v>
                </c:pt>
                <c:pt idx="40">
                  <c:v>2017</c:v>
                </c:pt>
                <c:pt idx="41">
                  <c:v>2018</c:v>
                </c:pt>
                <c:pt idx="42">
                  <c:v>2019</c:v>
                </c:pt>
                <c:pt idx="43">
                  <c:v>2020</c:v>
                </c:pt>
                <c:pt idx="44">
                  <c:v>2021</c:v>
                </c:pt>
              </c:numCache>
            </c:numRef>
          </c:cat>
          <c:val>
            <c:numRef>
              <c:f>Sheet1!$B$5:$AU$5</c:f>
              <c:numCache>
                <c:formatCode>General</c:formatCode>
                <c:ptCount val="45"/>
                <c:pt idx="0">
                  <c:v>9.3971631210000002</c:v>
                </c:pt>
                <c:pt idx="1">
                  <c:v>8.2850940669999993</c:v>
                </c:pt>
                <c:pt idx="2">
                  <c:v>8.7175790000000006</c:v>
                </c:pt>
                <c:pt idx="3">
                  <c:v>9.2481469999999995</c:v>
                </c:pt>
                <c:pt idx="4">
                  <c:v>8.8016249999999996</c:v>
                </c:pt>
                <c:pt idx="5">
                  <c:v>9.5316080000000003</c:v>
                </c:pt>
                <c:pt idx="6">
                  <c:v>10.827809999999999</c:v>
                </c:pt>
                <c:pt idx="7">
                  <c:v>10.470549999999999</c:v>
                </c:pt>
                <c:pt idx="8">
                  <c:v>10.706300000000001</c:v>
                </c:pt>
                <c:pt idx="9">
                  <c:v>10.13597</c:v>
                </c:pt>
                <c:pt idx="10">
                  <c:v>9.5091160000000006</c:v>
                </c:pt>
                <c:pt idx="11">
                  <c:v>9.9347569999999994</c:v>
                </c:pt>
                <c:pt idx="12">
                  <c:v>10.50267</c:v>
                </c:pt>
                <c:pt idx="13">
                  <c:v>10.0344</c:v>
                </c:pt>
                <c:pt idx="14">
                  <c:v>11.728070000000001</c:v>
                </c:pt>
                <c:pt idx="15">
                  <c:v>10.2836</c:v>
                </c:pt>
                <c:pt idx="16">
                  <c:v>10.99976</c:v>
                </c:pt>
                <c:pt idx="17">
                  <c:v>9.3588640000000005</c:v>
                </c:pt>
                <c:pt idx="18">
                  <c:v>10.430249999999999</c:v>
                </c:pt>
                <c:pt idx="19">
                  <c:v>9.3388609999999996</c:v>
                </c:pt>
                <c:pt idx="20">
                  <c:v>9.2327700000000004</c:v>
                </c:pt>
                <c:pt idx="21">
                  <c:v>9.0317159999999994</c:v>
                </c:pt>
                <c:pt idx="22">
                  <c:v>7.9516660000000003</c:v>
                </c:pt>
                <c:pt idx="23">
                  <c:v>8.6169150000000005</c:v>
                </c:pt>
                <c:pt idx="24">
                  <c:v>8.1045259999999999</c:v>
                </c:pt>
                <c:pt idx="25">
                  <c:v>8.8382930000000002</c:v>
                </c:pt>
                <c:pt idx="26">
                  <c:v>8.3040350000000007</c:v>
                </c:pt>
                <c:pt idx="27">
                  <c:v>9.1864869999999996</c:v>
                </c:pt>
                <c:pt idx="28">
                  <c:v>7.5543950000000004</c:v>
                </c:pt>
                <c:pt idx="29">
                  <c:v>8.8157460000000007</c:v>
                </c:pt>
                <c:pt idx="30">
                  <c:v>7.9346209999999999</c:v>
                </c:pt>
                <c:pt idx="31">
                  <c:v>7.8293980000000003</c:v>
                </c:pt>
                <c:pt idx="32">
                  <c:v>8.4174539999999993</c:v>
                </c:pt>
                <c:pt idx="33">
                  <c:v>7.432836</c:v>
                </c:pt>
                <c:pt idx="34">
                  <c:v>7.8069129999999998</c:v>
                </c:pt>
                <c:pt idx="35">
                  <c:v>7.520092</c:v>
                </c:pt>
                <c:pt idx="36">
                  <c:v>6.8085110000000002</c:v>
                </c:pt>
                <c:pt idx="37">
                  <c:v>6.7484659999999996</c:v>
                </c:pt>
                <c:pt idx="38">
                  <c:v>6.9642119999999998</c:v>
                </c:pt>
                <c:pt idx="39">
                  <c:v>6.566961</c:v>
                </c:pt>
                <c:pt idx="40">
                  <c:v>6.1584779999999997</c:v>
                </c:pt>
                <c:pt idx="41">
                  <c:v>5.9515570000000002</c:v>
                </c:pt>
                <c:pt idx="42">
                  <c:v>7.1254020000000002</c:v>
                </c:pt>
                <c:pt idx="43">
                  <c:v>7.3456450000000002</c:v>
                </c:pt>
                <c:pt idx="44">
                  <c:v>6.4945539999999999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3-642C-4875-82B3-58F5A397DECD}"/>
            </c:ext>
          </c:extLst>
        </c:ser>
        <c:ser>
          <c:idx val="2"/>
          <c:order val="4"/>
          <c:tx>
            <c:strRef>
              <c:f>Sheet1!$A$6</c:f>
              <c:strCache>
                <c:ptCount val="1"/>
                <c:pt idx="0">
                  <c:v>stdX</c:v>
                </c:pt>
              </c:strCache>
            </c:strRef>
          </c:tx>
          <c:spPr>
            <a:solidFill>
              <a:srgbClr val="C0C0C0"/>
            </a:solidFill>
            <a:ln w="11651">
              <a:solidFill>
                <a:srgbClr val="000000"/>
              </a:solidFill>
              <a:prstDash val="solid"/>
            </a:ln>
          </c:spPr>
          <c:invertIfNegative val="0"/>
          <c:cat>
            <c:numRef>
              <c:f>Sheet1!$B$1:$AU$1</c:f>
              <c:numCache>
                <c:formatCode>General</c:formatCode>
                <c:ptCount val="45"/>
                <c:pt idx="0">
                  <c:v>1977</c:v>
                </c:pt>
                <c:pt idx="1">
                  <c:v>1978</c:v>
                </c:pt>
                <c:pt idx="2">
                  <c:v>1979</c:v>
                </c:pt>
                <c:pt idx="3">
                  <c:v>1980</c:v>
                </c:pt>
                <c:pt idx="4">
                  <c:v>1981</c:v>
                </c:pt>
                <c:pt idx="5">
                  <c:v>1982</c:v>
                </c:pt>
                <c:pt idx="6">
                  <c:v>1983</c:v>
                </c:pt>
                <c:pt idx="7">
                  <c:v>1984</c:v>
                </c:pt>
                <c:pt idx="8">
                  <c:v>1985</c:v>
                </c:pt>
                <c:pt idx="9">
                  <c:v>1986</c:v>
                </c:pt>
                <c:pt idx="10">
                  <c:v>1987</c:v>
                </c:pt>
                <c:pt idx="11">
                  <c:v>1988</c:v>
                </c:pt>
                <c:pt idx="12">
                  <c:v>1989</c:v>
                </c:pt>
                <c:pt idx="13">
                  <c:v>1990</c:v>
                </c:pt>
                <c:pt idx="14">
                  <c:v>1991</c:v>
                </c:pt>
                <c:pt idx="15">
                  <c:v>1992</c:v>
                </c:pt>
                <c:pt idx="16">
                  <c:v>1993</c:v>
                </c:pt>
                <c:pt idx="17">
                  <c:v>1994</c:v>
                </c:pt>
                <c:pt idx="18">
                  <c:v>1995</c:v>
                </c:pt>
                <c:pt idx="19">
                  <c:v>1996</c:v>
                </c:pt>
                <c:pt idx="20">
                  <c:v>1997</c:v>
                </c:pt>
                <c:pt idx="21">
                  <c:v>1998</c:v>
                </c:pt>
                <c:pt idx="22">
                  <c:v>1999</c:v>
                </c:pt>
                <c:pt idx="23">
                  <c:v>2000</c:v>
                </c:pt>
                <c:pt idx="24">
                  <c:v>2001</c:v>
                </c:pt>
                <c:pt idx="25">
                  <c:v>2002</c:v>
                </c:pt>
                <c:pt idx="26">
                  <c:v>2003</c:v>
                </c:pt>
                <c:pt idx="27">
                  <c:v>2004</c:v>
                </c:pt>
                <c:pt idx="28">
                  <c:v>2005</c:v>
                </c:pt>
                <c:pt idx="29">
                  <c:v>2006</c:v>
                </c:pt>
                <c:pt idx="30">
                  <c:v>2007</c:v>
                </c:pt>
                <c:pt idx="31">
                  <c:v>2008</c:v>
                </c:pt>
                <c:pt idx="32">
                  <c:v>2009</c:v>
                </c:pt>
                <c:pt idx="33">
                  <c:v>2010</c:v>
                </c:pt>
                <c:pt idx="34">
                  <c:v>2011</c:v>
                </c:pt>
                <c:pt idx="35">
                  <c:v>2012</c:v>
                </c:pt>
                <c:pt idx="36">
                  <c:v>2013</c:v>
                </c:pt>
                <c:pt idx="37">
                  <c:v>2014</c:v>
                </c:pt>
                <c:pt idx="38">
                  <c:v>2015</c:v>
                </c:pt>
                <c:pt idx="39">
                  <c:v>2016</c:v>
                </c:pt>
                <c:pt idx="40">
                  <c:v>2017</c:v>
                </c:pt>
                <c:pt idx="41">
                  <c:v>2018</c:v>
                </c:pt>
                <c:pt idx="42">
                  <c:v>2019</c:v>
                </c:pt>
                <c:pt idx="43">
                  <c:v>2020</c:v>
                </c:pt>
                <c:pt idx="44">
                  <c:v>2021</c:v>
                </c:pt>
              </c:numCache>
            </c:numRef>
          </c:cat>
          <c:val>
            <c:numRef>
              <c:f>Sheet1!$B$6:$AU$6</c:f>
              <c:numCache>
                <c:formatCode>General</c:formatCode>
                <c:ptCount val="45"/>
                <c:pt idx="0">
                  <c:v>2.3758865249999999</c:v>
                </c:pt>
                <c:pt idx="1">
                  <c:v>2.8581765560000001</c:v>
                </c:pt>
                <c:pt idx="2">
                  <c:v>2.197406</c:v>
                </c:pt>
                <c:pt idx="3">
                  <c:v>2.5061770000000001</c:v>
                </c:pt>
                <c:pt idx="4">
                  <c:v>2.6743399999999999</c:v>
                </c:pt>
                <c:pt idx="5">
                  <c:v>2.1290529999999999</c:v>
                </c:pt>
                <c:pt idx="6">
                  <c:v>2.3841060000000001</c:v>
                </c:pt>
                <c:pt idx="7">
                  <c:v>2.1502029999999999</c:v>
                </c:pt>
                <c:pt idx="8">
                  <c:v>2.364973</c:v>
                </c:pt>
                <c:pt idx="9">
                  <c:v>1.9159459999999999</c:v>
                </c:pt>
                <c:pt idx="10">
                  <c:v>3.786816</c:v>
                </c:pt>
                <c:pt idx="11">
                  <c:v>3.3214709999999998</c:v>
                </c:pt>
                <c:pt idx="12">
                  <c:v>4.1842180000000004</c:v>
                </c:pt>
                <c:pt idx="13">
                  <c:v>5.3038990000000004</c:v>
                </c:pt>
                <c:pt idx="14">
                  <c:v>4.826155</c:v>
                </c:pt>
                <c:pt idx="15">
                  <c:v>5.2774349999999997</c:v>
                </c:pt>
                <c:pt idx="16">
                  <c:v>4.6528270000000003</c:v>
                </c:pt>
                <c:pt idx="17">
                  <c:v>4.4965580000000003</c:v>
                </c:pt>
                <c:pt idx="18">
                  <c:v>5.1499350000000002</c:v>
                </c:pt>
                <c:pt idx="19">
                  <c:v>6.0440759999999996</c:v>
                </c:pt>
                <c:pt idx="20">
                  <c:v>5.9384480000000002</c:v>
                </c:pt>
                <c:pt idx="21">
                  <c:v>5.9021210000000002</c:v>
                </c:pt>
                <c:pt idx="22">
                  <c:v>5.8273239999999999</c:v>
                </c:pt>
                <c:pt idx="23">
                  <c:v>5.3333329999999997</c:v>
                </c:pt>
                <c:pt idx="24">
                  <c:v>5.0937320000000001</c:v>
                </c:pt>
                <c:pt idx="25">
                  <c:v>5.3603440000000004</c:v>
                </c:pt>
                <c:pt idx="26">
                  <c:v>4.0013389999999998</c:v>
                </c:pt>
                <c:pt idx="27">
                  <c:v>4.4295070000000001</c:v>
                </c:pt>
                <c:pt idx="28">
                  <c:v>5.6919060000000004</c:v>
                </c:pt>
                <c:pt idx="29">
                  <c:v>4.2672840000000001</c:v>
                </c:pt>
                <c:pt idx="30">
                  <c:v>2.9866269999999999</c:v>
                </c:pt>
                <c:pt idx="31">
                  <c:v>2.7265799999999998</c:v>
                </c:pt>
                <c:pt idx="32">
                  <c:v>2.6375769999999998</c:v>
                </c:pt>
                <c:pt idx="33">
                  <c:v>1.3880600000000001</c:v>
                </c:pt>
                <c:pt idx="34">
                  <c:v>1.2812870000000001</c:v>
                </c:pt>
                <c:pt idx="35">
                  <c:v>1.076349</c:v>
                </c:pt>
                <c:pt idx="36">
                  <c:v>1.4275910000000001</c:v>
                </c:pt>
                <c:pt idx="37">
                  <c:v>1.1712210000000001</c:v>
                </c:pt>
                <c:pt idx="38">
                  <c:v>1.3679699999999999</c:v>
                </c:pt>
                <c:pt idx="39">
                  <c:v>1.8490819999999999</c:v>
                </c:pt>
                <c:pt idx="40">
                  <c:v>2.6413030000000002</c:v>
                </c:pt>
                <c:pt idx="41">
                  <c:v>3.7231830000000001</c:v>
                </c:pt>
                <c:pt idx="42">
                  <c:v>0.72025700000000004</c:v>
                </c:pt>
                <c:pt idx="43">
                  <c:v>0.63395800000000002</c:v>
                </c:pt>
                <c:pt idx="44">
                  <c:v>1.0622560000000001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4-642C-4875-82B3-58F5A397DECD}"/>
            </c:ext>
          </c:extLst>
        </c:ser>
        <c:ser>
          <c:idx val="3"/>
          <c:order val="5"/>
          <c:tx>
            <c:strRef>
              <c:f>Sheet1!$A$7</c:f>
              <c:strCache>
                <c:ptCount val="1"/>
                <c:pt idx="0">
                  <c:v>stdY</c:v>
                </c:pt>
              </c:strCache>
            </c:strRef>
          </c:tx>
          <c:spPr>
            <a:solidFill>
              <a:schemeClr val="bg2">
                <a:lumMod val="50000"/>
              </a:schemeClr>
            </a:solidFill>
            <a:ln>
              <a:solidFill>
                <a:srgbClr val="000000"/>
              </a:solidFill>
            </a:ln>
          </c:spPr>
          <c:invertIfNegative val="0"/>
          <c:cat>
            <c:numRef>
              <c:f>Sheet1!$B$1:$AU$1</c:f>
              <c:numCache>
                <c:formatCode>General</c:formatCode>
                <c:ptCount val="45"/>
                <c:pt idx="0">
                  <c:v>1977</c:v>
                </c:pt>
                <c:pt idx="1">
                  <c:v>1978</c:v>
                </c:pt>
                <c:pt idx="2">
                  <c:v>1979</c:v>
                </c:pt>
                <c:pt idx="3">
                  <c:v>1980</c:v>
                </c:pt>
                <c:pt idx="4">
                  <c:v>1981</c:v>
                </c:pt>
                <c:pt idx="5">
                  <c:v>1982</c:v>
                </c:pt>
                <c:pt idx="6">
                  <c:v>1983</c:v>
                </c:pt>
                <c:pt idx="7">
                  <c:v>1984</c:v>
                </c:pt>
                <c:pt idx="8">
                  <c:v>1985</c:v>
                </c:pt>
                <c:pt idx="9">
                  <c:v>1986</c:v>
                </c:pt>
                <c:pt idx="10">
                  <c:v>1987</c:v>
                </c:pt>
                <c:pt idx="11">
                  <c:v>1988</c:v>
                </c:pt>
                <c:pt idx="12">
                  <c:v>1989</c:v>
                </c:pt>
                <c:pt idx="13">
                  <c:v>1990</c:v>
                </c:pt>
                <c:pt idx="14">
                  <c:v>1991</c:v>
                </c:pt>
                <c:pt idx="15">
                  <c:v>1992</c:v>
                </c:pt>
                <c:pt idx="16">
                  <c:v>1993</c:v>
                </c:pt>
                <c:pt idx="17">
                  <c:v>1994</c:v>
                </c:pt>
                <c:pt idx="18">
                  <c:v>1995</c:v>
                </c:pt>
                <c:pt idx="19">
                  <c:v>1996</c:v>
                </c:pt>
                <c:pt idx="20">
                  <c:v>1997</c:v>
                </c:pt>
                <c:pt idx="21">
                  <c:v>1998</c:v>
                </c:pt>
                <c:pt idx="22">
                  <c:v>1999</c:v>
                </c:pt>
                <c:pt idx="23">
                  <c:v>2000</c:v>
                </c:pt>
                <c:pt idx="24">
                  <c:v>2001</c:v>
                </c:pt>
                <c:pt idx="25">
                  <c:v>2002</c:v>
                </c:pt>
                <c:pt idx="26">
                  <c:v>2003</c:v>
                </c:pt>
                <c:pt idx="27">
                  <c:v>2004</c:v>
                </c:pt>
                <c:pt idx="28">
                  <c:v>2005</c:v>
                </c:pt>
                <c:pt idx="29">
                  <c:v>2006</c:v>
                </c:pt>
                <c:pt idx="30">
                  <c:v>2007</c:v>
                </c:pt>
                <c:pt idx="31">
                  <c:v>2008</c:v>
                </c:pt>
                <c:pt idx="32">
                  <c:v>2009</c:v>
                </c:pt>
                <c:pt idx="33">
                  <c:v>2010</c:v>
                </c:pt>
                <c:pt idx="34">
                  <c:v>2011</c:v>
                </c:pt>
                <c:pt idx="35">
                  <c:v>2012</c:v>
                </c:pt>
                <c:pt idx="36">
                  <c:v>2013</c:v>
                </c:pt>
                <c:pt idx="37">
                  <c:v>2014</c:v>
                </c:pt>
                <c:pt idx="38">
                  <c:v>2015</c:v>
                </c:pt>
                <c:pt idx="39">
                  <c:v>2016</c:v>
                </c:pt>
                <c:pt idx="40">
                  <c:v>2017</c:v>
                </c:pt>
                <c:pt idx="41">
                  <c:v>2018</c:v>
                </c:pt>
                <c:pt idx="42">
                  <c:v>2019</c:v>
                </c:pt>
                <c:pt idx="43">
                  <c:v>2020</c:v>
                </c:pt>
                <c:pt idx="44">
                  <c:v>2021</c:v>
                </c:pt>
              </c:numCache>
            </c:numRef>
          </c:cat>
          <c:val>
            <c:numRef>
              <c:f>Sheet1!$B$7:$AU$7</c:f>
              <c:numCache>
                <c:formatCode>General</c:formatCode>
                <c:ptCount val="45"/>
                <c:pt idx="0">
                  <c:v>10.31914894</c:v>
                </c:pt>
                <c:pt idx="1">
                  <c:v>10.38350217</c:v>
                </c:pt>
                <c:pt idx="2">
                  <c:v>9.221902</c:v>
                </c:pt>
                <c:pt idx="3">
                  <c:v>8.083304</c:v>
                </c:pt>
                <c:pt idx="4">
                  <c:v>9.2078539999999993</c:v>
                </c:pt>
                <c:pt idx="5">
                  <c:v>2.915165</c:v>
                </c:pt>
                <c:pt idx="6">
                  <c:v>1.225166</c:v>
                </c:pt>
                <c:pt idx="7">
                  <c:v>1.5269550000000001</c:v>
                </c:pt>
                <c:pt idx="8">
                  <c:v>1.917546</c:v>
                </c:pt>
                <c:pt idx="9">
                  <c:v>1.6996290000000001</c:v>
                </c:pt>
                <c:pt idx="10">
                  <c:v>1.9074329999999999</c:v>
                </c:pt>
                <c:pt idx="11">
                  <c:v>1.9276390000000001</c:v>
                </c:pt>
                <c:pt idx="12">
                  <c:v>2.695872</c:v>
                </c:pt>
                <c:pt idx="13">
                  <c:v>3.2683490000000002</c:v>
                </c:pt>
                <c:pt idx="14">
                  <c:v>3.3990659999999999</c:v>
                </c:pt>
                <c:pt idx="15">
                  <c:v>3.9950679999999998</c:v>
                </c:pt>
                <c:pt idx="16">
                  <c:v>4.1517540000000004</c:v>
                </c:pt>
                <c:pt idx="17">
                  <c:v>3.9802070000000001</c:v>
                </c:pt>
                <c:pt idx="18">
                  <c:v>5.5193390000000004</c:v>
                </c:pt>
                <c:pt idx="19">
                  <c:v>7.1568839999999998</c:v>
                </c:pt>
                <c:pt idx="20">
                  <c:v>8.2574769999999997</c:v>
                </c:pt>
                <c:pt idx="21">
                  <c:v>8.1705520000000007</c:v>
                </c:pt>
                <c:pt idx="22">
                  <c:v>7.2110700000000003</c:v>
                </c:pt>
                <c:pt idx="23">
                  <c:v>5.9701490000000002</c:v>
                </c:pt>
                <c:pt idx="24">
                  <c:v>6.0026510000000002</c:v>
                </c:pt>
                <c:pt idx="25">
                  <c:v>5.7009679999999996</c:v>
                </c:pt>
                <c:pt idx="26">
                  <c:v>4.6710200000000004</c:v>
                </c:pt>
                <c:pt idx="27">
                  <c:v>4.5501550000000002</c:v>
                </c:pt>
                <c:pt idx="28">
                  <c:v>4.0905129999999996</c:v>
                </c:pt>
                <c:pt idx="29">
                  <c:v>1.5216670000000001</c:v>
                </c:pt>
                <c:pt idx="30">
                  <c:v>1.589896</c:v>
                </c:pt>
                <c:pt idx="31">
                  <c:v>1.355674</c:v>
                </c:pt>
                <c:pt idx="32">
                  <c:v>0.81406699999999999</c:v>
                </c:pt>
                <c:pt idx="33">
                  <c:v>1.074627</c:v>
                </c:pt>
                <c:pt idx="34">
                  <c:v>0.71513700000000002</c:v>
                </c:pt>
                <c:pt idx="35">
                  <c:v>1.2916190000000001</c:v>
                </c:pt>
                <c:pt idx="36">
                  <c:v>1.4962249999999999</c:v>
                </c:pt>
                <c:pt idx="37">
                  <c:v>1.812605</c:v>
                </c:pt>
                <c:pt idx="38">
                  <c:v>3.3991989999999999</c:v>
                </c:pt>
                <c:pt idx="39">
                  <c:v>3.7253569999999998</c:v>
                </c:pt>
                <c:pt idx="40">
                  <c:v>3.571917</c:v>
                </c:pt>
                <c:pt idx="41">
                  <c:v>3.903114</c:v>
                </c:pt>
                <c:pt idx="42">
                  <c:v>3.3826369999999999</c:v>
                </c:pt>
                <c:pt idx="43">
                  <c:v>3.0457550000000002</c:v>
                </c:pt>
                <c:pt idx="44">
                  <c:v>5.943257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5-642C-4875-82B3-58F5A397DECD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50"/>
        <c:overlap val="100"/>
        <c:axId val="319057616"/>
        <c:axId val="319051736"/>
      </c:barChart>
      <c:catAx>
        <c:axId val="319057616"/>
        <c:scaling>
          <c:orientation val="minMax"/>
        </c:scaling>
        <c:delete val="0"/>
        <c:axPos val="b"/>
        <c:numFmt formatCode="General" sourceLinked="1"/>
        <c:majorTickMark val="out"/>
        <c:minorTickMark val="none"/>
        <c:tickLblPos val="nextTo"/>
        <c:spPr>
          <a:ln w="2913">
            <a:solidFill>
              <a:schemeClr val="tx1"/>
            </a:solidFill>
            <a:prstDash val="solid"/>
          </a:ln>
        </c:spPr>
        <c:txPr>
          <a:bodyPr rot="-2700000" vert="horz"/>
          <a:lstStyle/>
          <a:p>
            <a:pPr>
              <a:defRPr sz="900" b="1" i="0" u="none" strike="noStrike" baseline="0">
                <a:solidFill>
                  <a:schemeClr val="tx1"/>
                </a:solidFill>
                <a:latin typeface="+mn-lt"/>
                <a:ea typeface="Arial"/>
                <a:cs typeface="Arial"/>
              </a:defRPr>
            </a:pPr>
            <a:endParaRPr lang="cs-CZ"/>
          </a:p>
        </c:txPr>
        <c:crossAx val="319051736"/>
        <c:crosses val="autoZero"/>
        <c:auto val="1"/>
        <c:lblAlgn val="ctr"/>
        <c:lblOffset val="40"/>
        <c:tickLblSkip val="2"/>
        <c:tickMarkSkip val="1"/>
        <c:noMultiLvlLbl val="0"/>
      </c:catAx>
      <c:valAx>
        <c:axId val="319051736"/>
        <c:scaling>
          <c:orientation val="minMax"/>
        </c:scaling>
        <c:delete val="0"/>
        <c:axPos val="l"/>
        <c:numFmt formatCode="0\ %" sourceLinked="0"/>
        <c:majorTickMark val="out"/>
        <c:minorTickMark val="none"/>
        <c:tickLblPos val="nextTo"/>
        <c:spPr>
          <a:ln w="2913">
            <a:solidFill>
              <a:schemeClr val="tx1"/>
            </a:solidFill>
            <a:prstDash val="solid"/>
          </a:ln>
        </c:spPr>
        <c:txPr>
          <a:bodyPr rot="0" vert="horz"/>
          <a:lstStyle/>
          <a:p>
            <a:pPr>
              <a:defRPr sz="1101" b="1" i="0" u="none" strike="noStrike" baseline="0">
                <a:solidFill>
                  <a:schemeClr val="tx1"/>
                </a:solidFill>
                <a:latin typeface="+mn-lt"/>
                <a:ea typeface="Arial"/>
                <a:cs typeface="Arial"/>
              </a:defRPr>
            </a:pPr>
            <a:endParaRPr lang="cs-CZ"/>
          </a:p>
        </c:txPr>
        <c:crossAx val="319057616"/>
        <c:crosses val="autoZero"/>
        <c:crossBetween val="between"/>
      </c:valAx>
      <c:spPr>
        <a:noFill/>
        <a:ln w="23302">
          <a:noFill/>
        </a:ln>
      </c:spPr>
    </c:plotArea>
    <c:plotVisOnly val="1"/>
    <c:dispBlanksAs val="gap"/>
    <c:showDLblsOverMax val="0"/>
  </c:chart>
  <c:spPr>
    <a:noFill/>
    <a:ln>
      <a:noFill/>
    </a:ln>
  </c:spPr>
  <c:txPr>
    <a:bodyPr/>
    <a:lstStyle/>
    <a:p>
      <a:pPr>
        <a:defRPr sz="917" b="1" i="0" u="none" strike="noStrike" baseline="0">
          <a:solidFill>
            <a:schemeClr val="tx1"/>
          </a:solidFill>
          <a:latin typeface="Tahoma"/>
          <a:ea typeface="Tahoma"/>
          <a:cs typeface="Tahoma"/>
        </a:defRPr>
      </a:pPr>
      <a:endParaRPr lang="cs-CZ"/>
    </a:p>
  </c:txPr>
  <c:externalData r:id="rId1">
    <c:autoUpdate val="0"/>
  </c:externalData>
</c:chartSpace>
</file>

<file path=ppt/charts/chart4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cs-CZ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>
        <c:manualLayout>
          <c:layoutTarget val="inner"/>
          <c:xMode val="edge"/>
          <c:yMode val="edge"/>
          <c:x val="8.8673071337590281E-2"/>
          <c:y val="6.4016812865497069E-2"/>
          <c:w val="0.8928990903763"/>
          <c:h val="0.80794925682261209"/>
        </c:manualLayout>
      </c:layout>
      <c:barChart>
        <c:barDir val="col"/>
        <c:grouping val="clustered"/>
        <c:varyColors val="0"/>
        <c:ser>
          <c:idx val="3"/>
          <c:order val="0"/>
          <c:tx>
            <c:strRef>
              <c:f>Sheet1!$A$2</c:f>
              <c:strCache>
                <c:ptCount val="1"/>
                <c:pt idx="0">
                  <c:v>63051 PREVENTIVNÍ PROHLÍDKA</c:v>
                </c:pt>
              </c:strCache>
            </c:strRef>
          </c:tx>
          <c:spPr>
            <a:solidFill>
              <a:schemeClr val="accent1"/>
            </a:solidFill>
            <a:ln w="37968">
              <a:noFill/>
              <a:prstDash val="solid"/>
            </a:ln>
          </c:spPr>
          <c:invertIfNegative val="0"/>
          <c:dPt>
            <c:idx val="8"/>
            <c:invertIfNegative val="0"/>
            <c:bubble3D val="0"/>
            <c:extLst>
              <c:ext xmlns:c16="http://schemas.microsoft.com/office/drawing/2014/chart" uri="{C3380CC4-5D6E-409C-BE32-E72D297353CC}">
                <c16:uniqueId val="{00000000-5888-443A-BF26-3BF2E3121228}"/>
              </c:ext>
            </c:extLst>
          </c:dPt>
          <c:dLbls>
            <c:numFmt formatCode="0.0%" sourceLinked="0"/>
            <c:spPr>
              <a:noFill/>
              <a:ln>
                <a:noFill/>
              </a:ln>
              <a:effectLst/>
            </c:spPr>
            <c:txPr>
              <a:bodyPr wrap="square" lIns="38100" tIns="19050" rIns="38100" bIns="19050" anchor="ctr">
                <a:spAutoFit/>
              </a:bodyPr>
              <a:lstStyle/>
              <a:p>
                <a:pPr>
                  <a:defRPr sz="1200"/>
                </a:pPr>
                <a:endParaRPr lang="cs-CZ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0"/>
              </c:ext>
            </c:extLst>
          </c:dLbls>
          <c:cat>
            <c:numRef>
              <c:f>Sheet1!$B$1:$M$1</c:f>
              <c:numCache>
                <c:formatCode>General</c:formatCode>
                <c:ptCount val="12"/>
                <c:pt idx="0">
                  <c:v>2011</c:v>
                </c:pt>
                <c:pt idx="1">
                  <c:v>2012</c:v>
                </c:pt>
                <c:pt idx="2">
                  <c:v>2013</c:v>
                </c:pt>
                <c:pt idx="3">
                  <c:v>2014</c:v>
                </c:pt>
                <c:pt idx="4">
                  <c:v>2015</c:v>
                </c:pt>
                <c:pt idx="5">
                  <c:v>2016</c:v>
                </c:pt>
                <c:pt idx="6">
                  <c:v>2017</c:v>
                </c:pt>
                <c:pt idx="7">
                  <c:v>2018</c:v>
                </c:pt>
                <c:pt idx="8">
                  <c:v>2019</c:v>
                </c:pt>
                <c:pt idx="9">
                  <c:v>2020</c:v>
                </c:pt>
                <c:pt idx="10">
                  <c:v>2021</c:v>
                </c:pt>
                <c:pt idx="11">
                  <c:v>2022</c:v>
                </c:pt>
              </c:numCache>
            </c:numRef>
          </c:cat>
          <c:val>
            <c:numRef>
              <c:f>Sheet1!$B$2:$M$2</c:f>
              <c:numCache>
                <c:formatCode>0.0%</c:formatCode>
                <c:ptCount val="12"/>
                <c:pt idx="0">
                  <c:v>0.51429785346423229</c:v>
                </c:pt>
                <c:pt idx="1">
                  <c:v>0.53568511324787904</c:v>
                </c:pt>
                <c:pt idx="2">
                  <c:v>0.56803143269986467</c:v>
                </c:pt>
                <c:pt idx="3">
                  <c:v>0.59494183163378722</c:v>
                </c:pt>
                <c:pt idx="4">
                  <c:v>0.597744315959716</c:v>
                </c:pt>
                <c:pt idx="5">
                  <c:v>0.59114033126552079</c:v>
                </c:pt>
                <c:pt idx="6">
                  <c:v>0.59282411190142403</c:v>
                </c:pt>
                <c:pt idx="7">
                  <c:v>0.58605204603602468</c:v>
                </c:pt>
                <c:pt idx="8">
                  <c:v>0.58615371825953588</c:v>
                </c:pt>
                <c:pt idx="9">
                  <c:v>0.56941521193019506</c:v>
                </c:pt>
                <c:pt idx="10">
                  <c:v>0.57716130364642493</c:v>
                </c:pt>
                <c:pt idx="11">
                  <c:v>0.58484569767786443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1-5888-443A-BF26-3BF2E3121228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100"/>
        <c:overlap val="100"/>
        <c:axId val="328231464"/>
        <c:axId val="328226368"/>
      </c:barChart>
      <c:catAx>
        <c:axId val="328231464"/>
        <c:scaling>
          <c:orientation val="minMax"/>
        </c:scaling>
        <c:delete val="0"/>
        <c:axPos val="b"/>
        <c:title>
          <c:tx>
            <c:rich>
              <a:bodyPr/>
              <a:lstStyle/>
              <a:p>
                <a:pPr>
                  <a:defRPr>
                    <a:solidFill>
                      <a:schemeClr val="tx1"/>
                    </a:solidFill>
                  </a:defRPr>
                </a:pPr>
                <a:r>
                  <a:rPr lang="cs-CZ" b="0" dirty="0">
                    <a:solidFill>
                      <a:schemeClr val="tx1"/>
                    </a:solidFill>
                  </a:rPr>
                  <a:t>Rok</a:t>
                </a:r>
              </a:p>
            </c:rich>
          </c:tx>
          <c:layout>
            <c:manualLayout>
              <c:xMode val="edge"/>
              <c:yMode val="edge"/>
              <c:x val="0.96722041884450738"/>
              <c:y val="0.94132167110781773"/>
            </c:manualLayout>
          </c:layout>
          <c:overlay val="0"/>
        </c:title>
        <c:numFmt formatCode="General" sourceLinked="1"/>
        <c:majorTickMark val="out"/>
        <c:minorTickMark val="none"/>
        <c:tickLblPos val="nextTo"/>
        <c:spPr>
          <a:ln w="3163">
            <a:solidFill>
              <a:schemeClr val="tx1"/>
            </a:solidFill>
            <a:prstDash val="solid"/>
          </a:ln>
        </c:spPr>
        <c:txPr>
          <a:bodyPr rot="0" vert="horz"/>
          <a:lstStyle/>
          <a:p>
            <a:pPr>
              <a:defRPr/>
            </a:pPr>
            <a:endParaRPr lang="cs-CZ"/>
          </a:p>
        </c:txPr>
        <c:crossAx val="328226368"/>
        <c:crosses val="autoZero"/>
        <c:auto val="1"/>
        <c:lblAlgn val="ctr"/>
        <c:lblOffset val="240"/>
        <c:tickLblSkip val="1"/>
        <c:tickMarkSkip val="1"/>
        <c:noMultiLvlLbl val="0"/>
      </c:catAx>
      <c:valAx>
        <c:axId val="328226368"/>
        <c:scaling>
          <c:orientation val="minMax"/>
          <c:min val="0"/>
        </c:scaling>
        <c:delete val="0"/>
        <c:axPos val="l"/>
        <c:title>
          <c:tx>
            <c:rich>
              <a:bodyPr/>
              <a:lstStyle/>
              <a:p>
                <a:pPr>
                  <a:defRPr>
                    <a:solidFill>
                      <a:schemeClr val="tx1"/>
                    </a:solidFill>
                  </a:defRPr>
                </a:pPr>
                <a:r>
                  <a:rPr lang="cs-CZ" b="0" dirty="0">
                    <a:solidFill>
                      <a:schemeClr val="tx1"/>
                    </a:solidFill>
                  </a:rPr>
                  <a:t>Pokrytí cílové populace</a:t>
                </a:r>
              </a:p>
            </c:rich>
          </c:tx>
          <c:layout>
            <c:manualLayout>
              <c:xMode val="edge"/>
              <c:yMode val="edge"/>
              <c:x val="9.5974444000431879E-3"/>
              <c:y val="0.20740192495126705"/>
            </c:manualLayout>
          </c:layout>
          <c:overlay val="0"/>
        </c:title>
        <c:numFmt formatCode="0%" sourceLinked="0"/>
        <c:majorTickMark val="out"/>
        <c:minorTickMark val="none"/>
        <c:tickLblPos val="nextTo"/>
        <c:spPr>
          <a:ln w="3163">
            <a:solidFill>
              <a:schemeClr val="tx1"/>
            </a:solidFill>
            <a:prstDash val="solid"/>
          </a:ln>
        </c:spPr>
        <c:txPr>
          <a:bodyPr rot="0" vert="horz"/>
          <a:lstStyle/>
          <a:p>
            <a:pPr>
              <a:defRPr/>
            </a:pPr>
            <a:endParaRPr lang="cs-CZ"/>
          </a:p>
        </c:txPr>
        <c:crossAx val="328231464"/>
        <c:crosses val="autoZero"/>
        <c:crossBetween val="between"/>
      </c:valAx>
      <c:spPr>
        <a:noFill/>
        <a:ln w="25396">
          <a:noFill/>
        </a:ln>
      </c:spPr>
    </c:plotArea>
    <c:plotVisOnly val="1"/>
    <c:dispBlanksAs val="gap"/>
    <c:showDLblsOverMax val="0"/>
  </c:chart>
  <c:spPr>
    <a:noFill/>
    <a:ln>
      <a:noFill/>
    </a:ln>
  </c:spPr>
  <c:txPr>
    <a:bodyPr/>
    <a:lstStyle/>
    <a:p>
      <a:pPr algn="ctr">
        <a:defRPr lang="en-US" sz="1197" b="1" i="0" u="none" strike="noStrike" kern="1200" baseline="0">
          <a:solidFill>
            <a:schemeClr val="tx1"/>
          </a:solidFill>
          <a:latin typeface="+mn-lt"/>
          <a:ea typeface="+mn-ea"/>
          <a:cs typeface="+mn-cs"/>
        </a:defRPr>
      </a:pPr>
      <a:endParaRPr lang="cs-CZ"/>
    </a:p>
  </c:txPr>
  <c:externalData r:id="rId1">
    <c:autoUpdate val="0"/>
  </c:externalData>
</c:chartSpace>
</file>

<file path=ppt/charts/chart5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cs-CZ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>
        <c:manualLayout>
          <c:layoutTarget val="inner"/>
          <c:xMode val="edge"/>
          <c:yMode val="edge"/>
          <c:x val="0.11061946902654868"/>
          <c:y val="6.5268065268065265E-2"/>
          <c:w val="0.86283185840707965"/>
          <c:h val="0.81585081585081587"/>
        </c:manualLayout>
      </c:layout>
      <c:lineChart>
        <c:grouping val="standard"/>
        <c:varyColors val="0"/>
        <c:ser>
          <c:idx val="0"/>
          <c:order val="0"/>
          <c:tx>
            <c:strRef>
              <c:f>Sheet1!$A$2</c:f>
              <c:strCache>
                <c:ptCount val="1"/>
                <c:pt idx="0">
                  <c:v>i</c:v>
                </c:pt>
              </c:strCache>
            </c:strRef>
          </c:tx>
          <c:spPr>
            <a:ln w="28575">
              <a:solidFill>
                <a:srgbClr val="0000FF"/>
              </a:solidFill>
              <a:prstDash val="solid"/>
            </a:ln>
          </c:spPr>
          <c:marker>
            <c:symbol val="diamond"/>
            <c:size val="4"/>
            <c:spPr>
              <a:solidFill>
                <a:srgbClr val="0000FF"/>
              </a:solidFill>
              <a:ln w="15875">
                <a:solidFill>
                  <a:srgbClr val="0000FF"/>
                </a:solidFill>
                <a:prstDash val="solid"/>
              </a:ln>
            </c:spPr>
          </c:marker>
          <c:cat>
            <c:numRef>
              <c:f>Sheet1!$B$1:$AU$1</c:f>
              <c:numCache>
                <c:formatCode>General</c:formatCode>
                <c:ptCount val="45"/>
                <c:pt idx="0">
                  <c:v>1977</c:v>
                </c:pt>
                <c:pt idx="1">
                  <c:v>1978</c:v>
                </c:pt>
                <c:pt idx="2">
                  <c:v>1979</c:v>
                </c:pt>
                <c:pt idx="3">
                  <c:v>1980</c:v>
                </c:pt>
                <c:pt idx="4">
                  <c:v>1981</c:v>
                </c:pt>
                <c:pt idx="5">
                  <c:v>1982</c:v>
                </c:pt>
                <c:pt idx="6">
                  <c:v>1983</c:v>
                </c:pt>
                <c:pt idx="7">
                  <c:v>1984</c:v>
                </c:pt>
                <c:pt idx="8">
                  <c:v>1985</c:v>
                </c:pt>
                <c:pt idx="9">
                  <c:v>1986</c:v>
                </c:pt>
                <c:pt idx="10">
                  <c:v>1987</c:v>
                </c:pt>
                <c:pt idx="11">
                  <c:v>1988</c:v>
                </c:pt>
                <c:pt idx="12">
                  <c:v>1989</c:v>
                </c:pt>
                <c:pt idx="13">
                  <c:v>1990</c:v>
                </c:pt>
                <c:pt idx="14">
                  <c:v>1991</c:v>
                </c:pt>
                <c:pt idx="15">
                  <c:v>1992</c:v>
                </c:pt>
                <c:pt idx="16">
                  <c:v>1993</c:v>
                </c:pt>
                <c:pt idx="17">
                  <c:v>1994</c:v>
                </c:pt>
                <c:pt idx="18">
                  <c:v>1995</c:v>
                </c:pt>
                <c:pt idx="19">
                  <c:v>1996</c:v>
                </c:pt>
                <c:pt idx="20">
                  <c:v>1997</c:v>
                </c:pt>
                <c:pt idx="21">
                  <c:v>1998</c:v>
                </c:pt>
                <c:pt idx="22">
                  <c:v>1999</c:v>
                </c:pt>
                <c:pt idx="23">
                  <c:v>2000</c:v>
                </c:pt>
                <c:pt idx="24">
                  <c:v>2001</c:v>
                </c:pt>
                <c:pt idx="25">
                  <c:v>2002</c:v>
                </c:pt>
                <c:pt idx="26">
                  <c:v>2003</c:v>
                </c:pt>
                <c:pt idx="27">
                  <c:v>2004</c:v>
                </c:pt>
                <c:pt idx="28">
                  <c:v>2005</c:v>
                </c:pt>
                <c:pt idx="29">
                  <c:v>2006</c:v>
                </c:pt>
                <c:pt idx="30">
                  <c:v>2007</c:v>
                </c:pt>
                <c:pt idx="31">
                  <c:v>2008</c:v>
                </c:pt>
                <c:pt idx="32">
                  <c:v>2009</c:v>
                </c:pt>
                <c:pt idx="33">
                  <c:v>2010</c:v>
                </c:pt>
                <c:pt idx="34">
                  <c:v>2011</c:v>
                </c:pt>
                <c:pt idx="35">
                  <c:v>2012</c:v>
                </c:pt>
                <c:pt idx="36">
                  <c:v>2013</c:v>
                </c:pt>
                <c:pt idx="37">
                  <c:v>2014</c:v>
                </c:pt>
                <c:pt idx="38">
                  <c:v>2015</c:v>
                </c:pt>
                <c:pt idx="39">
                  <c:v>2016</c:v>
                </c:pt>
                <c:pt idx="40">
                  <c:v>2017</c:v>
                </c:pt>
                <c:pt idx="41">
                  <c:v>2018</c:v>
                </c:pt>
                <c:pt idx="42">
                  <c:v>2019</c:v>
                </c:pt>
                <c:pt idx="43">
                  <c:v>2020</c:v>
                </c:pt>
                <c:pt idx="44">
                  <c:v>2021</c:v>
                </c:pt>
              </c:numCache>
            </c:numRef>
          </c:cat>
          <c:val>
            <c:numRef>
              <c:f>Sheet1!$B$2:$AU$2</c:f>
              <c:numCache>
                <c:formatCode>General</c:formatCode>
                <c:ptCount val="45"/>
                <c:pt idx="0">
                  <c:v>52.3979</c:v>
                </c:pt>
                <c:pt idx="1">
                  <c:v>55.393439999999998</c:v>
                </c:pt>
                <c:pt idx="2">
                  <c:v>53.796010000000003</c:v>
                </c:pt>
                <c:pt idx="3">
                  <c:v>57.773980000000002</c:v>
                </c:pt>
                <c:pt idx="4">
                  <c:v>59.526229999999998</c:v>
                </c:pt>
                <c:pt idx="5">
                  <c:v>61.090629999999997</c:v>
                </c:pt>
                <c:pt idx="6">
                  <c:v>64.006929999999997</c:v>
                </c:pt>
                <c:pt idx="7">
                  <c:v>63.473743650000003</c:v>
                </c:pt>
                <c:pt idx="8">
                  <c:v>67.016239999999996</c:v>
                </c:pt>
                <c:pt idx="9">
                  <c:v>69.496679999999998</c:v>
                </c:pt>
                <c:pt idx="10">
                  <c:v>70.442920000000001</c:v>
                </c:pt>
                <c:pt idx="11">
                  <c:v>77.170320000000004</c:v>
                </c:pt>
                <c:pt idx="12">
                  <c:v>77.25488</c:v>
                </c:pt>
                <c:pt idx="13">
                  <c:v>76.169629999999998</c:v>
                </c:pt>
                <c:pt idx="14">
                  <c:v>84.661900000000003</c:v>
                </c:pt>
                <c:pt idx="15">
                  <c:v>85.579250000000002</c:v>
                </c:pt>
                <c:pt idx="16">
                  <c:v>86.842320000000001</c:v>
                </c:pt>
                <c:pt idx="17">
                  <c:v>89.369640000000004</c:v>
                </c:pt>
                <c:pt idx="18">
                  <c:v>91.308440000000004</c:v>
                </c:pt>
                <c:pt idx="19">
                  <c:v>93.892399999999995</c:v>
                </c:pt>
                <c:pt idx="20">
                  <c:v>97.004429999999999</c:v>
                </c:pt>
                <c:pt idx="21">
                  <c:v>96.724310000000003</c:v>
                </c:pt>
                <c:pt idx="22">
                  <c:v>96.754050000000007</c:v>
                </c:pt>
                <c:pt idx="23">
                  <c:v>96.742469999999997</c:v>
                </c:pt>
                <c:pt idx="24">
                  <c:v>98.950100000000006</c:v>
                </c:pt>
                <c:pt idx="25">
                  <c:v>102.8278</c:v>
                </c:pt>
                <c:pt idx="26">
                  <c:v>99.155519999999996</c:v>
                </c:pt>
                <c:pt idx="27">
                  <c:v>99.393039999999999</c:v>
                </c:pt>
                <c:pt idx="28">
                  <c:v>97.374020000000002</c:v>
                </c:pt>
                <c:pt idx="29">
                  <c:v>92.923330000000007</c:v>
                </c:pt>
                <c:pt idx="30">
                  <c:v>91.938860000000005</c:v>
                </c:pt>
                <c:pt idx="31">
                  <c:v>93.333460000000002</c:v>
                </c:pt>
                <c:pt idx="32">
                  <c:v>92.005129999999994</c:v>
                </c:pt>
                <c:pt idx="33">
                  <c:v>91.71011</c:v>
                </c:pt>
                <c:pt idx="34">
                  <c:v>88.336209999999994</c:v>
                </c:pt>
                <c:pt idx="35">
                  <c:v>84.277366999999998</c:v>
                </c:pt>
                <c:pt idx="36">
                  <c:v>84.556248999999994</c:v>
                </c:pt>
                <c:pt idx="37">
                  <c:v>85.352913999999998</c:v>
                </c:pt>
                <c:pt idx="38">
                  <c:v>80.606190999999995</c:v>
                </c:pt>
                <c:pt idx="39">
                  <c:v>76.995802999999995</c:v>
                </c:pt>
                <c:pt idx="40">
                  <c:v>72.549300000000002</c:v>
                </c:pt>
                <c:pt idx="41">
                  <c:v>70.387506999999999</c:v>
                </c:pt>
                <c:pt idx="42">
                  <c:v>69.568453000000005</c:v>
                </c:pt>
                <c:pt idx="43">
                  <c:v>65.016621999999998</c:v>
                </c:pt>
                <c:pt idx="44">
                  <c:v>63.989016999999997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0-DA2E-40C2-BC38-2826F413BB09}"/>
            </c:ext>
          </c:extLst>
        </c:ser>
        <c:ser>
          <c:idx val="1"/>
          <c:order val="1"/>
          <c:tx>
            <c:strRef>
              <c:f>Sheet1!$A$3</c:f>
              <c:strCache>
                <c:ptCount val="1"/>
                <c:pt idx="0">
                  <c:v>m</c:v>
                </c:pt>
              </c:strCache>
            </c:strRef>
          </c:tx>
          <c:spPr>
            <a:ln w="28575">
              <a:solidFill>
                <a:srgbClr val="000000"/>
              </a:solidFill>
              <a:prstDash val="solid"/>
            </a:ln>
          </c:spPr>
          <c:marker>
            <c:symbol val="diamond"/>
            <c:size val="4"/>
            <c:spPr>
              <a:solidFill>
                <a:srgbClr val="000000"/>
              </a:solidFill>
              <a:ln w="15875">
                <a:solidFill>
                  <a:srgbClr val="000000"/>
                </a:solidFill>
                <a:prstDash val="solid"/>
              </a:ln>
            </c:spPr>
          </c:marker>
          <c:cat>
            <c:numRef>
              <c:f>Sheet1!$B$1:$AU$1</c:f>
              <c:numCache>
                <c:formatCode>General</c:formatCode>
                <c:ptCount val="45"/>
                <c:pt idx="0">
                  <c:v>1977</c:v>
                </c:pt>
                <c:pt idx="1">
                  <c:v>1978</c:v>
                </c:pt>
                <c:pt idx="2">
                  <c:v>1979</c:v>
                </c:pt>
                <c:pt idx="3">
                  <c:v>1980</c:v>
                </c:pt>
                <c:pt idx="4">
                  <c:v>1981</c:v>
                </c:pt>
                <c:pt idx="5">
                  <c:v>1982</c:v>
                </c:pt>
                <c:pt idx="6">
                  <c:v>1983</c:v>
                </c:pt>
                <c:pt idx="7">
                  <c:v>1984</c:v>
                </c:pt>
                <c:pt idx="8">
                  <c:v>1985</c:v>
                </c:pt>
                <c:pt idx="9">
                  <c:v>1986</c:v>
                </c:pt>
                <c:pt idx="10">
                  <c:v>1987</c:v>
                </c:pt>
                <c:pt idx="11">
                  <c:v>1988</c:v>
                </c:pt>
                <c:pt idx="12">
                  <c:v>1989</c:v>
                </c:pt>
                <c:pt idx="13">
                  <c:v>1990</c:v>
                </c:pt>
                <c:pt idx="14">
                  <c:v>1991</c:v>
                </c:pt>
                <c:pt idx="15">
                  <c:v>1992</c:v>
                </c:pt>
                <c:pt idx="16">
                  <c:v>1993</c:v>
                </c:pt>
                <c:pt idx="17">
                  <c:v>1994</c:v>
                </c:pt>
                <c:pt idx="18">
                  <c:v>1995</c:v>
                </c:pt>
                <c:pt idx="19">
                  <c:v>1996</c:v>
                </c:pt>
                <c:pt idx="20">
                  <c:v>1997</c:v>
                </c:pt>
                <c:pt idx="21">
                  <c:v>1998</c:v>
                </c:pt>
                <c:pt idx="22">
                  <c:v>1999</c:v>
                </c:pt>
                <c:pt idx="23">
                  <c:v>2000</c:v>
                </c:pt>
                <c:pt idx="24">
                  <c:v>2001</c:v>
                </c:pt>
                <c:pt idx="25">
                  <c:v>2002</c:v>
                </c:pt>
                <c:pt idx="26">
                  <c:v>2003</c:v>
                </c:pt>
                <c:pt idx="27">
                  <c:v>2004</c:v>
                </c:pt>
                <c:pt idx="28">
                  <c:v>2005</c:v>
                </c:pt>
                <c:pt idx="29">
                  <c:v>2006</c:v>
                </c:pt>
                <c:pt idx="30">
                  <c:v>2007</c:v>
                </c:pt>
                <c:pt idx="31">
                  <c:v>2008</c:v>
                </c:pt>
                <c:pt idx="32">
                  <c:v>2009</c:v>
                </c:pt>
                <c:pt idx="33">
                  <c:v>2010</c:v>
                </c:pt>
                <c:pt idx="34">
                  <c:v>2011</c:v>
                </c:pt>
                <c:pt idx="35">
                  <c:v>2012</c:v>
                </c:pt>
                <c:pt idx="36">
                  <c:v>2013</c:v>
                </c:pt>
                <c:pt idx="37">
                  <c:v>2014</c:v>
                </c:pt>
                <c:pt idx="38">
                  <c:v>2015</c:v>
                </c:pt>
                <c:pt idx="39">
                  <c:v>2016</c:v>
                </c:pt>
                <c:pt idx="40">
                  <c:v>2017</c:v>
                </c:pt>
                <c:pt idx="41">
                  <c:v>2018</c:v>
                </c:pt>
                <c:pt idx="42">
                  <c:v>2019</c:v>
                </c:pt>
                <c:pt idx="43">
                  <c:v>2020</c:v>
                </c:pt>
                <c:pt idx="44">
                  <c:v>2021</c:v>
                </c:pt>
              </c:numCache>
            </c:numRef>
          </c:cat>
          <c:val>
            <c:numRef>
              <c:f>Sheet1!$B$3:$AU$3</c:f>
              <c:numCache>
                <c:formatCode>General</c:formatCode>
                <c:ptCount val="45"/>
                <c:pt idx="3">
                  <c:v>38.539929999999998</c:v>
                </c:pt>
                <c:pt idx="4">
                  <c:v>44.780009999999997</c:v>
                </c:pt>
                <c:pt idx="5">
                  <c:v>47.444240000000001</c:v>
                </c:pt>
                <c:pt idx="6">
                  <c:v>48.534080000000003</c:v>
                </c:pt>
                <c:pt idx="7">
                  <c:v>48.247063990000001</c:v>
                </c:pt>
                <c:pt idx="8">
                  <c:v>49.382669999999997</c:v>
                </c:pt>
                <c:pt idx="9">
                  <c:v>51.909010000000002</c:v>
                </c:pt>
                <c:pt idx="10">
                  <c:v>51.658090000000001</c:v>
                </c:pt>
                <c:pt idx="11">
                  <c:v>55.583930000000002</c:v>
                </c:pt>
                <c:pt idx="12">
                  <c:v>56.610840000000003</c:v>
                </c:pt>
                <c:pt idx="13">
                  <c:v>57.785600000000002</c:v>
                </c:pt>
                <c:pt idx="14">
                  <c:v>60.015189999999997</c:v>
                </c:pt>
                <c:pt idx="15">
                  <c:v>59.37088</c:v>
                </c:pt>
                <c:pt idx="16">
                  <c:v>58.86253</c:v>
                </c:pt>
                <c:pt idx="17">
                  <c:v>61.852200000000003</c:v>
                </c:pt>
                <c:pt idx="18">
                  <c:v>61.549289999999999</c:v>
                </c:pt>
                <c:pt idx="19">
                  <c:v>59.410829999999997</c:v>
                </c:pt>
                <c:pt idx="20">
                  <c:v>60.27769</c:v>
                </c:pt>
                <c:pt idx="21">
                  <c:v>59.250920000000001</c:v>
                </c:pt>
                <c:pt idx="22">
                  <c:v>59.94229</c:v>
                </c:pt>
                <c:pt idx="23">
                  <c:v>59.28707</c:v>
                </c:pt>
                <c:pt idx="24">
                  <c:v>59.080939999999998</c:v>
                </c:pt>
                <c:pt idx="25">
                  <c:v>59.25779</c:v>
                </c:pt>
                <c:pt idx="26">
                  <c:v>60.787300000000002</c:v>
                </c:pt>
                <c:pt idx="27">
                  <c:v>59.193300000000001</c:v>
                </c:pt>
                <c:pt idx="28">
                  <c:v>54.111800000000002</c:v>
                </c:pt>
                <c:pt idx="29">
                  <c:v>51.5777</c:v>
                </c:pt>
                <c:pt idx="30">
                  <c:v>47.303339999999999</c:v>
                </c:pt>
                <c:pt idx="31">
                  <c:v>46.478659999999998</c:v>
                </c:pt>
                <c:pt idx="32">
                  <c:v>45.084949999999999</c:v>
                </c:pt>
                <c:pt idx="33">
                  <c:v>44.139020000000002</c:v>
                </c:pt>
                <c:pt idx="34">
                  <c:v>40.894979999999997</c:v>
                </c:pt>
                <c:pt idx="35">
                  <c:v>40.389941</c:v>
                </c:pt>
                <c:pt idx="36">
                  <c:v>38.043399999999998</c:v>
                </c:pt>
                <c:pt idx="37">
                  <c:v>36.849082000000003</c:v>
                </c:pt>
                <c:pt idx="38">
                  <c:v>36.594318000000001</c:v>
                </c:pt>
                <c:pt idx="39">
                  <c:v>35.280152000000001</c:v>
                </c:pt>
                <c:pt idx="40">
                  <c:v>35.103656000000001</c:v>
                </c:pt>
                <c:pt idx="41">
                  <c:v>33.495424</c:v>
                </c:pt>
                <c:pt idx="42">
                  <c:v>33.361338000000003</c:v>
                </c:pt>
                <c:pt idx="43">
                  <c:v>32.010827999999997</c:v>
                </c:pt>
                <c:pt idx="44">
                  <c:v>30.496148000000002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1-DA2E-40C2-BC38-2826F413BB09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marker val="1"/>
        <c:smooth val="0"/>
        <c:axId val="400854576"/>
        <c:axId val="400856536"/>
      </c:lineChart>
      <c:catAx>
        <c:axId val="400854576"/>
        <c:scaling>
          <c:orientation val="minMax"/>
        </c:scaling>
        <c:delete val="0"/>
        <c:axPos val="b"/>
        <c:numFmt formatCode="General" sourceLinked="1"/>
        <c:majorTickMark val="out"/>
        <c:minorTickMark val="none"/>
        <c:tickLblPos val="nextTo"/>
        <c:spPr>
          <a:ln w="3002">
            <a:solidFill>
              <a:schemeClr val="tx1"/>
            </a:solidFill>
            <a:prstDash val="solid"/>
          </a:ln>
        </c:spPr>
        <c:txPr>
          <a:bodyPr rot="-2700000" vert="horz"/>
          <a:lstStyle/>
          <a:p>
            <a:pPr>
              <a:defRPr sz="900" b="1" i="0" u="none" strike="noStrike" baseline="0">
                <a:solidFill>
                  <a:schemeClr val="tx1"/>
                </a:solidFill>
                <a:latin typeface="+mn-lt"/>
                <a:ea typeface="Arial"/>
                <a:cs typeface="Arial"/>
              </a:defRPr>
            </a:pPr>
            <a:endParaRPr lang="cs-CZ"/>
          </a:p>
        </c:txPr>
        <c:crossAx val="400856536"/>
        <c:crosses val="autoZero"/>
        <c:auto val="1"/>
        <c:lblAlgn val="ctr"/>
        <c:lblOffset val="40"/>
        <c:tickLblSkip val="2"/>
        <c:tickMarkSkip val="1"/>
        <c:noMultiLvlLbl val="0"/>
      </c:catAx>
      <c:valAx>
        <c:axId val="400856536"/>
        <c:scaling>
          <c:orientation val="minMax"/>
        </c:scaling>
        <c:delete val="0"/>
        <c:axPos val="l"/>
        <c:majorGridlines>
          <c:spPr>
            <a:ln w="12009">
              <a:solidFill>
                <a:srgbClr val="969696"/>
              </a:solidFill>
              <a:prstDash val="sysDash"/>
            </a:ln>
          </c:spPr>
        </c:majorGridlines>
        <c:numFmt formatCode="0" sourceLinked="0"/>
        <c:majorTickMark val="out"/>
        <c:minorTickMark val="none"/>
        <c:tickLblPos val="nextTo"/>
        <c:spPr>
          <a:ln w="3002">
            <a:solidFill>
              <a:schemeClr val="tx1"/>
            </a:solidFill>
            <a:prstDash val="solid"/>
          </a:ln>
        </c:spPr>
        <c:txPr>
          <a:bodyPr rot="0" vert="horz"/>
          <a:lstStyle/>
          <a:p>
            <a:pPr>
              <a:defRPr sz="1100" b="1" i="0" u="none" strike="noStrike" baseline="0">
                <a:solidFill>
                  <a:schemeClr val="tx1"/>
                </a:solidFill>
                <a:latin typeface="+mn-lt"/>
                <a:ea typeface="Arial"/>
                <a:cs typeface="Arial"/>
              </a:defRPr>
            </a:pPr>
            <a:endParaRPr lang="cs-CZ"/>
          </a:p>
        </c:txPr>
        <c:crossAx val="400854576"/>
        <c:crosses val="autoZero"/>
        <c:crossBetween val="between"/>
      </c:valAx>
      <c:spPr>
        <a:noFill/>
        <a:ln w="24017">
          <a:noFill/>
        </a:ln>
      </c:spPr>
    </c:plotArea>
    <c:plotVisOnly val="1"/>
    <c:dispBlanksAs val="gap"/>
    <c:showDLblsOverMax val="0"/>
  </c:chart>
  <c:spPr>
    <a:noFill/>
    <a:ln>
      <a:noFill/>
    </a:ln>
  </c:spPr>
  <c:txPr>
    <a:bodyPr/>
    <a:lstStyle/>
    <a:p>
      <a:pPr>
        <a:defRPr sz="946" b="1" i="0" u="none" strike="noStrike" baseline="0">
          <a:solidFill>
            <a:schemeClr val="tx1"/>
          </a:solidFill>
          <a:latin typeface="Tahoma"/>
          <a:ea typeface="Tahoma"/>
          <a:cs typeface="Tahoma"/>
        </a:defRPr>
      </a:pPr>
      <a:endParaRPr lang="cs-CZ"/>
    </a:p>
  </c:txPr>
  <c:externalData r:id="rId1">
    <c:autoUpdate val="0"/>
  </c:externalData>
</c:chartSpace>
</file>

<file path=ppt/charts/chart6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cs-CZ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>
        <c:manualLayout>
          <c:layoutTarget val="inner"/>
          <c:xMode val="edge"/>
          <c:yMode val="edge"/>
          <c:x val="7.6023391812865534E-2"/>
          <c:y val="6.7885117493472591E-2"/>
          <c:w val="0.90554880518428527"/>
          <c:h val="0.79634464751960088"/>
        </c:manualLayout>
      </c:layout>
      <c:barChart>
        <c:barDir val="col"/>
        <c:grouping val="clustered"/>
        <c:varyColors val="0"/>
        <c:ser>
          <c:idx val="3"/>
          <c:order val="0"/>
          <c:tx>
            <c:strRef>
              <c:f>Sheet1!$A$2</c:f>
              <c:strCache>
                <c:ptCount val="1"/>
                <c:pt idx="0">
                  <c:v>Pokrytí</c:v>
                </c:pt>
              </c:strCache>
            </c:strRef>
          </c:tx>
          <c:spPr>
            <a:solidFill>
              <a:schemeClr val="accent1"/>
            </a:solidFill>
            <a:ln w="37968">
              <a:noFill/>
              <a:prstDash val="solid"/>
            </a:ln>
          </c:spPr>
          <c:invertIfNegative val="0"/>
          <c:dPt>
            <c:idx val="8"/>
            <c:invertIfNegative val="0"/>
            <c:bubble3D val="0"/>
            <c:extLst>
              <c:ext xmlns:c16="http://schemas.microsoft.com/office/drawing/2014/chart" uri="{C3380CC4-5D6E-409C-BE32-E72D297353CC}">
                <c16:uniqueId val="{00000001-CD4E-4765-9AF8-5867BCE0FF8B}"/>
              </c:ext>
            </c:extLst>
          </c:dPt>
          <c:dLbls>
            <c:numFmt formatCode="0.0%" sourceLinked="0"/>
            <c:spPr>
              <a:noFill/>
              <a:ln>
                <a:noFill/>
              </a:ln>
              <a:effectLst/>
            </c:spPr>
            <c:txPr>
              <a:bodyPr wrap="square" lIns="38100" tIns="19050" rIns="38100" bIns="19050" anchor="ctr">
                <a:spAutoFit/>
              </a:bodyPr>
              <a:lstStyle/>
              <a:p>
                <a:pPr>
                  <a:defRPr>
                    <a:solidFill>
                      <a:schemeClr val="tx1"/>
                    </a:solidFill>
                  </a:defRPr>
                </a:pPr>
                <a:endParaRPr lang="cs-CZ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0"/>
              </c:ext>
            </c:extLst>
          </c:dLbls>
          <c:cat>
            <c:numRef>
              <c:f>Sheet1!$B$1:$M$1</c:f>
              <c:numCache>
                <c:formatCode>General</c:formatCode>
                <c:ptCount val="12"/>
                <c:pt idx="0">
                  <c:v>2011</c:v>
                </c:pt>
                <c:pt idx="1">
                  <c:v>2012</c:v>
                </c:pt>
                <c:pt idx="2">
                  <c:v>2013</c:v>
                </c:pt>
                <c:pt idx="3">
                  <c:v>2014</c:v>
                </c:pt>
                <c:pt idx="4">
                  <c:v>2015</c:v>
                </c:pt>
                <c:pt idx="5">
                  <c:v>2016</c:v>
                </c:pt>
                <c:pt idx="6">
                  <c:v>2017</c:v>
                </c:pt>
                <c:pt idx="7">
                  <c:v>2018</c:v>
                </c:pt>
                <c:pt idx="8">
                  <c:v>2019</c:v>
                </c:pt>
                <c:pt idx="9">
                  <c:v>2020</c:v>
                </c:pt>
                <c:pt idx="10">
                  <c:v>2021</c:v>
                </c:pt>
                <c:pt idx="11">
                  <c:v>2022</c:v>
                </c:pt>
              </c:numCache>
            </c:numRef>
          </c:cat>
          <c:val>
            <c:numRef>
              <c:f>Sheet1!$B$2:$M$2</c:f>
              <c:numCache>
                <c:formatCode>0.0%</c:formatCode>
                <c:ptCount val="12"/>
                <c:pt idx="0">
                  <c:v>0.24426512518064289</c:v>
                </c:pt>
                <c:pt idx="1">
                  <c:v>0.25256640119546064</c:v>
                </c:pt>
                <c:pt idx="2">
                  <c:v>0.26294583692685697</c:v>
                </c:pt>
                <c:pt idx="3">
                  <c:v>0.30810461560861968</c:v>
                </c:pt>
                <c:pt idx="4">
                  <c:v>0.32467610540466818</c:v>
                </c:pt>
                <c:pt idx="5">
                  <c:v>0.30692113662741466</c:v>
                </c:pt>
                <c:pt idx="6">
                  <c:v>0.30164537606359548</c:v>
                </c:pt>
                <c:pt idx="7">
                  <c:v>0.30118232853641841</c:v>
                </c:pt>
                <c:pt idx="8">
                  <c:v>0.30037759517857915</c:v>
                </c:pt>
                <c:pt idx="9">
                  <c:v>0.27177198877672964</c:v>
                </c:pt>
                <c:pt idx="10">
                  <c:v>0.2692150141632112</c:v>
                </c:pt>
                <c:pt idx="11">
                  <c:v>0.28572579616178895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2-CD4E-4765-9AF8-5867BCE0FF8B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100"/>
        <c:overlap val="100"/>
        <c:axId val="328231464"/>
        <c:axId val="328226368"/>
      </c:barChart>
      <c:catAx>
        <c:axId val="328231464"/>
        <c:scaling>
          <c:orientation val="minMax"/>
        </c:scaling>
        <c:delete val="0"/>
        <c:axPos val="b"/>
        <c:title>
          <c:tx>
            <c:rich>
              <a:bodyPr/>
              <a:lstStyle/>
              <a:p>
                <a:pPr>
                  <a:defRPr>
                    <a:solidFill>
                      <a:schemeClr val="tx1"/>
                    </a:solidFill>
                  </a:defRPr>
                </a:pPr>
                <a:r>
                  <a:rPr lang="cs-CZ" b="0" dirty="0">
                    <a:solidFill>
                      <a:schemeClr val="tx1"/>
                    </a:solidFill>
                  </a:rPr>
                  <a:t>Rok</a:t>
                </a:r>
              </a:p>
            </c:rich>
          </c:tx>
          <c:layout>
            <c:manualLayout>
              <c:xMode val="edge"/>
              <c:yMode val="edge"/>
              <c:x val="0.96722041884450738"/>
              <c:y val="0.93933031674208145"/>
            </c:manualLayout>
          </c:layout>
          <c:overlay val="0"/>
        </c:title>
        <c:numFmt formatCode="General" sourceLinked="1"/>
        <c:majorTickMark val="out"/>
        <c:minorTickMark val="none"/>
        <c:tickLblPos val="nextTo"/>
        <c:spPr>
          <a:ln w="3163">
            <a:solidFill>
              <a:schemeClr val="tx1"/>
            </a:solidFill>
            <a:prstDash val="solid"/>
          </a:ln>
        </c:spPr>
        <c:txPr>
          <a:bodyPr rot="0" vert="horz"/>
          <a:lstStyle/>
          <a:p>
            <a:pPr>
              <a:defRPr>
                <a:solidFill>
                  <a:schemeClr val="tx1"/>
                </a:solidFill>
              </a:defRPr>
            </a:pPr>
            <a:endParaRPr lang="cs-CZ"/>
          </a:p>
        </c:txPr>
        <c:crossAx val="328226368"/>
        <c:crosses val="autoZero"/>
        <c:auto val="1"/>
        <c:lblAlgn val="ctr"/>
        <c:lblOffset val="240"/>
        <c:tickLblSkip val="1"/>
        <c:tickMarkSkip val="1"/>
        <c:noMultiLvlLbl val="0"/>
      </c:catAx>
      <c:valAx>
        <c:axId val="328226368"/>
        <c:scaling>
          <c:orientation val="minMax"/>
          <c:max val="0.4"/>
        </c:scaling>
        <c:delete val="0"/>
        <c:axPos val="l"/>
        <c:title>
          <c:tx>
            <c:rich>
              <a:bodyPr/>
              <a:lstStyle/>
              <a:p>
                <a:pPr>
                  <a:defRPr>
                    <a:solidFill>
                      <a:schemeClr val="tx1"/>
                    </a:solidFill>
                  </a:defRPr>
                </a:pPr>
                <a:r>
                  <a:rPr lang="cs-CZ" b="0" dirty="0">
                    <a:solidFill>
                      <a:schemeClr val="tx1"/>
                    </a:solidFill>
                  </a:rPr>
                  <a:t>Pokrytí cílové populace</a:t>
                </a:r>
              </a:p>
            </c:rich>
          </c:tx>
          <c:overlay val="0"/>
        </c:title>
        <c:numFmt formatCode="0%" sourceLinked="0"/>
        <c:majorTickMark val="out"/>
        <c:minorTickMark val="none"/>
        <c:tickLblPos val="nextTo"/>
        <c:spPr>
          <a:ln w="3163">
            <a:solidFill>
              <a:schemeClr val="tx1"/>
            </a:solidFill>
            <a:prstDash val="solid"/>
          </a:ln>
        </c:spPr>
        <c:txPr>
          <a:bodyPr rot="0" vert="horz"/>
          <a:lstStyle/>
          <a:p>
            <a:pPr>
              <a:defRPr>
                <a:solidFill>
                  <a:schemeClr val="tx1"/>
                </a:solidFill>
              </a:defRPr>
            </a:pPr>
            <a:endParaRPr lang="cs-CZ"/>
          </a:p>
        </c:txPr>
        <c:crossAx val="328231464"/>
        <c:crosses val="autoZero"/>
        <c:crossBetween val="between"/>
      </c:valAx>
      <c:spPr>
        <a:noFill/>
        <a:ln w="25396">
          <a:noFill/>
        </a:ln>
      </c:spPr>
    </c:plotArea>
    <c:plotVisOnly val="1"/>
    <c:dispBlanksAs val="gap"/>
    <c:showDLblsOverMax val="0"/>
  </c:chart>
  <c:spPr>
    <a:noFill/>
    <a:ln>
      <a:noFill/>
    </a:ln>
  </c:spPr>
  <c:txPr>
    <a:bodyPr/>
    <a:lstStyle/>
    <a:p>
      <a:pPr algn="ctr">
        <a:defRPr lang="en-US" sz="1197" b="1" i="0" u="none" strike="noStrike" kern="1200" baseline="0">
          <a:solidFill>
            <a:schemeClr val="tx1"/>
          </a:solidFill>
          <a:latin typeface="+mn-lt"/>
          <a:ea typeface="+mn-ea"/>
          <a:cs typeface="+mn-cs"/>
        </a:defRPr>
      </a:pPr>
      <a:endParaRPr lang="cs-CZ"/>
    </a:p>
  </c:txPr>
  <c:externalData r:id="rId1">
    <c:autoUpdate val="0"/>
  </c:externalData>
</c:chartSpace>
</file>

<file path=ppt/charts/chart7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cs-CZ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>
        <c:manualLayout>
          <c:layoutTarget val="inner"/>
          <c:xMode val="edge"/>
          <c:yMode val="edge"/>
          <c:x val="0.11061946902654868"/>
          <c:y val="6.5268065268065265E-2"/>
          <c:w val="0.86283185840707965"/>
          <c:h val="0.81585081585081587"/>
        </c:manualLayout>
      </c:layout>
      <c:lineChart>
        <c:grouping val="standard"/>
        <c:varyColors val="0"/>
        <c:ser>
          <c:idx val="0"/>
          <c:order val="0"/>
          <c:tx>
            <c:strRef>
              <c:f>Sheet1!$A$2</c:f>
              <c:strCache>
                <c:ptCount val="1"/>
                <c:pt idx="0">
                  <c:v>i</c:v>
                </c:pt>
              </c:strCache>
            </c:strRef>
          </c:tx>
          <c:spPr>
            <a:ln w="28575">
              <a:solidFill>
                <a:srgbClr val="0000FF"/>
              </a:solidFill>
              <a:prstDash val="solid"/>
            </a:ln>
          </c:spPr>
          <c:marker>
            <c:symbol val="diamond"/>
            <c:size val="4"/>
            <c:spPr>
              <a:solidFill>
                <a:srgbClr val="0000FF"/>
              </a:solidFill>
              <a:ln w="15875">
                <a:solidFill>
                  <a:srgbClr val="0000FF"/>
                </a:solidFill>
                <a:prstDash val="solid"/>
              </a:ln>
            </c:spPr>
          </c:marker>
          <c:cat>
            <c:numRef>
              <c:f>Sheet1!$B$1:$AU$1</c:f>
              <c:numCache>
                <c:formatCode>General</c:formatCode>
                <c:ptCount val="45"/>
                <c:pt idx="0">
                  <c:v>1977</c:v>
                </c:pt>
                <c:pt idx="1">
                  <c:v>1978</c:v>
                </c:pt>
                <c:pt idx="2">
                  <c:v>1979</c:v>
                </c:pt>
                <c:pt idx="3">
                  <c:v>1980</c:v>
                </c:pt>
                <c:pt idx="4">
                  <c:v>1981</c:v>
                </c:pt>
                <c:pt idx="5">
                  <c:v>1982</c:v>
                </c:pt>
                <c:pt idx="6">
                  <c:v>1983</c:v>
                </c:pt>
                <c:pt idx="7">
                  <c:v>1984</c:v>
                </c:pt>
                <c:pt idx="8">
                  <c:v>1985</c:v>
                </c:pt>
                <c:pt idx="9">
                  <c:v>1986</c:v>
                </c:pt>
                <c:pt idx="10">
                  <c:v>1987</c:v>
                </c:pt>
                <c:pt idx="11">
                  <c:v>1988</c:v>
                </c:pt>
                <c:pt idx="12">
                  <c:v>1989</c:v>
                </c:pt>
                <c:pt idx="13">
                  <c:v>1990</c:v>
                </c:pt>
                <c:pt idx="14">
                  <c:v>1991</c:v>
                </c:pt>
                <c:pt idx="15">
                  <c:v>1992</c:v>
                </c:pt>
                <c:pt idx="16">
                  <c:v>1993</c:v>
                </c:pt>
                <c:pt idx="17">
                  <c:v>1994</c:v>
                </c:pt>
                <c:pt idx="18">
                  <c:v>1995</c:v>
                </c:pt>
                <c:pt idx="19">
                  <c:v>1996</c:v>
                </c:pt>
                <c:pt idx="20">
                  <c:v>1997</c:v>
                </c:pt>
                <c:pt idx="21">
                  <c:v>1998</c:v>
                </c:pt>
                <c:pt idx="22">
                  <c:v>1999</c:v>
                </c:pt>
                <c:pt idx="23">
                  <c:v>2000</c:v>
                </c:pt>
                <c:pt idx="24">
                  <c:v>2001</c:v>
                </c:pt>
                <c:pt idx="25">
                  <c:v>2002</c:v>
                </c:pt>
                <c:pt idx="26">
                  <c:v>2003</c:v>
                </c:pt>
                <c:pt idx="27">
                  <c:v>2004</c:v>
                </c:pt>
                <c:pt idx="28">
                  <c:v>2005</c:v>
                </c:pt>
                <c:pt idx="29">
                  <c:v>2006</c:v>
                </c:pt>
                <c:pt idx="30">
                  <c:v>2007</c:v>
                </c:pt>
                <c:pt idx="31">
                  <c:v>2008</c:v>
                </c:pt>
                <c:pt idx="32">
                  <c:v>2009</c:v>
                </c:pt>
                <c:pt idx="33">
                  <c:v>2010</c:v>
                </c:pt>
                <c:pt idx="34">
                  <c:v>2011</c:v>
                </c:pt>
                <c:pt idx="35">
                  <c:v>2012</c:v>
                </c:pt>
                <c:pt idx="36">
                  <c:v>2013</c:v>
                </c:pt>
                <c:pt idx="37">
                  <c:v>2014</c:v>
                </c:pt>
                <c:pt idx="38">
                  <c:v>2015</c:v>
                </c:pt>
                <c:pt idx="39">
                  <c:v>2016</c:v>
                </c:pt>
                <c:pt idx="40">
                  <c:v>2017</c:v>
                </c:pt>
                <c:pt idx="41">
                  <c:v>2018</c:v>
                </c:pt>
                <c:pt idx="42">
                  <c:v>2019</c:v>
                </c:pt>
                <c:pt idx="43">
                  <c:v>2020</c:v>
                </c:pt>
                <c:pt idx="44">
                  <c:v>2021</c:v>
                </c:pt>
              </c:numCache>
            </c:numRef>
          </c:cat>
          <c:val>
            <c:numRef>
              <c:f>Sheet1!$B$2:$AU$2</c:f>
              <c:numCache>
                <c:formatCode>General</c:formatCode>
                <c:ptCount val="45"/>
                <c:pt idx="0">
                  <c:v>24.104320000000001</c:v>
                </c:pt>
                <c:pt idx="1">
                  <c:v>22.337700000000002</c:v>
                </c:pt>
                <c:pt idx="2">
                  <c:v>23.36758</c:v>
                </c:pt>
                <c:pt idx="3">
                  <c:v>23.985759999999999</c:v>
                </c:pt>
                <c:pt idx="4">
                  <c:v>22.998180000000001</c:v>
                </c:pt>
                <c:pt idx="5">
                  <c:v>23.848490000000002</c:v>
                </c:pt>
                <c:pt idx="6">
                  <c:v>24.037790000000001</c:v>
                </c:pt>
                <c:pt idx="7">
                  <c:v>23.836866059999998</c:v>
                </c:pt>
                <c:pt idx="8">
                  <c:v>23.74588</c:v>
                </c:pt>
                <c:pt idx="9">
                  <c:v>24.790970000000002</c:v>
                </c:pt>
                <c:pt idx="10">
                  <c:v>24.404540000000001</c:v>
                </c:pt>
                <c:pt idx="11">
                  <c:v>23.557300000000001</c:v>
                </c:pt>
                <c:pt idx="12">
                  <c:v>22.849039999999999</c:v>
                </c:pt>
                <c:pt idx="13">
                  <c:v>22.075189999999999</c:v>
                </c:pt>
                <c:pt idx="14">
                  <c:v>22.693149999999999</c:v>
                </c:pt>
                <c:pt idx="15">
                  <c:v>24.952079999999999</c:v>
                </c:pt>
                <c:pt idx="16">
                  <c:v>24.8687</c:v>
                </c:pt>
                <c:pt idx="17">
                  <c:v>24.880759999999999</c:v>
                </c:pt>
                <c:pt idx="18">
                  <c:v>23.764019999999999</c:v>
                </c:pt>
                <c:pt idx="19">
                  <c:v>23.379159999999999</c:v>
                </c:pt>
                <c:pt idx="20">
                  <c:v>21.392230000000001</c:v>
                </c:pt>
                <c:pt idx="21">
                  <c:v>22.220929999999999</c:v>
                </c:pt>
                <c:pt idx="22">
                  <c:v>22.913</c:v>
                </c:pt>
                <c:pt idx="23">
                  <c:v>20.84591</c:v>
                </c:pt>
                <c:pt idx="24">
                  <c:v>20.811219999999999</c:v>
                </c:pt>
                <c:pt idx="25">
                  <c:v>21.707909999999998</c:v>
                </c:pt>
                <c:pt idx="26">
                  <c:v>20.104880000000001</c:v>
                </c:pt>
                <c:pt idx="27">
                  <c:v>20.227609999999999</c:v>
                </c:pt>
                <c:pt idx="28">
                  <c:v>19.118870000000001</c:v>
                </c:pt>
                <c:pt idx="29">
                  <c:v>20.490570000000002</c:v>
                </c:pt>
                <c:pt idx="30">
                  <c:v>19.180540000000001</c:v>
                </c:pt>
                <c:pt idx="31">
                  <c:v>19.269290000000002</c:v>
                </c:pt>
                <c:pt idx="32">
                  <c:v>19.090209999999999</c:v>
                </c:pt>
                <c:pt idx="33">
                  <c:v>18.25732</c:v>
                </c:pt>
                <c:pt idx="34">
                  <c:v>18.771049999999999</c:v>
                </c:pt>
                <c:pt idx="35">
                  <c:v>16.891618999999999</c:v>
                </c:pt>
                <c:pt idx="36">
                  <c:v>16.267218</c:v>
                </c:pt>
                <c:pt idx="37">
                  <c:v>14.838545</c:v>
                </c:pt>
                <c:pt idx="38">
                  <c:v>15.551422000000001</c:v>
                </c:pt>
                <c:pt idx="39">
                  <c:v>14.791626000000001</c:v>
                </c:pt>
                <c:pt idx="40">
                  <c:v>13.954907</c:v>
                </c:pt>
                <c:pt idx="41">
                  <c:v>13.062609999999999</c:v>
                </c:pt>
                <c:pt idx="42">
                  <c:v>14.636188000000001</c:v>
                </c:pt>
                <c:pt idx="43">
                  <c:v>13.36847</c:v>
                </c:pt>
                <c:pt idx="44">
                  <c:v>13.127560000000001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0-DA2E-40C2-BC38-2826F413BB09}"/>
            </c:ext>
          </c:extLst>
        </c:ser>
        <c:ser>
          <c:idx val="1"/>
          <c:order val="1"/>
          <c:tx>
            <c:strRef>
              <c:f>Sheet1!$A$3</c:f>
              <c:strCache>
                <c:ptCount val="1"/>
                <c:pt idx="0">
                  <c:v>m</c:v>
                </c:pt>
              </c:strCache>
            </c:strRef>
          </c:tx>
          <c:spPr>
            <a:ln w="28575">
              <a:solidFill>
                <a:srgbClr val="000000"/>
              </a:solidFill>
              <a:prstDash val="solid"/>
            </a:ln>
          </c:spPr>
          <c:marker>
            <c:symbol val="diamond"/>
            <c:size val="4"/>
            <c:spPr>
              <a:solidFill>
                <a:srgbClr val="000000"/>
              </a:solidFill>
              <a:ln w="15875">
                <a:solidFill>
                  <a:srgbClr val="000000"/>
                </a:solidFill>
                <a:prstDash val="solid"/>
              </a:ln>
            </c:spPr>
          </c:marker>
          <c:cat>
            <c:numRef>
              <c:f>Sheet1!$B$1:$AU$1</c:f>
              <c:numCache>
                <c:formatCode>General</c:formatCode>
                <c:ptCount val="45"/>
                <c:pt idx="0">
                  <c:v>1977</c:v>
                </c:pt>
                <c:pt idx="1">
                  <c:v>1978</c:v>
                </c:pt>
                <c:pt idx="2">
                  <c:v>1979</c:v>
                </c:pt>
                <c:pt idx="3">
                  <c:v>1980</c:v>
                </c:pt>
                <c:pt idx="4">
                  <c:v>1981</c:v>
                </c:pt>
                <c:pt idx="5">
                  <c:v>1982</c:v>
                </c:pt>
                <c:pt idx="6">
                  <c:v>1983</c:v>
                </c:pt>
                <c:pt idx="7">
                  <c:v>1984</c:v>
                </c:pt>
                <c:pt idx="8">
                  <c:v>1985</c:v>
                </c:pt>
                <c:pt idx="9">
                  <c:v>1986</c:v>
                </c:pt>
                <c:pt idx="10">
                  <c:v>1987</c:v>
                </c:pt>
                <c:pt idx="11">
                  <c:v>1988</c:v>
                </c:pt>
                <c:pt idx="12">
                  <c:v>1989</c:v>
                </c:pt>
                <c:pt idx="13">
                  <c:v>1990</c:v>
                </c:pt>
                <c:pt idx="14">
                  <c:v>1991</c:v>
                </c:pt>
                <c:pt idx="15">
                  <c:v>1992</c:v>
                </c:pt>
                <c:pt idx="16">
                  <c:v>1993</c:v>
                </c:pt>
                <c:pt idx="17">
                  <c:v>1994</c:v>
                </c:pt>
                <c:pt idx="18">
                  <c:v>1995</c:v>
                </c:pt>
                <c:pt idx="19">
                  <c:v>1996</c:v>
                </c:pt>
                <c:pt idx="20">
                  <c:v>1997</c:v>
                </c:pt>
                <c:pt idx="21">
                  <c:v>1998</c:v>
                </c:pt>
                <c:pt idx="22">
                  <c:v>1999</c:v>
                </c:pt>
                <c:pt idx="23">
                  <c:v>2000</c:v>
                </c:pt>
                <c:pt idx="24">
                  <c:v>2001</c:v>
                </c:pt>
                <c:pt idx="25">
                  <c:v>2002</c:v>
                </c:pt>
                <c:pt idx="26">
                  <c:v>2003</c:v>
                </c:pt>
                <c:pt idx="27">
                  <c:v>2004</c:v>
                </c:pt>
                <c:pt idx="28">
                  <c:v>2005</c:v>
                </c:pt>
                <c:pt idx="29">
                  <c:v>2006</c:v>
                </c:pt>
                <c:pt idx="30">
                  <c:v>2007</c:v>
                </c:pt>
                <c:pt idx="31">
                  <c:v>2008</c:v>
                </c:pt>
                <c:pt idx="32">
                  <c:v>2009</c:v>
                </c:pt>
                <c:pt idx="33">
                  <c:v>2010</c:v>
                </c:pt>
                <c:pt idx="34">
                  <c:v>2011</c:v>
                </c:pt>
                <c:pt idx="35">
                  <c:v>2012</c:v>
                </c:pt>
                <c:pt idx="36">
                  <c:v>2013</c:v>
                </c:pt>
                <c:pt idx="37">
                  <c:v>2014</c:v>
                </c:pt>
                <c:pt idx="38">
                  <c:v>2015</c:v>
                </c:pt>
                <c:pt idx="39">
                  <c:v>2016</c:v>
                </c:pt>
                <c:pt idx="40">
                  <c:v>2017</c:v>
                </c:pt>
                <c:pt idx="41">
                  <c:v>2018</c:v>
                </c:pt>
                <c:pt idx="42">
                  <c:v>2019</c:v>
                </c:pt>
                <c:pt idx="43">
                  <c:v>2020</c:v>
                </c:pt>
                <c:pt idx="44">
                  <c:v>2021</c:v>
                </c:pt>
              </c:numCache>
            </c:numRef>
          </c:cat>
          <c:val>
            <c:numRef>
              <c:f>Sheet1!$B$3:$AU$3</c:f>
              <c:numCache>
                <c:formatCode>General</c:formatCode>
                <c:ptCount val="45"/>
                <c:pt idx="3">
                  <c:v>9.5595199999999991</c:v>
                </c:pt>
                <c:pt idx="4">
                  <c:v>8.6707959999999993</c:v>
                </c:pt>
                <c:pt idx="5">
                  <c:v>9.9969180000000009</c:v>
                </c:pt>
                <c:pt idx="6">
                  <c:v>11.212109999999999</c:v>
                </c:pt>
                <c:pt idx="7">
                  <c:v>10.6325707</c:v>
                </c:pt>
                <c:pt idx="8">
                  <c:v>11.603339999999999</c:v>
                </c:pt>
                <c:pt idx="9">
                  <c:v>11.074249999999999</c:v>
                </c:pt>
                <c:pt idx="10">
                  <c:v>11.097569999999999</c:v>
                </c:pt>
                <c:pt idx="11">
                  <c:v>11.264609999999999</c:v>
                </c:pt>
                <c:pt idx="12">
                  <c:v>11.60632</c:v>
                </c:pt>
                <c:pt idx="13">
                  <c:v>9.8695430000000002</c:v>
                </c:pt>
                <c:pt idx="14">
                  <c:v>10.6633</c:v>
                </c:pt>
                <c:pt idx="15">
                  <c:v>10.96936</c:v>
                </c:pt>
                <c:pt idx="16">
                  <c:v>10.256880000000001</c:v>
                </c:pt>
                <c:pt idx="17">
                  <c:v>9.3644970000000001</c:v>
                </c:pt>
                <c:pt idx="18">
                  <c:v>9.7757609999999993</c:v>
                </c:pt>
                <c:pt idx="19">
                  <c:v>9.0092280000000002</c:v>
                </c:pt>
                <c:pt idx="20">
                  <c:v>8.8221209999999992</c:v>
                </c:pt>
                <c:pt idx="21">
                  <c:v>8.810473</c:v>
                </c:pt>
                <c:pt idx="22">
                  <c:v>8.3022589999999994</c:v>
                </c:pt>
                <c:pt idx="23">
                  <c:v>7.5599210000000001</c:v>
                </c:pt>
                <c:pt idx="24">
                  <c:v>7.9218039999999998</c:v>
                </c:pt>
                <c:pt idx="25">
                  <c:v>8.4014609999999994</c:v>
                </c:pt>
                <c:pt idx="26">
                  <c:v>8.2553370000000008</c:v>
                </c:pt>
                <c:pt idx="27">
                  <c:v>8.0486959999999996</c:v>
                </c:pt>
                <c:pt idx="28">
                  <c:v>6.9030750000000003</c:v>
                </c:pt>
                <c:pt idx="29">
                  <c:v>7.3303669999999999</c:v>
                </c:pt>
                <c:pt idx="30">
                  <c:v>6.1596989999999998</c:v>
                </c:pt>
                <c:pt idx="31">
                  <c:v>6.0106190000000002</c:v>
                </c:pt>
                <c:pt idx="32">
                  <c:v>5.955139</c:v>
                </c:pt>
                <c:pt idx="33">
                  <c:v>6.4553580000000004</c:v>
                </c:pt>
                <c:pt idx="34">
                  <c:v>5.8966390000000004</c:v>
                </c:pt>
                <c:pt idx="35">
                  <c:v>6.6070532999999996</c:v>
                </c:pt>
                <c:pt idx="36">
                  <c:v>6.8347772000000004</c:v>
                </c:pt>
                <c:pt idx="37">
                  <c:v>5.6747464000000001</c:v>
                </c:pt>
                <c:pt idx="38">
                  <c:v>6.3235253</c:v>
                </c:pt>
                <c:pt idx="39">
                  <c:v>5.5637148999999999</c:v>
                </c:pt>
                <c:pt idx="40">
                  <c:v>5.6568849999999999</c:v>
                </c:pt>
                <c:pt idx="41">
                  <c:v>5.3553974999999996</c:v>
                </c:pt>
                <c:pt idx="42">
                  <c:v>4.8571748000000001</c:v>
                </c:pt>
                <c:pt idx="43">
                  <c:v>4.9808789999999998</c:v>
                </c:pt>
                <c:pt idx="44">
                  <c:v>5.1802409999999997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1-DA2E-40C2-BC38-2826F413BB09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marker val="1"/>
        <c:smooth val="0"/>
        <c:axId val="400854576"/>
        <c:axId val="400856536"/>
      </c:lineChart>
      <c:catAx>
        <c:axId val="400854576"/>
        <c:scaling>
          <c:orientation val="minMax"/>
        </c:scaling>
        <c:delete val="0"/>
        <c:axPos val="b"/>
        <c:numFmt formatCode="General" sourceLinked="1"/>
        <c:majorTickMark val="out"/>
        <c:minorTickMark val="none"/>
        <c:tickLblPos val="nextTo"/>
        <c:spPr>
          <a:ln w="3002">
            <a:solidFill>
              <a:schemeClr val="tx1"/>
            </a:solidFill>
            <a:prstDash val="solid"/>
          </a:ln>
        </c:spPr>
        <c:txPr>
          <a:bodyPr rot="-2700000" vert="horz"/>
          <a:lstStyle/>
          <a:p>
            <a:pPr>
              <a:defRPr sz="900" b="1" i="0" u="none" strike="noStrike" baseline="0">
                <a:solidFill>
                  <a:schemeClr val="tx1"/>
                </a:solidFill>
                <a:latin typeface="+mn-lt"/>
                <a:ea typeface="Arial"/>
                <a:cs typeface="Arial"/>
              </a:defRPr>
            </a:pPr>
            <a:endParaRPr lang="cs-CZ"/>
          </a:p>
        </c:txPr>
        <c:crossAx val="400856536"/>
        <c:crosses val="autoZero"/>
        <c:auto val="1"/>
        <c:lblAlgn val="ctr"/>
        <c:lblOffset val="40"/>
        <c:tickLblSkip val="2"/>
        <c:tickMarkSkip val="1"/>
        <c:noMultiLvlLbl val="0"/>
      </c:catAx>
      <c:valAx>
        <c:axId val="400856536"/>
        <c:scaling>
          <c:orientation val="minMax"/>
        </c:scaling>
        <c:delete val="0"/>
        <c:axPos val="l"/>
        <c:majorGridlines>
          <c:spPr>
            <a:ln w="12009">
              <a:solidFill>
                <a:srgbClr val="969696"/>
              </a:solidFill>
              <a:prstDash val="sysDash"/>
            </a:ln>
          </c:spPr>
        </c:majorGridlines>
        <c:numFmt formatCode="0" sourceLinked="0"/>
        <c:majorTickMark val="out"/>
        <c:minorTickMark val="none"/>
        <c:tickLblPos val="nextTo"/>
        <c:spPr>
          <a:ln w="3002">
            <a:solidFill>
              <a:schemeClr val="tx1"/>
            </a:solidFill>
            <a:prstDash val="solid"/>
          </a:ln>
        </c:spPr>
        <c:txPr>
          <a:bodyPr rot="0" vert="horz"/>
          <a:lstStyle/>
          <a:p>
            <a:pPr>
              <a:defRPr sz="1100" b="1" i="0" u="none" strike="noStrike" baseline="0">
                <a:solidFill>
                  <a:schemeClr val="tx1"/>
                </a:solidFill>
                <a:latin typeface="+mn-lt"/>
                <a:ea typeface="Arial"/>
                <a:cs typeface="Arial"/>
              </a:defRPr>
            </a:pPr>
            <a:endParaRPr lang="cs-CZ"/>
          </a:p>
        </c:txPr>
        <c:crossAx val="400854576"/>
        <c:crosses val="autoZero"/>
        <c:crossBetween val="between"/>
      </c:valAx>
      <c:spPr>
        <a:noFill/>
        <a:ln w="24017">
          <a:noFill/>
        </a:ln>
      </c:spPr>
    </c:plotArea>
    <c:plotVisOnly val="1"/>
    <c:dispBlanksAs val="gap"/>
    <c:showDLblsOverMax val="0"/>
  </c:chart>
  <c:spPr>
    <a:noFill/>
    <a:ln>
      <a:noFill/>
    </a:ln>
  </c:spPr>
  <c:txPr>
    <a:bodyPr/>
    <a:lstStyle/>
    <a:p>
      <a:pPr>
        <a:defRPr sz="946" b="1" i="0" u="none" strike="noStrike" baseline="0">
          <a:solidFill>
            <a:schemeClr val="tx1"/>
          </a:solidFill>
          <a:latin typeface="Tahoma"/>
          <a:ea typeface="Tahoma"/>
          <a:cs typeface="Tahoma"/>
        </a:defRPr>
      </a:pPr>
      <a:endParaRPr lang="cs-CZ"/>
    </a:p>
  </c:txPr>
  <c:externalData r:id="rId1">
    <c:autoUpdate val="0"/>
  </c:externalData>
</c:chartSpace>
</file>

<file path=ppt/charts/chart8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cs-CZ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barChart>
        <c:barDir val="col"/>
        <c:grouping val="clustered"/>
        <c:varyColors val="0"/>
        <c:ser>
          <c:idx val="0"/>
          <c:order val="0"/>
          <c:tx>
            <c:strRef>
              <c:f>List1!$B$1</c:f>
              <c:strCache>
                <c:ptCount val="1"/>
                <c:pt idx="0">
                  <c:v>Ženy</c:v>
                </c:pt>
              </c:strCache>
            </c:strRef>
          </c:tx>
          <c:spPr>
            <a:solidFill>
              <a:schemeClr val="accent1"/>
            </a:solidFill>
            <a:ln>
              <a:noFill/>
            </a:ln>
            <a:effectLst/>
          </c:spPr>
          <c:invertIfNegative val="0"/>
          <c:cat>
            <c:strRef>
              <c:f>List1!$A$2:$A$16</c:f>
              <c:strCache>
                <c:ptCount val="15"/>
                <c:pt idx="0">
                  <c:v>15–19</c:v>
                </c:pt>
                <c:pt idx="1">
                  <c:v>20–24</c:v>
                </c:pt>
                <c:pt idx="2">
                  <c:v>25–29</c:v>
                </c:pt>
                <c:pt idx="3">
                  <c:v>30–34</c:v>
                </c:pt>
                <c:pt idx="4">
                  <c:v>35–39</c:v>
                </c:pt>
                <c:pt idx="5">
                  <c:v>40–44</c:v>
                </c:pt>
                <c:pt idx="6">
                  <c:v>45–49</c:v>
                </c:pt>
                <c:pt idx="7">
                  <c:v>50–54</c:v>
                </c:pt>
                <c:pt idx="8">
                  <c:v>55–59</c:v>
                </c:pt>
                <c:pt idx="9">
                  <c:v>60–64</c:v>
                </c:pt>
                <c:pt idx="10">
                  <c:v>65–69</c:v>
                </c:pt>
                <c:pt idx="11">
                  <c:v>70–74</c:v>
                </c:pt>
                <c:pt idx="12">
                  <c:v>75–79</c:v>
                </c:pt>
                <c:pt idx="13">
                  <c:v>80–84</c:v>
                </c:pt>
                <c:pt idx="14">
                  <c:v>85+</c:v>
                </c:pt>
              </c:strCache>
            </c:strRef>
          </c:cat>
          <c:val>
            <c:numRef>
              <c:f>List1!$B$2:$B$16</c:f>
              <c:numCache>
                <c:formatCode>General</c:formatCode>
                <c:ptCount val="15"/>
                <c:pt idx="2" formatCode="0.0%">
                  <c:v>0.56880385517995025</c:v>
                </c:pt>
                <c:pt idx="3" formatCode="0.0%">
                  <c:v>0.59485464561740209</c:v>
                </c:pt>
                <c:pt idx="4" formatCode="0.0%">
                  <c:v>0.58670749468692218</c:v>
                </c:pt>
                <c:pt idx="5" formatCode="0.0%">
                  <c:v>0.58498347994418132</c:v>
                </c:pt>
                <c:pt idx="6" formatCode="0.0%">
                  <c:v>0.58463845565401307</c:v>
                </c:pt>
                <c:pt idx="7" formatCode="0.0%">
                  <c:v>0.53407789467354372</c:v>
                </c:pt>
                <c:pt idx="8" formatCode="0.0%">
                  <c:v>0.47813585858879815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2FD6-4B8E-B62C-2B8CDDEE56BB}"/>
            </c:ext>
          </c:extLst>
        </c:ser>
        <c:ser>
          <c:idx val="1"/>
          <c:order val="1"/>
          <c:tx>
            <c:strRef>
              <c:f>List1!$C$1</c:f>
              <c:strCache>
                <c:ptCount val="1"/>
                <c:pt idx="0">
                  <c:v>Sloupec3</c:v>
                </c:pt>
              </c:strCache>
            </c:strRef>
          </c:tx>
          <c:spPr>
            <a:solidFill>
              <a:schemeClr val="bg1">
                <a:lumMod val="65000"/>
              </a:schemeClr>
            </a:solidFill>
            <a:ln>
              <a:noFill/>
            </a:ln>
            <a:effectLst/>
          </c:spPr>
          <c:invertIfNegative val="0"/>
          <c:cat>
            <c:strRef>
              <c:f>List1!$A$2:$A$16</c:f>
              <c:strCache>
                <c:ptCount val="15"/>
                <c:pt idx="0">
                  <c:v>15–19</c:v>
                </c:pt>
                <c:pt idx="1">
                  <c:v>20–24</c:v>
                </c:pt>
                <c:pt idx="2">
                  <c:v>25–29</c:v>
                </c:pt>
                <c:pt idx="3">
                  <c:v>30–34</c:v>
                </c:pt>
                <c:pt idx="4">
                  <c:v>35–39</c:v>
                </c:pt>
                <c:pt idx="5">
                  <c:v>40–44</c:v>
                </c:pt>
                <c:pt idx="6">
                  <c:v>45–49</c:v>
                </c:pt>
                <c:pt idx="7">
                  <c:v>50–54</c:v>
                </c:pt>
                <c:pt idx="8">
                  <c:v>55–59</c:v>
                </c:pt>
                <c:pt idx="9">
                  <c:v>60–64</c:v>
                </c:pt>
                <c:pt idx="10">
                  <c:v>65–69</c:v>
                </c:pt>
                <c:pt idx="11">
                  <c:v>70–74</c:v>
                </c:pt>
                <c:pt idx="12">
                  <c:v>75–79</c:v>
                </c:pt>
                <c:pt idx="13">
                  <c:v>80–84</c:v>
                </c:pt>
                <c:pt idx="14">
                  <c:v>85+</c:v>
                </c:pt>
              </c:strCache>
            </c:strRef>
          </c:cat>
          <c:val>
            <c:numRef>
              <c:f>List1!$C$2:$C$16</c:f>
              <c:numCache>
                <c:formatCode>0.0%</c:formatCode>
                <c:ptCount val="15"/>
                <c:pt idx="0">
                  <c:v>0.21826036590089906</c:v>
                </c:pt>
                <c:pt idx="1">
                  <c:v>0.48998464111129381</c:v>
                </c:pt>
                <c:pt idx="9">
                  <c:v>0.44422172411863642</c:v>
                </c:pt>
                <c:pt idx="10">
                  <c:v>0.41881441444552853</c:v>
                </c:pt>
                <c:pt idx="11">
                  <c:v>0.36156997025774673</c:v>
                </c:pt>
                <c:pt idx="12">
                  <c:v>0.27741131086222148</c:v>
                </c:pt>
                <c:pt idx="13">
                  <c:v>0.16160780696795693</c:v>
                </c:pt>
                <c:pt idx="14">
                  <c:v>5.2310675428202093E-2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1-2FD6-4B8E-B62C-2B8CDDEE56BB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60"/>
        <c:overlap val="100"/>
        <c:axId val="1858113344"/>
        <c:axId val="1858114176"/>
      </c:barChart>
      <c:catAx>
        <c:axId val="1858113344"/>
        <c:scaling>
          <c:orientation val="minMax"/>
        </c:scaling>
        <c:delete val="0"/>
        <c:axPos val="b"/>
        <c:title>
          <c:tx>
            <c:rich>
              <a:bodyPr rot="0" spcFirstLastPara="1" vertOverflow="ellipsis" vert="horz" wrap="square" anchor="ctr" anchorCtr="1"/>
              <a:lstStyle/>
              <a:p>
                <a:pPr>
                  <a:defRPr sz="1330" b="0" i="0" u="none" strike="noStrike" kern="1200" baseline="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pPr>
                <a:r>
                  <a:rPr lang="cs-CZ" sz="1200" dirty="0">
                    <a:solidFill>
                      <a:schemeClr val="tx1"/>
                    </a:solidFill>
                  </a:rPr>
                  <a:t>Věk při vyšetření</a:t>
                </a:r>
              </a:p>
            </c:rich>
          </c:tx>
          <c:layout>
            <c:manualLayout>
              <c:xMode val="edge"/>
              <c:yMode val="edge"/>
              <c:x val="0.88661249542682552"/>
              <c:y val="0.8993482737734706"/>
            </c:manualLayout>
          </c:layout>
          <c:overlay val="0"/>
          <c:spPr>
            <a:noFill/>
            <a:ln>
              <a:noFill/>
            </a:ln>
            <a:effectLst/>
          </c:spPr>
          <c:txPr>
            <a:bodyPr rot="0" spcFirstLastPara="1" vertOverflow="ellipsis" vert="horz" wrap="square" anchor="ctr" anchorCtr="1"/>
            <a:lstStyle/>
            <a:p>
              <a:pPr>
                <a:defRPr sz="1330" b="0" i="0" u="none" strike="noStrike" kern="1200" baseline="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pPr>
              <a:endParaRPr lang="cs-CZ"/>
            </a:p>
          </c:txPr>
        </c:title>
        <c:numFmt formatCode="General" sourceLinked="1"/>
        <c:majorTickMark val="out"/>
        <c:minorTickMark val="none"/>
        <c:tickLblPos val="nextTo"/>
        <c:spPr>
          <a:noFill/>
          <a:ln w="9525" cap="flat" cmpd="sng" algn="ctr">
            <a:solidFill>
              <a:schemeClr val="tx1"/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1" i="0" u="none" strike="noStrike" kern="120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pPr>
            <a:endParaRPr lang="cs-CZ"/>
          </a:p>
        </c:txPr>
        <c:crossAx val="1858114176"/>
        <c:crosses val="autoZero"/>
        <c:auto val="1"/>
        <c:lblAlgn val="ctr"/>
        <c:lblOffset val="100"/>
        <c:noMultiLvlLbl val="0"/>
      </c:catAx>
      <c:valAx>
        <c:axId val="1858114176"/>
        <c:scaling>
          <c:orientation val="minMax"/>
        </c:scaling>
        <c:delete val="0"/>
        <c:axPos val="l"/>
        <c:title>
          <c:tx>
            <c:rich>
              <a:bodyPr rot="-5400000" spcFirstLastPara="1" vertOverflow="ellipsis" vert="horz" wrap="square" anchor="ctr" anchorCtr="1"/>
              <a:lstStyle/>
              <a:p>
                <a:pPr>
                  <a:defRPr sz="1330" b="0" i="0" u="none" strike="noStrike" kern="1200" baseline="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pPr>
                <a:r>
                  <a:rPr lang="cs-CZ" sz="1200" dirty="0">
                    <a:solidFill>
                      <a:schemeClr val="tx1"/>
                    </a:solidFill>
                  </a:rPr>
                  <a:t>Pokrytí ve skupině</a:t>
                </a:r>
              </a:p>
            </c:rich>
          </c:tx>
          <c:overlay val="0"/>
          <c:spPr>
            <a:noFill/>
            <a:ln>
              <a:noFill/>
            </a:ln>
            <a:effectLst/>
          </c:spPr>
          <c:txPr>
            <a:bodyPr rot="-5400000" spcFirstLastPara="1" vertOverflow="ellipsis" vert="horz" wrap="square" anchor="ctr" anchorCtr="1"/>
            <a:lstStyle/>
            <a:p>
              <a:pPr>
                <a:defRPr sz="1330" b="0" i="0" u="none" strike="noStrike" kern="1200" baseline="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pPr>
              <a:endParaRPr lang="cs-CZ"/>
            </a:p>
          </c:txPr>
        </c:title>
        <c:numFmt formatCode="0%" sourceLinked="0"/>
        <c:majorTickMark val="out"/>
        <c:minorTickMark val="none"/>
        <c:tickLblPos val="nextTo"/>
        <c:spPr>
          <a:noFill/>
          <a:ln>
            <a:solidFill>
              <a:schemeClr val="tx1"/>
            </a:solidFill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1" i="0" u="none" strike="noStrike" kern="120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pPr>
            <a:endParaRPr lang="cs-CZ"/>
          </a:p>
        </c:txPr>
        <c:crossAx val="1858113344"/>
        <c:crosses val="autoZero"/>
        <c:crossBetween val="between"/>
      </c:valAx>
      <c:spPr>
        <a:noFill/>
        <a:ln>
          <a:noFill/>
        </a:ln>
        <a:effectLst/>
      </c:spPr>
    </c:plotArea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cs-CZ"/>
    </a:p>
  </c:txPr>
  <c:externalData r:id="rId3">
    <c:autoUpdate val="0"/>
  </c:externalData>
</c:chartSpace>
</file>

<file path=ppt/charts/chart9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cs-CZ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>
        <c:manualLayout>
          <c:layoutTarget val="inner"/>
          <c:xMode val="edge"/>
          <c:yMode val="edge"/>
          <c:x val="0.15622560188501716"/>
          <c:y val="0.1328575195068942"/>
          <c:w val="0.7897495392547963"/>
          <c:h val="0.56342238215698159"/>
        </c:manualLayout>
      </c:layout>
      <c:barChart>
        <c:barDir val="col"/>
        <c:grouping val="clustered"/>
        <c:varyColors val="0"/>
        <c:ser>
          <c:idx val="3"/>
          <c:order val="0"/>
          <c:tx>
            <c:strRef>
              <c:f>Sheet1!$B$1</c:f>
              <c:strCache>
                <c:ptCount val="1"/>
                <c:pt idx="0">
                  <c:v>podíl žen - hrhpv vyšetření po neg. cytologii</c:v>
                </c:pt>
              </c:strCache>
            </c:strRef>
          </c:tx>
          <c:spPr>
            <a:solidFill>
              <a:schemeClr val="accent1"/>
            </a:solidFill>
          </c:spPr>
          <c:invertIfNegative val="0"/>
          <c:dLbls>
            <c:spPr>
              <a:noFill/>
              <a:ln>
                <a:noFill/>
              </a:ln>
              <a:effectLst/>
            </c:spPr>
            <c:dLblPos val="outEnd"/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1"/>
              </c:ext>
            </c:extLst>
          </c:dLbls>
          <c:cat>
            <c:strRef>
              <c:f>Sheet1!$A$2:$A$6</c:f>
              <c:strCache>
                <c:ptCount val="5"/>
                <c:pt idx="0">
                  <c:v>1. pololetí 2021</c:v>
                </c:pt>
                <c:pt idx="1">
                  <c:v>2. pololetí 2021</c:v>
                </c:pt>
                <c:pt idx="2">
                  <c:v>1. pololetí 2022</c:v>
                </c:pt>
                <c:pt idx="3">
                  <c:v>2. pololetí 2022</c:v>
                </c:pt>
                <c:pt idx="4">
                  <c:v>1. pololetí 2023</c:v>
                </c:pt>
              </c:strCache>
            </c:strRef>
          </c:cat>
          <c:val>
            <c:numRef>
              <c:f>Sheet1!$B$2:$B$6</c:f>
              <c:numCache>
                <c:formatCode>0.0%</c:formatCode>
                <c:ptCount val="5"/>
                <c:pt idx="0">
                  <c:v>0.59824483448122634</c:v>
                </c:pt>
                <c:pt idx="1">
                  <c:v>0.68362603305785119</c:v>
                </c:pt>
                <c:pt idx="2">
                  <c:v>0.69560109646260282</c:v>
                </c:pt>
                <c:pt idx="3">
                  <c:v>0.71769326563847113</c:v>
                </c:pt>
                <c:pt idx="4">
                  <c:v>0.75512652211307774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B1A0-481B-B233-2328564972FE}"/>
            </c:ext>
          </c:extLst>
        </c:ser>
        <c:dLbls>
          <c:dLblPos val="outEnd"/>
          <c:showLegendKey val="0"/>
          <c:showVal val="1"/>
          <c:showCatName val="0"/>
          <c:showSerName val="0"/>
          <c:showPercent val="0"/>
          <c:showBubbleSize val="0"/>
        </c:dLbls>
        <c:gapWidth val="100"/>
        <c:overlap val="100"/>
        <c:axId val="328231464"/>
        <c:axId val="328226368"/>
      </c:barChart>
      <c:catAx>
        <c:axId val="328231464"/>
        <c:scaling>
          <c:orientation val="minMax"/>
        </c:scaling>
        <c:delete val="0"/>
        <c:axPos val="b"/>
        <c:numFmt formatCode="General" sourceLinked="1"/>
        <c:majorTickMark val="out"/>
        <c:minorTickMark val="none"/>
        <c:tickLblPos val="nextTo"/>
        <c:spPr>
          <a:ln w="3163">
            <a:solidFill>
              <a:schemeClr val="tx1"/>
            </a:solidFill>
            <a:prstDash val="solid"/>
          </a:ln>
        </c:spPr>
        <c:txPr>
          <a:bodyPr rot="-2700000" vert="horz"/>
          <a:lstStyle/>
          <a:p>
            <a:pPr>
              <a:defRPr sz="900"/>
            </a:pPr>
            <a:endParaRPr lang="cs-CZ"/>
          </a:p>
        </c:txPr>
        <c:crossAx val="328226368"/>
        <c:crosses val="autoZero"/>
        <c:auto val="1"/>
        <c:lblAlgn val="ctr"/>
        <c:lblOffset val="240"/>
        <c:tickLblSkip val="1"/>
        <c:tickMarkSkip val="1"/>
        <c:noMultiLvlLbl val="0"/>
      </c:catAx>
      <c:valAx>
        <c:axId val="328226368"/>
        <c:scaling>
          <c:orientation val="minMax"/>
          <c:min val="0"/>
        </c:scaling>
        <c:delete val="0"/>
        <c:axPos val="l"/>
        <c:title>
          <c:tx>
            <c:rich>
              <a:bodyPr/>
              <a:lstStyle/>
              <a:p>
                <a:pPr>
                  <a:defRPr>
                    <a:solidFill>
                      <a:schemeClr val="tx1"/>
                    </a:solidFill>
                  </a:defRPr>
                </a:pPr>
                <a:r>
                  <a:rPr lang="cs-CZ" sz="1200" b="0" i="0" baseline="0" dirty="0">
                    <a:effectLst/>
                  </a:rPr>
                  <a:t>Podíl žen s HRHPV vyšetřením</a:t>
                </a:r>
                <a:endParaRPr lang="cs-CZ" sz="1200" dirty="0">
                  <a:effectLst/>
                </a:endParaRPr>
              </a:p>
            </c:rich>
          </c:tx>
          <c:layout>
            <c:manualLayout>
              <c:xMode val="edge"/>
              <c:yMode val="edge"/>
              <c:x val="1.1214299180677487E-2"/>
              <c:y val="7.9907934585099941E-2"/>
            </c:manualLayout>
          </c:layout>
          <c:overlay val="0"/>
        </c:title>
        <c:numFmt formatCode="0.0%" sourceLinked="1"/>
        <c:majorTickMark val="out"/>
        <c:minorTickMark val="none"/>
        <c:tickLblPos val="nextTo"/>
        <c:spPr>
          <a:ln w="3163">
            <a:solidFill>
              <a:schemeClr val="tx1"/>
            </a:solidFill>
            <a:prstDash val="solid"/>
          </a:ln>
        </c:spPr>
        <c:txPr>
          <a:bodyPr rot="0" vert="horz"/>
          <a:lstStyle/>
          <a:p>
            <a:pPr>
              <a:defRPr/>
            </a:pPr>
            <a:endParaRPr lang="cs-CZ"/>
          </a:p>
        </c:txPr>
        <c:crossAx val="328231464"/>
        <c:crosses val="autoZero"/>
        <c:crossBetween val="between"/>
      </c:valAx>
      <c:spPr>
        <a:noFill/>
        <a:ln w="25396">
          <a:noFill/>
        </a:ln>
      </c:spPr>
    </c:plotArea>
    <c:plotVisOnly val="1"/>
    <c:dispBlanksAs val="gap"/>
    <c:showDLblsOverMax val="0"/>
  </c:chart>
  <c:spPr>
    <a:noFill/>
    <a:ln>
      <a:noFill/>
    </a:ln>
  </c:spPr>
  <c:txPr>
    <a:bodyPr/>
    <a:lstStyle/>
    <a:p>
      <a:pPr algn="ctr">
        <a:defRPr lang="en-US" sz="1197" b="1" i="0" u="none" strike="noStrike" kern="1200" baseline="0">
          <a:solidFill>
            <a:schemeClr val="tx1"/>
          </a:solidFill>
          <a:latin typeface="+mn-lt"/>
          <a:ea typeface="+mn-ea"/>
          <a:cs typeface="+mn-cs"/>
        </a:defRPr>
      </a:pPr>
      <a:endParaRPr lang="cs-CZ"/>
    </a:p>
  </c:txPr>
  <c:externalData r:id="rId1">
    <c:autoUpdate val="0"/>
  </c:externalData>
</c:chartSpace>
</file>

<file path=ppt/charts/chart10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cs-CZ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lrMapOvr bg1="lt1" tx1="dk1" bg2="lt2" tx2="dk2" accent1="accent1" accent2="accent2" accent3="accent3" accent4="accent4" accent5="accent5" accent6="accent6" hlink="hlink" folHlink="folHlink"/>
  <c:chart>
    <c:autoTitleDeleted val="1"/>
    <c:plotArea>
      <c:layout/>
      <c:barChart>
        <c:barDir val="bar"/>
        <c:grouping val="clustere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vyskyt</c:v>
                </c:pt>
              </c:strCache>
            </c:strRef>
          </c:tx>
          <c:spPr>
            <a:solidFill>
              <a:srgbClr val="E32328">
                <a:lumMod val="60000"/>
                <a:lumOff val="40000"/>
              </a:srgbClr>
            </a:solidFill>
            <a:ln>
              <a:noFill/>
            </a:ln>
            <a:effectLst/>
          </c:spPr>
          <c:invertIfNegative val="0"/>
          <c:dPt>
            <c:idx val="6"/>
            <c:invertIfNegative val="0"/>
            <c:bubble3D val="0"/>
            <c:spPr>
              <a:solidFill>
                <a:srgbClr val="E32328">
                  <a:lumMod val="60000"/>
                  <a:lumOff val="40000"/>
                </a:srgbClr>
              </a:solidFill>
              <a:ln>
                <a:noFill/>
              </a:ln>
              <a:effectLst/>
            </c:spPr>
            <c:extLst>
              <c:ext xmlns:c16="http://schemas.microsoft.com/office/drawing/2014/chart" uri="{C3380CC4-5D6E-409C-BE32-E72D297353CC}">
                <c16:uniqueId val="{00000001-3726-443F-BA2C-A8676BD6E927}"/>
              </c:ext>
            </c:extLst>
          </c:dPt>
          <c:dPt>
            <c:idx val="7"/>
            <c:invertIfNegative val="0"/>
            <c:bubble3D val="0"/>
            <c:spPr>
              <a:solidFill>
                <a:srgbClr val="E32328">
                  <a:lumMod val="60000"/>
                  <a:lumOff val="40000"/>
                </a:srgbClr>
              </a:solidFill>
              <a:ln>
                <a:noFill/>
              </a:ln>
              <a:effectLst/>
            </c:spPr>
            <c:extLst>
              <c:ext xmlns:c16="http://schemas.microsoft.com/office/drawing/2014/chart" uri="{C3380CC4-5D6E-409C-BE32-E72D297353CC}">
                <c16:uniqueId val="{00000003-3726-443F-BA2C-A8676BD6E927}"/>
              </c:ext>
            </c:extLst>
          </c:dPt>
          <c:dPt>
            <c:idx val="9"/>
            <c:invertIfNegative val="0"/>
            <c:bubble3D val="0"/>
            <c:spPr>
              <a:solidFill>
                <a:srgbClr val="E32328">
                  <a:lumMod val="60000"/>
                  <a:lumOff val="40000"/>
                </a:srgbClr>
              </a:solidFill>
              <a:ln>
                <a:noFill/>
              </a:ln>
              <a:effectLst/>
            </c:spPr>
            <c:extLst>
              <c:ext xmlns:c16="http://schemas.microsoft.com/office/drawing/2014/chart" uri="{C3380CC4-5D6E-409C-BE32-E72D297353CC}">
                <c16:uniqueId val="{00000005-3726-443F-BA2C-A8676BD6E927}"/>
              </c:ext>
            </c:extLst>
          </c:dPt>
          <c:dPt>
            <c:idx val="10"/>
            <c:invertIfNegative val="0"/>
            <c:bubble3D val="0"/>
            <c:spPr>
              <a:solidFill>
                <a:srgbClr val="E32328">
                  <a:lumMod val="60000"/>
                  <a:lumOff val="40000"/>
                </a:srgbClr>
              </a:solidFill>
              <a:ln>
                <a:noFill/>
              </a:ln>
              <a:effectLst/>
            </c:spPr>
            <c:extLst>
              <c:ext xmlns:c16="http://schemas.microsoft.com/office/drawing/2014/chart" uri="{C3380CC4-5D6E-409C-BE32-E72D297353CC}">
                <c16:uniqueId val="{00000007-3726-443F-BA2C-A8676BD6E927}"/>
              </c:ext>
            </c:extLst>
          </c:dPt>
          <c:dPt>
            <c:idx val="11"/>
            <c:invertIfNegative val="0"/>
            <c:bubble3D val="0"/>
            <c:spPr>
              <a:solidFill>
                <a:srgbClr val="E32328">
                  <a:lumMod val="60000"/>
                  <a:lumOff val="40000"/>
                </a:srgbClr>
              </a:solidFill>
              <a:ln>
                <a:noFill/>
              </a:ln>
              <a:effectLst/>
            </c:spPr>
            <c:extLst>
              <c:ext xmlns:c16="http://schemas.microsoft.com/office/drawing/2014/chart" uri="{C3380CC4-5D6E-409C-BE32-E72D297353CC}">
                <c16:uniqueId val="{00000009-3726-443F-BA2C-A8676BD6E927}"/>
              </c:ext>
            </c:extLst>
          </c:dPt>
          <c:dLbls>
            <c:numFmt formatCode="0.0%" sourceLinked="0"/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1197" b="1" i="0" u="none" strike="noStrike" kern="1200" baseline="0">
                    <a:solidFill>
                      <a:schemeClr val="accent6">
                        <a:lumMod val="10000"/>
                      </a:schemeClr>
                    </a:solidFill>
                    <a:latin typeface="+mn-lt"/>
                    <a:ea typeface="+mn-ea"/>
                    <a:cs typeface="+mn-cs"/>
                  </a:defRPr>
                </a:pPr>
                <a:endParaRPr lang="cs-CZ"/>
              </a:p>
            </c:txPr>
            <c:dLblPos val="outEnd"/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strRef>
              <c:f>Sheet1!$A$2:$A$13</c:f>
              <c:strCache>
                <c:ptCount val="12"/>
                <c:pt idx="0">
                  <c:v>2012</c:v>
                </c:pt>
                <c:pt idx="1">
                  <c:v>2013</c:v>
                </c:pt>
                <c:pt idx="2">
                  <c:v>2014</c:v>
                </c:pt>
                <c:pt idx="3">
                  <c:v>2015</c:v>
                </c:pt>
                <c:pt idx="4">
                  <c:v>2016</c:v>
                </c:pt>
                <c:pt idx="5">
                  <c:v>2017</c:v>
                </c:pt>
                <c:pt idx="6">
                  <c:v>2018</c:v>
                </c:pt>
                <c:pt idx="7">
                  <c:v>2019</c:v>
                </c:pt>
                <c:pt idx="8">
                  <c:v>2020</c:v>
                </c:pt>
                <c:pt idx="9">
                  <c:v>2021</c:v>
                </c:pt>
                <c:pt idx="10">
                  <c:v>2022*</c:v>
                </c:pt>
                <c:pt idx="11">
                  <c:v>2023+</c:v>
                </c:pt>
              </c:strCache>
            </c:strRef>
          </c:cat>
          <c:val>
            <c:numRef>
              <c:f>Sheet1!$B$2:$B$13</c:f>
              <c:numCache>
                <c:formatCode>0.0%</c:formatCode>
                <c:ptCount val="12"/>
                <c:pt idx="0">
                  <c:v>0.75649722693312538</c:v>
                </c:pt>
                <c:pt idx="1">
                  <c:v>0.74885355113960439</c:v>
                </c:pt>
                <c:pt idx="2">
                  <c:v>0.7105664439162217</c:v>
                </c:pt>
                <c:pt idx="3">
                  <c:v>0.67033473906167662</c:v>
                </c:pt>
                <c:pt idx="4">
                  <c:v>0.63069403714564976</c:v>
                </c:pt>
                <c:pt idx="5">
                  <c:v>0.63684441564413952</c:v>
                </c:pt>
                <c:pt idx="6">
                  <c:v>0.64078670843411745</c:v>
                </c:pt>
                <c:pt idx="7">
                  <c:v>0.63909193669932207</c:v>
                </c:pt>
                <c:pt idx="8">
                  <c:v>0.65400000000000003</c:v>
                </c:pt>
                <c:pt idx="9">
                  <c:v>0.69199999999999995</c:v>
                </c:pt>
                <c:pt idx="10">
                  <c:v>0.68899999999999995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A-3726-443F-BA2C-A8676BD6E927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30"/>
        <c:overlap val="100"/>
        <c:axId val="440948800"/>
        <c:axId val="440950368"/>
      </c:barChart>
      <c:catAx>
        <c:axId val="440948800"/>
        <c:scaling>
          <c:orientation val="minMax"/>
        </c:scaling>
        <c:delete val="0"/>
        <c:axPos val="l"/>
        <c:numFmt formatCode="General" sourceLinked="1"/>
        <c:majorTickMark val="out"/>
        <c:minorTickMark val="none"/>
        <c:tickLblPos val="nextTo"/>
        <c:spPr>
          <a:noFill/>
          <a:ln w="9525" cap="flat" cmpd="sng" algn="ctr">
            <a:solidFill>
              <a:schemeClr val="tx1"/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200" b="0" i="0" u="none" strike="noStrike" kern="1200" baseline="0">
                <a:solidFill>
                  <a:schemeClr val="accent6">
                    <a:lumMod val="10000"/>
                  </a:schemeClr>
                </a:solidFill>
                <a:latin typeface="+mn-lt"/>
                <a:ea typeface="+mn-ea"/>
                <a:cs typeface="+mn-cs"/>
              </a:defRPr>
            </a:pPr>
            <a:endParaRPr lang="cs-CZ"/>
          </a:p>
        </c:txPr>
        <c:crossAx val="440950368"/>
        <c:crosses val="autoZero"/>
        <c:auto val="1"/>
        <c:lblAlgn val="ctr"/>
        <c:lblOffset val="100"/>
        <c:noMultiLvlLbl val="0"/>
      </c:catAx>
      <c:valAx>
        <c:axId val="440950368"/>
        <c:scaling>
          <c:orientation val="minMax"/>
          <c:max val="1"/>
        </c:scaling>
        <c:delete val="0"/>
        <c:axPos val="b"/>
        <c:numFmt formatCode="0%" sourceLinked="0"/>
        <c:majorTickMark val="out"/>
        <c:minorTickMark val="none"/>
        <c:tickLblPos val="nextTo"/>
        <c:spPr>
          <a:noFill/>
          <a:ln>
            <a:solidFill>
              <a:schemeClr val="tx1"/>
            </a:solidFill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accent6">
                    <a:lumMod val="10000"/>
                  </a:schemeClr>
                </a:solidFill>
                <a:latin typeface="+mn-lt"/>
                <a:ea typeface="+mn-ea"/>
                <a:cs typeface="+mn-cs"/>
              </a:defRPr>
            </a:pPr>
            <a:endParaRPr lang="cs-CZ"/>
          </a:p>
        </c:txPr>
        <c:crossAx val="440948800"/>
        <c:crosses val="autoZero"/>
        <c:crossBetween val="between"/>
        <c:majorUnit val="0.25"/>
      </c:valAx>
      <c:spPr>
        <a:noFill/>
        <a:ln>
          <a:noFill/>
        </a:ln>
        <a:effectLst/>
      </c:spPr>
    </c:plotArea>
    <c:plotVisOnly val="1"/>
    <c:dispBlanksAs val="gap"/>
    <c:showDLblsOverMax val="0"/>
  </c:chart>
  <c:spPr>
    <a:noFill/>
    <a:ln>
      <a:noFill/>
    </a:ln>
    <a:effectLst/>
  </c:spPr>
  <c:txPr>
    <a:bodyPr/>
    <a:lstStyle/>
    <a:p>
      <a:pPr>
        <a:defRPr>
          <a:solidFill>
            <a:schemeClr val="tx1"/>
          </a:solidFill>
        </a:defRPr>
      </a:pPr>
      <a:endParaRPr lang="cs-CZ"/>
    </a:p>
  </c:txPr>
  <c:externalData r:id="rId4">
    <c:autoUpdate val="0"/>
  </c:externalData>
</c:chartSpace>
</file>

<file path=ppt/charts/chart11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cs-CZ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lrMapOvr bg1="lt1" tx1="dk1" bg2="lt2" tx2="dk2" accent1="accent1" accent2="accent2" accent3="accent3" accent4="accent4" accent5="accent5" accent6="accent6" hlink="hlink" folHlink="folHlink"/>
  <c:chart>
    <c:autoTitleDeleted val="1"/>
    <c:plotArea>
      <c:layout/>
      <c:barChart>
        <c:barDir val="bar"/>
        <c:grouping val="clustere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vyskyt</c:v>
                </c:pt>
              </c:strCache>
            </c:strRef>
          </c:tx>
          <c:spPr>
            <a:solidFill>
              <a:srgbClr val="93A8CD">
                <a:lumMod val="75000"/>
              </a:srgbClr>
            </a:solidFill>
            <a:ln>
              <a:noFill/>
            </a:ln>
            <a:effectLst/>
          </c:spPr>
          <c:invertIfNegative val="0"/>
          <c:dPt>
            <c:idx val="4"/>
            <c:invertIfNegative val="0"/>
            <c:bubble3D val="0"/>
            <c:spPr>
              <a:solidFill>
                <a:srgbClr val="93A8CD">
                  <a:lumMod val="75000"/>
                </a:srgbClr>
              </a:solidFill>
              <a:ln>
                <a:noFill/>
              </a:ln>
              <a:effectLst/>
            </c:spPr>
            <c:extLst>
              <c:ext xmlns:c16="http://schemas.microsoft.com/office/drawing/2014/chart" uri="{C3380CC4-5D6E-409C-BE32-E72D297353CC}">
                <c16:uniqueId val="{00000001-31C1-47DF-BDFA-6EBA3413110A}"/>
              </c:ext>
            </c:extLst>
          </c:dPt>
          <c:dPt>
            <c:idx val="5"/>
            <c:invertIfNegative val="0"/>
            <c:bubble3D val="0"/>
            <c:spPr>
              <a:solidFill>
                <a:srgbClr val="93A8CD">
                  <a:lumMod val="75000"/>
                </a:srgbClr>
              </a:solidFill>
              <a:ln>
                <a:noFill/>
              </a:ln>
              <a:effectLst/>
            </c:spPr>
            <c:extLst>
              <c:ext xmlns:c16="http://schemas.microsoft.com/office/drawing/2014/chart" uri="{C3380CC4-5D6E-409C-BE32-E72D297353CC}">
                <c16:uniqueId val="{00000003-31C1-47DF-BDFA-6EBA3413110A}"/>
              </c:ext>
            </c:extLst>
          </c:dPt>
          <c:dPt>
            <c:idx val="6"/>
            <c:invertIfNegative val="0"/>
            <c:bubble3D val="0"/>
            <c:spPr>
              <a:solidFill>
                <a:srgbClr val="93A8CD">
                  <a:lumMod val="75000"/>
                </a:srgbClr>
              </a:solidFill>
              <a:ln>
                <a:noFill/>
              </a:ln>
              <a:effectLst/>
            </c:spPr>
            <c:extLst>
              <c:ext xmlns:c16="http://schemas.microsoft.com/office/drawing/2014/chart" uri="{C3380CC4-5D6E-409C-BE32-E72D297353CC}">
                <c16:uniqueId val="{00000005-31C1-47DF-BDFA-6EBA3413110A}"/>
              </c:ext>
            </c:extLst>
          </c:dPt>
          <c:dPt>
            <c:idx val="7"/>
            <c:invertIfNegative val="0"/>
            <c:bubble3D val="0"/>
            <c:spPr>
              <a:solidFill>
                <a:srgbClr val="93A8CD">
                  <a:lumMod val="75000"/>
                </a:srgbClr>
              </a:solidFill>
              <a:ln>
                <a:noFill/>
              </a:ln>
              <a:effectLst/>
            </c:spPr>
            <c:extLst>
              <c:ext xmlns:c16="http://schemas.microsoft.com/office/drawing/2014/chart" uri="{C3380CC4-5D6E-409C-BE32-E72D297353CC}">
                <c16:uniqueId val="{00000007-31C1-47DF-BDFA-6EBA3413110A}"/>
              </c:ext>
            </c:extLst>
          </c:dPt>
          <c:dPt>
            <c:idx val="11"/>
            <c:invertIfNegative val="0"/>
            <c:bubble3D val="0"/>
            <c:spPr>
              <a:solidFill>
                <a:srgbClr val="93A8CD">
                  <a:lumMod val="75000"/>
                </a:srgbClr>
              </a:solidFill>
              <a:ln>
                <a:noFill/>
              </a:ln>
              <a:effectLst/>
            </c:spPr>
            <c:extLst>
              <c:ext xmlns:c16="http://schemas.microsoft.com/office/drawing/2014/chart" uri="{C3380CC4-5D6E-409C-BE32-E72D297353CC}">
                <c16:uniqueId val="{00000009-31C1-47DF-BDFA-6EBA3413110A}"/>
              </c:ext>
            </c:extLst>
          </c:dPt>
          <c:dLbls>
            <c:numFmt formatCode="0.0%" sourceLinked="0"/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1197" b="0" i="0" u="none" strike="noStrike" kern="1200" baseline="0">
                    <a:solidFill>
                      <a:schemeClr val="accent6">
                        <a:lumMod val="10000"/>
                      </a:schemeClr>
                    </a:solidFill>
                    <a:latin typeface="+mn-lt"/>
                    <a:ea typeface="+mn-ea"/>
                    <a:cs typeface="+mn-cs"/>
                  </a:defRPr>
                </a:pPr>
                <a:endParaRPr lang="cs-CZ"/>
              </a:p>
            </c:txPr>
            <c:dLblPos val="outEnd"/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strRef>
              <c:f>Sheet1!$A$7:$A$13</c:f>
              <c:strCache>
                <c:ptCount val="7"/>
                <c:pt idx="0">
                  <c:v>2017</c:v>
                </c:pt>
                <c:pt idx="1">
                  <c:v>2018</c:v>
                </c:pt>
                <c:pt idx="2">
                  <c:v>2019</c:v>
                </c:pt>
                <c:pt idx="3">
                  <c:v>2020</c:v>
                </c:pt>
                <c:pt idx="4">
                  <c:v>2021</c:v>
                </c:pt>
                <c:pt idx="5">
                  <c:v>2022*</c:v>
                </c:pt>
                <c:pt idx="6">
                  <c:v>2023+</c:v>
                </c:pt>
              </c:strCache>
            </c:strRef>
          </c:cat>
          <c:val>
            <c:numRef>
              <c:f>Sheet1!$B$7:$B$13</c:f>
              <c:numCache>
                <c:formatCode>0.0%</c:formatCode>
                <c:ptCount val="7"/>
                <c:pt idx="0">
                  <c:v>0.158</c:v>
                </c:pt>
                <c:pt idx="1">
                  <c:v>0.318</c:v>
                </c:pt>
                <c:pt idx="2">
                  <c:v>0.36499999999999999</c:v>
                </c:pt>
                <c:pt idx="3">
                  <c:v>0.40100000000000002</c:v>
                </c:pt>
                <c:pt idx="4">
                  <c:v>0.42499999999999999</c:v>
                </c:pt>
                <c:pt idx="5">
                  <c:v>0.46899999999999997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A-31C1-47DF-BDFA-6EBA3413110A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30"/>
        <c:overlap val="100"/>
        <c:axId val="440948800"/>
        <c:axId val="440950368"/>
      </c:barChart>
      <c:catAx>
        <c:axId val="440948800"/>
        <c:scaling>
          <c:orientation val="minMax"/>
        </c:scaling>
        <c:delete val="0"/>
        <c:axPos val="l"/>
        <c:numFmt formatCode="General" sourceLinked="1"/>
        <c:majorTickMark val="out"/>
        <c:minorTickMark val="none"/>
        <c:tickLblPos val="nextTo"/>
        <c:spPr>
          <a:noFill/>
          <a:ln w="9525" cap="flat" cmpd="sng" algn="ctr">
            <a:solidFill>
              <a:schemeClr val="tx1"/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200" b="0" i="0" u="none" strike="noStrike" kern="1200" baseline="0">
                <a:solidFill>
                  <a:schemeClr val="accent6">
                    <a:lumMod val="10000"/>
                  </a:schemeClr>
                </a:solidFill>
                <a:latin typeface="+mn-lt"/>
                <a:ea typeface="+mn-ea"/>
                <a:cs typeface="+mn-cs"/>
              </a:defRPr>
            </a:pPr>
            <a:endParaRPr lang="cs-CZ"/>
          </a:p>
        </c:txPr>
        <c:crossAx val="440950368"/>
        <c:crosses val="autoZero"/>
        <c:auto val="1"/>
        <c:lblAlgn val="ctr"/>
        <c:lblOffset val="100"/>
        <c:noMultiLvlLbl val="0"/>
      </c:catAx>
      <c:valAx>
        <c:axId val="440950368"/>
        <c:scaling>
          <c:orientation val="minMax"/>
          <c:max val="1"/>
        </c:scaling>
        <c:delete val="0"/>
        <c:axPos val="b"/>
        <c:numFmt formatCode="0%" sourceLinked="0"/>
        <c:majorTickMark val="out"/>
        <c:minorTickMark val="none"/>
        <c:tickLblPos val="nextTo"/>
        <c:spPr>
          <a:noFill/>
          <a:ln>
            <a:solidFill>
              <a:schemeClr val="tx1"/>
            </a:solidFill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accent6">
                    <a:lumMod val="10000"/>
                  </a:schemeClr>
                </a:solidFill>
                <a:latin typeface="+mn-lt"/>
                <a:ea typeface="+mn-ea"/>
                <a:cs typeface="+mn-cs"/>
              </a:defRPr>
            </a:pPr>
            <a:endParaRPr lang="cs-CZ"/>
          </a:p>
        </c:txPr>
        <c:crossAx val="440948800"/>
        <c:crosses val="autoZero"/>
        <c:crossBetween val="between"/>
        <c:majorUnit val="0.25"/>
      </c:valAx>
      <c:spPr>
        <a:noFill/>
        <a:ln>
          <a:noFill/>
        </a:ln>
        <a:effectLst/>
      </c:spPr>
    </c:plotArea>
    <c:plotVisOnly val="1"/>
    <c:dispBlanksAs val="gap"/>
    <c:showDLblsOverMax val="0"/>
  </c:chart>
  <c:spPr>
    <a:noFill/>
    <a:ln>
      <a:noFill/>
    </a:ln>
    <a:effectLst/>
  </c:spPr>
  <c:txPr>
    <a:bodyPr/>
    <a:lstStyle/>
    <a:p>
      <a:pPr>
        <a:defRPr>
          <a:solidFill>
            <a:schemeClr val="tx1"/>
          </a:solidFill>
        </a:defRPr>
      </a:pPr>
      <a:endParaRPr lang="cs-CZ"/>
    </a:p>
  </c:txPr>
  <c:externalData r:id="rId4">
    <c:autoUpdate val="0"/>
  </c:externalData>
</c:chartSpace>
</file>

<file path=ppt/charts/colors1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2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3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style1.xml><?xml version="1.0" encoding="utf-8"?>
<cs:chartStyle xmlns:cs="http://schemas.microsoft.com/office/drawing/2012/chartStyle" xmlns:a="http://schemas.openxmlformats.org/drawingml/2006/main" id="201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2.xml><?xml version="1.0" encoding="utf-8"?>
<cs:chartStyle xmlns:cs="http://schemas.microsoft.com/office/drawing/2012/chartStyle" xmlns:a="http://schemas.openxmlformats.org/drawingml/2006/main" id="216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tx1"/>
    </cs:fontRef>
    <cs:spPr>
      <a:solidFill>
        <a:schemeClr val="dk1">
          <a:lumMod val="75000"/>
          <a:lumOff val="25000"/>
        </a:schemeClr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0"/>
            <a:lumOff val="50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tx1"/>
    </cs:fontRef>
    <cs:spPr>
      <a:solidFill>
        <a:schemeClr val="lt1"/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3.xml><?xml version="1.0" encoding="utf-8"?>
<cs:chartStyle xmlns:cs="http://schemas.microsoft.com/office/drawing/2012/chartStyle" xmlns:a="http://schemas.openxmlformats.org/drawingml/2006/main" id="216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tx1"/>
    </cs:fontRef>
    <cs:spPr>
      <a:solidFill>
        <a:schemeClr val="dk1">
          <a:lumMod val="75000"/>
          <a:lumOff val="25000"/>
        </a:schemeClr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0"/>
            <a:lumOff val="50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tx1"/>
    </cs:fontRef>
    <cs:spPr>
      <a:solidFill>
        <a:schemeClr val="lt1"/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Zástupný symbol pro záhlaví 1">
            <a:extLst>
              <a:ext uri="{FF2B5EF4-FFF2-40B4-BE49-F238E27FC236}">
                <a16:creationId xmlns:a16="http://schemas.microsoft.com/office/drawing/2014/main" id="{367A8E77-176A-7B66-DE3A-82EFFCE67FB6}"/>
              </a:ext>
            </a:extLst>
          </p:cNvPr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cs-CZ"/>
          </a:p>
        </p:txBody>
      </p:sp>
      <p:sp>
        <p:nvSpPr>
          <p:cNvPr id="3" name="Zástupný symbol pro datum 2">
            <a:extLst>
              <a:ext uri="{FF2B5EF4-FFF2-40B4-BE49-F238E27FC236}">
                <a16:creationId xmlns:a16="http://schemas.microsoft.com/office/drawing/2014/main" id="{A71A465F-930D-CBE3-B481-8F036F4DF627}"/>
              </a:ext>
            </a:extLst>
          </p:cNvPr>
          <p:cNvSpPr>
            <a:spLocks noGrp="1"/>
          </p:cNvSpPr>
          <p:nvPr>
            <p:ph type="dt" sz="quarter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28656504-554F-4508-B4C7-BF54BE3B8E12}" type="datetimeFigureOut">
              <a:rPr lang="cs-CZ" smtClean="0"/>
              <a:t>15.05.2024</a:t>
            </a:fld>
            <a:endParaRPr lang="cs-CZ"/>
          </a:p>
        </p:txBody>
      </p:sp>
      <p:sp>
        <p:nvSpPr>
          <p:cNvPr id="4" name="Zástupný symbol pro zápatí 3">
            <a:extLst>
              <a:ext uri="{FF2B5EF4-FFF2-40B4-BE49-F238E27FC236}">
                <a16:creationId xmlns:a16="http://schemas.microsoft.com/office/drawing/2014/main" id="{75D0F3B4-169F-95C1-1567-A8D165ECA442}"/>
              </a:ext>
            </a:extLst>
          </p:cNvPr>
          <p:cNvSpPr>
            <a:spLocks noGrp="1"/>
          </p:cNvSpPr>
          <p:nvPr>
            <p:ph type="ftr" sz="quarter" idx="2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cs-CZ"/>
          </a:p>
        </p:txBody>
      </p:sp>
      <p:sp>
        <p:nvSpPr>
          <p:cNvPr id="5" name="Zástupný symbol pro číslo snímku 4">
            <a:extLst>
              <a:ext uri="{FF2B5EF4-FFF2-40B4-BE49-F238E27FC236}">
                <a16:creationId xmlns:a16="http://schemas.microsoft.com/office/drawing/2014/main" id="{4A4C0C07-E368-718F-F473-5107E2029E39}"/>
              </a:ext>
            </a:extLst>
          </p:cNvPr>
          <p:cNvSpPr>
            <a:spLocks noGrp="1"/>
          </p:cNvSpPr>
          <p:nvPr>
            <p:ph type="sldNum" sz="quarter" idx="3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8D75ED2D-7242-4A3E-A7E2-E1B8284229FB}" type="slidenum">
              <a:rPr lang="cs-CZ" smtClean="0"/>
              <a:t>‹#›</a:t>
            </a:fld>
            <a:endParaRPr lang="cs-CZ"/>
          </a:p>
        </p:txBody>
      </p:sp>
    </p:spTree>
    <p:extLst>
      <p:ext uri="{BB962C8B-B14F-4D97-AF65-F5344CB8AC3E}">
        <p14:creationId xmlns:p14="http://schemas.microsoft.com/office/powerpoint/2010/main" val="2692307629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Zástupný symbol pro záhlaví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cs-CZ"/>
          </a:p>
        </p:txBody>
      </p:sp>
      <p:sp>
        <p:nvSpPr>
          <p:cNvPr id="3" name="Zástupný symbol pro datum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41171638-2901-4A4D-B657-C56B02D49B99}" type="datetimeFigureOut">
              <a:rPr lang="cs-CZ" smtClean="0"/>
              <a:t>15.05.2024</a:t>
            </a:fld>
            <a:endParaRPr lang="cs-CZ"/>
          </a:p>
        </p:txBody>
      </p:sp>
      <p:sp>
        <p:nvSpPr>
          <p:cNvPr id="4" name="Zástupný symbol pro obrázek snímku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cs-CZ"/>
          </a:p>
        </p:txBody>
      </p:sp>
      <p:sp>
        <p:nvSpPr>
          <p:cNvPr id="5" name="Zástupný symbol pro poznámky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cs-CZ"/>
              <a:t>Po kliknutí můžete upravovat styly textu v předloze.</a:t>
            </a:r>
          </a:p>
          <a:p>
            <a:pPr lvl="1"/>
            <a:r>
              <a:rPr lang="cs-CZ"/>
              <a:t>Druhá úroveň</a:t>
            </a:r>
          </a:p>
          <a:p>
            <a:pPr lvl="2"/>
            <a:r>
              <a:rPr lang="cs-CZ"/>
              <a:t>Třetí úroveň</a:t>
            </a:r>
          </a:p>
          <a:p>
            <a:pPr lvl="3"/>
            <a:r>
              <a:rPr lang="cs-CZ"/>
              <a:t>Čtvrtá úroveň</a:t>
            </a:r>
          </a:p>
          <a:p>
            <a:pPr lvl="4"/>
            <a:r>
              <a:rPr lang="cs-CZ"/>
              <a:t>Pátá úroveň</a:t>
            </a:r>
          </a:p>
        </p:txBody>
      </p:sp>
      <p:sp>
        <p:nvSpPr>
          <p:cNvPr id="6" name="Zástupný symbol pro zápatí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cs-CZ"/>
          </a:p>
        </p:txBody>
      </p:sp>
      <p:sp>
        <p:nvSpPr>
          <p:cNvPr id="7" name="Zástupný symbol pro číslo snímku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F4032FB2-C134-1A40-AEFF-BA4E7FB1B3E0}" type="slidenum">
              <a:rPr lang="cs-CZ" smtClean="0"/>
              <a:t>‹#›</a:t>
            </a:fld>
            <a:endParaRPr lang="cs-CZ"/>
          </a:p>
        </p:txBody>
      </p:sp>
    </p:spTree>
    <p:extLst>
      <p:ext uri="{BB962C8B-B14F-4D97-AF65-F5344CB8AC3E}">
        <p14:creationId xmlns:p14="http://schemas.microsoft.com/office/powerpoint/2010/main" val="1871430850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6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0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Zástupný symbol pro obrázek snímku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Zástupný symbol pro poznámky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cs-CZ" dirty="0"/>
          </a:p>
        </p:txBody>
      </p:sp>
      <p:sp>
        <p:nvSpPr>
          <p:cNvPr id="4" name="Zástupný symbol pro číslo snímku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F4032FB2-C134-1A40-AEFF-BA4E7FB1B3E0}" type="slidenum">
              <a:rPr lang="cs-CZ" smtClean="0"/>
              <a:t>1</a:t>
            </a:fld>
            <a:endParaRPr lang="cs-CZ"/>
          </a:p>
        </p:txBody>
      </p:sp>
    </p:spTree>
    <p:extLst>
      <p:ext uri="{BB962C8B-B14F-4D97-AF65-F5344CB8AC3E}">
        <p14:creationId xmlns:p14="http://schemas.microsoft.com/office/powerpoint/2010/main" val="3902590254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7522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defTabSz="822325" eaLnBrk="0" hangingPunct="0">
              <a:defRPr b="1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defTabSz="822325" eaLnBrk="0" hangingPunct="0">
              <a:defRPr b="1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defTabSz="822325" eaLnBrk="0" hangingPunct="0">
              <a:defRPr b="1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defTabSz="822325" eaLnBrk="0" hangingPunct="0">
              <a:defRPr b="1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defTabSz="822325" eaLnBrk="0" hangingPunct="0">
              <a:defRPr b="1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defTabSz="822325" eaLnBrk="0" fontAlgn="base" hangingPunct="0">
              <a:spcBef>
                <a:spcPct val="0"/>
              </a:spcBef>
              <a:spcAft>
                <a:spcPct val="0"/>
              </a:spcAft>
              <a:defRPr b="1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defTabSz="822325" eaLnBrk="0" fontAlgn="base" hangingPunct="0">
              <a:spcBef>
                <a:spcPct val="0"/>
              </a:spcBef>
              <a:spcAft>
                <a:spcPct val="0"/>
              </a:spcAft>
              <a:defRPr b="1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defTabSz="822325" eaLnBrk="0" fontAlgn="base" hangingPunct="0">
              <a:spcBef>
                <a:spcPct val="0"/>
              </a:spcBef>
              <a:spcAft>
                <a:spcPct val="0"/>
              </a:spcAft>
              <a:defRPr b="1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defTabSz="822325" eaLnBrk="0" fontAlgn="base" hangingPunct="0">
              <a:spcBef>
                <a:spcPct val="0"/>
              </a:spcBef>
              <a:spcAft>
                <a:spcPct val="0"/>
              </a:spcAft>
              <a:defRPr b="1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/>
            <a:fld id="{9A2C475A-ED3D-4F12-A0B2-B2F4B65829D4}" type="slidenum">
              <a:rPr lang="ru-RU" altLang="cs-CZ" b="0"/>
              <a:pPr eaLnBrk="1" hangingPunct="1"/>
              <a:t>2</a:t>
            </a:fld>
            <a:endParaRPr lang="ru-RU" altLang="cs-CZ" b="0"/>
          </a:p>
        </p:txBody>
      </p:sp>
      <p:sp>
        <p:nvSpPr>
          <p:cNvPr id="107523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304800" y="650875"/>
            <a:ext cx="5792788" cy="3259138"/>
          </a:xfrm>
          <a:ln/>
        </p:spPr>
      </p:sp>
      <p:sp>
        <p:nvSpPr>
          <p:cNvPr id="107524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endParaRPr lang="cs-CZ" altLang="cs-CZ" dirty="0"/>
          </a:p>
        </p:txBody>
      </p:sp>
    </p:spTree>
    <p:extLst>
      <p:ext uri="{BB962C8B-B14F-4D97-AF65-F5344CB8AC3E}">
        <p14:creationId xmlns:p14="http://schemas.microsoft.com/office/powerpoint/2010/main" val="2115656028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Zástupný symbol pro obrázek snímku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Zástupný symbol pro poznámky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cs-CZ" dirty="0"/>
              <a:t>Plíce vůbec nejčastější</a:t>
            </a:r>
          </a:p>
          <a:p>
            <a:r>
              <a:rPr lang="cs-CZ" dirty="0"/>
              <a:t>Prostata třetí nejvýznamnější mužská</a:t>
            </a:r>
          </a:p>
          <a:p>
            <a:endParaRPr lang="cs-CZ" dirty="0"/>
          </a:p>
          <a:p>
            <a:r>
              <a:rPr lang="cs-CZ" dirty="0"/>
              <a:t>DŮKAZY ŽE MOHOU SNIŽOVAT ÚMRTNOST</a:t>
            </a:r>
          </a:p>
        </p:txBody>
      </p:sp>
      <p:sp>
        <p:nvSpPr>
          <p:cNvPr id="4" name="Zástupný symbol pro číslo snímku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F4032FB2-C134-1A40-AEFF-BA4E7FB1B3E0}" type="slidenum">
              <a:rPr lang="cs-CZ" smtClean="0"/>
              <a:t>3</a:t>
            </a:fld>
            <a:endParaRPr lang="cs-CZ"/>
          </a:p>
        </p:txBody>
      </p:sp>
    </p:spTree>
    <p:extLst>
      <p:ext uri="{BB962C8B-B14F-4D97-AF65-F5344CB8AC3E}">
        <p14:creationId xmlns:p14="http://schemas.microsoft.com/office/powerpoint/2010/main" val="998218467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Zástupný symbol pro obrázek snímku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Zástupný symbol pro poznámky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cs-CZ" dirty="0"/>
          </a:p>
        </p:txBody>
      </p:sp>
      <p:sp>
        <p:nvSpPr>
          <p:cNvPr id="4" name="Zástupný symbol pro číslo snímku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F4032FB2-C134-1A40-AEFF-BA4E7FB1B3E0}" type="slidenum">
              <a:rPr lang="cs-CZ" smtClean="0"/>
              <a:t>4</a:t>
            </a:fld>
            <a:endParaRPr lang="cs-CZ"/>
          </a:p>
        </p:txBody>
      </p:sp>
    </p:spTree>
    <p:extLst>
      <p:ext uri="{BB962C8B-B14F-4D97-AF65-F5344CB8AC3E}">
        <p14:creationId xmlns:p14="http://schemas.microsoft.com/office/powerpoint/2010/main" val="1664436474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Zástupný symbol pro obrázek snímku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Zástupný symbol pro poznámky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cs-CZ" dirty="0"/>
          </a:p>
        </p:txBody>
      </p:sp>
      <p:sp>
        <p:nvSpPr>
          <p:cNvPr id="4" name="Zástupný symbol pro číslo snímku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F4032FB2-C134-1A40-AEFF-BA4E7FB1B3E0}" type="slidenum">
              <a:rPr lang="cs-CZ" smtClean="0"/>
              <a:t>5</a:t>
            </a:fld>
            <a:endParaRPr lang="cs-CZ"/>
          </a:p>
        </p:txBody>
      </p:sp>
    </p:spTree>
    <p:extLst>
      <p:ext uri="{BB962C8B-B14F-4D97-AF65-F5344CB8AC3E}">
        <p14:creationId xmlns:p14="http://schemas.microsoft.com/office/powerpoint/2010/main" val="3263256773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Zástupný symbol pro obrázek snímku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Zástupný symbol pro poznámky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cs-CZ" dirty="0"/>
          </a:p>
        </p:txBody>
      </p:sp>
      <p:sp>
        <p:nvSpPr>
          <p:cNvPr id="4" name="Zástupný symbol pro číslo snímku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F4032FB2-C134-1A40-AEFF-BA4E7FB1B3E0}" type="slidenum">
              <a:rPr lang="cs-CZ" smtClean="0"/>
              <a:t>7</a:t>
            </a:fld>
            <a:endParaRPr lang="cs-CZ"/>
          </a:p>
        </p:txBody>
      </p:sp>
    </p:spTree>
    <p:extLst>
      <p:ext uri="{BB962C8B-B14F-4D97-AF65-F5344CB8AC3E}">
        <p14:creationId xmlns:p14="http://schemas.microsoft.com/office/powerpoint/2010/main" val="3520485407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Zástupný symbol pro obrázek snímku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Zástupný symbol pro poznámky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cs-CZ" dirty="0"/>
          </a:p>
        </p:txBody>
      </p:sp>
      <p:sp>
        <p:nvSpPr>
          <p:cNvPr id="4" name="Zástupný symbol pro číslo snímku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F4032FB2-C134-1A40-AEFF-BA4E7FB1B3E0}" type="slidenum">
              <a:rPr lang="cs-CZ" smtClean="0"/>
              <a:t>8</a:t>
            </a:fld>
            <a:endParaRPr lang="cs-CZ"/>
          </a:p>
        </p:txBody>
      </p:sp>
    </p:spTree>
    <p:extLst>
      <p:ext uri="{BB962C8B-B14F-4D97-AF65-F5344CB8AC3E}">
        <p14:creationId xmlns:p14="http://schemas.microsoft.com/office/powerpoint/2010/main" val="2191870879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Zástupný symbol pro obrázek snímku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Zástupný symbol pro poznámky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cs-CZ" dirty="0"/>
          </a:p>
        </p:txBody>
      </p:sp>
      <p:sp>
        <p:nvSpPr>
          <p:cNvPr id="4" name="Zástupný symbol pro číslo snímku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F4032FB2-C134-1A40-AEFF-BA4E7FB1B3E0}" type="slidenum">
              <a:rPr lang="cs-CZ" smtClean="0"/>
              <a:t>9</a:t>
            </a:fld>
            <a:endParaRPr lang="cs-CZ" dirty="0"/>
          </a:p>
        </p:txBody>
      </p:sp>
    </p:spTree>
    <p:extLst>
      <p:ext uri="{BB962C8B-B14F-4D97-AF65-F5344CB8AC3E}">
        <p14:creationId xmlns:p14="http://schemas.microsoft.com/office/powerpoint/2010/main" val="2939185444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Zástupný symbol pro obrázek snímku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Zástupný symbol pro poznámky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cs-CZ" dirty="0"/>
          </a:p>
        </p:txBody>
      </p:sp>
      <p:sp>
        <p:nvSpPr>
          <p:cNvPr id="4" name="Zástupný symbol pro číslo snímku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F4032FB2-C134-1A40-AEFF-BA4E7FB1B3E0}" type="slidenum">
              <a:rPr lang="cs-CZ" smtClean="0"/>
              <a:t>11</a:t>
            </a:fld>
            <a:endParaRPr lang="cs-CZ"/>
          </a:p>
        </p:txBody>
      </p:sp>
    </p:spTree>
    <p:extLst>
      <p:ext uri="{BB962C8B-B14F-4D97-AF65-F5344CB8AC3E}">
        <p14:creationId xmlns:p14="http://schemas.microsoft.com/office/powerpoint/2010/main" val="868846714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Zástupný symbol pro obrázek snímku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Zástupný symbol pro poznámky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cs-CZ" dirty="0"/>
          </a:p>
        </p:txBody>
      </p:sp>
      <p:sp>
        <p:nvSpPr>
          <p:cNvPr id="4" name="Zástupný symbol pro číslo snímku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F4032FB2-C134-1A40-AEFF-BA4E7FB1B3E0}" type="slidenum">
              <a:rPr lang="cs-CZ" smtClean="0"/>
              <a:t>12</a:t>
            </a:fld>
            <a:endParaRPr lang="cs-CZ"/>
          </a:p>
        </p:txBody>
      </p:sp>
    </p:spTree>
    <p:extLst>
      <p:ext uri="{BB962C8B-B14F-4D97-AF65-F5344CB8AC3E}">
        <p14:creationId xmlns:p14="http://schemas.microsoft.com/office/powerpoint/2010/main" val="2407659334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Zástupný symbol pro obrázek snímku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Zástupný symbol pro poznámky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cs-CZ" dirty="0"/>
          </a:p>
        </p:txBody>
      </p:sp>
      <p:sp>
        <p:nvSpPr>
          <p:cNvPr id="4" name="Zástupný symbol pro číslo snímku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F4032FB2-C134-1A40-AEFF-BA4E7FB1B3E0}" type="slidenum">
              <a:rPr lang="cs-CZ" smtClean="0"/>
              <a:t>14</a:t>
            </a:fld>
            <a:endParaRPr lang="cs-CZ"/>
          </a:p>
        </p:txBody>
      </p:sp>
    </p:spTree>
    <p:extLst>
      <p:ext uri="{BB962C8B-B14F-4D97-AF65-F5344CB8AC3E}">
        <p14:creationId xmlns:p14="http://schemas.microsoft.com/office/powerpoint/2010/main" val="2979275485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Zástupný symbol pro obrázek snímku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Zástupný symbol pro poznámky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cs-CZ" dirty="0"/>
          </a:p>
        </p:txBody>
      </p:sp>
      <p:sp>
        <p:nvSpPr>
          <p:cNvPr id="4" name="Zástupný symbol pro číslo snímku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377F5C0A-D15A-40B7-9AD0-1092460FC3E4}" type="slidenum">
              <a:rPr lang="cs-CZ" smtClean="0"/>
              <a:t>16</a:t>
            </a:fld>
            <a:endParaRPr lang="cs-CZ"/>
          </a:p>
        </p:txBody>
      </p:sp>
    </p:spTree>
    <p:extLst>
      <p:ext uri="{BB962C8B-B14F-4D97-AF65-F5344CB8AC3E}">
        <p14:creationId xmlns:p14="http://schemas.microsoft.com/office/powerpoint/2010/main" val="255189976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Zástupný symbol pro obrázek snímku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Zástupný symbol pro poznámky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cs-CZ" dirty="0"/>
          </a:p>
        </p:txBody>
      </p:sp>
      <p:sp>
        <p:nvSpPr>
          <p:cNvPr id="4" name="Zástupný symbol pro číslo snímku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F4032FB2-C134-1A40-AEFF-BA4E7FB1B3E0}" type="slidenum">
              <a:rPr lang="cs-CZ" smtClean="0"/>
              <a:t>20</a:t>
            </a:fld>
            <a:endParaRPr lang="cs-CZ"/>
          </a:p>
        </p:txBody>
      </p:sp>
    </p:spTree>
    <p:extLst>
      <p:ext uri="{BB962C8B-B14F-4D97-AF65-F5344CB8AC3E}">
        <p14:creationId xmlns:p14="http://schemas.microsoft.com/office/powerpoint/2010/main" val="1723430583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svg"/><Relationship Id="rId7" Type="http://schemas.openxmlformats.org/officeDocument/2006/relationships/image" Target="../media/image6.svg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Relationship Id="rId6" Type="http://schemas.openxmlformats.org/officeDocument/2006/relationships/image" Target="../media/image5.png"/><Relationship Id="rId5" Type="http://schemas.openxmlformats.org/officeDocument/2006/relationships/image" Target="../media/image4.svg"/><Relationship Id="rId4" Type="http://schemas.openxmlformats.org/officeDocument/2006/relationships/image" Target="../media/image3.png"/></Relationships>
</file>

<file path=ppt/slideLayouts/_rels/slideLayout2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svg"/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Relationship Id="rId5" Type="http://schemas.openxmlformats.org/officeDocument/2006/relationships/image" Target="../media/image6.svg"/><Relationship Id="rId4" Type="http://schemas.openxmlformats.org/officeDocument/2006/relationships/image" Target="../media/image5.png"/></Relationships>
</file>

<file path=ppt/slideLayouts/_rels/slideLayout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svg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Relationship Id="rId5" Type="http://schemas.openxmlformats.org/officeDocument/2006/relationships/image" Target="../media/image4.svg"/><Relationship Id="rId4" Type="http://schemas.openxmlformats.org/officeDocument/2006/relationships/image" Target="../media/image3.png"/></Relationships>
</file>

<file path=ppt/slideLayouts/_rels/slideLayout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svg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Relationship Id="rId5" Type="http://schemas.openxmlformats.org/officeDocument/2006/relationships/image" Target="../media/image4.svg"/><Relationship Id="rId4" Type="http://schemas.openxmlformats.org/officeDocument/2006/relationships/image" Target="../media/image3.png"/></Relationships>
</file>

<file path=ppt/slideLayouts/_rels/slideLayout5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svg"/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Relationship Id="rId5" Type="http://schemas.openxmlformats.org/officeDocument/2006/relationships/image" Target="../media/image6.svg"/><Relationship Id="rId4" Type="http://schemas.openxmlformats.org/officeDocument/2006/relationships/image" Target="../media/image5.png"/></Relationships>
</file>

<file path=ppt/slideLayouts/_rels/slideLayout6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svg"/><Relationship Id="rId2" Type="http://schemas.openxmlformats.org/officeDocument/2006/relationships/image" Target="../media/image7.png"/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svg"/><Relationship Id="rId2" Type="http://schemas.openxmlformats.org/officeDocument/2006/relationships/image" Target="../media/image7.png"/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svg"/><Relationship Id="rId2" Type="http://schemas.openxmlformats.org/officeDocument/2006/relationships/image" Target="../media/image7.png"/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svg"/><Relationship Id="rId2" Type="http://schemas.openxmlformats.org/officeDocument/2006/relationships/image" Target="../media/image7.png"/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svg"/><Relationship Id="rId2" Type="http://schemas.openxmlformats.org/officeDocument/2006/relationships/image" Target="../media/image7.png"/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svg"/><Relationship Id="rId2" Type="http://schemas.openxmlformats.org/officeDocument/2006/relationships/image" Target="../media/image7.png"/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svg"/><Relationship Id="rId2" Type="http://schemas.openxmlformats.org/officeDocument/2006/relationships/image" Target="../media/image7.png"/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svg"/><Relationship Id="rId2" Type="http://schemas.openxmlformats.org/officeDocument/2006/relationships/image" Target="../media/image7.png"/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svg"/><Relationship Id="rId2" Type="http://schemas.openxmlformats.org/officeDocument/2006/relationships/image" Target="../media/image9.png"/><Relationship Id="rId1" Type="http://schemas.openxmlformats.org/officeDocument/2006/relationships/slideMaster" Target="../slideMasters/slideMaster1.xml"/><Relationship Id="rId5" Type="http://schemas.openxmlformats.org/officeDocument/2006/relationships/image" Target="../media/image8.svg"/><Relationship Id="rId4" Type="http://schemas.openxmlformats.org/officeDocument/2006/relationships/image" Target="../media/image7.png"/></Relationships>
</file>

<file path=ppt/slideLayouts/_rels/slideLayout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svg"/><Relationship Id="rId2" Type="http://schemas.openxmlformats.org/officeDocument/2006/relationships/image" Target="../media/image7.png"/><Relationship Id="rId1" Type="http://schemas.openxmlformats.org/officeDocument/2006/relationships/slideMaster" Target="../slideMasters/slideMaster1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svg"/><Relationship Id="rId2" Type="http://schemas.openxmlformats.org/officeDocument/2006/relationships/image" Target="../media/image11.png"/><Relationship Id="rId1" Type="http://schemas.openxmlformats.org/officeDocument/2006/relationships/slideMaster" Target="../slideMasters/slideMaster1.xml"/></Relationships>
</file>

<file path=ppt/slideLayouts/_rels/slideLayout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jpeg"/><Relationship Id="rId2" Type="http://schemas.openxmlformats.org/officeDocument/2006/relationships/image" Target="../media/image13.emf"/><Relationship Id="rId1" Type="http://schemas.openxmlformats.org/officeDocument/2006/relationships/slideMaster" Target="../slideMasters/slideMaster1.xml"/><Relationship Id="rId4" Type="http://schemas.openxmlformats.org/officeDocument/2006/relationships/image" Target="../media/image15.emf"/></Relationships>
</file>

<file path=ppt/slideLayouts/_rels/slideLayout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Úvodní snímek s EU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Obdélník 14">
            <a:extLst>
              <a:ext uri="{FF2B5EF4-FFF2-40B4-BE49-F238E27FC236}">
                <a16:creationId xmlns:a16="http://schemas.microsoft.com/office/drawing/2014/main" id="{A4B6F62C-6941-C1AA-2861-2912C0F7E8D1}"/>
              </a:ext>
            </a:extLst>
          </p:cNvPr>
          <p:cNvSpPr/>
          <p:nvPr userDrawn="1"/>
        </p:nvSpPr>
        <p:spPr>
          <a:xfrm>
            <a:off x="0" y="446423"/>
            <a:ext cx="4014000" cy="9432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cs-CZ" dirty="0"/>
          </a:p>
        </p:txBody>
      </p:sp>
      <p:sp>
        <p:nvSpPr>
          <p:cNvPr id="3" name="Podnadpis 2">
            <a:extLst>
              <a:ext uri="{FF2B5EF4-FFF2-40B4-BE49-F238E27FC236}">
                <a16:creationId xmlns:a16="http://schemas.microsoft.com/office/drawing/2014/main" id="{0F21DCDB-F1EB-1E1C-315D-D1C0C86AC8D5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4008438" y="5526157"/>
            <a:ext cx="7451726" cy="479685"/>
          </a:xfrm>
        </p:spPr>
        <p:txBody>
          <a:bodyPr lIns="0">
            <a:normAutofit/>
          </a:bodyPr>
          <a:lstStyle>
            <a:lvl1pPr marL="0" indent="0" algn="l">
              <a:buNone/>
              <a:defRPr sz="1800" b="1">
                <a:latin typeface="+mn-lt"/>
                <a:cs typeface="Arial" panose="020B0604020202020204" pitchFamily="34" charset="0"/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cs-CZ" dirty="0"/>
              <a:t>Kliknutím můžete upravit styl předlohy.</a:t>
            </a:r>
          </a:p>
        </p:txBody>
      </p:sp>
      <p:sp>
        <p:nvSpPr>
          <p:cNvPr id="12" name="Obdélník 11">
            <a:extLst>
              <a:ext uri="{FF2B5EF4-FFF2-40B4-BE49-F238E27FC236}">
                <a16:creationId xmlns:a16="http://schemas.microsoft.com/office/drawing/2014/main" id="{465C2995-4096-1BF2-0903-15EDC1EDC11A}"/>
              </a:ext>
            </a:extLst>
          </p:cNvPr>
          <p:cNvSpPr/>
          <p:nvPr userDrawn="1"/>
        </p:nvSpPr>
        <p:spPr>
          <a:xfrm>
            <a:off x="8177370" y="1836751"/>
            <a:ext cx="4012822" cy="2266122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cs-CZ"/>
          </a:p>
        </p:txBody>
      </p:sp>
      <p:sp>
        <p:nvSpPr>
          <p:cNvPr id="5" name="Obdélník 4">
            <a:extLst>
              <a:ext uri="{FF2B5EF4-FFF2-40B4-BE49-F238E27FC236}">
                <a16:creationId xmlns:a16="http://schemas.microsoft.com/office/drawing/2014/main" id="{6A8EF0F6-43FB-AB07-A428-311BF2B830A0}"/>
              </a:ext>
            </a:extLst>
          </p:cNvPr>
          <p:cNvSpPr/>
          <p:nvPr userDrawn="1"/>
        </p:nvSpPr>
        <p:spPr>
          <a:xfrm>
            <a:off x="4008438" y="6139116"/>
            <a:ext cx="8183562" cy="720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cs-CZ" dirty="0"/>
          </a:p>
        </p:txBody>
      </p:sp>
      <p:sp>
        <p:nvSpPr>
          <p:cNvPr id="19" name="Zástupný symbol obrázku 18">
            <a:extLst>
              <a:ext uri="{FF2B5EF4-FFF2-40B4-BE49-F238E27FC236}">
                <a16:creationId xmlns:a16="http://schemas.microsoft.com/office/drawing/2014/main" id="{C4A030DE-C0D0-6499-028F-4647C435540B}"/>
              </a:ext>
            </a:extLst>
          </p:cNvPr>
          <p:cNvSpPr>
            <a:spLocks noGrp="1"/>
          </p:cNvSpPr>
          <p:nvPr>
            <p:ph type="pic" sz="quarter" idx="11"/>
          </p:nvPr>
        </p:nvSpPr>
        <p:spPr>
          <a:xfrm>
            <a:off x="0" y="1836751"/>
            <a:ext cx="7983110" cy="2263455"/>
          </a:xfrm>
        </p:spPr>
        <p:txBody>
          <a:bodyPr/>
          <a:lstStyle/>
          <a:p>
            <a:endParaRPr lang="cs-CZ" dirty="0"/>
          </a:p>
        </p:txBody>
      </p:sp>
      <p:pic>
        <p:nvPicPr>
          <p:cNvPr id="14" name="Grafický objekt 13">
            <a:extLst>
              <a:ext uri="{FF2B5EF4-FFF2-40B4-BE49-F238E27FC236}">
                <a16:creationId xmlns:a16="http://schemas.microsoft.com/office/drawing/2014/main" id="{30899DF3-D5C2-842C-B4A1-DFEEDF206D1D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>
            <a:off x="645298" y="612023"/>
            <a:ext cx="2723404" cy="612000"/>
          </a:xfrm>
          <a:prstGeom prst="rect">
            <a:avLst/>
          </a:prstGeom>
        </p:spPr>
      </p:pic>
      <p:pic>
        <p:nvPicPr>
          <p:cNvPr id="6" name="Grafický objekt 5">
            <a:extLst>
              <a:ext uri="{FF2B5EF4-FFF2-40B4-BE49-F238E27FC236}">
                <a16:creationId xmlns:a16="http://schemas.microsoft.com/office/drawing/2014/main" id="{3749D040-5D15-041A-FB68-6E29C34EF8EA}"/>
              </a:ext>
            </a:extLst>
          </p:cNvPr>
          <p:cNvPicPr>
            <a:picLocks noChangeAspect="1"/>
          </p:cNvPicPr>
          <p:nvPr userDrawn="1"/>
        </p:nvPicPr>
        <p:blipFill>
          <a:blip r:embed="rId4">
            <a:extLst>
              <a:ext uri="{96DAC541-7B7A-43D3-8B79-37D633B846F1}">
                <asvg:svgBlip xmlns:asvg="http://schemas.microsoft.com/office/drawing/2016/SVG/main" r:embed="rId5"/>
              </a:ext>
            </a:extLst>
          </a:blip>
          <a:stretch>
            <a:fillRect/>
          </a:stretch>
        </p:blipFill>
        <p:spPr>
          <a:xfrm>
            <a:off x="8913144" y="2669170"/>
            <a:ext cx="2541274" cy="601284"/>
          </a:xfrm>
          <a:prstGeom prst="rect">
            <a:avLst/>
          </a:prstGeom>
        </p:spPr>
      </p:pic>
      <p:sp>
        <p:nvSpPr>
          <p:cNvPr id="11" name="TextovéPole 10">
            <a:extLst>
              <a:ext uri="{FF2B5EF4-FFF2-40B4-BE49-F238E27FC236}">
                <a16:creationId xmlns:a16="http://schemas.microsoft.com/office/drawing/2014/main" id="{40E2EF12-A587-7B4E-A1D6-438C8ADCA438}"/>
              </a:ext>
            </a:extLst>
          </p:cNvPr>
          <p:cNvSpPr txBox="1"/>
          <p:nvPr userDrawn="1"/>
        </p:nvSpPr>
        <p:spPr>
          <a:xfrm>
            <a:off x="4010400" y="6313334"/>
            <a:ext cx="1664348" cy="369332"/>
          </a:xfrm>
          <a:prstGeom prst="rect">
            <a:avLst/>
          </a:prstGeom>
          <a:noFill/>
        </p:spPr>
        <p:txBody>
          <a:bodyPr wrap="square" lIns="180000" rtlCol="0" anchor="ctr">
            <a:spAutoFit/>
          </a:bodyPr>
          <a:lstStyle/>
          <a:p>
            <a:r>
              <a:rPr lang="cs-CZ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nsc.uzis.cz</a:t>
            </a:r>
          </a:p>
        </p:txBody>
      </p:sp>
      <p:sp>
        <p:nvSpPr>
          <p:cNvPr id="4" name="Nadpis 1">
            <a:extLst>
              <a:ext uri="{FF2B5EF4-FFF2-40B4-BE49-F238E27FC236}">
                <a16:creationId xmlns:a16="http://schemas.microsoft.com/office/drawing/2014/main" id="{5FC09959-B600-6AF0-10A7-511F0A0CE69B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645298" y="4102873"/>
            <a:ext cx="10814865" cy="1290010"/>
          </a:xfrm>
        </p:spPr>
        <p:txBody>
          <a:bodyPr lIns="0" anchor="b">
            <a:normAutofit/>
          </a:bodyPr>
          <a:lstStyle>
            <a:lvl1pPr algn="l">
              <a:defRPr sz="3600" b="0" cap="all" baseline="0">
                <a:latin typeface="+mj-lt"/>
                <a:cs typeface="Arial" panose="020B0604020202020204" pitchFamily="34" charset="0"/>
              </a:defRPr>
            </a:lvl1pPr>
          </a:lstStyle>
          <a:p>
            <a:r>
              <a:rPr lang="cs-CZ" dirty="0"/>
              <a:t>Kliknutím lze upravit styl.</a:t>
            </a:r>
          </a:p>
        </p:txBody>
      </p:sp>
      <p:sp>
        <p:nvSpPr>
          <p:cNvPr id="9" name="Zástupný text 8">
            <a:extLst>
              <a:ext uri="{FF2B5EF4-FFF2-40B4-BE49-F238E27FC236}">
                <a16:creationId xmlns:a16="http://schemas.microsoft.com/office/drawing/2014/main" id="{5936000F-1CA5-4A28-D084-2EDC710BE59D}"/>
              </a:ext>
            </a:extLst>
          </p:cNvPr>
          <p:cNvSpPr>
            <a:spLocks noGrp="1"/>
          </p:cNvSpPr>
          <p:nvPr>
            <p:ph type="body" sz="quarter" idx="12" hasCustomPrompt="1"/>
          </p:nvPr>
        </p:nvSpPr>
        <p:spPr>
          <a:xfrm>
            <a:off x="8177370" y="6141783"/>
            <a:ext cx="1664348" cy="720000"/>
          </a:xfrm>
        </p:spPr>
        <p:txBody>
          <a:bodyPr lIns="0" tIns="0" rIns="0" bIns="0" anchor="ctr">
            <a:normAutofit/>
          </a:bodyPr>
          <a:lstStyle>
            <a:lvl1pPr marL="0" indent="0" algn="ctr">
              <a:buNone/>
              <a:defRPr sz="1600">
                <a:solidFill>
                  <a:schemeClr val="bg1"/>
                </a:solidFill>
              </a:defRPr>
            </a:lvl1pPr>
          </a:lstStyle>
          <a:p>
            <a:pPr marL="0" marR="0" lvl="0" indent="0" algn="l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lang="cs-CZ" dirty="0"/>
              <a:t>Datum</a:t>
            </a:r>
          </a:p>
        </p:txBody>
      </p:sp>
      <p:pic>
        <p:nvPicPr>
          <p:cNvPr id="13" name="Grafický objekt 12">
            <a:extLst>
              <a:ext uri="{FF2B5EF4-FFF2-40B4-BE49-F238E27FC236}">
                <a16:creationId xmlns:a16="http://schemas.microsoft.com/office/drawing/2014/main" id="{2A29C3ED-4266-C769-2ADF-B8282F4D3F8C}"/>
              </a:ext>
            </a:extLst>
          </p:cNvPr>
          <p:cNvPicPr>
            <a:picLocks noChangeAspect="1"/>
          </p:cNvPicPr>
          <p:nvPr userDrawn="1"/>
        </p:nvPicPr>
        <p:blipFill>
          <a:blip r:embed="rId6">
            <a:extLst>
              <a:ext uri="{96DAC541-7B7A-43D3-8B79-37D633B846F1}">
                <asvg:svgBlip xmlns:asvg="http://schemas.microsoft.com/office/drawing/2016/SVG/main" r:embed="rId7"/>
              </a:ext>
            </a:extLst>
          </a:blip>
          <a:stretch>
            <a:fillRect/>
          </a:stretch>
        </p:blipFill>
        <p:spPr>
          <a:xfrm>
            <a:off x="10859729" y="6258886"/>
            <a:ext cx="600434" cy="39469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080206320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2160">
          <p15:clr>
            <a:srgbClr val="FBAE40"/>
          </p15:clr>
        </p15:guide>
        <p15:guide id="3" pos="2525" userDrawn="1">
          <p15:clr>
            <a:srgbClr val="FBAE40"/>
          </p15:clr>
        </p15:guide>
        <p15:guide id="6" pos="393" userDrawn="1">
          <p15:clr>
            <a:srgbClr val="FBAE40"/>
          </p15:clr>
        </p15:guide>
      </p15:sldGuideLst>
    </p:ext>
  </p:extLst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Úvodní snímek bez EU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Obdélník 7">
            <a:extLst>
              <a:ext uri="{FF2B5EF4-FFF2-40B4-BE49-F238E27FC236}">
                <a16:creationId xmlns:a16="http://schemas.microsoft.com/office/drawing/2014/main" id="{B0EA1196-9961-0CE1-CDDC-BC0A0A831348}"/>
              </a:ext>
            </a:extLst>
          </p:cNvPr>
          <p:cNvSpPr/>
          <p:nvPr userDrawn="1"/>
        </p:nvSpPr>
        <p:spPr>
          <a:xfrm>
            <a:off x="8179177" y="1836751"/>
            <a:ext cx="4012822" cy="2266122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cs-CZ"/>
          </a:p>
        </p:txBody>
      </p:sp>
      <p:sp>
        <p:nvSpPr>
          <p:cNvPr id="10" name="Obdélník 9">
            <a:extLst>
              <a:ext uri="{FF2B5EF4-FFF2-40B4-BE49-F238E27FC236}">
                <a16:creationId xmlns:a16="http://schemas.microsoft.com/office/drawing/2014/main" id="{E1C24FCE-B5F4-1607-CE4C-7BB985D4D69C}"/>
              </a:ext>
            </a:extLst>
          </p:cNvPr>
          <p:cNvSpPr/>
          <p:nvPr userDrawn="1"/>
        </p:nvSpPr>
        <p:spPr>
          <a:xfrm>
            <a:off x="4008438" y="6139116"/>
            <a:ext cx="8183561" cy="720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cs-CZ" dirty="0"/>
          </a:p>
        </p:txBody>
      </p:sp>
      <p:sp>
        <p:nvSpPr>
          <p:cNvPr id="11" name="Zástupný symbol obrázku 18">
            <a:extLst>
              <a:ext uri="{FF2B5EF4-FFF2-40B4-BE49-F238E27FC236}">
                <a16:creationId xmlns:a16="http://schemas.microsoft.com/office/drawing/2014/main" id="{99B66AE2-A041-66B4-7E5D-3FA96F036370}"/>
              </a:ext>
            </a:extLst>
          </p:cNvPr>
          <p:cNvSpPr>
            <a:spLocks noGrp="1"/>
          </p:cNvSpPr>
          <p:nvPr>
            <p:ph type="pic" sz="quarter" idx="11"/>
          </p:nvPr>
        </p:nvSpPr>
        <p:spPr>
          <a:xfrm>
            <a:off x="0" y="1836751"/>
            <a:ext cx="7983110" cy="2266122"/>
          </a:xfrm>
        </p:spPr>
        <p:txBody>
          <a:bodyPr/>
          <a:lstStyle/>
          <a:p>
            <a:endParaRPr lang="cs-CZ" dirty="0"/>
          </a:p>
        </p:txBody>
      </p:sp>
      <p:pic>
        <p:nvPicPr>
          <p:cNvPr id="16" name="Grafický objekt 15">
            <a:extLst>
              <a:ext uri="{FF2B5EF4-FFF2-40B4-BE49-F238E27FC236}">
                <a16:creationId xmlns:a16="http://schemas.microsoft.com/office/drawing/2014/main" id="{399E5915-F9E2-ACE2-F920-86F9D94E3FAC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>
            <a:off x="8913144" y="2669170"/>
            <a:ext cx="2541274" cy="601284"/>
          </a:xfrm>
          <a:prstGeom prst="rect">
            <a:avLst/>
          </a:prstGeom>
        </p:spPr>
      </p:pic>
      <p:sp>
        <p:nvSpPr>
          <p:cNvPr id="18" name="Obdélník 17">
            <a:extLst>
              <a:ext uri="{FF2B5EF4-FFF2-40B4-BE49-F238E27FC236}">
                <a16:creationId xmlns:a16="http://schemas.microsoft.com/office/drawing/2014/main" id="{464757BA-A864-68A5-98E0-EE29537C5C23}"/>
              </a:ext>
            </a:extLst>
          </p:cNvPr>
          <p:cNvSpPr/>
          <p:nvPr userDrawn="1"/>
        </p:nvSpPr>
        <p:spPr>
          <a:xfrm>
            <a:off x="0" y="898082"/>
            <a:ext cx="4012822" cy="472912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cs-CZ" dirty="0"/>
          </a:p>
        </p:txBody>
      </p:sp>
      <p:sp>
        <p:nvSpPr>
          <p:cNvPr id="20" name="Zástupný text 8">
            <a:extLst>
              <a:ext uri="{FF2B5EF4-FFF2-40B4-BE49-F238E27FC236}">
                <a16:creationId xmlns:a16="http://schemas.microsoft.com/office/drawing/2014/main" id="{E376B32F-E5DE-DC67-38D4-9F6BC06AA3D5}"/>
              </a:ext>
            </a:extLst>
          </p:cNvPr>
          <p:cNvSpPr>
            <a:spLocks noGrp="1"/>
          </p:cNvSpPr>
          <p:nvPr>
            <p:ph type="body" sz="quarter" idx="12" hasCustomPrompt="1"/>
          </p:nvPr>
        </p:nvSpPr>
        <p:spPr>
          <a:xfrm>
            <a:off x="2652193" y="898082"/>
            <a:ext cx="1341659" cy="472912"/>
          </a:xfrm>
        </p:spPr>
        <p:txBody>
          <a:bodyPr lIns="0" tIns="0" rIns="180000" bIns="0" anchor="ctr">
            <a:normAutofit/>
          </a:bodyPr>
          <a:lstStyle>
            <a:lvl1pPr marL="0" indent="0" algn="r">
              <a:buNone/>
              <a:defRPr sz="1600">
                <a:solidFill>
                  <a:schemeClr val="bg1"/>
                </a:solidFill>
              </a:defRPr>
            </a:lvl1pPr>
          </a:lstStyle>
          <a:p>
            <a:pPr marL="0" marR="0" lvl="0" indent="0" algn="l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lang="cs-CZ" dirty="0"/>
              <a:t>Datum</a:t>
            </a:r>
          </a:p>
        </p:txBody>
      </p:sp>
      <p:sp>
        <p:nvSpPr>
          <p:cNvPr id="21" name="Podnadpis 2">
            <a:extLst>
              <a:ext uri="{FF2B5EF4-FFF2-40B4-BE49-F238E27FC236}">
                <a16:creationId xmlns:a16="http://schemas.microsoft.com/office/drawing/2014/main" id="{F4C776B3-4CCE-A58A-F1D7-0A28E6CF083E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4008439" y="5526157"/>
            <a:ext cx="7476890" cy="479685"/>
          </a:xfrm>
        </p:spPr>
        <p:txBody>
          <a:bodyPr lIns="0">
            <a:normAutofit/>
          </a:bodyPr>
          <a:lstStyle>
            <a:lvl1pPr marL="0" indent="0" algn="l">
              <a:buNone/>
              <a:defRPr sz="1800" b="1">
                <a:latin typeface="+mn-lt"/>
                <a:cs typeface="Arial" panose="020B0604020202020204" pitchFamily="34" charset="0"/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cs-CZ" dirty="0"/>
              <a:t>Kliknutím můžete upravit styl předlohy.</a:t>
            </a:r>
          </a:p>
        </p:txBody>
      </p:sp>
      <p:sp>
        <p:nvSpPr>
          <p:cNvPr id="22" name="Nadpis 1">
            <a:extLst>
              <a:ext uri="{FF2B5EF4-FFF2-40B4-BE49-F238E27FC236}">
                <a16:creationId xmlns:a16="http://schemas.microsoft.com/office/drawing/2014/main" id="{EB6D2B52-8FDF-959F-1993-F3A38DC7CD5B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645298" y="4102873"/>
            <a:ext cx="11140867" cy="1290010"/>
          </a:xfrm>
        </p:spPr>
        <p:txBody>
          <a:bodyPr lIns="0" anchor="b">
            <a:normAutofit/>
          </a:bodyPr>
          <a:lstStyle>
            <a:lvl1pPr algn="l">
              <a:defRPr sz="3600" b="0" cap="all" baseline="0">
                <a:latin typeface="+mj-lt"/>
                <a:cs typeface="Arial" panose="020B0604020202020204" pitchFamily="34" charset="0"/>
              </a:defRPr>
            </a:lvl1pPr>
          </a:lstStyle>
          <a:p>
            <a:r>
              <a:rPr lang="cs-CZ" dirty="0"/>
              <a:t>Kliknutím lze upravit styl.</a:t>
            </a:r>
          </a:p>
        </p:txBody>
      </p:sp>
      <p:sp>
        <p:nvSpPr>
          <p:cNvPr id="2" name="TextovéPole 1">
            <a:extLst>
              <a:ext uri="{FF2B5EF4-FFF2-40B4-BE49-F238E27FC236}">
                <a16:creationId xmlns:a16="http://schemas.microsoft.com/office/drawing/2014/main" id="{A8206657-5283-91B4-9056-621C120F4230}"/>
              </a:ext>
            </a:extLst>
          </p:cNvPr>
          <p:cNvSpPr txBox="1"/>
          <p:nvPr userDrawn="1"/>
        </p:nvSpPr>
        <p:spPr>
          <a:xfrm>
            <a:off x="4008439" y="6314450"/>
            <a:ext cx="1696075" cy="369332"/>
          </a:xfrm>
          <a:prstGeom prst="rect">
            <a:avLst/>
          </a:prstGeom>
          <a:noFill/>
        </p:spPr>
        <p:txBody>
          <a:bodyPr wrap="square" lIns="180000" rtlCol="0" anchor="ctr">
            <a:spAutoFit/>
          </a:bodyPr>
          <a:lstStyle/>
          <a:p>
            <a:pPr algn="l"/>
            <a:r>
              <a:rPr lang="cs-CZ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nsc.uzis.cz</a:t>
            </a:r>
          </a:p>
        </p:txBody>
      </p:sp>
      <p:pic>
        <p:nvPicPr>
          <p:cNvPr id="4" name="Grafický objekt 3">
            <a:extLst>
              <a:ext uri="{FF2B5EF4-FFF2-40B4-BE49-F238E27FC236}">
                <a16:creationId xmlns:a16="http://schemas.microsoft.com/office/drawing/2014/main" id="{69BBAC43-9371-0D6C-6534-F261C966CC47}"/>
              </a:ext>
            </a:extLst>
          </p:cNvPr>
          <p:cNvPicPr>
            <a:picLocks noChangeAspect="1"/>
          </p:cNvPicPr>
          <p:nvPr userDrawn="1"/>
        </p:nvPicPr>
        <p:blipFill>
          <a:blip r:embed="rId4">
            <a:extLst>
              <a:ext uri="{96DAC541-7B7A-43D3-8B79-37D633B846F1}">
                <asvg:svgBlip xmlns:asvg="http://schemas.microsoft.com/office/drawing/2016/SVG/main" r:embed="rId5"/>
              </a:ext>
            </a:extLst>
          </a:blip>
          <a:stretch>
            <a:fillRect/>
          </a:stretch>
        </p:blipFill>
        <p:spPr>
          <a:xfrm>
            <a:off x="10859729" y="6258886"/>
            <a:ext cx="600434" cy="39469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153501189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2160" userDrawn="1">
          <p15:clr>
            <a:srgbClr val="FBAE40"/>
          </p15:clr>
        </p15:guide>
        <p15:guide id="3" pos="2525" userDrawn="1">
          <p15:clr>
            <a:srgbClr val="FBAE40"/>
          </p15:clr>
        </p15:guide>
      </p15:sldGuideLst>
    </p:ext>
  </p:extLst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Úvodní snímek s EU bez UZI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Obdélník 4">
            <a:extLst>
              <a:ext uri="{FF2B5EF4-FFF2-40B4-BE49-F238E27FC236}">
                <a16:creationId xmlns:a16="http://schemas.microsoft.com/office/drawing/2014/main" id="{6A8EF0F6-43FB-AB07-A428-311BF2B830A0}"/>
              </a:ext>
            </a:extLst>
          </p:cNvPr>
          <p:cNvSpPr/>
          <p:nvPr userDrawn="1"/>
        </p:nvSpPr>
        <p:spPr>
          <a:xfrm>
            <a:off x="8177370" y="6139116"/>
            <a:ext cx="4012822" cy="720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cs-CZ" dirty="0"/>
          </a:p>
        </p:txBody>
      </p:sp>
      <p:sp>
        <p:nvSpPr>
          <p:cNvPr id="11" name="TextovéPole 10">
            <a:extLst>
              <a:ext uri="{FF2B5EF4-FFF2-40B4-BE49-F238E27FC236}">
                <a16:creationId xmlns:a16="http://schemas.microsoft.com/office/drawing/2014/main" id="{40E2EF12-A587-7B4E-A1D6-438C8ADCA438}"/>
              </a:ext>
            </a:extLst>
          </p:cNvPr>
          <p:cNvSpPr txBox="1"/>
          <p:nvPr userDrawn="1"/>
        </p:nvSpPr>
        <p:spPr>
          <a:xfrm>
            <a:off x="8177370" y="6139116"/>
            <a:ext cx="1664348" cy="720000"/>
          </a:xfrm>
          <a:prstGeom prst="rect">
            <a:avLst/>
          </a:prstGeom>
          <a:noFill/>
        </p:spPr>
        <p:txBody>
          <a:bodyPr wrap="square" lIns="180000" rtlCol="0" anchor="ctr">
            <a:spAutoFit/>
          </a:bodyPr>
          <a:lstStyle/>
          <a:p>
            <a:pPr algn="l"/>
            <a:r>
              <a:rPr lang="cs-CZ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nsc.uzis.cz</a:t>
            </a:r>
          </a:p>
        </p:txBody>
      </p:sp>
      <p:sp>
        <p:nvSpPr>
          <p:cNvPr id="15" name="Obdélník 14">
            <a:extLst>
              <a:ext uri="{FF2B5EF4-FFF2-40B4-BE49-F238E27FC236}">
                <a16:creationId xmlns:a16="http://schemas.microsoft.com/office/drawing/2014/main" id="{A4B6F62C-6941-C1AA-2861-2912C0F7E8D1}"/>
              </a:ext>
            </a:extLst>
          </p:cNvPr>
          <p:cNvSpPr/>
          <p:nvPr userDrawn="1"/>
        </p:nvSpPr>
        <p:spPr>
          <a:xfrm>
            <a:off x="0" y="446423"/>
            <a:ext cx="4014000" cy="9432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cs-CZ" dirty="0"/>
          </a:p>
        </p:txBody>
      </p:sp>
      <p:sp>
        <p:nvSpPr>
          <p:cNvPr id="12" name="Obdélník 11">
            <a:extLst>
              <a:ext uri="{FF2B5EF4-FFF2-40B4-BE49-F238E27FC236}">
                <a16:creationId xmlns:a16="http://schemas.microsoft.com/office/drawing/2014/main" id="{465C2995-4096-1BF2-0903-15EDC1EDC11A}"/>
              </a:ext>
            </a:extLst>
          </p:cNvPr>
          <p:cNvSpPr/>
          <p:nvPr userDrawn="1"/>
        </p:nvSpPr>
        <p:spPr>
          <a:xfrm>
            <a:off x="8177370" y="1836751"/>
            <a:ext cx="4012822" cy="2266122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cs-CZ"/>
          </a:p>
        </p:txBody>
      </p:sp>
      <p:sp>
        <p:nvSpPr>
          <p:cNvPr id="19" name="Zástupný symbol obrázku 18">
            <a:extLst>
              <a:ext uri="{FF2B5EF4-FFF2-40B4-BE49-F238E27FC236}">
                <a16:creationId xmlns:a16="http://schemas.microsoft.com/office/drawing/2014/main" id="{C4A030DE-C0D0-6499-028F-4647C435540B}"/>
              </a:ext>
            </a:extLst>
          </p:cNvPr>
          <p:cNvSpPr>
            <a:spLocks noGrp="1"/>
          </p:cNvSpPr>
          <p:nvPr userDrawn="1">
            <p:ph type="pic" sz="quarter" idx="11"/>
          </p:nvPr>
        </p:nvSpPr>
        <p:spPr>
          <a:xfrm>
            <a:off x="0" y="1836751"/>
            <a:ext cx="7983110" cy="2266122"/>
          </a:xfrm>
        </p:spPr>
        <p:txBody>
          <a:bodyPr/>
          <a:lstStyle/>
          <a:p>
            <a:endParaRPr lang="cs-CZ" dirty="0"/>
          </a:p>
        </p:txBody>
      </p:sp>
      <p:pic>
        <p:nvPicPr>
          <p:cNvPr id="14" name="Grafický objekt 13">
            <a:extLst>
              <a:ext uri="{FF2B5EF4-FFF2-40B4-BE49-F238E27FC236}">
                <a16:creationId xmlns:a16="http://schemas.microsoft.com/office/drawing/2014/main" id="{30899DF3-D5C2-842C-B4A1-DFEEDF206D1D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>
            <a:off x="645298" y="612023"/>
            <a:ext cx="2723404" cy="612000"/>
          </a:xfrm>
          <a:prstGeom prst="rect">
            <a:avLst/>
          </a:prstGeom>
        </p:spPr>
      </p:pic>
      <p:pic>
        <p:nvPicPr>
          <p:cNvPr id="6" name="Grafický objekt 5">
            <a:extLst>
              <a:ext uri="{FF2B5EF4-FFF2-40B4-BE49-F238E27FC236}">
                <a16:creationId xmlns:a16="http://schemas.microsoft.com/office/drawing/2014/main" id="{3749D040-5D15-041A-FB68-6E29C34EF8EA}"/>
              </a:ext>
            </a:extLst>
          </p:cNvPr>
          <p:cNvPicPr>
            <a:picLocks noChangeAspect="1"/>
          </p:cNvPicPr>
          <p:nvPr userDrawn="1"/>
        </p:nvPicPr>
        <p:blipFill>
          <a:blip r:embed="rId4">
            <a:extLst>
              <a:ext uri="{96DAC541-7B7A-43D3-8B79-37D633B846F1}">
                <asvg:svgBlip xmlns:asvg="http://schemas.microsoft.com/office/drawing/2016/SVG/main" r:embed="rId5"/>
              </a:ext>
            </a:extLst>
          </a:blip>
          <a:stretch>
            <a:fillRect/>
          </a:stretch>
        </p:blipFill>
        <p:spPr>
          <a:xfrm>
            <a:off x="8913144" y="2669170"/>
            <a:ext cx="2541274" cy="601284"/>
          </a:xfrm>
          <a:prstGeom prst="rect">
            <a:avLst/>
          </a:prstGeom>
        </p:spPr>
      </p:pic>
      <p:sp>
        <p:nvSpPr>
          <p:cNvPr id="2" name="Podnadpis 2">
            <a:extLst>
              <a:ext uri="{FF2B5EF4-FFF2-40B4-BE49-F238E27FC236}">
                <a16:creationId xmlns:a16="http://schemas.microsoft.com/office/drawing/2014/main" id="{2A49D47D-259A-61C8-4727-586212A2F40B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4014001" y="5526157"/>
            <a:ext cx="7440417" cy="479685"/>
          </a:xfrm>
        </p:spPr>
        <p:txBody>
          <a:bodyPr lIns="0">
            <a:normAutofit/>
          </a:bodyPr>
          <a:lstStyle>
            <a:lvl1pPr marL="0" indent="0" algn="l">
              <a:buNone/>
              <a:defRPr sz="1800" b="1">
                <a:latin typeface="+mn-lt"/>
                <a:cs typeface="Arial" panose="020B0604020202020204" pitchFamily="34" charset="0"/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cs-CZ" dirty="0"/>
              <a:t>Kliknutím můžete upravit styl předlohy.</a:t>
            </a:r>
          </a:p>
        </p:txBody>
      </p:sp>
      <p:sp>
        <p:nvSpPr>
          <p:cNvPr id="7" name="Nadpis 1">
            <a:extLst>
              <a:ext uri="{FF2B5EF4-FFF2-40B4-BE49-F238E27FC236}">
                <a16:creationId xmlns:a16="http://schemas.microsoft.com/office/drawing/2014/main" id="{CF276C58-AD7A-1982-817B-ECF389FFC614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658813" y="4102873"/>
            <a:ext cx="10795606" cy="1290010"/>
          </a:xfrm>
        </p:spPr>
        <p:txBody>
          <a:bodyPr lIns="0" anchor="b">
            <a:normAutofit/>
          </a:bodyPr>
          <a:lstStyle>
            <a:lvl1pPr algn="l">
              <a:defRPr sz="3600" b="0" cap="all" baseline="0">
                <a:latin typeface="+mj-lt"/>
                <a:cs typeface="Arial" panose="020B0604020202020204" pitchFamily="34" charset="0"/>
              </a:defRPr>
            </a:lvl1pPr>
          </a:lstStyle>
          <a:p>
            <a:r>
              <a:rPr lang="cs-CZ" dirty="0"/>
              <a:t>Kliknutím lze upravit styl.</a:t>
            </a:r>
          </a:p>
        </p:txBody>
      </p:sp>
      <p:sp>
        <p:nvSpPr>
          <p:cNvPr id="3" name="Zástupný text 8">
            <a:extLst>
              <a:ext uri="{FF2B5EF4-FFF2-40B4-BE49-F238E27FC236}">
                <a16:creationId xmlns:a16="http://schemas.microsoft.com/office/drawing/2014/main" id="{F25E0E1C-33BF-45F7-7709-4BBC1F3FD28F}"/>
              </a:ext>
            </a:extLst>
          </p:cNvPr>
          <p:cNvSpPr>
            <a:spLocks noGrp="1"/>
          </p:cNvSpPr>
          <p:nvPr>
            <p:ph type="body" sz="quarter" idx="12" hasCustomPrompt="1"/>
          </p:nvPr>
        </p:nvSpPr>
        <p:spPr>
          <a:xfrm>
            <a:off x="10850341" y="6138000"/>
            <a:ext cx="1341659" cy="719999"/>
          </a:xfrm>
        </p:spPr>
        <p:txBody>
          <a:bodyPr lIns="0" tIns="0" rIns="180000" bIns="0" anchor="ctr">
            <a:normAutofit/>
          </a:bodyPr>
          <a:lstStyle>
            <a:lvl1pPr marL="0" indent="0" algn="r">
              <a:buNone/>
              <a:defRPr sz="1600">
                <a:solidFill>
                  <a:schemeClr val="bg1"/>
                </a:solidFill>
              </a:defRPr>
            </a:lvl1pPr>
          </a:lstStyle>
          <a:p>
            <a:pPr marL="0" marR="0" lvl="0" indent="0" algn="l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lang="cs-CZ" dirty="0"/>
              <a:t>Datum</a:t>
            </a:r>
          </a:p>
        </p:txBody>
      </p:sp>
    </p:spTree>
    <p:extLst>
      <p:ext uri="{BB962C8B-B14F-4D97-AF65-F5344CB8AC3E}">
        <p14:creationId xmlns:p14="http://schemas.microsoft.com/office/powerpoint/2010/main" val="1325961287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2160">
          <p15:clr>
            <a:srgbClr val="FBAE40"/>
          </p15:clr>
        </p15:guide>
        <p15:guide id="3" pos="2525" userDrawn="1">
          <p15:clr>
            <a:srgbClr val="FBAE40"/>
          </p15:clr>
        </p15:guide>
        <p15:guide id="4" pos="415" userDrawn="1">
          <p15:clr>
            <a:srgbClr val="FBAE40"/>
          </p15:clr>
        </p15:guide>
      </p15:sldGuideLst>
    </p:ext>
  </p:extLst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Úvodní snímek pro dlouhé nadpis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Obdélník 4">
            <a:extLst>
              <a:ext uri="{FF2B5EF4-FFF2-40B4-BE49-F238E27FC236}">
                <a16:creationId xmlns:a16="http://schemas.microsoft.com/office/drawing/2014/main" id="{6A8EF0F6-43FB-AB07-A428-311BF2B830A0}"/>
              </a:ext>
            </a:extLst>
          </p:cNvPr>
          <p:cNvSpPr/>
          <p:nvPr userDrawn="1"/>
        </p:nvSpPr>
        <p:spPr>
          <a:xfrm>
            <a:off x="8177370" y="6139116"/>
            <a:ext cx="4012822" cy="720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cs-CZ" dirty="0"/>
          </a:p>
        </p:txBody>
      </p:sp>
      <p:sp>
        <p:nvSpPr>
          <p:cNvPr id="15" name="Obdélník 14">
            <a:extLst>
              <a:ext uri="{FF2B5EF4-FFF2-40B4-BE49-F238E27FC236}">
                <a16:creationId xmlns:a16="http://schemas.microsoft.com/office/drawing/2014/main" id="{A4B6F62C-6941-C1AA-2861-2912C0F7E8D1}"/>
              </a:ext>
            </a:extLst>
          </p:cNvPr>
          <p:cNvSpPr>
            <a:spLocks noGrp="1" noRot="1" noMove="1" noResize="1" noEditPoints="1" noAdjustHandles="1" noChangeArrowheads="1" noChangeShapeType="1"/>
          </p:cNvSpPr>
          <p:nvPr userDrawn="1"/>
        </p:nvSpPr>
        <p:spPr>
          <a:xfrm>
            <a:off x="0" y="446423"/>
            <a:ext cx="4014000" cy="9432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cs-CZ" dirty="0"/>
          </a:p>
        </p:txBody>
      </p:sp>
      <p:sp>
        <p:nvSpPr>
          <p:cNvPr id="2" name="Nadpis 1">
            <a:extLst>
              <a:ext uri="{FF2B5EF4-FFF2-40B4-BE49-F238E27FC236}">
                <a16:creationId xmlns:a16="http://schemas.microsoft.com/office/drawing/2014/main" id="{DF0DFC75-CB5E-1EEA-D9B4-7EC06251795B}"/>
              </a:ext>
            </a:extLst>
          </p:cNvPr>
          <p:cNvSpPr>
            <a:spLocks noGrp="1"/>
          </p:cNvSpPr>
          <p:nvPr userDrawn="1">
            <p:ph type="ctrTitle"/>
          </p:nvPr>
        </p:nvSpPr>
        <p:spPr>
          <a:xfrm>
            <a:off x="645298" y="1836750"/>
            <a:ext cx="6796299" cy="2266122"/>
          </a:xfrm>
        </p:spPr>
        <p:txBody>
          <a:bodyPr lIns="0" tIns="0" rIns="0" anchor="t">
            <a:normAutofit/>
          </a:bodyPr>
          <a:lstStyle>
            <a:lvl1pPr algn="l">
              <a:defRPr sz="3600" b="0" cap="all" baseline="0">
                <a:latin typeface="+mj-lt"/>
                <a:cs typeface="Arial" panose="020B0604020202020204" pitchFamily="34" charset="0"/>
              </a:defRPr>
            </a:lvl1pPr>
          </a:lstStyle>
          <a:p>
            <a:r>
              <a:rPr lang="cs-CZ" dirty="0"/>
              <a:t>Kliknutím lze upravit styl.</a:t>
            </a:r>
          </a:p>
        </p:txBody>
      </p:sp>
      <p:sp>
        <p:nvSpPr>
          <p:cNvPr id="3" name="Podnadpis 2">
            <a:extLst>
              <a:ext uri="{FF2B5EF4-FFF2-40B4-BE49-F238E27FC236}">
                <a16:creationId xmlns:a16="http://schemas.microsoft.com/office/drawing/2014/main" id="{0F21DCDB-F1EB-1E1C-315D-D1C0C86AC8D5}"/>
              </a:ext>
            </a:extLst>
          </p:cNvPr>
          <p:cNvSpPr>
            <a:spLocks noGrp="1"/>
          </p:cNvSpPr>
          <p:nvPr userDrawn="1">
            <p:ph type="subTitle" idx="1"/>
          </p:nvPr>
        </p:nvSpPr>
        <p:spPr>
          <a:xfrm>
            <a:off x="4013999" y="5526157"/>
            <a:ext cx="7440419" cy="479685"/>
          </a:xfrm>
        </p:spPr>
        <p:txBody>
          <a:bodyPr lIns="0">
            <a:normAutofit/>
          </a:bodyPr>
          <a:lstStyle>
            <a:lvl1pPr marL="0" indent="0" algn="l">
              <a:buNone/>
              <a:defRPr sz="1800" b="1">
                <a:latin typeface="+mn-lt"/>
                <a:cs typeface="Arial" panose="020B0604020202020204" pitchFamily="34" charset="0"/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cs-CZ" dirty="0"/>
              <a:t>Kliknutím můžete upravit styl předlohy.</a:t>
            </a:r>
          </a:p>
        </p:txBody>
      </p:sp>
      <p:sp>
        <p:nvSpPr>
          <p:cNvPr id="12" name="Obdélník 11">
            <a:extLst>
              <a:ext uri="{FF2B5EF4-FFF2-40B4-BE49-F238E27FC236}">
                <a16:creationId xmlns:a16="http://schemas.microsoft.com/office/drawing/2014/main" id="{465C2995-4096-1BF2-0903-15EDC1EDC11A}"/>
              </a:ext>
            </a:extLst>
          </p:cNvPr>
          <p:cNvSpPr/>
          <p:nvPr userDrawn="1"/>
        </p:nvSpPr>
        <p:spPr>
          <a:xfrm>
            <a:off x="8177370" y="1836751"/>
            <a:ext cx="4012822" cy="2266122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cs-CZ"/>
          </a:p>
        </p:txBody>
      </p:sp>
      <p:pic>
        <p:nvPicPr>
          <p:cNvPr id="14" name="Grafický objekt 13">
            <a:extLst>
              <a:ext uri="{FF2B5EF4-FFF2-40B4-BE49-F238E27FC236}">
                <a16:creationId xmlns:a16="http://schemas.microsoft.com/office/drawing/2014/main" id="{30899DF3-D5C2-842C-B4A1-DFEEDF206D1D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>
            <a:off x="645298" y="612023"/>
            <a:ext cx="2723404" cy="612000"/>
          </a:xfrm>
          <a:prstGeom prst="rect">
            <a:avLst/>
          </a:prstGeom>
        </p:spPr>
      </p:pic>
      <p:pic>
        <p:nvPicPr>
          <p:cNvPr id="6" name="Grafický objekt 5">
            <a:extLst>
              <a:ext uri="{FF2B5EF4-FFF2-40B4-BE49-F238E27FC236}">
                <a16:creationId xmlns:a16="http://schemas.microsoft.com/office/drawing/2014/main" id="{3749D040-5D15-041A-FB68-6E29C34EF8EA}"/>
              </a:ext>
            </a:extLst>
          </p:cNvPr>
          <p:cNvPicPr>
            <a:picLocks noChangeAspect="1"/>
          </p:cNvPicPr>
          <p:nvPr userDrawn="1"/>
        </p:nvPicPr>
        <p:blipFill>
          <a:blip r:embed="rId4">
            <a:extLst>
              <a:ext uri="{96DAC541-7B7A-43D3-8B79-37D633B846F1}">
                <asvg:svgBlip xmlns:asvg="http://schemas.microsoft.com/office/drawing/2016/SVG/main" r:embed="rId5"/>
              </a:ext>
            </a:extLst>
          </a:blip>
          <a:stretch>
            <a:fillRect/>
          </a:stretch>
        </p:blipFill>
        <p:spPr>
          <a:xfrm>
            <a:off x="8913144" y="2669170"/>
            <a:ext cx="2541274" cy="601284"/>
          </a:xfrm>
          <a:prstGeom prst="rect">
            <a:avLst/>
          </a:prstGeom>
        </p:spPr>
      </p:pic>
      <p:sp>
        <p:nvSpPr>
          <p:cNvPr id="4" name="Zástupný text 8">
            <a:extLst>
              <a:ext uri="{FF2B5EF4-FFF2-40B4-BE49-F238E27FC236}">
                <a16:creationId xmlns:a16="http://schemas.microsoft.com/office/drawing/2014/main" id="{334C7CB7-DCE5-6074-63A1-2EE2E540040C}"/>
              </a:ext>
            </a:extLst>
          </p:cNvPr>
          <p:cNvSpPr>
            <a:spLocks noGrp="1"/>
          </p:cNvSpPr>
          <p:nvPr>
            <p:ph type="body" sz="quarter" idx="12" hasCustomPrompt="1"/>
          </p:nvPr>
        </p:nvSpPr>
        <p:spPr>
          <a:xfrm>
            <a:off x="10850341" y="6138000"/>
            <a:ext cx="1341659" cy="719999"/>
          </a:xfrm>
        </p:spPr>
        <p:txBody>
          <a:bodyPr lIns="0" tIns="0" rIns="180000" bIns="0" anchor="ctr">
            <a:normAutofit/>
          </a:bodyPr>
          <a:lstStyle>
            <a:lvl1pPr marL="0" indent="0" algn="r">
              <a:buNone/>
              <a:defRPr sz="1600">
                <a:solidFill>
                  <a:schemeClr val="bg1"/>
                </a:solidFill>
              </a:defRPr>
            </a:lvl1pPr>
          </a:lstStyle>
          <a:p>
            <a:pPr marL="0" marR="0" lvl="0" indent="0" algn="l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lang="cs-CZ" dirty="0"/>
              <a:t>Datum</a:t>
            </a:r>
          </a:p>
        </p:txBody>
      </p:sp>
      <p:sp>
        <p:nvSpPr>
          <p:cNvPr id="7" name="TextovéPole 6">
            <a:extLst>
              <a:ext uri="{FF2B5EF4-FFF2-40B4-BE49-F238E27FC236}">
                <a16:creationId xmlns:a16="http://schemas.microsoft.com/office/drawing/2014/main" id="{7470160F-6A45-07BE-0604-077F038631C9}"/>
              </a:ext>
            </a:extLst>
          </p:cNvPr>
          <p:cNvSpPr txBox="1"/>
          <p:nvPr userDrawn="1"/>
        </p:nvSpPr>
        <p:spPr>
          <a:xfrm>
            <a:off x="8177370" y="6139116"/>
            <a:ext cx="1664348" cy="720000"/>
          </a:xfrm>
          <a:prstGeom prst="rect">
            <a:avLst/>
          </a:prstGeom>
          <a:noFill/>
        </p:spPr>
        <p:txBody>
          <a:bodyPr wrap="square" lIns="180000" rtlCol="0" anchor="ctr">
            <a:spAutoFit/>
          </a:bodyPr>
          <a:lstStyle/>
          <a:p>
            <a:pPr algn="l"/>
            <a:r>
              <a:rPr lang="cs-CZ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nsc.uzis.cz</a:t>
            </a:r>
          </a:p>
        </p:txBody>
      </p:sp>
    </p:spTree>
    <p:extLst>
      <p:ext uri="{BB962C8B-B14F-4D97-AF65-F5344CB8AC3E}">
        <p14:creationId xmlns:p14="http://schemas.microsoft.com/office/powerpoint/2010/main" val="67873545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2160">
          <p15:clr>
            <a:srgbClr val="FBAE40"/>
          </p15:clr>
        </p15:guide>
        <p15:guide id="3" pos="3840">
          <p15:clr>
            <a:srgbClr val="FBAE40"/>
          </p15:clr>
        </p15:guide>
        <p15:guide id="4" pos="393" userDrawn="1">
          <p15:clr>
            <a:srgbClr val="FBAE40"/>
          </p15:clr>
        </p15:guide>
      </p15:sldGuideLst>
    </p:ext>
  </p:extLst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Úvodní snímek pro dlouhé nadpisy bez EU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>
            <a:extLst>
              <a:ext uri="{FF2B5EF4-FFF2-40B4-BE49-F238E27FC236}">
                <a16:creationId xmlns:a16="http://schemas.microsoft.com/office/drawing/2014/main" id="{DF0DFC75-CB5E-1EEA-D9B4-7EC06251795B}"/>
              </a:ext>
            </a:extLst>
          </p:cNvPr>
          <p:cNvSpPr>
            <a:spLocks noGrp="1"/>
          </p:cNvSpPr>
          <p:nvPr userDrawn="1">
            <p:ph type="ctrTitle"/>
          </p:nvPr>
        </p:nvSpPr>
        <p:spPr>
          <a:xfrm>
            <a:off x="645298" y="1836750"/>
            <a:ext cx="6796299" cy="2266122"/>
          </a:xfrm>
        </p:spPr>
        <p:txBody>
          <a:bodyPr lIns="0" tIns="0" rIns="0" anchor="t">
            <a:normAutofit/>
          </a:bodyPr>
          <a:lstStyle>
            <a:lvl1pPr algn="l">
              <a:defRPr sz="3600" b="0" cap="all" baseline="0">
                <a:latin typeface="+mj-lt"/>
                <a:cs typeface="Arial" panose="020B0604020202020204" pitchFamily="34" charset="0"/>
              </a:defRPr>
            </a:lvl1pPr>
          </a:lstStyle>
          <a:p>
            <a:r>
              <a:rPr lang="cs-CZ" dirty="0"/>
              <a:t>Kliknutím lze upravit styl.</a:t>
            </a:r>
          </a:p>
        </p:txBody>
      </p:sp>
      <p:sp>
        <p:nvSpPr>
          <p:cNvPr id="3" name="Podnadpis 2">
            <a:extLst>
              <a:ext uri="{FF2B5EF4-FFF2-40B4-BE49-F238E27FC236}">
                <a16:creationId xmlns:a16="http://schemas.microsoft.com/office/drawing/2014/main" id="{0F21DCDB-F1EB-1E1C-315D-D1C0C86AC8D5}"/>
              </a:ext>
            </a:extLst>
          </p:cNvPr>
          <p:cNvSpPr>
            <a:spLocks noGrp="1"/>
          </p:cNvSpPr>
          <p:nvPr userDrawn="1">
            <p:ph type="subTitle" idx="1"/>
          </p:nvPr>
        </p:nvSpPr>
        <p:spPr>
          <a:xfrm>
            <a:off x="4013999" y="5526157"/>
            <a:ext cx="7440419" cy="479685"/>
          </a:xfrm>
        </p:spPr>
        <p:txBody>
          <a:bodyPr lIns="0">
            <a:normAutofit/>
          </a:bodyPr>
          <a:lstStyle>
            <a:lvl1pPr marL="0" indent="0" algn="l">
              <a:buNone/>
              <a:defRPr sz="1800" b="1">
                <a:latin typeface="+mn-lt"/>
                <a:cs typeface="Arial" panose="020B0604020202020204" pitchFamily="34" charset="0"/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cs-CZ" dirty="0"/>
              <a:t>Kliknutím můžete upravit styl předlohy.</a:t>
            </a:r>
          </a:p>
        </p:txBody>
      </p:sp>
      <p:sp>
        <p:nvSpPr>
          <p:cNvPr id="12" name="Obdélník 11">
            <a:extLst>
              <a:ext uri="{FF2B5EF4-FFF2-40B4-BE49-F238E27FC236}">
                <a16:creationId xmlns:a16="http://schemas.microsoft.com/office/drawing/2014/main" id="{465C2995-4096-1BF2-0903-15EDC1EDC11A}"/>
              </a:ext>
            </a:extLst>
          </p:cNvPr>
          <p:cNvSpPr/>
          <p:nvPr userDrawn="1"/>
        </p:nvSpPr>
        <p:spPr>
          <a:xfrm>
            <a:off x="8177370" y="1836751"/>
            <a:ext cx="4012822" cy="2266122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cs-CZ"/>
          </a:p>
        </p:txBody>
      </p:sp>
      <p:pic>
        <p:nvPicPr>
          <p:cNvPr id="6" name="Grafický objekt 5">
            <a:extLst>
              <a:ext uri="{FF2B5EF4-FFF2-40B4-BE49-F238E27FC236}">
                <a16:creationId xmlns:a16="http://schemas.microsoft.com/office/drawing/2014/main" id="{3749D040-5D15-041A-FB68-6E29C34EF8EA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>
            <a:off x="8913144" y="2669170"/>
            <a:ext cx="2541274" cy="601284"/>
          </a:xfrm>
          <a:prstGeom prst="rect">
            <a:avLst/>
          </a:prstGeom>
        </p:spPr>
      </p:pic>
      <p:sp>
        <p:nvSpPr>
          <p:cNvPr id="8" name="Obdélník 7">
            <a:extLst>
              <a:ext uri="{FF2B5EF4-FFF2-40B4-BE49-F238E27FC236}">
                <a16:creationId xmlns:a16="http://schemas.microsoft.com/office/drawing/2014/main" id="{1C1BBF3A-0FFA-4C73-702B-0F8640E40029}"/>
              </a:ext>
            </a:extLst>
          </p:cNvPr>
          <p:cNvSpPr/>
          <p:nvPr userDrawn="1"/>
        </p:nvSpPr>
        <p:spPr>
          <a:xfrm>
            <a:off x="0" y="898082"/>
            <a:ext cx="4012822" cy="472912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cs-CZ" dirty="0"/>
          </a:p>
        </p:txBody>
      </p:sp>
      <p:sp>
        <p:nvSpPr>
          <p:cNvPr id="9" name="Zástupný text 8">
            <a:extLst>
              <a:ext uri="{FF2B5EF4-FFF2-40B4-BE49-F238E27FC236}">
                <a16:creationId xmlns:a16="http://schemas.microsoft.com/office/drawing/2014/main" id="{A4CF060D-402A-3C18-EAD2-E58A46DE1C5B}"/>
              </a:ext>
            </a:extLst>
          </p:cNvPr>
          <p:cNvSpPr>
            <a:spLocks noGrp="1"/>
          </p:cNvSpPr>
          <p:nvPr>
            <p:ph type="body" sz="quarter" idx="13" hasCustomPrompt="1"/>
          </p:nvPr>
        </p:nvSpPr>
        <p:spPr>
          <a:xfrm>
            <a:off x="2652193" y="898082"/>
            <a:ext cx="1341659" cy="472912"/>
          </a:xfrm>
        </p:spPr>
        <p:txBody>
          <a:bodyPr lIns="0" tIns="0" rIns="180000" bIns="0" anchor="ctr">
            <a:normAutofit/>
          </a:bodyPr>
          <a:lstStyle>
            <a:lvl1pPr marL="0" indent="0" algn="r">
              <a:buNone/>
              <a:defRPr sz="1600">
                <a:solidFill>
                  <a:schemeClr val="bg1"/>
                </a:solidFill>
              </a:defRPr>
            </a:lvl1pPr>
          </a:lstStyle>
          <a:p>
            <a:pPr marL="0" marR="0" lvl="0" indent="0" algn="l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lang="cs-CZ" dirty="0"/>
              <a:t>Datum</a:t>
            </a:r>
          </a:p>
        </p:txBody>
      </p:sp>
      <p:sp>
        <p:nvSpPr>
          <p:cNvPr id="16" name="Obdélník 15">
            <a:extLst>
              <a:ext uri="{FF2B5EF4-FFF2-40B4-BE49-F238E27FC236}">
                <a16:creationId xmlns:a16="http://schemas.microsoft.com/office/drawing/2014/main" id="{BA1B02D6-A85A-D348-E417-8F557EAE71A4}"/>
              </a:ext>
            </a:extLst>
          </p:cNvPr>
          <p:cNvSpPr/>
          <p:nvPr userDrawn="1"/>
        </p:nvSpPr>
        <p:spPr>
          <a:xfrm>
            <a:off x="4008438" y="6139116"/>
            <a:ext cx="8183561" cy="720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cs-CZ" dirty="0"/>
          </a:p>
        </p:txBody>
      </p:sp>
      <p:sp>
        <p:nvSpPr>
          <p:cNvPr id="17" name="TextovéPole 16">
            <a:extLst>
              <a:ext uri="{FF2B5EF4-FFF2-40B4-BE49-F238E27FC236}">
                <a16:creationId xmlns:a16="http://schemas.microsoft.com/office/drawing/2014/main" id="{96A6C86E-36F8-90F4-57DC-BF054B7F522D}"/>
              </a:ext>
            </a:extLst>
          </p:cNvPr>
          <p:cNvSpPr txBox="1"/>
          <p:nvPr userDrawn="1"/>
        </p:nvSpPr>
        <p:spPr>
          <a:xfrm>
            <a:off x="4008439" y="6314450"/>
            <a:ext cx="1696075" cy="369332"/>
          </a:xfrm>
          <a:prstGeom prst="rect">
            <a:avLst/>
          </a:prstGeom>
          <a:noFill/>
        </p:spPr>
        <p:txBody>
          <a:bodyPr wrap="square" lIns="180000" rtlCol="0" anchor="ctr">
            <a:spAutoFit/>
          </a:bodyPr>
          <a:lstStyle/>
          <a:p>
            <a:pPr algn="l"/>
            <a:r>
              <a:rPr lang="cs-CZ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nsc.uzis.cz</a:t>
            </a:r>
          </a:p>
        </p:txBody>
      </p:sp>
      <p:pic>
        <p:nvPicPr>
          <p:cNvPr id="18" name="Grafický objekt 17">
            <a:extLst>
              <a:ext uri="{FF2B5EF4-FFF2-40B4-BE49-F238E27FC236}">
                <a16:creationId xmlns:a16="http://schemas.microsoft.com/office/drawing/2014/main" id="{54524AF3-55E8-324D-42C1-640444AC7208}"/>
              </a:ext>
            </a:extLst>
          </p:cNvPr>
          <p:cNvPicPr>
            <a:picLocks noChangeAspect="1"/>
          </p:cNvPicPr>
          <p:nvPr userDrawn="1"/>
        </p:nvPicPr>
        <p:blipFill>
          <a:blip r:embed="rId4">
            <a:extLst>
              <a:ext uri="{96DAC541-7B7A-43D3-8B79-37D633B846F1}">
                <asvg:svgBlip xmlns:asvg="http://schemas.microsoft.com/office/drawing/2016/SVG/main" r:embed="rId5"/>
              </a:ext>
            </a:extLst>
          </a:blip>
          <a:stretch>
            <a:fillRect/>
          </a:stretch>
        </p:blipFill>
        <p:spPr>
          <a:xfrm>
            <a:off x="10859729" y="6258886"/>
            <a:ext cx="600434" cy="39469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570520525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2160">
          <p15:clr>
            <a:srgbClr val="FBAE40"/>
          </p15:clr>
        </p15:guide>
        <p15:guide id="3" pos="3840">
          <p15:clr>
            <a:srgbClr val="FBAE40"/>
          </p15:clr>
        </p15:guide>
        <p15:guide id="4" pos="393">
          <p15:clr>
            <a:srgbClr val="FBAE40"/>
          </p15:clr>
        </p15:guide>
      </p15:sldGuideLst>
    </p:ext>
  </p:extLst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Nadpis, porovnání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>
            <a:extLst>
              <a:ext uri="{FF2B5EF4-FFF2-40B4-BE49-F238E27FC236}">
                <a16:creationId xmlns:a16="http://schemas.microsoft.com/office/drawing/2014/main" id="{21DAF197-0F70-E0BF-5CA5-CDDA9786404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731839" y="365126"/>
            <a:ext cx="10728323" cy="1260000"/>
          </a:xfrm>
        </p:spPr>
        <p:txBody>
          <a:bodyPr lIns="0">
            <a:normAutofit/>
          </a:bodyPr>
          <a:lstStyle>
            <a:lvl1pPr>
              <a:defRPr sz="2400">
                <a:latin typeface="+mj-lt"/>
              </a:defRPr>
            </a:lvl1pPr>
          </a:lstStyle>
          <a:p>
            <a:r>
              <a:rPr lang="cs-CZ" dirty="0"/>
              <a:t>Kliknutím lze upravit styl.</a:t>
            </a:r>
          </a:p>
        </p:txBody>
      </p:sp>
      <p:sp>
        <p:nvSpPr>
          <p:cNvPr id="7" name="Obdélník 6">
            <a:extLst>
              <a:ext uri="{FF2B5EF4-FFF2-40B4-BE49-F238E27FC236}">
                <a16:creationId xmlns:a16="http://schemas.microsoft.com/office/drawing/2014/main" id="{86EFECB8-37A1-1162-F90E-485C0D94B166}"/>
              </a:ext>
            </a:extLst>
          </p:cNvPr>
          <p:cNvSpPr/>
          <p:nvPr userDrawn="1"/>
        </p:nvSpPr>
        <p:spPr>
          <a:xfrm>
            <a:off x="0" y="0"/>
            <a:ext cx="6096000" cy="2376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cs-CZ" dirty="0"/>
          </a:p>
        </p:txBody>
      </p:sp>
      <p:pic>
        <p:nvPicPr>
          <p:cNvPr id="12" name="Grafický objekt 11">
            <a:extLst>
              <a:ext uri="{FF2B5EF4-FFF2-40B4-BE49-F238E27FC236}">
                <a16:creationId xmlns:a16="http://schemas.microsoft.com/office/drawing/2014/main" id="{D42D85A1-CE0E-3796-3FB6-1A1B847697EA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>
            <a:off x="953637" y="6294874"/>
            <a:ext cx="639692" cy="396000"/>
          </a:xfrm>
          <a:prstGeom prst="rect">
            <a:avLst/>
          </a:prstGeom>
        </p:spPr>
      </p:pic>
      <p:sp>
        <p:nvSpPr>
          <p:cNvPr id="4" name="Zástupný obsah 3">
            <a:extLst>
              <a:ext uri="{FF2B5EF4-FFF2-40B4-BE49-F238E27FC236}">
                <a16:creationId xmlns:a16="http://schemas.microsoft.com/office/drawing/2014/main" id="{40DDB638-C173-6D3F-FF1A-66447260C8A3}"/>
              </a:ext>
            </a:extLst>
          </p:cNvPr>
          <p:cNvSpPr>
            <a:spLocks noGrp="1"/>
          </p:cNvSpPr>
          <p:nvPr>
            <p:ph sz="quarter" idx="10"/>
          </p:nvPr>
        </p:nvSpPr>
        <p:spPr>
          <a:xfrm>
            <a:off x="731838" y="1664060"/>
            <a:ext cx="5364160" cy="4428000"/>
          </a:xfrm>
        </p:spPr>
        <p:txBody>
          <a:bodyPr/>
          <a:lstStyle/>
          <a:p>
            <a:pPr lvl="0"/>
            <a:r>
              <a:rPr lang="cs-CZ" dirty="0"/>
              <a:t>Po kliknutí můžete upravovat styly textu v předloze.</a:t>
            </a:r>
          </a:p>
          <a:p>
            <a:pPr lvl="1"/>
            <a:r>
              <a:rPr lang="cs-CZ" dirty="0"/>
              <a:t>Druhá úroveň</a:t>
            </a:r>
          </a:p>
          <a:p>
            <a:pPr lvl="2"/>
            <a:r>
              <a:rPr lang="cs-CZ" dirty="0"/>
              <a:t>Třetí úroveň</a:t>
            </a:r>
          </a:p>
        </p:txBody>
      </p:sp>
      <p:sp>
        <p:nvSpPr>
          <p:cNvPr id="6" name="Zástupný obsah 3">
            <a:extLst>
              <a:ext uri="{FF2B5EF4-FFF2-40B4-BE49-F238E27FC236}">
                <a16:creationId xmlns:a16="http://schemas.microsoft.com/office/drawing/2014/main" id="{8DC35049-3AA5-9643-A289-66951EBEC2D7}"/>
              </a:ext>
            </a:extLst>
          </p:cNvPr>
          <p:cNvSpPr>
            <a:spLocks noGrp="1"/>
          </p:cNvSpPr>
          <p:nvPr>
            <p:ph sz="quarter" idx="11"/>
          </p:nvPr>
        </p:nvSpPr>
        <p:spPr>
          <a:xfrm>
            <a:off x="6096003" y="1660885"/>
            <a:ext cx="5364160" cy="4428000"/>
          </a:xfrm>
        </p:spPr>
        <p:txBody>
          <a:bodyPr/>
          <a:lstStyle/>
          <a:p>
            <a:pPr lvl="0"/>
            <a:r>
              <a:rPr lang="cs-CZ" dirty="0"/>
              <a:t>Po kliknutí můžete upravovat styly textu v předloze.</a:t>
            </a:r>
          </a:p>
          <a:p>
            <a:pPr lvl="1"/>
            <a:r>
              <a:rPr lang="cs-CZ" dirty="0"/>
              <a:t>Druhá úroveň</a:t>
            </a:r>
          </a:p>
          <a:p>
            <a:pPr lvl="2"/>
            <a:r>
              <a:rPr lang="cs-CZ" dirty="0"/>
              <a:t>Třetí úroveň</a:t>
            </a:r>
          </a:p>
          <a:p>
            <a:pPr lvl="3"/>
            <a:endParaRPr lang="cs-CZ" dirty="0"/>
          </a:p>
        </p:txBody>
      </p:sp>
      <p:grpSp>
        <p:nvGrpSpPr>
          <p:cNvPr id="10" name="Skupina 9">
            <a:extLst>
              <a:ext uri="{FF2B5EF4-FFF2-40B4-BE49-F238E27FC236}">
                <a16:creationId xmlns:a16="http://schemas.microsoft.com/office/drawing/2014/main" id="{4A268E11-BD2F-4B4F-8F6C-0F8E80159307}"/>
              </a:ext>
            </a:extLst>
          </p:cNvPr>
          <p:cNvGrpSpPr/>
          <p:nvPr userDrawn="1"/>
        </p:nvGrpSpPr>
        <p:grpSpPr>
          <a:xfrm>
            <a:off x="731838" y="6144231"/>
            <a:ext cx="1083291" cy="720000"/>
            <a:chOff x="731838" y="6129338"/>
            <a:chExt cx="1083291" cy="720000"/>
          </a:xfrm>
        </p:grpSpPr>
        <p:sp>
          <p:nvSpPr>
            <p:cNvPr id="11" name="Obdélník 10">
              <a:extLst>
                <a:ext uri="{FF2B5EF4-FFF2-40B4-BE49-F238E27FC236}">
                  <a16:creationId xmlns:a16="http://schemas.microsoft.com/office/drawing/2014/main" id="{17CF36DE-E5A0-4148-9D06-AE68A4EDD0A7}"/>
                </a:ext>
              </a:extLst>
            </p:cNvPr>
            <p:cNvSpPr/>
            <p:nvPr userDrawn="1"/>
          </p:nvSpPr>
          <p:spPr>
            <a:xfrm>
              <a:off x="731838" y="6129338"/>
              <a:ext cx="1083291" cy="720000"/>
            </a:xfrm>
            <a:prstGeom prst="rect">
              <a:avLst/>
            </a:prstGeom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cs-CZ" dirty="0"/>
            </a:p>
          </p:txBody>
        </p:sp>
        <p:pic>
          <p:nvPicPr>
            <p:cNvPr id="14" name="Grafický objekt 13">
              <a:extLst>
                <a:ext uri="{FF2B5EF4-FFF2-40B4-BE49-F238E27FC236}">
                  <a16:creationId xmlns:a16="http://schemas.microsoft.com/office/drawing/2014/main" id="{EDC2FDED-6562-4534-96C9-B2CF49EA82D4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/>
            </a:stretch>
          </p:blipFill>
          <p:spPr>
            <a:xfrm>
              <a:off x="953637" y="6291338"/>
              <a:ext cx="639692" cy="396000"/>
            </a:xfrm>
            <a:prstGeom prst="rect">
              <a:avLst/>
            </a:prstGeom>
          </p:spPr>
        </p:pic>
      </p:grpSp>
    </p:spTree>
    <p:extLst>
      <p:ext uri="{BB962C8B-B14F-4D97-AF65-F5344CB8AC3E}">
        <p14:creationId xmlns:p14="http://schemas.microsoft.com/office/powerpoint/2010/main" val="1624868724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_Nadpis, porovnání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>
            <a:extLst>
              <a:ext uri="{FF2B5EF4-FFF2-40B4-BE49-F238E27FC236}">
                <a16:creationId xmlns:a16="http://schemas.microsoft.com/office/drawing/2014/main" id="{21DAF197-0F70-E0BF-5CA5-CDDA9786404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731839" y="365126"/>
            <a:ext cx="10728323" cy="1260000"/>
          </a:xfrm>
        </p:spPr>
        <p:txBody>
          <a:bodyPr lIns="0">
            <a:normAutofit/>
          </a:bodyPr>
          <a:lstStyle>
            <a:lvl1pPr>
              <a:defRPr sz="2400">
                <a:latin typeface="+mj-lt"/>
              </a:defRPr>
            </a:lvl1pPr>
          </a:lstStyle>
          <a:p>
            <a:r>
              <a:rPr lang="cs-CZ" dirty="0"/>
              <a:t>Kliknutím lze upravit styl.</a:t>
            </a:r>
          </a:p>
        </p:txBody>
      </p:sp>
      <p:sp>
        <p:nvSpPr>
          <p:cNvPr id="7" name="Obdélník 6">
            <a:extLst>
              <a:ext uri="{FF2B5EF4-FFF2-40B4-BE49-F238E27FC236}">
                <a16:creationId xmlns:a16="http://schemas.microsoft.com/office/drawing/2014/main" id="{86EFECB8-37A1-1162-F90E-485C0D94B166}"/>
              </a:ext>
            </a:extLst>
          </p:cNvPr>
          <p:cNvSpPr/>
          <p:nvPr userDrawn="1"/>
        </p:nvSpPr>
        <p:spPr>
          <a:xfrm>
            <a:off x="0" y="0"/>
            <a:ext cx="6096000" cy="2376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cs-CZ" dirty="0"/>
          </a:p>
        </p:txBody>
      </p:sp>
      <p:pic>
        <p:nvPicPr>
          <p:cNvPr id="12" name="Grafický objekt 11">
            <a:extLst>
              <a:ext uri="{FF2B5EF4-FFF2-40B4-BE49-F238E27FC236}">
                <a16:creationId xmlns:a16="http://schemas.microsoft.com/office/drawing/2014/main" id="{D42D85A1-CE0E-3796-3FB6-1A1B847697EA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>
            <a:off x="953637" y="6294874"/>
            <a:ext cx="639692" cy="396000"/>
          </a:xfrm>
          <a:prstGeom prst="rect">
            <a:avLst/>
          </a:prstGeom>
        </p:spPr>
      </p:pic>
      <p:sp>
        <p:nvSpPr>
          <p:cNvPr id="4" name="Zástupný obsah 3">
            <a:extLst>
              <a:ext uri="{FF2B5EF4-FFF2-40B4-BE49-F238E27FC236}">
                <a16:creationId xmlns:a16="http://schemas.microsoft.com/office/drawing/2014/main" id="{40DDB638-C173-6D3F-FF1A-66447260C8A3}"/>
              </a:ext>
            </a:extLst>
          </p:cNvPr>
          <p:cNvSpPr>
            <a:spLocks noGrp="1"/>
          </p:cNvSpPr>
          <p:nvPr>
            <p:ph sz="quarter" idx="10"/>
          </p:nvPr>
        </p:nvSpPr>
        <p:spPr>
          <a:xfrm>
            <a:off x="731838" y="1664060"/>
            <a:ext cx="5364160" cy="4428000"/>
          </a:xfrm>
        </p:spPr>
        <p:txBody>
          <a:bodyPr/>
          <a:lstStyle/>
          <a:p>
            <a:pPr lvl="0"/>
            <a:r>
              <a:rPr lang="cs-CZ" dirty="0"/>
              <a:t>Po kliknutí můžete upravovat styly textu v předloze.</a:t>
            </a:r>
          </a:p>
          <a:p>
            <a:pPr lvl="1"/>
            <a:r>
              <a:rPr lang="cs-CZ" dirty="0"/>
              <a:t>Druhá úroveň</a:t>
            </a:r>
          </a:p>
          <a:p>
            <a:pPr lvl="2"/>
            <a:r>
              <a:rPr lang="cs-CZ" dirty="0"/>
              <a:t>Třetí úroveň</a:t>
            </a:r>
          </a:p>
        </p:txBody>
      </p:sp>
      <p:sp>
        <p:nvSpPr>
          <p:cNvPr id="6" name="Zástupný obsah 3">
            <a:extLst>
              <a:ext uri="{FF2B5EF4-FFF2-40B4-BE49-F238E27FC236}">
                <a16:creationId xmlns:a16="http://schemas.microsoft.com/office/drawing/2014/main" id="{8DC35049-3AA5-9643-A289-66951EBEC2D7}"/>
              </a:ext>
            </a:extLst>
          </p:cNvPr>
          <p:cNvSpPr>
            <a:spLocks noGrp="1"/>
          </p:cNvSpPr>
          <p:nvPr>
            <p:ph sz="quarter" idx="11"/>
          </p:nvPr>
        </p:nvSpPr>
        <p:spPr>
          <a:xfrm>
            <a:off x="6096003" y="1660885"/>
            <a:ext cx="5364160" cy="4428000"/>
          </a:xfrm>
        </p:spPr>
        <p:txBody>
          <a:bodyPr/>
          <a:lstStyle/>
          <a:p>
            <a:pPr lvl="0"/>
            <a:r>
              <a:rPr lang="cs-CZ" dirty="0"/>
              <a:t>Po kliknutí můžete upravovat styly textu v předloze.</a:t>
            </a:r>
          </a:p>
          <a:p>
            <a:pPr lvl="1"/>
            <a:r>
              <a:rPr lang="cs-CZ" dirty="0"/>
              <a:t>Druhá úroveň</a:t>
            </a:r>
          </a:p>
          <a:p>
            <a:pPr lvl="2"/>
            <a:r>
              <a:rPr lang="cs-CZ" dirty="0"/>
              <a:t>Třetí úroveň</a:t>
            </a:r>
          </a:p>
          <a:p>
            <a:pPr lvl="3"/>
            <a:endParaRPr lang="cs-CZ" dirty="0"/>
          </a:p>
        </p:txBody>
      </p:sp>
      <p:sp>
        <p:nvSpPr>
          <p:cNvPr id="11" name="Obdélník 10">
            <a:extLst>
              <a:ext uri="{FF2B5EF4-FFF2-40B4-BE49-F238E27FC236}">
                <a16:creationId xmlns:a16="http://schemas.microsoft.com/office/drawing/2014/main" id="{17CF36DE-E5A0-4148-9D06-AE68A4EDD0A7}"/>
              </a:ext>
            </a:extLst>
          </p:cNvPr>
          <p:cNvSpPr/>
          <p:nvPr userDrawn="1"/>
        </p:nvSpPr>
        <p:spPr>
          <a:xfrm>
            <a:off x="731838" y="6144231"/>
            <a:ext cx="1083291" cy="720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cs-CZ" dirty="0"/>
          </a:p>
        </p:txBody>
      </p:sp>
      <p:pic>
        <p:nvPicPr>
          <p:cNvPr id="14" name="Grafický objekt 13">
            <a:extLst>
              <a:ext uri="{FF2B5EF4-FFF2-40B4-BE49-F238E27FC236}">
                <a16:creationId xmlns:a16="http://schemas.microsoft.com/office/drawing/2014/main" id="{EDC2FDED-6562-4534-96C9-B2CF49EA82D4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>
            <a:off x="953637" y="6306231"/>
            <a:ext cx="639692" cy="396000"/>
          </a:xfrm>
          <a:prstGeom prst="rect">
            <a:avLst/>
          </a:prstGeom>
        </p:spPr>
      </p:pic>
      <p:sp>
        <p:nvSpPr>
          <p:cNvPr id="3" name="Obdélník 2">
            <a:extLst>
              <a:ext uri="{FF2B5EF4-FFF2-40B4-BE49-F238E27FC236}">
                <a16:creationId xmlns:a16="http://schemas.microsoft.com/office/drawing/2014/main" id="{F7C907C2-9865-F831-E11B-10851B62F54E}"/>
              </a:ext>
            </a:extLst>
          </p:cNvPr>
          <p:cNvSpPr/>
          <p:nvPr userDrawn="1"/>
        </p:nvSpPr>
        <p:spPr>
          <a:xfrm>
            <a:off x="8197516" y="6144231"/>
            <a:ext cx="3994484" cy="720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cs-CZ" dirty="0"/>
          </a:p>
        </p:txBody>
      </p:sp>
      <p:sp>
        <p:nvSpPr>
          <p:cNvPr id="5" name="Zástupný text 8">
            <a:extLst>
              <a:ext uri="{FF2B5EF4-FFF2-40B4-BE49-F238E27FC236}">
                <a16:creationId xmlns:a16="http://schemas.microsoft.com/office/drawing/2014/main" id="{EFFFA6D3-91F9-3F5B-5F1D-EB6A778A44D6}"/>
              </a:ext>
            </a:extLst>
          </p:cNvPr>
          <p:cNvSpPr>
            <a:spLocks noGrp="1"/>
          </p:cNvSpPr>
          <p:nvPr>
            <p:ph type="body" sz="quarter" idx="12" hasCustomPrompt="1"/>
          </p:nvPr>
        </p:nvSpPr>
        <p:spPr>
          <a:xfrm>
            <a:off x="8197517" y="6138000"/>
            <a:ext cx="3994484" cy="719999"/>
          </a:xfrm>
        </p:spPr>
        <p:txBody>
          <a:bodyPr lIns="180000" tIns="0" rIns="180000" bIns="0" anchor="ctr">
            <a:normAutofit/>
          </a:bodyPr>
          <a:lstStyle>
            <a:lvl1pPr marL="0" indent="0" algn="r">
              <a:buNone/>
              <a:defRPr sz="1600">
                <a:solidFill>
                  <a:schemeClr val="bg1"/>
                </a:solidFill>
              </a:defRPr>
            </a:lvl1pPr>
          </a:lstStyle>
          <a:p>
            <a:pPr marL="0" marR="0" lvl="0" indent="0" algn="l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lang="cs-CZ" dirty="0"/>
              <a:t>Datum, www…</a:t>
            </a:r>
          </a:p>
        </p:txBody>
      </p:sp>
    </p:spTree>
    <p:extLst>
      <p:ext uri="{BB962C8B-B14F-4D97-AF65-F5344CB8AC3E}">
        <p14:creationId xmlns:p14="http://schemas.microsoft.com/office/powerpoint/2010/main" val="4111778341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Nadpis, porovnání 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Obdélník 6">
            <a:extLst>
              <a:ext uri="{FF2B5EF4-FFF2-40B4-BE49-F238E27FC236}">
                <a16:creationId xmlns:a16="http://schemas.microsoft.com/office/drawing/2014/main" id="{86EFECB8-37A1-1162-F90E-485C0D94B166}"/>
              </a:ext>
            </a:extLst>
          </p:cNvPr>
          <p:cNvSpPr/>
          <p:nvPr userDrawn="1"/>
        </p:nvSpPr>
        <p:spPr>
          <a:xfrm>
            <a:off x="0" y="0"/>
            <a:ext cx="6096000" cy="2376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cs-CZ" dirty="0"/>
          </a:p>
        </p:txBody>
      </p:sp>
      <p:sp>
        <p:nvSpPr>
          <p:cNvPr id="13" name="Obdélník 12">
            <a:extLst>
              <a:ext uri="{FF2B5EF4-FFF2-40B4-BE49-F238E27FC236}">
                <a16:creationId xmlns:a16="http://schemas.microsoft.com/office/drawing/2014/main" id="{E8A2BDC4-6C43-7770-C039-87C8E274A15E}"/>
              </a:ext>
            </a:extLst>
          </p:cNvPr>
          <p:cNvSpPr/>
          <p:nvPr userDrawn="1"/>
        </p:nvSpPr>
        <p:spPr>
          <a:xfrm>
            <a:off x="0" y="475200"/>
            <a:ext cx="1080000" cy="720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cs-CZ" dirty="0"/>
          </a:p>
        </p:txBody>
      </p:sp>
      <p:pic>
        <p:nvPicPr>
          <p:cNvPr id="12" name="Grafický objekt 11">
            <a:extLst>
              <a:ext uri="{FF2B5EF4-FFF2-40B4-BE49-F238E27FC236}">
                <a16:creationId xmlns:a16="http://schemas.microsoft.com/office/drawing/2014/main" id="{D42D85A1-CE0E-3796-3FB6-1A1B847697EA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>
            <a:off x="220154" y="637200"/>
            <a:ext cx="639692" cy="396000"/>
          </a:xfrm>
          <a:prstGeom prst="rect">
            <a:avLst/>
          </a:prstGeom>
        </p:spPr>
      </p:pic>
      <p:sp>
        <p:nvSpPr>
          <p:cNvPr id="6" name="Zástupný obsah 5">
            <a:extLst>
              <a:ext uri="{FF2B5EF4-FFF2-40B4-BE49-F238E27FC236}">
                <a16:creationId xmlns:a16="http://schemas.microsoft.com/office/drawing/2014/main" id="{B568BAED-9959-EA2E-29EC-1A0B33CE9746}"/>
              </a:ext>
            </a:extLst>
          </p:cNvPr>
          <p:cNvSpPr>
            <a:spLocks noGrp="1"/>
          </p:cNvSpPr>
          <p:nvPr userDrawn="1">
            <p:ph sz="quarter" idx="12"/>
          </p:nvPr>
        </p:nvSpPr>
        <p:spPr>
          <a:xfrm>
            <a:off x="731838" y="1663700"/>
            <a:ext cx="5364162" cy="4428000"/>
          </a:xfrm>
        </p:spPr>
        <p:txBody>
          <a:bodyPr/>
          <a:lstStyle/>
          <a:p>
            <a:pPr lvl="0"/>
            <a:r>
              <a:rPr lang="cs-CZ" dirty="0"/>
              <a:t>Po kliknutí můžete upravovat styly textu v předloze.</a:t>
            </a:r>
          </a:p>
          <a:p>
            <a:pPr lvl="1"/>
            <a:r>
              <a:rPr lang="cs-CZ" dirty="0"/>
              <a:t>Druhá úroveň</a:t>
            </a:r>
          </a:p>
          <a:p>
            <a:pPr lvl="2"/>
            <a:r>
              <a:rPr lang="cs-CZ" dirty="0"/>
              <a:t>Třetí úroveň</a:t>
            </a:r>
          </a:p>
        </p:txBody>
      </p:sp>
      <p:sp>
        <p:nvSpPr>
          <p:cNvPr id="11" name="Zástupný obsah 10">
            <a:extLst>
              <a:ext uri="{FF2B5EF4-FFF2-40B4-BE49-F238E27FC236}">
                <a16:creationId xmlns:a16="http://schemas.microsoft.com/office/drawing/2014/main" id="{163C6B4F-771B-F4FA-C177-55BA3C6FDAD6}"/>
              </a:ext>
            </a:extLst>
          </p:cNvPr>
          <p:cNvSpPr>
            <a:spLocks noGrp="1"/>
          </p:cNvSpPr>
          <p:nvPr userDrawn="1">
            <p:ph sz="quarter" idx="13"/>
          </p:nvPr>
        </p:nvSpPr>
        <p:spPr>
          <a:xfrm>
            <a:off x="6096000" y="1663700"/>
            <a:ext cx="5364163" cy="4428000"/>
          </a:xfrm>
        </p:spPr>
        <p:txBody>
          <a:bodyPr/>
          <a:lstStyle/>
          <a:p>
            <a:pPr lvl="0"/>
            <a:r>
              <a:rPr lang="cs-CZ" dirty="0"/>
              <a:t>Po kliknutí můžete upravovat styly textu v předloze.</a:t>
            </a:r>
          </a:p>
          <a:p>
            <a:pPr lvl="1"/>
            <a:r>
              <a:rPr lang="cs-CZ" dirty="0"/>
              <a:t>Druhá úroveň</a:t>
            </a:r>
          </a:p>
          <a:p>
            <a:pPr lvl="2"/>
            <a:r>
              <a:rPr lang="cs-CZ" dirty="0"/>
              <a:t>Třetí úroveň</a:t>
            </a:r>
          </a:p>
        </p:txBody>
      </p:sp>
      <p:sp>
        <p:nvSpPr>
          <p:cNvPr id="14" name="Nadpis 1">
            <a:extLst>
              <a:ext uri="{FF2B5EF4-FFF2-40B4-BE49-F238E27FC236}">
                <a16:creationId xmlns:a16="http://schemas.microsoft.com/office/drawing/2014/main" id="{D437D701-B17C-4FB1-90EC-C1632B91EEEE}"/>
              </a:ext>
            </a:extLst>
          </p:cNvPr>
          <p:cNvSpPr>
            <a:spLocks noGrp="1"/>
          </p:cNvSpPr>
          <p:nvPr userDrawn="1">
            <p:ph type="title"/>
          </p:nvPr>
        </p:nvSpPr>
        <p:spPr>
          <a:xfrm>
            <a:off x="1620000" y="475199"/>
            <a:ext cx="9802034" cy="720000"/>
          </a:xfrm>
        </p:spPr>
        <p:txBody>
          <a:bodyPr lIns="0"/>
          <a:lstStyle>
            <a:lvl1pPr>
              <a:defRPr sz="2400"/>
            </a:lvl1pPr>
          </a:lstStyle>
          <a:p>
            <a:r>
              <a:rPr lang="cs-CZ" dirty="0"/>
              <a:t>Kliknutím lze upravit styl.</a:t>
            </a:r>
          </a:p>
        </p:txBody>
      </p:sp>
    </p:spTree>
    <p:extLst>
      <p:ext uri="{BB962C8B-B14F-4D97-AF65-F5344CB8AC3E}">
        <p14:creationId xmlns:p14="http://schemas.microsoft.com/office/powerpoint/2010/main" val="2330246985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Nadpis, obsah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Zástupný obsah 3">
            <a:extLst>
              <a:ext uri="{FF2B5EF4-FFF2-40B4-BE49-F238E27FC236}">
                <a16:creationId xmlns:a16="http://schemas.microsoft.com/office/drawing/2014/main" id="{2F86E3AE-C4C5-CA9A-34B2-F60AC1774F12}"/>
              </a:ext>
            </a:extLst>
          </p:cNvPr>
          <p:cNvSpPr>
            <a:spLocks noGrp="1"/>
          </p:cNvSpPr>
          <p:nvPr>
            <p:ph sz="quarter" idx="10"/>
          </p:nvPr>
        </p:nvSpPr>
        <p:spPr>
          <a:xfrm>
            <a:off x="731838" y="1664058"/>
            <a:ext cx="10728325" cy="4428000"/>
          </a:xfrm>
        </p:spPr>
        <p:txBody>
          <a:bodyPr/>
          <a:lstStyle/>
          <a:p>
            <a:pPr lvl="0"/>
            <a:r>
              <a:rPr lang="cs-CZ" dirty="0"/>
              <a:t>Po kliknutí můžete upravovat styly textu v předloze.</a:t>
            </a:r>
          </a:p>
          <a:p>
            <a:pPr lvl="1"/>
            <a:r>
              <a:rPr lang="cs-CZ" dirty="0"/>
              <a:t>Druhá úroveň</a:t>
            </a:r>
          </a:p>
          <a:p>
            <a:pPr lvl="2"/>
            <a:r>
              <a:rPr lang="cs-CZ" dirty="0"/>
              <a:t>Třetí úroveň</a:t>
            </a:r>
          </a:p>
          <a:p>
            <a:pPr lvl="3"/>
            <a:r>
              <a:rPr lang="cs-CZ" dirty="0"/>
              <a:t>Čtvrtá úroveň</a:t>
            </a:r>
          </a:p>
        </p:txBody>
      </p:sp>
      <p:sp>
        <p:nvSpPr>
          <p:cNvPr id="15" name="Obdélník 14">
            <a:extLst>
              <a:ext uri="{FF2B5EF4-FFF2-40B4-BE49-F238E27FC236}">
                <a16:creationId xmlns:a16="http://schemas.microsoft.com/office/drawing/2014/main" id="{203DDD2B-94B5-4D6B-B92F-71E4B2701400}"/>
              </a:ext>
            </a:extLst>
          </p:cNvPr>
          <p:cNvSpPr/>
          <p:nvPr userDrawn="1"/>
        </p:nvSpPr>
        <p:spPr>
          <a:xfrm>
            <a:off x="0" y="0"/>
            <a:ext cx="6096000" cy="2376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cs-CZ" dirty="0"/>
          </a:p>
        </p:txBody>
      </p:sp>
      <p:grpSp>
        <p:nvGrpSpPr>
          <p:cNvPr id="3" name="Skupina 2">
            <a:extLst>
              <a:ext uri="{FF2B5EF4-FFF2-40B4-BE49-F238E27FC236}">
                <a16:creationId xmlns:a16="http://schemas.microsoft.com/office/drawing/2014/main" id="{C994861F-0D9B-4331-871B-BB38C1D69A0E}"/>
              </a:ext>
            </a:extLst>
          </p:cNvPr>
          <p:cNvGrpSpPr/>
          <p:nvPr userDrawn="1"/>
        </p:nvGrpSpPr>
        <p:grpSpPr>
          <a:xfrm>
            <a:off x="0" y="475199"/>
            <a:ext cx="1080000" cy="720000"/>
            <a:chOff x="0" y="475199"/>
            <a:chExt cx="1080000" cy="720000"/>
          </a:xfrm>
        </p:grpSpPr>
        <p:sp>
          <p:nvSpPr>
            <p:cNvPr id="18" name="Obdélník 17">
              <a:extLst>
                <a:ext uri="{FF2B5EF4-FFF2-40B4-BE49-F238E27FC236}">
                  <a16:creationId xmlns:a16="http://schemas.microsoft.com/office/drawing/2014/main" id="{BA72D03A-0F35-4A68-824B-364CAA4CDC0F}"/>
                </a:ext>
              </a:extLst>
            </p:cNvPr>
            <p:cNvSpPr/>
            <p:nvPr userDrawn="1"/>
          </p:nvSpPr>
          <p:spPr>
            <a:xfrm>
              <a:off x="0" y="475199"/>
              <a:ext cx="1080000" cy="720000"/>
            </a:xfrm>
            <a:prstGeom prst="rect">
              <a:avLst/>
            </a:prstGeom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cs-CZ" dirty="0"/>
            </a:p>
          </p:txBody>
        </p:sp>
        <p:pic>
          <p:nvPicPr>
            <p:cNvPr id="19" name="Grafický objekt 18">
              <a:extLst>
                <a:ext uri="{FF2B5EF4-FFF2-40B4-BE49-F238E27FC236}">
                  <a16:creationId xmlns:a16="http://schemas.microsoft.com/office/drawing/2014/main" id="{1773DD8C-C1C7-4C8A-BF7A-4721B43A077E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/>
            </a:stretch>
          </p:blipFill>
          <p:spPr>
            <a:xfrm>
              <a:off x="220154" y="637199"/>
              <a:ext cx="639692" cy="396000"/>
            </a:xfrm>
            <a:prstGeom prst="rect">
              <a:avLst/>
            </a:prstGeom>
          </p:spPr>
        </p:pic>
      </p:grpSp>
      <p:sp>
        <p:nvSpPr>
          <p:cNvPr id="2" name="Nadpis 1">
            <a:extLst>
              <a:ext uri="{FF2B5EF4-FFF2-40B4-BE49-F238E27FC236}">
                <a16:creationId xmlns:a16="http://schemas.microsoft.com/office/drawing/2014/main" id="{CE39D634-FBD8-0067-14B8-7CF2FC0D70B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620000" y="475199"/>
            <a:ext cx="9802034" cy="720000"/>
          </a:xfrm>
        </p:spPr>
        <p:txBody>
          <a:bodyPr lIns="0"/>
          <a:lstStyle>
            <a:lvl1pPr>
              <a:defRPr sz="2400"/>
            </a:lvl1pPr>
          </a:lstStyle>
          <a:p>
            <a:r>
              <a:rPr lang="cs-CZ" dirty="0"/>
              <a:t>Kliknutím lze upravit styl.</a:t>
            </a:r>
          </a:p>
        </p:txBody>
      </p:sp>
    </p:spTree>
    <p:extLst>
      <p:ext uri="{BB962C8B-B14F-4D97-AF65-F5344CB8AC3E}">
        <p14:creationId xmlns:p14="http://schemas.microsoft.com/office/powerpoint/2010/main" val="212824717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Nadpis,graf,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Obdélník 14">
            <a:extLst>
              <a:ext uri="{FF2B5EF4-FFF2-40B4-BE49-F238E27FC236}">
                <a16:creationId xmlns:a16="http://schemas.microsoft.com/office/drawing/2014/main" id="{203DDD2B-94B5-4D6B-B92F-71E4B2701400}"/>
              </a:ext>
            </a:extLst>
          </p:cNvPr>
          <p:cNvSpPr/>
          <p:nvPr userDrawn="1"/>
        </p:nvSpPr>
        <p:spPr>
          <a:xfrm>
            <a:off x="0" y="-1"/>
            <a:ext cx="6096000" cy="2376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cs-CZ" dirty="0"/>
          </a:p>
        </p:txBody>
      </p:sp>
      <p:grpSp>
        <p:nvGrpSpPr>
          <p:cNvPr id="3" name="Skupina 2">
            <a:extLst>
              <a:ext uri="{FF2B5EF4-FFF2-40B4-BE49-F238E27FC236}">
                <a16:creationId xmlns:a16="http://schemas.microsoft.com/office/drawing/2014/main" id="{C994861F-0D9B-4331-871B-BB38C1D69A0E}"/>
              </a:ext>
            </a:extLst>
          </p:cNvPr>
          <p:cNvGrpSpPr/>
          <p:nvPr userDrawn="1"/>
        </p:nvGrpSpPr>
        <p:grpSpPr>
          <a:xfrm>
            <a:off x="0" y="475199"/>
            <a:ext cx="1080000" cy="720000"/>
            <a:chOff x="0" y="475199"/>
            <a:chExt cx="1080000" cy="720000"/>
          </a:xfrm>
        </p:grpSpPr>
        <p:sp>
          <p:nvSpPr>
            <p:cNvPr id="18" name="Obdélník 17">
              <a:extLst>
                <a:ext uri="{FF2B5EF4-FFF2-40B4-BE49-F238E27FC236}">
                  <a16:creationId xmlns:a16="http://schemas.microsoft.com/office/drawing/2014/main" id="{BA72D03A-0F35-4A68-824B-364CAA4CDC0F}"/>
                </a:ext>
              </a:extLst>
            </p:cNvPr>
            <p:cNvSpPr/>
            <p:nvPr userDrawn="1"/>
          </p:nvSpPr>
          <p:spPr>
            <a:xfrm>
              <a:off x="0" y="475199"/>
              <a:ext cx="1080000" cy="720000"/>
            </a:xfrm>
            <a:prstGeom prst="rect">
              <a:avLst/>
            </a:prstGeom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cs-CZ" dirty="0"/>
            </a:p>
          </p:txBody>
        </p:sp>
        <p:pic>
          <p:nvPicPr>
            <p:cNvPr id="19" name="Grafický objekt 18">
              <a:extLst>
                <a:ext uri="{FF2B5EF4-FFF2-40B4-BE49-F238E27FC236}">
                  <a16:creationId xmlns:a16="http://schemas.microsoft.com/office/drawing/2014/main" id="{1773DD8C-C1C7-4C8A-BF7A-4721B43A077E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/>
            </a:stretch>
          </p:blipFill>
          <p:spPr>
            <a:xfrm>
              <a:off x="220154" y="637199"/>
              <a:ext cx="639692" cy="396000"/>
            </a:xfrm>
            <a:prstGeom prst="rect">
              <a:avLst/>
            </a:prstGeom>
          </p:spPr>
        </p:pic>
      </p:grpSp>
      <p:sp>
        <p:nvSpPr>
          <p:cNvPr id="2" name="Nadpis 1">
            <a:extLst>
              <a:ext uri="{FF2B5EF4-FFF2-40B4-BE49-F238E27FC236}">
                <a16:creationId xmlns:a16="http://schemas.microsoft.com/office/drawing/2014/main" id="{CE39D634-FBD8-0067-14B8-7CF2FC0D70B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620000" y="475199"/>
            <a:ext cx="9802034" cy="720000"/>
          </a:xfrm>
        </p:spPr>
        <p:txBody>
          <a:bodyPr lIns="0"/>
          <a:lstStyle>
            <a:lvl1pPr>
              <a:defRPr sz="2400"/>
            </a:lvl1pPr>
          </a:lstStyle>
          <a:p>
            <a:r>
              <a:rPr lang="cs-CZ" dirty="0"/>
              <a:t>Kliknutím lze upravit styl.</a:t>
            </a:r>
          </a:p>
        </p:txBody>
      </p:sp>
      <p:sp>
        <p:nvSpPr>
          <p:cNvPr id="5" name="Zástupný objekt grafu 10">
            <a:extLst>
              <a:ext uri="{FF2B5EF4-FFF2-40B4-BE49-F238E27FC236}">
                <a16:creationId xmlns:a16="http://schemas.microsoft.com/office/drawing/2014/main" id="{7814EF98-A5EE-B564-2343-4835ACD0118A}"/>
              </a:ext>
            </a:extLst>
          </p:cNvPr>
          <p:cNvSpPr>
            <a:spLocks noGrp="1"/>
          </p:cNvSpPr>
          <p:nvPr>
            <p:ph type="chart" sz="quarter" idx="14"/>
          </p:nvPr>
        </p:nvSpPr>
        <p:spPr>
          <a:xfrm>
            <a:off x="730800" y="1663200"/>
            <a:ext cx="10728000" cy="3508730"/>
          </a:xfrm>
        </p:spPr>
        <p:txBody>
          <a:bodyPr/>
          <a:lstStyle/>
          <a:p>
            <a:endParaRPr lang="cs-CZ"/>
          </a:p>
        </p:txBody>
      </p:sp>
      <p:sp>
        <p:nvSpPr>
          <p:cNvPr id="6" name="Zástupný text 14">
            <a:extLst>
              <a:ext uri="{FF2B5EF4-FFF2-40B4-BE49-F238E27FC236}">
                <a16:creationId xmlns:a16="http://schemas.microsoft.com/office/drawing/2014/main" id="{693A1838-2329-7980-800F-63A757B70A16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730800" y="5277180"/>
            <a:ext cx="10728000" cy="813600"/>
          </a:xfrm>
          <a:ln w="12700">
            <a:solidFill>
              <a:schemeClr val="accent1"/>
            </a:solidFill>
          </a:ln>
        </p:spPr>
        <p:txBody>
          <a:bodyPr>
            <a:normAutofit/>
          </a:bodyPr>
          <a:lstStyle>
            <a:lvl1pPr marL="0" indent="0">
              <a:buNone/>
              <a:defRPr sz="1600"/>
            </a:lvl1pPr>
            <a:lvl2pPr marL="457200" indent="0">
              <a:buNone/>
              <a:defRPr/>
            </a:lvl2pPr>
          </a:lstStyle>
          <a:p>
            <a:pPr lvl="0"/>
            <a:r>
              <a:rPr lang="cs-CZ" dirty="0"/>
              <a:t>Po kliknutí můžete upravovat styly textu v předloze.</a:t>
            </a:r>
          </a:p>
        </p:txBody>
      </p:sp>
      <p:sp>
        <p:nvSpPr>
          <p:cNvPr id="7" name="Zástupný text 16">
            <a:extLst>
              <a:ext uri="{FF2B5EF4-FFF2-40B4-BE49-F238E27FC236}">
                <a16:creationId xmlns:a16="http://schemas.microsoft.com/office/drawing/2014/main" id="{8434A227-584A-FA78-238E-9F1966703789}"/>
              </a:ext>
            </a:extLst>
          </p:cNvPr>
          <p:cNvSpPr>
            <a:spLocks noGrp="1"/>
          </p:cNvSpPr>
          <p:nvPr>
            <p:ph type="body" sz="quarter" idx="16"/>
          </p:nvPr>
        </p:nvSpPr>
        <p:spPr>
          <a:xfrm>
            <a:off x="8197514" y="1223680"/>
            <a:ext cx="3261286" cy="720001"/>
          </a:xfrm>
        </p:spPr>
        <p:txBody>
          <a:bodyPr>
            <a:noAutofit/>
          </a:bodyPr>
          <a:lstStyle>
            <a:lvl1pPr marL="0" indent="0" algn="r">
              <a:buNone/>
              <a:defRPr sz="1200"/>
            </a:lvl1pPr>
          </a:lstStyle>
          <a:p>
            <a:pPr lvl="0"/>
            <a:r>
              <a:rPr lang="cs-CZ" dirty="0"/>
              <a:t>Po kliknutí můžete upravovat styly textu v předloze.</a:t>
            </a:r>
          </a:p>
        </p:txBody>
      </p:sp>
    </p:spTree>
    <p:extLst>
      <p:ext uri="{BB962C8B-B14F-4D97-AF65-F5344CB8AC3E}">
        <p14:creationId xmlns:p14="http://schemas.microsoft.com/office/powerpoint/2010/main" val="3132222697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Malý nadpis, obsah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6" name="Skupina 5">
            <a:extLst>
              <a:ext uri="{FF2B5EF4-FFF2-40B4-BE49-F238E27FC236}">
                <a16:creationId xmlns:a16="http://schemas.microsoft.com/office/drawing/2014/main" id="{9FA37B8F-E31B-4ED9-B938-2436AC45F8B0}"/>
              </a:ext>
            </a:extLst>
          </p:cNvPr>
          <p:cNvGrpSpPr/>
          <p:nvPr userDrawn="1"/>
        </p:nvGrpSpPr>
        <p:grpSpPr>
          <a:xfrm>
            <a:off x="731838" y="6144231"/>
            <a:ext cx="1083291" cy="720000"/>
            <a:chOff x="731838" y="6129338"/>
            <a:chExt cx="1083291" cy="720000"/>
          </a:xfrm>
        </p:grpSpPr>
        <p:sp>
          <p:nvSpPr>
            <p:cNvPr id="13" name="Obdélník 12">
              <a:extLst>
                <a:ext uri="{FF2B5EF4-FFF2-40B4-BE49-F238E27FC236}">
                  <a16:creationId xmlns:a16="http://schemas.microsoft.com/office/drawing/2014/main" id="{E8A2BDC4-6C43-7770-C039-87C8E274A15E}"/>
                </a:ext>
              </a:extLst>
            </p:cNvPr>
            <p:cNvSpPr/>
            <p:nvPr userDrawn="1"/>
          </p:nvSpPr>
          <p:spPr>
            <a:xfrm>
              <a:off x="731838" y="6129338"/>
              <a:ext cx="1083291" cy="720000"/>
            </a:xfrm>
            <a:prstGeom prst="rect">
              <a:avLst/>
            </a:prstGeom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cs-CZ" dirty="0"/>
            </a:p>
          </p:txBody>
        </p:sp>
        <p:pic>
          <p:nvPicPr>
            <p:cNvPr id="12" name="Grafický objekt 11">
              <a:extLst>
                <a:ext uri="{FF2B5EF4-FFF2-40B4-BE49-F238E27FC236}">
                  <a16:creationId xmlns:a16="http://schemas.microsoft.com/office/drawing/2014/main" id="{D42D85A1-CE0E-3796-3FB6-1A1B847697EA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/>
            </a:stretch>
          </p:blipFill>
          <p:spPr>
            <a:xfrm>
              <a:off x="953637" y="6291338"/>
              <a:ext cx="639692" cy="396000"/>
            </a:xfrm>
            <a:prstGeom prst="rect">
              <a:avLst/>
            </a:prstGeom>
          </p:spPr>
        </p:pic>
      </p:grpSp>
      <p:sp>
        <p:nvSpPr>
          <p:cNvPr id="4" name="Zástupný obsah 3">
            <a:extLst>
              <a:ext uri="{FF2B5EF4-FFF2-40B4-BE49-F238E27FC236}">
                <a16:creationId xmlns:a16="http://schemas.microsoft.com/office/drawing/2014/main" id="{82077AF6-1444-E249-F2EF-ECEF553B6162}"/>
              </a:ext>
            </a:extLst>
          </p:cNvPr>
          <p:cNvSpPr>
            <a:spLocks noGrp="1"/>
          </p:cNvSpPr>
          <p:nvPr>
            <p:ph sz="quarter" idx="10"/>
          </p:nvPr>
        </p:nvSpPr>
        <p:spPr>
          <a:xfrm>
            <a:off x="731838" y="873024"/>
            <a:ext cx="10728325" cy="5122454"/>
          </a:xfrm>
        </p:spPr>
        <p:txBody>
          <a:bodyPr/>
          <a:lstStyle/>
          <a:p>
            <a:pPr lvl="0"/>
            <a:r>
              <a:rPr lang="cs-CZ" dirty="0"/>
              <a:t>Po kliknutí můžete upravovat styly textu v předloze.</a:t>
            </a:r>
          </a:p>
          <a:p>
            <a:pPr lvl="1"/>
            <a:r>
              <a:rPr lang="cs-CZ" dirty="0"/>
              <a:t>Druhá úroveň</a:t>
            </a:r>
          </a:p>
          <a:p>
            <a:pPr lvl="2"/>
            <a:r>
              <a:rPr lang="cs-CZ" dirty="0"/>
              <a:t>Třetí úroveň</a:t>
            </a:r>
          </a:p>
          <a:p>
            <a:pPr lvl="3"/>
            <a:r>
              <a:rPr lang="cs-CZ" dirty="0"/>
              <a:t>Čtvrtá úroveň</a:t>
            </a:r>
          </a:p>
        </p:txBody>
      </p:sp>
      <p:sp>
        <p:nvSpPr>
          <p:cNvPr id="8" name="Obdélník 7">
            <a:extLst>
              <a:ext uri="{FF2B5EF4-FFF2-40B4-BE49-F238E27FC236}">
                <a16:creationId xmlns:a16="http://schemas.microsoft.com/office/drawing/2014/main" id="{F46746F9-8916-4E3E-46F8-D3D688B1AC86}"/>
              </a:ext>
            </a:extLst>
          </p:cNvPr>
          <p:cNvSpPr/>
          <p:nvPr userDrawn="1"/>
        </p:nvSpPr>
        <p:spPr>
          <a:xfrm>
            <a:off x="0" y="0"/>
            <a:ext cx="12192000" cy="720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cs-CZ" dirty="0"/>
          </a:p>
        </p:txBody>
      </p:sp>
      <p:sp>
        <p:nvSpPr>
          <p:cNvPr id="9" name="Nadpis 1">
            <a:extLst>
              <a:ext uri="{FF2B5EF4-FFF2-40B4-BE49-F238E27FC236}">
                <a16:creationId xmlns:a16="http://schemas.microsoft.com/office/drawing/2014/main" id="{B845A84C-9B03-E5F5-E96F-C8A73107018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731838" y="0"/>
            <a:ext cx="11460162" cy="720722"/>
          </a:xfrm>
        </p:spPr>
        <p:txBody>
          <a:bodyPr lIns="0">
            <a:normAutofit/>
          </a:bodyPr>
          <a:lstStyle>
            <a:lvl1pPr algn="l">
              <a:defRPr sz="2400">
                <a:solidFill>
                  <a:schemeClr val="bg1"/>
                </a:solidFill>
              </a:defRPr>
            </a:lvl1pPr>
          </a:lstStyle>
          <a:p>
            <a:r>
              <a:rPr lang="cs-CZ" dirty="0"/>
              <a:t>Kliknutím lze upravit styl.</a:t>
            </a:r>
          </a:p>
        </p:txBody>
      </p:sp>
      <p:sp>
        <p:nvSpPr>
          <p:cNvPr id="2" name="Obdélník 1">
            <a:extLst>
              <a:ext uri="{FF2B5EF4-FFF2-40B4-BE49-F238E27FC236}">
                <a16:creationId xmlns:a16="http://schemas.microsoft.com/office/drawing/2014/main" id="{ECE479D9-A951-26E0-C2EF-C43D3FCAC88B}"/>
              </a:ext>
            </a:extLst>
          </p:cNvPr>
          <p:cNvSpPr/>
          <p:nvPr userDrawn="1"/>
        </p:nvSpPr>
        <p:spPr>
          <a:xfrm>
            <a:off x="8197516" y="6144231"/>
            <a:ext cx="3994484" cy="720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cs-CZ" dirty="0"/>
          </a:p>
        </p:txBody>
      </p:sp>
      <p:sp>
        <p:nvSpPr>
          <p:cNvPr id="5" name="Zástupný text 8">
            <a:extLst>
              <a:ext uri="{FF2B5EF4-FFF2-40B4-BE49-F238E27FC236}">
                <a16:creationId xmlns:a16="http://schemas.microsoft.com/office/drawing/2014/main" id="{BF4CF16D-F608-F5E0-D06B-61FE4F192709}"/>
              </a:ext>
            </a:extLst>
          </p:cNvPr>
          <p:cNvSpPr>
            <a:spLocks noGrp="1"/>
          </p:cNvSpPr>
          <p:nvPr>
            <p:ph type="body" sz="quarter" idx="12" hasCustomPrompt="1"/>
          </p:nvPr>
        </p:nvSpPr>
        <p:spPr>
          <a:xfrm>
            <a:off x="8197517" y="6138000"/>
            <a:ext cx="3994484" cy="719999"/>
          </a:xfrm>
        </p:spPr>
        <p:txBody>
          <a:bodyPr lIns="180000" tIns="0" rIns="180000" bIns="0" anchor="ctr">
            <a:normAutofit/>
          </a:bodyPr>
          <a:lstStyle>
            <a:lvl1pPr marL="0" indent="0" algn="r">
              <a:buNone/>
              <a:defRPr sz="1600">
                <a:solidFill>
                  <a:schemeClr val="bg1"/>
                </a:solidFill>
              </a:defRPr>
            </a:lvl1pPr>
          </a:lstStyle>
          <a:p>
            <a:pPr marL="0" marR="0" lvl="0" indent="0" algn="l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lang="cs-CZ" dirty="0"/>
              <a:t>Datum, www…</a:t>
            </a:r>
          </a:p>
        </p:txBody>
      </p:sp>
    </p:spTree>
    <p:extLst>
      <p:ext uri="{BB962C8B-B14F-4D97-AF65-F5344CB8AC3E}">
        <p14:creationId xmlns:p14="http://schemas.microsoft.com/office/powerpoint/2010/main" val="1771809558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Malý nadpis, graf,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6" name="Skupina 5">
            <a:extLst>
              <a:ext uri="{FF2B5EF4-FFF2-40B4-BE49-F238E27FC236}">
                <a16:creationId xmlns:a16="http://schemas.microsoft.com/office/drawing/2014/main" id="{9FA37B8F-E31B-4ED9-B938-2436AC45F8B0}"/>
              </a:ext>
            </a:extLst>
          </p:cNvPr>
          <p:cNvGrpSpPr/>
          <p:nvPr userDrawn="1"/>
        </p:nvGrpSpPr>
        <p:grpSpPr>
          <a:xfrm>
            <a:off x="731838" y="6144231"/>
            <a:ext cx="1083291" cy="720000"/>
            <a:chOff x="731838" y="6129338"/>
            <a:chExt cx="1083291" cy="720000"/>
          </a:xfrm>
        </p:grpSpPr>
        <p:sp>
          <p:nvSpPr>
            <p:cNvPr id="13" name="Obdélník 12">
              <a:extLst>
                <a:ext uri="{FF2B5EF4-FFF2-40B4-BE49-F238E27FC236}">
                  <a16:creationId xmlns:a16="http://schemas.microsoft.com/office/drawing/2014/main" id="{E8A2BDC4-6C43-7770-C039-87C8E274A15E}"/>
                </a:ext>
              </a:extLst>
            </p:cNvPr>
            <p:cNvSpPr/>
            <p:nvPr userDrawn="1"/>
          </p:nvSpPr>
          <p:spPr>
            <a:xfrm>
              <a:off x="731838" y="6129338"/>
              <a:ext cx="1083291" cy="720000"/>
            </a:xfrm>
            <a:prstGeom prst="rect">
              <a:avLst/>
            </a:prstGeom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cs-CZ" dirty="0"/>
            </a:p>
          </p:txBody>
        </p:sp>
        <p:pic>
          <p:nvPicPr>
            <p:cNvPr id="12" name="Grafický objekt 11">
              <a:extLst>
                <a:ext uri="{FF2B5EF4-FFF2-40B4-BE49-F238E27FC236}">
                  <a16:creationId xmlns:a16="http://schemas.microsoft.com/office/drawing/2014/main" id="{D42D85A1-CE0E-3796-3FB6-1A1B847697EA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/>
            </a:stretch>
          </p:blipFill>
          <p:spPr>
            <a:xfrm>
              <a:off x="953637" y="6291338"/>
              <a:ext cx="639692" cy="396000"/>
            </a:xfrm>
            <a:prstGeom prst="rect">
              <a:avLst/>
            </a:prstGeom>
          </p:spPr>
        </p:pic>
      </p:grpSp>
      <p:sp>
        <p:nvSpPr>
          <p:cNvPr id="8" name="Obdélník 7">
            <a:extLst>
              <a:ext uri="{FF2B5EF4-FFF2-40B4-BE49-F238E27FC236}">
                <a16:creationId xmlns:a16="http://schemas.microsoft.com/office/drawing/2014/main" id="{F46746F9-8916-4E3E-46F8-D3D688B1AC86}"/>
              </a:ext>
            </a:extLst>
          </p:cNvPr>
          <p:cNvSpPr/>
          <p:nvPr userDrawn="1"/>
        </p:nvSpPr>
        <p:spPr>
          <a:xfrm>
            <a:off x="0" y="0"/>
            <a:ext cx="12192000" cy="720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cs-CZ" dirty="0"/>
          </a:p>
        </p:txBody>
      </p:sp>
      <p:sp>
        <p:nvSpPr>
          <p:cNvPr id="9" name="Nadpis 1">
            <a:extLst>
              <a:ext uri="{FF2B5EF4-FFF2-40B4-BE49-F238E27FC236}">
                <a16:creationId xmlns:a16="http://schemas.microsoft.com/office/drawing/2014/main" id="{B845A84C-9B03-E5F5-E96F-C8A73107018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731838" y="0"/>
            <a:ext cx="11460162" cy="720722"/>
          </a:xfrm>
        </p:spPr>
        <p:txBody>
          <a:bodyPr lIns="0">
            <a:normAutofit/>
          </a:bodyPr>
          <a:lstStyle>
            <a:lvl1pPr algn="l">
              <a:defRPr sz="2400">
                <a:solidFill>
                  <a:schemeClr val="bg1"/>
                </a:solidFill>
              </a:defRPr>
            </a:lvl1pPr>
          </a:lstStyle>
          <a:p>
            <a:r>
              <a:rPr lang="cs-CZ" dirty="0"/>
              <a:t>Kliknutím lze upravit styl.</a:t>
            </a:r>
          </a:p>
        </p:txBody>
      </p:sp>
      <p:sp>
        <p:nvSpPr>
          <p:cNvPr id="2" name="Obdélník 1">
            <a:extLst>
              <a:ext uri="{FF2B5EF4-FFF2-40B4-BE49-F238E27FC236}">
                <a16:creationId xmlns:a16="http://schemas.microsoft.com/office/drawing/2014/main" id="{ECE479D9-A951-26E0-C2EF-C43D3FCAC88B}"/>
              </a:ext>
            </a:extLst>
          </p:cNvPr>
          <p:cNvSpPr/>
          <p:nvPr userDrawn="1"/>
        </p:nvSpPr>
        <p:spPr>
          <a:xfrm>
            <a:off x="8197516" y="6144231"/>
            <a:ext cx="3994484" cy="720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cs-CZ" dirty="0"/>
          </a:p>
        </p:txBody>
      </p:sp>
      <p:sp>
        <p:nvSpPr>
          <p:cNvPr id="5" name="Zástupný text 8">
            <a:extLst>
              <a:ext uri="{FF2B5EF4-FFF2-40B4-BE49-F238E27FC236}">
                <a16:creationId xmlns:a16="http://schemas.microsoft.com/office/drawing/2014/main" id="{BF4CF16D-F608-F5E0-D06B-61FE4F192709}"/>
              </a:ext>
            </a:extLst>
          </p:cNvPr>
          <p:cNvSpPr>
            <a:spLocks noGrp="1"/>
          </p:cNvSpPr>
          <p:nvPr>
            <p:ph type="body" sz="quarter" idx="12" hasCustomPrompt="1"/>
          </p:nvPr>
        </p:nvSpPr>
        <p:spPr>
          <a:xfrm>
            <a:off x="8197517" y="6138000"/>
            <a:ext cx="3994484" cy="719999"/>
          </a:xfrm>
        </p:spPr>
        <p:txBody>
          <a:bodyPr lIns="180000" tIns="0" rIns="180000" bIns="0" anchor="ctr">
            <a:normAutofit/>
          </a:bodyPr>
          <a:lstStyle>
            <a:lvl1pPr marL="0" indent="0" algn="r">
              <a:buNone/>
              <a:defRPr sz="1600">
                <a:solidFill>
                  <a:schemeClr val="bg1"/>
                </a:solidFill>
              </a:defRPr>
            </a:lvl1pPr>
          </a:lstStyle>
          <a:p>
            <a:pPr marL="0" marR="0" lvl="0" indent="0" algn="l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lang="cs-CZ" dirty="0"/>
              <a:t>Datum, www…</a:t>
            </a:r>
          </a:p>
        </p:txBody>
      </p:sp>
      <p:sp>
        <p:nvSpPr>
          <p:cNvPr id="11" name="Zástupný objekt grafu 10">
            <a:extLst>
              <a:ext uri="{FF2B5EF4-FFF2-40B4-BE49-F238E27FC236}">
                <a16:creationId xmlns:a16="http://schemas.microsoft.com/office/drawing/2014/main" id="{2CCDD7A5-4E4F-7E32-7926-F5BD6DE62066}"/>
              </a:ext>
            </a:extLst>
          </p:cNvPr>
          <p:cNvSpPr>
            <a:spLocks noGrp="1"/>
          </p:cNvSpPr>
          <p:nvPr>
            <p:ph type="chart" sz="quarter" idx="14"/>
          </p:nvPr>
        </p:nvSpPr>
        <p:spPr>
          <a:xfrm>
            <a:off x="730800" y="1416423"/>
            <a:ext cx="10728000" cy="3626903"/>
          </a:xfrm>
        </p:spPr>
        <p:txBody>
          <a:bodyPr/>
          <a:lstStyle/>
          <a:p>
            <a:endParaRPr lang="cs-CZ"/>
          </a:p>
        </p:txBody>
      </p:sp>
      <p:sp>
        <p:nvSpPr>
          <p:cNvPr id="15" name="Zástupný text 14">
            <a:extLst>
              <a:ext uri="{FF2B5EF4-FFF2-40B4-BE49-F238E27FC236}">
                <a16:creationId xmlns:a16="http://schemas.microsoft.com/office/drawing/2014/main" id="{E54CAFFC-D28A-B9D7-EF18-CE0F28879010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730800" y="5186979"/>
            <a:ext cx="10728000" cy="813600"/>
          </a:xfrm>
          <a:ln w="12700">
            <a:solidFill>
              <a:schemeClr val="accent1"/>
            </a:solidFill>
          </a:ln>
        </p:spPr>
        <p:txBody>
          <a:bodyPr>
            <a:normAutofit/>
          </a:bodyPr>
          <a:lstStyle>
            <a:lvl1pPr marL="0" indent="0">
              <a:buNone/>
              <a:defRPr sz="1600"/>
            </a:lvl1pPr>
            <a:lvl2pPr marL="457200" indent="0">
              <a:buNone/>
              <a:defRPr/>
            </a:lvl2pPr>
          </a:lstStyle>
          <a:p>
            <a:pPr lvl="0"/>
            <a:r>
              <a:rPr lang="cs-CZ" dirty="0"/>
              <a:t>Po kliknutí můžete upravovat styly textu v předloze.</a:t>
            </a:r>
          </a:p>
        </p:txBody>
      </p:sp>
      <p:sp>
        <p:nvSpPr>
          <p:cNvPr id="17" name="Zástupný text 16">
            <a:extLst>
              <a:ext uri="{FF2B5EF4-FFF2-40B4-BE49-F238E27FC236}">
                <a16:creationId xmlns:a16="http://schemas.microsoft.com/office/drawing/2014/main" id="{F99509E6-390C-E171-B7E9-F370C7382F81}"/>
              </a:ext>
            </a:extLst>
          </p:cNvPr>
          <p:cNvSpPr>
            <a:spLocks noGrp="1"/>
          </p:cNvSpPr>
          <p:nvPr>
            <p:ph type="body" sz="quarter" idx="16"/>
          </p:nvPr>
        </p:nvSpPr>
        <p:spPr>
          <a:xfrm>
            <a:off x="8197516" y="955485"/>
            <a:ext cx="3261286" cy="720000"/>
          </a:xfrm>
        </p:spPr>
        <p:txBody>
          <a:bodyPr>
            <a:noAutofit/>
          </a:bodyPr>
          <a:lstStyle>
            <a:lvl1pPr marL="0" indent="0" algn="r">
              <a:buNone/>
              <a:defRPr sz="1200"/>
            </a:lvl1pPr>
          </a:lstStyle>
          <a:p>
            <a:pPr lvl="0"/>
            <a:r>
              <a:rPr lang="cs-CZ" dirty="0"/>
              <a:t>Po kliknutí můžete upravovat styly textu v předloze.</a:t>
            </a:r>
          </a:p>
        </p:txBody>
      </p:sp>
    </p:spTree>
    <p:extLst>
      <p:ext uri="{BB962C8B-B14F-4D97-AF65-F5344CB8AC3E}">
        <p14:creationId xmlns:p14="http://schemas.microsoft.com/office/powerpoint/2010/main" val="1329608625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Pouze malý nadpi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6" name="Skupina 5">
            <a:extLst>
              <a:ext uri="{FF2B5EF4-FFF2-40B4-BE49-F238E27FC236}">
                <a16:creationId xmlns:a16="http://schemas.microsoft.com/office/drawing/2014/main" id="{9FA37B8F-E31B-4ED9-B938-2436AC45F8B0}"/>
              </a:ext>
            </a:extLst>
          </p:cNvPr>
          <p:cNvGrpSpPr/>
          <p:nvPr userDrawn="1"/>
        </p:nvGrpSpPr>
        <p:grpSpPr>
          <a:xfrm>
            <a:off x="731838" y="6144231"/>
            <a:ext cx="1083291" cy="720000"/>
            <a:chOff x="731838" y="6129338"/>
            <a:chExt cx="1083291" cy="720000"/>
          </a:xfrm>
        </p:grpSpPr>
        <p:sp>
          <p:nvSpPr>
            <p:cNvPr id="13" name="Obdélník 12">
              <a:extLst>
                <a:ext uri="{FF2B5EF4-FFF2-40B4-BE49-F238E27FC236}">
                  <a16:creationId xmlns:a16="http://schemas.microsoft.com/office/drawing/2014/main" id="{E8A2BDC4-6C43-7770-C039-87C8E274A15E}"/>
                </a:ext>
              </a:extLst>
            </p:cNvPr>
            <p:cNvSpPr/>
            <p:nvPr userDrawn="1"/>
          </p:nvSpPr>
          <p:spPr>
            <a:xfrm>
              <a:off x="731838" y="6129338"/>
              <a:ext cx="1083291" cy="720000"/>
            </a:xfrm>
            <a:prstGeom prst="rect">
              <a:avLst/>
            </a:prstGeom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cs-CZ" dirty="0"/>
            </a:p>
          </p:txBody>
        </p:sp>
        <p:pic>
          <p:nvPicPr>
            <p:cNvPr id="12" name="Grafický objekt 11">
              <a:extLst>
                <a:ext uri="{FF2B5EF4-FFF2-40B4-BE49-F238E27FC236}">
                  <a16:creationId xmlns:a16="http://schemas.microsoft.com/office/drawing/2014/main" id="{D42D85A1-CE0E-3796-3FB6-1A1B847697EA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/>
            </a:stretch>
          </p:blipFill>
          <p:spPr>
            <a:xfrm>
              <a:off x="953637" y="6291338"/>
              <a:ext cx="639692" cy="396000"/>
            </a:xfrm>
            <a:prstGeom prst="rect">
              <a:avLst/>
            </a:prstGeom>
          </p:spPr>
        </p:pic>
      </p:grpSp>
      <p:sp>
        <p:nvSpPr>
          <p:cNvPr id="8" name="Obdélník 7">
            <a:extLst>
              <a:ext uri="{FF2B5EF4-FFF2-40B4-BE49-F238E27FC236}">
                <a16:creationId xmlns:a16="http://schemas.microsoft.com/office/drawing/2014/main" id="{F46746F9-8916-4E3E-46F8-D3D688B1AC86}"/>
              </a:ext>
            </a:extLst>
          </p:cNvPr>
          <p:cNvSpPr/>
          <p:nvPr userDrawn="1"/>
        </p:nvSpPr>
        <p:spPr>
          <a:xfrm>
            <a:off x="0" y="-2"/>
            <a:ext cx="12192000" cy="728664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cs-CZ" dirty="0"/>
          </a:p>
        </p:txBody>
      </p:sp>
      <p:sp>
        <p:nvSpPr>
          <p:cNvPr id="9" name="Nadpis 1">
            <a:extLst>
              <a:ext uri="{FF2B5EF4-FFF2-40B4-BE49-F238E27FC236}">
                <a16:creationId xmlns:a16="http://schemas.microsoft.com/office/drawing/2014/main" id="{B845A84C-9B03-E5F5-E96F-C8A73107018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731838" y="7940"/>
            <a:ext cx="11460162" cy="720722"/>
          </a:xfrm>
        </p:spPr>
        <p:txBody>
          <a:bodyPr lIns="0">
            <a:normAutofit/>
          </a:bodyPr>
          <a:lstStyle>
            <a:lvl1pPr algn="l">
              <a:defRPr sz="2400">
                <a:solidFill>
                  <a:schemeClr val="bg1"/>
                </a:solidFill>
              </a:defRPr>
            </a:lvl1pPr>
          </a:lstStyle>
          <a:p>
            <a:r>
              <a:rPr lang="cs-CZ" dirty="0"/>
              <a:t>Kliknutím lze upravit styl.</a:t>
            </a:r>
          </a:p>
        </p:txBody>
      </p:sp>
      <p:sp>
        <p:nvSpPr>
          <p:cNvPr id="2" name="Obdélník 1">
            <a:extLst>
              <a:ext uri="{FF2B5EF4-FFF2-40B4-BE49-F238E27FC236}">
                <a16:creationId xmlns:a16="http://schemas.microsoft.com/office/drawing/2014/main" id="{15B4E1AD-5241-BB23-6D38-68E746B8E97B}"/>
              </a:ext>
            </a:extLst>
          </p:cNvPr>
          <p:cNvSpPr/>
          <p:nvPr userDrawn="1"/>
        </p:nvSpPr>
        <p:spPr>
          <a:xfrm>
            <a:off x="8197516" y="6144231"/>
            <a:ext cx="3994484" cy="720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cs-CZ" dirty="0"/>
          </a:p>
        </p:txBody>
      </p:sp>
      <p:sp>
        <p:nvSpPr>
          <p:cNvPr id="3" name="Zástupný text 8">
            <a:extLst>
              <a:ext uri="{FF2B5EF4-FFF2-40B4-BE49-F238E27FC236}">
                <a16:creationId xmlns:a16="http://schemas.microsoft.com/office/drawing/2014/main" id="{87B68CB9-55B6-6A8B-4827-E00145D2E5F8}"/>
              </a:ext>
            </a:extLst>
          </p:cNvPr>
          <p:cNvSpPr>
            <a:spLocks noGrp="1"/>
          </p:cNvSpPr>
          <p:nvPr>
            <p:ph type="body" sz="quarter" idx="12" hasCustomPrompt="1"/>
          </p:nvPr>
        </p:nvSpPr>
        <p:spPr>
          <a:xfrm>
            <a:off x="8197517" y="6138000"/>
            <a:ext cx="3994484" cy="719999"/>
          </a:xfrm>
        </p:spPr>
        <p:txBody>
          <a:bodyPr lIns="180000" tIns="0" rIns="180000" bIns="0" anchor="ctr">
            <a:normAutofit/>
          </a:bodyPr>
          <a:lstStyle>
            <a:lvl1pPr marL="0" indent="0" algn="r">
              <a:buNone/>
              <a:defRPr sz="1600">
                <a:solidFill>
                  <a:schemeClr val="bg1"/>
                </a:solidFill>
              </a:defRPr>
            </a:lvl1pPr>
          </a:lstStyle>
          <a:p>
            <a:pPr marL="0" marR="0" lvl="0" indent="0" algn="l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lang="cs-CZ" dirty="0"/>
              <a:t>Datum, www…</a:t>
            </a:r>
          </a:p>
        </p:txBody>
      </p:sp>
    </p:spTree>
    <p:extLst>
      <p:ext uri="{BB962C8B-B14F-4D97-AF65-F5344CB8AC3E}">
        <p14:creationId xmlns:p14="http://schemas.microsoft.com/office/powerpoint/2010/main" val="3055858533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Obrázek, nadpis, obsah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>
            <a:extLst>
              <a:ext uri="{FF2B5EF4-FFF2-40B4-BE49-F238E27FC236}">
                <a16:creationId xmlns:a16="http://schemas.microsoft.com/office/drawing/2014/main" id="{21DAF197-0F70-E0BF-5CA5-CDDA9786404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178393" y="365125"/>
            <a:ext cx="6281770" cy="1591757"/>
          </a:xfrm>
        </p:spPr>
        <p:txBody>
          <a:bodyPr>
            <a:normAutofit/>
          </a:bodyPr>
          <a:lstStyle>
            <a:lvl1pPr>
              <a:defRPr sz="2400"/>
            </a:lvl1pPr>
          </a:lstStyle>
          <a:p>
            <a:r>
              <a:rPr lang="cs-CZ" dirty="0"/>
              <a:t>Kliknutím lze upravit styl.</a:t>
            </a:r>
          </a:p>
        </p:txBody>
      </p:sp>
      <p:sp>
        <p:nvSpPr>
          <p:cNvPr id="3" name="Zástupný obsah 2">
            <a:extLst>
              <a:ext uri="{FF2B5EF4-FFF2-40B4-BE49-F238E27FC236}">
                <a16:creationId xmlns:a16="http://schemas.microsoft.com/office/drawing/2014/main" id="{B44F03E9-B7DD-0DB9-BE59-19B95CD65267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78392" y="2127183"/>
            <a:ext cx="6281771" cy="3994216"/>
          </a:xfrm>
        </p:spPr>
        <p:txBody>
          <a:bodyPr/>
          <a:lstStyle/>
          <a:p>
            <a:pPr lvl="0"/>
            <a:r>
              <a:rPr lang="cs-CZ" dirty="0"/>
              <a:t>Po kliknutí můžete upravovat styly textu v předloze.</a:t>
            </a:r>
          </a:p>
          <a:p>
            <a:pPr lvl="1"/>
            <a:r>
              <a:rPr lang="cs-CZ" dirty="0"/>
              <a:t>Druhá úroveň</a:t>
            </a:r>
          </a:p>
          <a:p>
            <a:pPr lvl="2"/>
            <a:r>
              <a:rPr lang="cs-CZ" dirty="0"/>
              <a:t>Třetí úroveň</a:t>
            </a:r>
          </a:p>
          <a:p>
            <a:pPr lvl="3"/>
            <a:r>
              <a:rPr lang="cs-CZ" dirty="0"/>
              <a:t>Čtvrtá úroveň</a:t>
            </a:r>
          </a:p>
          <a:p>
            <a:pPr lvl="4"/>
            <a:r>
              <a:rPr lang="cs-CZ" dirty="0"/>
              <a:t>Pátá úroveň</a:t>
            </a:r>
          </a:p>
        </p:txBody>
      </p:sp>
      <p:sp>
        <p:nvSpPr>
          <p:cNvPr id="7" name="Obdélník 6">
            <a:extLst>
              <a:ext uri="{FF2B5EF4-FFF2-40B4-BE49-F238E27FC236}">
                <a16:creationId xmlns:a16="http://schemas.microsoft.com/office/drawing/2014/main" id="{86EFECB8-37A1-1162-F90E-485C0D94B166}"/>
              </a:ext>
            </a:extLst>
          </p:cNvPr>
          <p:cNvSpPr/>
          <p:nvPr userDrawn="1"/>
        </p:nvSpPr>
        <p:spPr>
          <a:xfrm>
            <a:off x="0" y="-1"/>
            <a:ext cx="6096000" cy="365126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cs-CZ" dirty="0"/>
          </a:p>
        </p:txBody>
      </p:sp>
      <p:pic>
        <p:nvPicPr>
          <p:cNvPr id="9" name="Grafický objekt 8">
            <a:extLst>
              <a:ext uri="{FF2B5EF4-FFF2-40B4-BE49-F238E27FC236}">
                <a16:creationId xmlns:a16="http://schemas.microsoft.com/office/drawing/2014/main" id="{CBBC2331-8763-C5B2-68A1-85820DC30C67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>
            <a:off x="731838" y="6273700"/>
            <a:ext cx="2196000" cy="432000"/>
          </a:xfrm>
          <a:prstGeom prst="rect">
            <a:avLst/>
          </a:prstGeom>
        </p:spPr>
      </p:pic>
      <p:sp>
        <p:nvSpPr>
          <p:cNvPr id="10" name="Zástupný symbol obrázku 18">
            <a:extLst>
              <a:ext uri="{FF2B5EF4-FFF2-40B4-BE49-F238E27FC236}">
                <a16:creationId xmlns:a16="http://schemas.microsoft.com/office/drawing/2014/main" id="{64BA727E-C5B8-3E3B-6578-64D5C90C6903}"/>
              </a:ext>
            </a:extLst>
          </p:cNvPr>
          <p:cNvSpPr>
            <a:spLocks noGrp="1"/>
          </p:cNvSpPr>
          <p:nvPr>
            <p:ph type="pic" sz="quarter" idx="11"/>
          </p:nvPr>
        </p:nvSpPr>
        <p:spPr>
          <a:xfrm>
            <a:off x="375703" y="376239"/>
            <a:ext cx="4656087" cy="5753099"/>
          </a:xfrm>
        </p:spPr>
        <p:txBody>
          <a:bodyPr/>
          <a:lstStyle/>
          <a:p>
            <a:endParaRPr lang="cs-CZ"/>
          </a:p>
        </p:txBody>
      </p:sp>
      <p:pic>
        <p:nvPicPr>
          <p:cNvPr id="12" name="Grafický objekt 11">
            <a:extLst>
              <a:ext uri="{FF2B5EF4-FFF2-40B4-BE49-F238E27FC236}">
                <a16:creationId xmlns:a16="http://schemas.microsoft.com/office/drawing/2014/main" id="{D42D85A1-CE0E-3796-3FB6-1A1B847697EA}"/>
              </a:ext>
            </a:extLst>
          </p:cNvPr>
          <p:cNvPicPr>
            <a:picLocks noChangeAspect="1"/>
          </p:cNvPicPr>
          <p:nvPr userDrawn="1"/>
        </p:nvPicPr>
        <p:blipFill>
          <a:blip r:embed="rId4">
            <a:extLst>
              <a:ext uri="{96DAC541-7B7A-43D3-8B79-37D633B846F1}">
                <asvg:svgBlip xmlns:asvg="http://schemas.microsoft.com/office/drawing/2016/SVG/main" r:embed="rId5"/>
              </a:ext>
            </a:extLst>
          </a:blip>
          <a:stretch>
            <a:fillRect/>
          </a:stretch>
        </p:blipFill>
        <p:spPr>
          <a:xfrm>
            <a:off x="10598669" y="6291700"/>
            <a:ext cx="639692" cy="396000"/>
          </a:xfrm>
          <a:prstGeom prst="rect">
            <a:avLst/>
          </a:prstGeom>
        </p:spPr>
      </p:pic>
      <p:grpSp>
        <p:nvGrpSpPr>
          <p:cNvPr id="11" name="Skupina 10">
            <a:extLst>
              <a:ext uri="{FF2B5EF4-FFF2-40B4-BE49-F238E27FC236}">
                <a16:creationId xmlns:a16="http://schemas.microsoft.com/office/drawing/2014/main" id="{A532D302-088E-4471-9A72-7AFB0B86F202}"/>
              </a:ext>
            </a:extLst>
          </p:cNvPr>
          <p:cNvGrpSpPr/>
          <p:nvPr userDrawn="1"/>
        </p:nvGrpSpPr>
        <p:grpSpPr>
          <a:xfrm>
            <a:off x="10376871" y="6144231"/>
            <a:ext cx="1083291" cy="720000"/>
            <a:chOff x="731838" y="6129338"/>
            <a:chExt cx="1083291" cy="720000"/>
          </a:xfrm>
        </p:grpSpPr>
        <p:sp>
          <p:nvSpPr>
            <p:cNvPr id="14" name="Obdélník 13">
              <a:extLst>
                <a:ext uri="{FF2B5EF4-FFF2-40B4-BE49-F238E27FC236}">
                  <a16:creationId xmlns:a16="http://schemas.microsoft.com/office/drawing/2014/main" id="{14B0CAD1-A4B6-4EA1-A166-AA5F970FC7FC}"/>
                </a:ext>
              </a:extLst>
            </p:cNvPr>
            <p:cNvSpPr/>
            <p:nvPr userDrawn="1"/>
          </p:nvSpPr>
          <p:spPr>
            <a:xfrm>
              <a:off x="731838" y="6129338"/>
              <a:ext cx="1083291" cy="720000"/>
            </a:xfrm>
            <a:prstGeom prst="rect">
              <a:avLst/>
            </a:prstGeom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cs-CZ" dirty="0"/>
            </a:p>
          </p:txBody>
        </p:sp>
        <p:pic>
          <p:nvPicPr>
            <p:cNvPr id="15" name="Grafický objekt 14">
              <a:extLst>
                <a:ext uri="{FF2B5EF4-FFF2-40B4-BE49-F238E27FC236}">
                  <a16:creationId xmlns:a16="http://schemas.microsoft.com/office/drawing/2014/main" id="{FFFB168F-53EC-4E7F-84B8-5230844CA984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4">
              <a:extLst>
                <a:ext uri="{96DAC541-7B7A-43D3-8B79-37D633B846F1}">
                  <asvg:svgBlip xmlns:asvg="http://schemas.microsoft.com/office/drawing/2016/SVG/main" r:embed="rId5"/>
                </a:ext>
              </a:extLst>
            </a:blip>
            <a:stretch>
              <a:fillRect/>
            </a:stretch>
          </p:blipFill>
          <p:spPr>
            <a:xfrm>
              <a:off x="953637" y="6291338"/>
              <a:ext cx="639692" cy="396000"/>
            </a:xfrm>
            <a:prstGeom prst="rect">
              <a:avLst/>
            </a:prstGeom>
          </p:spPr>
        </p:pic>
      </p:grpSp>
    </p:spTree>
    <p:extLst>
      <p:ext uri="{BB962C8B-B14F-4D97-AF65-F5344CB8AC3E}">
        <p14:creationId xmlns:p14="http://schemas.microsoft.com/office/powerpoint/2010/main" val="2033066087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Rozdělovní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Obdélník 7">
            <a:extLst>
              <a:ext uri="{FF2B5EF4-FFF2-40B4-BE49-F238E27FC236}">
                <a16:creationId xmlns:a16="http://schemas.microsoft.com/office/drawing/2014/main" id="{8A8D0CC2-172E-43C5-9C85-8F6AE990459A}"/>
              </a:ext>
            </a:extLst>
          </p:cNvPr>
          <p:cNvSpPr/>
          <p:nvPr userDrawn="1"/>
        </p:nvSpPr>
        <p:spPr>
          <a:xfrm>
            <a:off x="8177370" y="2295939"/>
            <a:ext cx="4012822" cy="226612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cs-CZ"/>
          </a:p>
        </p:txBody>
      </p:sp>
      <p:sp>
        <p:nvSpPr>
          <p:cNvPr id="2" name="Nadpis 1">
            <a:extLst>
              <a:ext uri="{FF2B5EF4-FFF2-40B4-BE49-F238E27FC236}">
                <a16:creationId xmlns:a16="http://schemas.microsoft.com/office/drawing/2014/main" id="{21DAF197-0F70-E0BF-5CA5-CDDA9786404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464551" y="2779533"/>
            <a:ext cx="3438462" cy="1298934"/>
          </a:xfrm>
        </p:spPr>
        <p:txBody>
          <a:bodyPr>
            <a:normAutofit/>
          </a:bodyPr>
          <a:lstStyle>
            <a:lvl1pPr>
              <a:defRPr sz="2400">
                <a:solidFill>
                  <a:schemeClr val="bg1"/>
                </a:solidFill>
              </a:defRPr>
            </a:lvl1pPr>
          </a:lstStyle>
          <a:p>
            <a:r>
              <a:rPr lang="cs-CZ" dirty="0"/>
              <a:t>Kliknutím lze upravit styl.</a:t>
            </a:r>
          </a:p>
        </p:txBody>
      </p:sp>
      <p:sp>
        <p:nvSpPr>
          <p:cNvPr id="4" name="Obdélník 3">
            <a:extLst>
              <a:ext uri="{FF2B5EF4-FFF2-40B4-BE49-F238E27FC236}">
                <a16:creationId xmlns:a16="http://schemas.microsoft.com/office/drawing/2014/main" id="{EDE00BE3-D7A4-222E-EB1C-02362F658C8C}"/>
              </a:ext>
            </a:extLst>
          </p:cNvPr>
          <p:cNvSpPr/>
          <p:nvPr userDrawn="1"/>
        </p:nvSpPr>
        <p:spPr>
          <a:xfrm>
            <a:off x="0" y="6139116"/>
            <a:ext cx="12192000" cy="720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cs-CZ" dirty="0"/>
          </a:p>
        </p:txBody>
      </p:sp>
      <p:pic>
        <p:nvPicPr>
          <p:cNvPr id="9" name="Grafický objekt 8">
            <a:extLst>
              <a:ext uri="{FF2B5EF4-FFF2-40B4-BE49-F238E27FC236}">
                <a16:creationId xmlns:a16="http://schemas.microsoft.com/office/drawing/2014/main" id="{C76A4F77-4ECB-84D8-129C-2720D24CF328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>
            <a:off x="221799" y="891024"/>
            <a:ext cx="639692" cy="396000"/>
          </a:xfrm>
          <a:prstGeom prst="rect">
            <a:avLst/>
          </a:prstGeom>
        </p:spPr>
      </p:pic>
      <p:sp>
        <p:nvSpPr>
          <p:cNvPr id="11" name="Zástupný symbol obrázku 18">
            <a:extLst>
              <a:ext uri="{FF2B5EF4-FFF2-40B4-BE49-F238E27FC236}">
                <a16:creationId xmlns:a16="http://schemas.microsoft.com/office/drawing/2014/main" id="{3E21766A-FBBC-4C6E-85A2-C511EFF7D51D}"/>
              </a:ext>
            </a:extLst>
          </p:cNvPr>
          <p:cNvSpPr>
            <a:spLocks noGrp="1"/>
          </p:cNvSpPr>
          <p:nvPr>
            <p:ph type="pic" sz="quarter" idx="11"/>
          </p:nvPr>
        </p:nvSpPr>
        <p:spPr>
          <a:xfrm>
            <a:off x="0" y="2295939"/>
            <a:ext cx="7983110" cy="2266122"/>
          </a:xfrm>
        </p:spPr>
        <p:txBody>
          <a:bodyPr/>
          <a:lstStyle/>
          <a:p>
            <a:endParaRPr lang="cs-CZ" dirty="0"/>
          </a:p>
        </p:txBody>
      </p:sp>
      <p:sp>
        <p:nvSpPr>
          <p:cNvPr id="15" name="Obdélník 14">
            <a:extLst>
              <a:ext uri="{FF2B5EF4-FFF2-40B4-BE49-F238E27FC236}">
                <a16:creationId xmlns:a16="http://schemas.microsoft.com/office/drawing/2014/main" id="{6E3075EE-18D4-417E-80DB-D5BF64468159}"/>
              </a:ext>
            </a:extLst>
          </p:cNvPr>
          <p:cNvSpPr/>
          <p:nvPr userDrawn="1"/>
        </p:nvSpPr>
        <p:spPr>
          <a:xfrm>
            <a:off x="0" y="-1"/>
            <a:ext cx="4014630" cy="2376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cs-CZ" dirty="0"/>
          </a:p>
        </p:txBody>
      </p:sp>
      <p:grpSp>
        <p:nvGrpSpPr>
          <p:cNvPr id="16" name="Skupina 15">
            <a:extLst>
              <a:ext uri="{FF2B5EF4-FFF2-40B4-BE49-F238E27FC236}">
                <a16:creationId xmlns:a16="http://schemas.microsoft.com/office/drawing/2014/main" id="{0450FF12-E7BA-4DF6-902C-B4384B676060}"/>
              </a:ext>
            </a:extLst>
          </p:cNvPr>
          <p:cNvGrpSpPr/>
          <p:nvPr userDrawn="1"/>
        </p:nvGrpSpPr>
        <p:grpSpPr>
          <a:xfrm>
            <a:off x="1645" y="475199"/>
            <a:ext cx="1080000" cy="720000"/>
            <a:chOff x="0" y="475199"/>
            <a:chExt cx="1080000" cy="720000"/>
          </a:xfrm>
        </p:grpSpPr>
        <p:sp>
          <p:nvSpPr>
            <p:cNvPr id="17" name="Obdélník 16">
              <a:extLst>
                <a:ext uri="{FF2B5EF4-FFF2-40B4-BE49-F238E27FC236}">
                  <a16:creationId xmlns:a16="http://schemas.microsoft.com/office/drawing/2014/main" id="{C460BFFC-102B-41D0-BE0E-05968B89F6B9}"/>
                </a:ext>
              </a:extLst>
            </p:cNvPr>
            <p:cNvSpPr/>
            <p:nvPr userDrawn="1"/>
          </p:nvSpPr>
          <p:spPr>
            <a:xfrm>
              <a:off x="0" y="475199"/>
              <a:ext cx="1080000" cy="720000"/>
            </a:xfrm>
            <a:prstGeom prst="rect">
              <a:avLst/>
            </a:prstGeom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cs-CZ" dirty="0"/>
            </a:p>
          </p:txBody>
        </p:sp>
        <p:pic>
          <p:nvPicPr>
            <p:cNvPr id="18" name="Grafický objekt 17">
              <a:extLst>
                <a:ext uri="{FF2B5EF4-FFF2-40B4-BE49-F238E27FC236}">
                  <a16:creationId xmlns:a16="http://schemas.microsoft.com/office/drawing/2014/main" id="{58231576-C339-4388-9256-52393BBA3A2E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/>
            </a:stretch>
          </p:blipFill>
          <p:spPr>
            <a:xfrm>
              <a:off x="220154" y="637199"/>
              <a:ext cx="639692" cy="396000"/>
            </a:xfrm>
            <a:prstGeom prst="rect">
              <a:avLst/>
            </a:prstGeom>
          </p:spPr>
        </p:pic>
      </p:grpSp>
      <p:sp>
        <p:nvSpPr>
          <p:cNvPr id="3" name="Obdélník 2">
            <a:extLst>
              <a:ext uri="{FF2B5EF4-FFF2-40B4-BE49-F238E27FC236}">
                <a16:creationId xmlns:a16="http://schemas.microsoft.com/office/drawing/2014/main" id="{00F74BD2-D76A-7DEB-05F3-9CF402FFD6A8}"/>
              </a:ext>
            </a:extLst>
          </p:cNvPr>
          <p:cNvSpPr/>
          <p:nvPr userDrawn="1"/>
        </p:nvSpPr>
        <p:spPr>
          <a:xfrm>
            <a:off x="8197516" y="6144231"/>
            <a:ext cx="3994484" cy="720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cs-CZ" dirty="0"/>
          </a:p>
        </p:txBody>
      </p:sp>
    </p:spTree>
    <p:extLst>
      <p:ext uri="{BB962C8B-B14F-4D97-AF65-F5344CB8AC3E}">
        <p14:creationId xmlns:p14="http://schemas.microsoft.com/office/powerpoint/2010/main" val="1733966964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Prázdný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Obdélník 2">
            <a:extLst>
              <a:ext uri="{FF2B5EF4-FFF2-40B4-BE49-F238E27FC236}">
                <a16:creationId xmlns:a16="http://schemas.microsoft.com/office/drawing/2014/main" id="{50920DF6-24B2-4278-BD94-C81EE0F4F2CF}"/>
              </a:ext>
            </a:extLst>
          </p:cNvPr>
          <p:cNvSpPr/>
          <p:nvPr userDrawn="1"/>
        </p:nvSpPr>
        <p:spPr>
          <a:xfrm>
            <a:off x="0" y="0"/>
            <a:ext cx="12192000" cy="237600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cs-CZ" dirty="0"/>
          </a:p>
        </p:txBody>
      </p:sp>
    </p:spTree>
    <p:extLst>
      <p:ext uri="{BB962C8B-B14F-4D97-AF65-F5344CB8AC3E}">
        <p14:creationId xmlns:p14="http://schemas.microsoft.com/office/powerpoint/2010/main" val="1043631512"/>
      </p:ext>
    </p:extLst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Logo NSC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Obdélník 6">
            <a:extLst>
              <a:ext uri="{FF2B5EF4-FFF2-40B4-BE49-F238E27FC236}">
                <a16:creationId xmlns:a16="http://schemas.microsoft.com/office/drawing/2014/main" id="{86EFECB8-37A1-1162-F90E-485C0D94B166}"/>
              </a:ext>
            </a:extLst>
          </p:cNvPr>
          <p:cNvSpPr/>
          <p:nvPr userDrawn="1"/>
        </p:nvSpPr>
        <p:spPr>
          <a:xfrm>
            <a:off x="0" y="-2"/>
            <a:ext cx="12192000" cy="685800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cs-CZ" dirty="0"/>
          </a:p>
        </p:txBody>
      </p:sp>
      <p:pic>
        <p:nvPicPr>
          <p:cNvPr id="2" name="Grafický objekt 1">
            <a:extLst>
              <a:ext uri="{FF2B5EF4-FFF2-40B4-BE49-F238E27FC236}">
                <a16:creationId xmlns:a16="http://schemas.microsoft.com/office/drawing/2014/main" id="{B629AE11-983F-A48B-EB31-EB0B34C7441C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>
            <a:off x="1175491" y="1425173"/>
            <a:ext cx="9841018" cy="400765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351533683"/>
      </p:ext>
    </p:extLst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>
  <p:cSld name="1_Úvodní snímek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3" name="Obrázek 22">
            <a:extLst>
              <a:ext uri="{FF2B5EF4-FFF2-40B4-BE49-F238E27FC236}">
                <a16:creationId xmlns:a16="http://schemas.microsoft.com/office/drawing/2014/main" id="{BF98E95A-825F-49DE-B35C-874CA66CDE7C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427728" y="1599687"/>
            <a:ext cx="5336537" cy="3060000"/>
          </a:xfrm>
          <a:prstGeom prst="rect">
            <a:avLst/>
          </a:prstGeom>
        </p:spPr>
      </p:pic>
      <p:sp>
        <p:nvSpPr>
          <p:cNvPr id="16" name="Obdélník 15"/>
          <p:cNvSpPr/>
          <p:nvPr userDrawn="1"/>
        </p:nvSpPr>
        <p:spPr>
          <a:xfrm>
            <a:off x="-3" y="-38466"/>
            <a:ext cx="12192000" cy="6858000"/>
          </a:xfrm>
          <a:prstGeom prst="rect">
            <a:avLst/>
          </a:prstGeom>
          <a:gradFill flip="none" rotWithShape="1">
            <a:gsLst>
              <a:gs pos="49000">
                <a:schemeClr val="bg1"/>
              </a:gs>
              <a:gs pos="0">
                <a:schemeClr val="accent5">
                  <a:lumMod val="52000"/>
                  <a:lumOff val="48000"/>
                  <a:alpha val="67000"/>
                </a:schemeClr>
              </a:gs>
              <a:gs pos="100000">
                <a:schemeClr val="accent4">
                  <a:alpha val="60000"/>
                </a:schemeClr>
              </a:gs>
            </a:gsLst>
            <a:lin ang="5400000" scaled="0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cs-CZ" sz="1800" dirty="0">
              <a:solidFill>
                <a:srgbClr val="274073"/>
              </a:solidFill>
            </a:endParaRPr>
          </a:p>
        </p:txBody>
      </p:sp>
      <p:sp>
        <p:nvSpPr>
          <p:cNvPr id="24" name="Obdélník 23"/>
          <p:cNvSpPr/>
          <p:nvPr userDrawn="1"/>
        </p:nvSpPr>
        <p:spPr>
          <a:xfrm>
            <a:off x="13436" y="5922000"/>
            <a:ext cx="12191997" cy="936000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cs-CZ" sz="1800" dirty="0"/>
          </a:p>
        </p:txBody>
      </p:sp>
      <p:sp>
        <p:nvSpPr>
          <p:cNvPr id="2" name="Nadpis 1"/>
          <p:cNvSpPr>
            <a:spLocks noGrp="1"/>
          </p:cNvSpPr>
          <p:nvPr>
            <p:ph type="ctrTitle" hasCustomPrompt="1"/>
          </p:nvPr>
        </p:nvSpPr>
        <p:spPr>
          <a:xfrm>
            <a:off x="914400" y="2720943"/>
            <a:ext cx="10363200" cy="891530"/>
          </a:xfrm>
          <a:prstGeom prst="rect">
            <a:avLst/>
          </a:prstGeom>
        </p:spPr>
        <p:txBody>
          <a:bodyPr/>
          <a:lstStyle>
            <a:lvl1pPr>
              <a:defRPr b="1">
                <a:solidFill>
                  <a:srgbClr val="DA2B46"/>
                </a:solidFill>
              </a:defRPr>
            </a:lvl1pPr>
          </a:lstStyle>
          <a:p>
            <a:r>
              <a:rPr lang="cs-CZ" dirty="0"/>
              <a:t>KLIKNUTÍM LZE UPRAVIT STYL.</a:t>
            </a:r>
          </a:p>
        </p:txBody>
      </p:sp>
      <p:sp>
        <p:nvSpPr>
          <p:cNvPr id="3" name="Podnadpis 2"/>
          <p:cNvSpPr>
            <a:spLocks noGrp="1"/>
          </p:cNvSpPr>
          <p:nvPr>
            <p:ph type="subTitle" idx="1" hasCustomPrompt="1"/>
          </p:nvPr>
        </p:nvSpPr>
        <p:spPr>
          <a:xfrm>
            <a:off x="1828800" y="4887218"/>
            <a:ext cx="8534400" cy="694928"/>
          </a:xfrm>
        </p:spPr>
        <p:txBody>
          <a:bodyPr>
            <a:normAutofit/>
          </a:bodyPr>
          <a:lstStyle>
            <a:lvl1pPr marL="0" indent="0" algn="ctr">
              <a:buNone/>
              <a:defRPr sz="2800" b="1">
                <a:solidFill>
                  <a:schemeClr val="accent4"/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cs-CZ" dirty="0"/>
              <a:t>KLIKNUTÍM LZE UPRAVIT STYL PŘEDLOHY.</a:t>
            </a:r>
          </a:p>
        </p:txBody>
      </p:sp>
      <p:sp>
        <p:nvSpPr>
          <p:cNvPr id="9" name="Obdélník 8"/>
          <p:cNvSpPr/>
          <p:nvPr userDrawn="1"/>
        </p:nvSpPr>
        <p:spPr>
          <a:xfrm>
            <a:off x="-3" y="689910"/>
            <a:ext cx="12192000" cy="108012"/>
          </a:xfrm>
          <a:prstGeom prst="rect">
            <a:avLst/>
          </a:prstGeom>
          <a:solidFill>
            <a:srgbClr val="724F77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cs-CZ" sz="1800" dirty="0"/>
          </a:p>
        </p:txBody>
      </p:sp>
      <p:sp>
        <p:nvSpPr>
          <p:cNvPr id="13" name="Obdélník 12"/>
          <p:cNvSpPr/>
          <p:nvPr userDrawn="1"/>
        </p:nvSpPr>
        <p:spPr>
          <a:xfrm>
            <a:off x="-3" y="0"/>
            <a:ext cx="12192000" cy="689910"/>
          </a:xfrm>
          <a:prstGeom prst="rect">
            <a:avLst/>
          </a:prstGeom>
          <a:solidFill>
            <a:schemeClr val="bg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cs-CZ" sz="1800" dirty="0"/>
          </a:p>
        </p:txBody>
      </p:sp>
      <p:sp>
        <p:nvSpPr>
          <p:cNvPr id="25" name="Obdélník 24"/>
          <p:cNvSpPr/>
          <p:nvPr userDrawn="1"/>
        </p:nvSpPr>
        <p:spPr>
          <a:xfrm>
            <a:off x="0" y="5879930"/>
            <a:ext cx="12192000" cy="45719"/>
          </a:xfrm>
          <a:prstGeom prst="rect">
            <a:avLst/>
          </a:prstGeom>
          <a:solidFill>
            <a:srgbClr val="004E8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cs-CZ" sz="1800" dirty="0">
              <a:solidFill>
                <a:schemeClr val="accent2"/>
              </a:solidFill>
            </a:endParaRPr>
          </a:p>
        </p:txBody>
      </p:sp>
      <p:sp>
        <p:nvSpPr>
          <p:cNvPr id="34" name="TextovéPole 33"/>
          <p:cNvSpPr txBox="1"/>
          <p:nvPr userDrawn="1"/>
        </p:nvSpPr>
        <p:spPr>
          <a:xfrm>
            <a:off x="1658606" y="6269165"/>
            <a:ext cx="5184576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cs-CZ" sz="900" dirty="0">
                <a:solidFill>
                  <a:schemeClr val="accent2"/>
                </a:solidFill>
              </a:rPr>
              <a:t>Ústav zdravotnických informací a statistiky České republiky</a:t>
            </a:r>
          </a:p>
          <a:p>
            <a:r>
              <a:rPr lang="cs-CZ" sz="900" i="1" dirty="0">
                <a:solidFill>
                  <a:schemeClr val="accent2"/>
                </a:solidFill>
              </a:rPr>
              <a:t>Institute </a:t>
            </a:r>
            <a:r>
              <a:rPr lang="cs-CZ" sz="900" i="1" dirty="0" err="1">
                <a:solidFill>
                  <a:schemeClr val="accent2"/>
                </a:solidFill>
              </a:rPr>
              <a:t>of</a:t>
            </a:r>
            <a:r>
              <a:rPr lang="cs-CZ" sz="900" i="1" dirty="0">
                <a:solidFill>
                  <a:schemeClr val="accent2"/>
                </a:solidFill>
              </a:rPr>
              <a:t> </a:t>
            </a:r>
            <a:r>
              <a:rPr lang="cs-CZ" sz="900" i="1" dirty="0" err="1">
                <a:solidFill>
                  <a:schemeClr val="accent2"/>
                </a:solidFill>
              </a:rPr>
              <a:t>Health</a:t>
            </a:r>
            <a:r>
              <a:rPr lang="cs-CZ" sz="900" i="1" dirty="0">
                <a:solidFill>
                  <a:schemeClr val="accent2"/>
                </a:solidFill>
              </a:rPr>
              <a:t> </a:t>
            </a:r>
            <a:r>
              <a:rPr lang="cs-CZ" sz="900" i="1" dirty="0" err="1">
                <a:solidFill>
                  <a:schemeClr val="accent2"/>
                </a:solidFill>
              </a:rPr>
              <a:t>Information</a:t>
            </a:r>
            <a:r>
              <a:rPr lang="cs-CZ" sz="900" i="1" dirty="0">
                <a:solidFill>
                  <a:schemeClr val="accent2"/>
                </a:solidFill>
              </a:rPr>
              <a:t> and </a:t>
            </a:r>
            <a:r>
              <a:rPr lang="cs-CZ" sz="900" i="1" dirty="0" err="1">
                <a:solidFill>
                  <a:schemeClr val="accent2"/>
                </a:solidFill>
              </a:rPr>
              <a:t>Statistics</a:t>
            </a:r>
            <a:r>
              <a:rPr lang="cs-CZ" sz="900" i="1" dirty="0">
                <a:solidFill>
                  <a:schemeClr val="accent2"/>
                </a:solidFill>
              </a:rPr>
              <a:t> </a:t>
            </a:r>
            <a:r>
              <a:rPr lang="cs-CZ" sz="900" i="1" dirty="0" err="1">
                <a:solidFill>
                  <a:schemeClr val="accent2"/>
                </a:solidFill>
              </a:rPr>
              <a:t>of</a:t>
            </a:r>
            <a:r>
              <a:rPr lang="cs-CZ" sz="900" i="1" dirty="0">
                <a:solidFill>
                  <a:schemeClr val="accent2"/>
                </a:solidFill>
              </a:rPr>
              <a:t> </a:t>
            </a:r>
            <a:r>
              <a:rPr lang="cs-CZ" sz="900" i="1" dirty="0" err="1">
                <a:solidFill>
                  <a:schemeClr val="accent2"/>
                </a:solidFill>
              </a:rPr>
              <a:t>the</a:t>
            </a:r>
            <a:r>
              <a:rPr lang="cs-CZ" sz="900" i="1" dirty="0">
                <a:solidFill>
                  <a:schemeClr val="accent2"/>
                </a:solidFill>
              </a:rPr>
              <a:t> Czech Republic</a:t>
            </a:r>
          </a:p>
        </p:txBody>
      </p:sp>
      <p:sp>
        <p:nvSpPr>
          <p:cNvPr id="26" name="TextovéPole 25"/>
          <p:cNvSpPr txBox="1"/>
          <p:nvPr userDrawn="1"/>
        </p:nvSpPr>
        <p:spPr>
          <a:xfrm>
            <a:off x="5781501" y="151329"/>
            <a:ext cx="5631703" cy="430887"/>
          </a:xfrm>
          <a:prstGeom prst="rect">
            <a:avLst/>
          </a:prstGeom>
          <a:noFill/>
        </p:spPr>
        <p:txBody>
          <a:bodyPr wrap="square" rtlCol="0" anchor="ctr">
            <a:spAutoFit/>
          </a:bodyPr>
          <a:lstStyle/>
          <a:p>
            <a:pPr marL="0" marR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cs-CZ" sz="1100" dirty="0"/>
              <a:t>Datová základna realizace screeningových programů</a:t>
            </a:r>
          </a:p>
          <a:p>
            <a:pPr marL="0" marR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cs-CZ" sz="1100" dirty="0"/>
              <a:t>CZ.03.2.63/0.0/0.0/15_039/0007216</a:t>
            </a:r>
            <a:endParaRPr lang="cs-CZ" sz="1050" b="1" dirty="0">
              <a:solidFill>
                <a:srgbClr val="274073"/>
              </a:solidFill>
              <a:effectLst/>
            </a:endParaRPr>
          </a:p>
        </p:txBody>
      </p:sp>
      <p:sp>
        <p:nvSpPr>
          <p:cNvPr id="4" name="Obdélník 3"/>
          <p:cNvSpPr/>
          <p:nvPr userDrawn="1"/>
        </p:nvSpPr>
        <p:spPr>
          <a:xfrm>
            <a:off x="10127275" y="6229898"/>
            <a:ext cx="1285929" cy="40011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cs-CZ" sz="2000" b="1" u="none" dirty="0">
                <a:solidFill>
                  <a:srgbClr val="DA2B46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nsc.uzis.cz</a:t>
            </a:r>
            <a:endParaRPr lang="cs-CZ" sz="2000" b="1" u="none" dirty="0">
              <a:solidFill>
                <a:srgbClr val="DA2B46"/>
              </a:solidFill>
            </a:endParaRPr>
          </a:p>
        </p:txBody>
      </p:sp>
      <p:grpSp>
        <p:nvGrpSpPr>
          <p:cNvPr id="17" name="Skupina 16">
            <a:extLst>
              <a:ext uri="{FF2B5EF4-FFF2-40B4-BE49-F238E27FC236}">
                <a16:creationId xmlns:a16="http://schemas.microsoft.com/office/drawing/2014/main" id="{4A600299-36FF-4880-809A-3B53106E65E2}"/>
              </a:ext>
            </a:extLst>
          </p:cNvPr>
          <p:cNvGrpSpPr/>
          <p:nvPr userDrawn="1"/>
        </p:nvGrpSpPr>
        <p:grpSpPr>
          <a:xfrm>
            <a:off x="977527" y="99403"/>
            <a:ext cx="2394526" cy="521285"/>
            <a:chOff x="-3635511" y="3808741"/>
            <a:chExt cx="2394526" cy="521285"/>
          </a:xfrm>
        </p:grpSpPr>
        <p:pic>
          <p:nvPicPr>
            <p:cNvPr id="20" name="Obrázek 19">
              <a:extLst>
                <a:ext uri="{FF2B5EF4-FFF2-40B4-BE49-F238E27FC236}">
                  <a16:creationId xmlns:a16="http://schemas.microsoft.com/office/drawing/2014/main" id="{1EEB21A1-63BE-4C27-AC1C-7C0ED736FF07}"/>
                </a:ext>
              </a:extLst>
            </p:cNvPr>
            <p:cNvPicPr>
              <a:picLocks noChangeAspect="1"/>
            </p:cNvPicPr>
            <p:nvPr userDrawn="1"/>
          </p:nvPicPr>
          <p:blipFill rotWithShape="1">
            <a:blip r:embed="rId3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r="69077"/>
            <a:stretch/>
          </p:blipFill>
          <p:spPr>
            <a:xfrm>
              <a:off x="-3635511" y="3808741"/>
              <a:ext cx="754652" cy="505853"/>
            </a:xfrm>
            <a:prstGeom prst="rect">
              <a:avLst/>
            </a:prstGeom>
          </p:spPr>
        </p:pic>
        <p:sp>
          <p:nvSpPr>
            <p:cNvPr id="21" name="TextovéPole 20">
              <a:extLst>
                <a:ext uri="{FF2B5EF4-FFF2-40B4-BE49-F238E27FC236}">
                  <a16:creationId xmlns:a16="http://schemas.microsoft.com/office/drawing/2014/main" id="{5F85FAA7-4B5E-4124-8503-9019B35E4E98}"/>
                </a:ext>
              </a:extLst>
            </p:cNvPr>
            <p:cNvSpPr txBox="1"/>
            <p:nvPr userDrawn="1"/>
          </p:nvSpPr>
          <p:spPr>
            <a:xfrm>
              <a:off x="-2954432" y="3822195"/>
              <a:ext cx="1713447" cy="50783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cs-CZ" sz="900" i="0" dirty="0">
                  <a:solidFill>
                    <a:schemeClr val="bg2">
                      <a:lumMod val="10000"/>
                    </a:schemeClr>
                  </a:solidFill>
                </a:rPr>
                <a:t>Evropská</a:t>
              </a:r>
              <a:r>
                <a:rPr lang="cs-CZ" sz="900" i="0" baseline="0" dirty="0">
                  <a:solidFill>
                    <a:schemeClr val="bg2">
                      <a:lumMod val="10000"/>
                    </a:schemeClr>
                  </a:solidFill>
                </a:rPr>
                <a:t> unie</a:t>
              </a:r>
            </a:p>
            <a:p>
              <a:r>
                <a:rPr lang="cs-CZ" sz="900" i="0" baseline="0" dirty="0">
                  <a:solidFill>
                    <a:schemeClr val="bg2">
                      <a:lumMod val="10000"/>
                    </a:schemeClr>
                  </a:solidFill>
                </a:rPr>
                <a:t>Evropský sociální fond</a:t>
              </a:r>
            </a:p>
            <a:p>
              <a:r>
                <a:rPr lang="cs-CZ" sz="900" i="0" baseline="0" dirty="0">
                  <a:solidFill>
                    <a:schemeClr val="bg2">
                      <a:lumMod val="10000"/>
                    </a:schemeClr>
                  </a:solidFill>
                </a:rPr>
                <a:t>Operační program Zaměstnanost</a:t>
              </a:r>
              <a:endParaRPr lang="cs-CZ" sz="900" i="0" dirty="0">
                <a:solidFill>
                  <a:schemeClr val="bg2">
                    <a:lumMod val="10000"/>
                  </a:schemeClr>
                </a:solidFill>
              </a:endParaRPr>
            </a:p>
          </p:txBody>
        </p:sp>
      </p:grpSp>
      <p:pic>
        <p:nvPicPr>
          <p:cNvPr id="22" name="Obrázek 21">
            <a:extLst>
              <a:ext uri="{FF2B5EF4-FFF2-40B4-BE49-F238E27FC236}">
                <a16:creationId xmlns:a16="http://schemas.microsoft.com/office/drawing/2014/main" id="{3AADB460-D02C-4410-A107-36A71631A2A1}"/>
              </a:ext>
            </a:extLst>
          </p:cNvPr>
          <p:cNvPicPr>
            <a:picLocks noChangeAspect="1"/>
          </p:cNvPicPr>
          <p:nvPr userDrawn="1"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72000" y="6195600"/>
            <a:ext cx="654994" cy="432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131778148"/>
      </p:ext>
    </p:extLst>
  </p:cSld>
  <p:clrMapOvr>
    <a:overrideClrMapping bg1="lt1" tx1="dk1" bg2="lt2" tx2="dk2" accent1="accent1" accent2="accent2" accent3="accent3" accent4="accent4" accent5="accent5" accent6="accent6" hlink="hlink" folHlink="folHlink"/>
  </p:clrMapOvr>
  <p:extLst>
    <p:ext uri="{DCECCB84-F9BA-43D5-87BE-67443E8EF086}">
      <p15:sldGuideLst xmlns:p15="http://schemas.microsoft.com/office/powerpoint/2012/main">
        <p15:guide id="1" orient="horz" pos="4178">
          <p15:clr>
            <a:srgbClr val="FBAE40"/>
          </p15:clr>
        </p15:guide>
        <p15:guide id="2" pos="7317">
          <p15:clr>
            <a:srgbClr val="FBAE40"/>
          </p15:clr>
        </p15:guide>
      </p15:sldGuideLst>
    </p:ext>
  </p:extLst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Pouze nadpi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Zástupný symbol pro datum 3"/>
          <p:cNvSpPr>
            <a:spLocks noGrp="1"/>
          </p:cNvSpPr>
          <p:nvPr>
            <p:ph type="dt" sz="half" idx="2"/>
          </p:nvPr>
        </p:nvSpPr>
        <p:spPr>
          <a:xfrm>
            <a:off x="482985" y="6070626"/>
            <a:ext cx="1200000" cy="203079"/>
          </a:xfrm>
          <a:prstGeom prst="rect">
            <a:avLst/>
          </a:prstGeom>
        </p:spPr>
        <p:txBody>
          <a:bodyPr anchor="ctr"/>
          <a:lstStyle>
            <a:lvl1pPr>
              <a:defRPr sz="1050"/>
            </a:lvl1pPr>
          </a:lstStyle>
          <a:p>
            <a:fld id="{E4EC567F-E7DA-47BB-AEB1-9930A46F27B5}" type="datetimeFigureOut">
              <a:rPr lang="cs-CZ" smtClean="0"/>
              <a:pPr/>
              <a:t>15.05.2024</a:t>
            </a:fld>
            <a:endParaRPr lang="cs-CZ" dirty="0"/>
          </a:p>
        </p:txBody>
      </p:sp>
      <p:sp>
        <p:nvSpPr>
          <p:cNvPr id="11" name="Zástupný symbol pro zápatí 4"/>
          <p:cNvSpPr>
            <a:spLocks noGrp="1"/>
          </p:cNvSpPr>
          <p:nvPr>
            <p:ph type="ftr" sz="quarter" idx="3"/>
          </p:nvPr>
        </p:nvSpPr>
        <p:spPr>
          <a:xfrm>
            <a:off x="1843915" y="6068291"/>
            <a:ext cx="8403411" cy="193324"/>
          </a:xfrm>
          <a:prstGeom prst="rect">
            <a:avLst/>
          </a:prstGeom>
        </p:spPr>
        <p:txBody>
          <a:bodyPr anchor="ctr"/>
          <a:lstStyle>
            <a:lvl1pPr algn="ctr">
              <a:defRPr sz="1050"/>
            </a:lvl1pPr>
          </a:lstStyle>
          <a:p>
            <a:endParaRPr lang="cs-CZ" dirty="0"/>
          </a:p>
        </p:txBody>
      </p:sp>
      <p:sp>
        <p:nvSpPr>
          <p:cNvPr id="12" name="Zástupný symbol pro číslo snímku 5"/>
          <p:cNvSpPr>
            <a:spLocks noGrp="1"/>
          </p:cNvSpPr>
          <p:nvPr>
            <p:ph type="sldNum" sz="quarter" idx="4"/>
          </p:nvPr>
        </p:nvSpPr>
        <p:spPr>
          <a:xfrm>
            <a:off x="10408541" y="6065805"/>
            <a:ext cx="1200000" cy="211101"/>
          </a:xfrm>
          <a:prstGeom prst="rect">
            <a:avLst/>
          </a:prstGeom>
        </p:spPr>
        <p:txBody>
          <a:bodyPr anchor="ctr"/>
          <a:lstStyle>
            <a:lvl1pPr algn="r">
              <a:defRPr sz="1050"/>
            </a:lvl1pPr>
          </a:lstStyle>
          <a:p>
            <a:fld id="{84C9401D-42AF-4231-A83B-9F6747628248}" type="slidenum">
              <a:rPr lang="cs-CZ" smtClean="0"/>
              <a:pPr/>
              <a:t>‹#›</a:t>
            </a:fld>
            <a:endParaRPr lang="cs-CZ" dirty="0"/>
          </a:p>
        </p:txBody>
      </p:sp>
      <p:sp>
        <p:nvSpPr>
          <p:cNvPr id="6" name="Nadpis 1"/>
          <p:cNvSpPr>
            <a:spLocks noGrp="1"/>
          </p:cNvSpPr>
          <p:nvPr>
            <p:ph type="title" hasCustomPrompt="1"/>
          </p:nvPr>
        </p:nvSpPr>
        <p:spPr>
          <a:xfrm>
            <a:off x="623392" y="260648"/>
            <a:ext cx="10945216" cy="648072"/>
          </a:xfrm>
          <a:prstGeom prst="rect">
            <a:avLst/>
          </a:prstGeom>
        </p:spPr>
        <p:txBody>
          <a:bodyPr anchor="ctr"/>
          <a:lstStyle>
            <a:lvl1pPr algn="l">
              <a:defRPr sz="3200" b="1">
                <a:solidFill>
                  <a:srgbClr val="DA2B46"/>
                </a:solidFill>
              </a:defRPr>
            </a:lvl1pPr>
          </a:lstStyle>
          <a:p>
            <a:r>
              <a:rPr lang="cs-CZ" dirty="0"/>
              <a:t>KLIKNUTÍM LZE UPRAVIT STYL.</a:t>
            </a:r>
          </a:p>
        </p:txBody>
      </p:sp>
    </p:spTree>
    <p:extLst>
      <p:ext uri="{BB962C8B-B14F-4D97-AF65-F5344CB8AC3E}">
        <p14:creationId xmlns:p14="http://schemas.microsoft.com/office/powerpoint/2010/main" val="3083275412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18" Type="http://schemas.openxmlformats.org/officeDocument/2006/relationships/slideLayout" Target="../slideLayouts/slideLayout1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17" Type="http://schemas.openxmlformats.org/officeDocument/2006/relationships/slideLayout" Target="../slideLayouts/slideLayout17.xml"/><Relationship Id="rId2" Type="http://schemas.openxmlformats.org/officeDocument/2006/relationships/slideLayout" Target="../slideLayouts/slideLayout2.xml"/><Relationship Id="rId16" Type="http://schemas.openxmlformats.org/officeDocument/2006/relationships/slideLayout" Target="../slideLayouts/slideLayout16.xml"/><Relationship Id="rId20" Type="http://schemas.openxmlformats.org/officeDocument/2006/relationships/theme" Target="../theme/theme1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10" Type="http://schemas.openxmlformats.org/officeDocument/2006/relationships/slideLayout" Target="../slideLayouts/slideLayout10.xml"/><Relationship Id="rId19" Type="http://schemas.openxmlformats.org/officeDocument/2006/relationships/slideLayout" Target="../slideLayouts/slideLayout19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Zástupný nadpis 1">
            <a:extLst>
              <a:ext uri="{FF2B5EF4-FFF2-40B4-BE49-F238E27FC236}">
                <a16:creationId xmlns:a16="http://schemas.microsoft.com/office/drawing/2014/main" id="{062889BC-EF59-49C6-5333-C71E0D6B327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cs-CZ" dirty="0"/>
              <a:t>Kliknutím lze upravit styl.</a:t>
            </a:r>
          </a:p>
        </p:txBody>
      </p:sp>
      <p:sp>
        <p:nvSpPr>
          <p:cNvPr id="3" name="Zástupný text 2">
            <a:extLst>
              <a:ext uri="{FF2B5EF4-FFF2-40B4-BE49-F238E27FC236}">
                <a16:creationId xmlns:a16="http://schemas.microsoft.com/office/drawing/2014/main" id="{5A368283-6357-58E9-66DB-349AC4528A80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cs-CZ" dirty="0"/>
              <a:t>Po kliknutí můžete upravovat styly textu v předloze.</a:t>
            </a:r>
          </a:p>
          <a:p>
            <a:pPr lvl="1"/>
            <a:r>
              <a:rPr lang="cs-CZ" dirty="0"/>
              <a:t>Druhá úroveň</a:t>
            </a:r>
          </a:p>
          <a:p>
            <a:pPr lvl="2"/>
            <a:r>
              <a:rPr lang="cs-CZ" dirty="0"/>
              <a:t>Třetí úroveň</a:t>
            </a:r>
          </a:p>
          <a:p>
            <a:pPr lvl="3"/>
            <a:r>
              <a:rPr lang="cs-CZ" dirty="0"/>
              <a:t>Čtvrtá úroveň</a:t>
            </a:r>
          </a:p>
          <a:p>
            <a:pPr lvl="4"/>
            <a:r>
              <a:rPr lang="cs-CZ" dirty="0"/>
              <a:t>Pátá úroveň</a:t>
            </a:r>
          </a:p>
        </p:txBody>
      </p:sp>
      <p:sp>
        <p:nvSpPr>
          <p:cNvPr id="4" name="Zástupný symbol pro datum 3">
            <a:extLst>
              <a:ext uri="{FF2B5EF4-FFF2-40B4-BE49-F238E27FC236}">
                <a16:creationId xmlns:a16="http://schemas.microsoft.com/office/drawing/2014/main" id="{0A190314-308A-BEB6-A115-0312B537BF93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0EAE2421-3460-6A45-AE59-CB915AFC454F}" type="datetime1">
              <a:rPr lang="cs-CZ" smtClean="0"/>
              <a:t>15.05.2024</a:t>
            </a:fld>
            <a:endParaRPr lang="cs-CZ"/>
          </a:p>
        </p:txBody>
      </p:sp>
      <p:sp>
        <p:nvSpPr>
          <p:cNvPr id="5" name="Zástupný symbol pro zápatí 4">
            <a:extLst>
              <a:ext uri="{FF2B5EF4-FFF2-40B4-BE49-F238E27FC236}">
                <a16:creationId xmlns:a16="http://schemas.microsoft.com/office/drawing/2014/main" id="{E2B49EBC-7138-4E1F-C67E-E6233770A068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cs-CZ"/>
          </a:p>
        </p:txBody>
      </p:sp>
      <p:sp>
        <p:nvSpPr>
          <p:cNvPr id="6" name="Zástupný symbol pro číslo snímku 5">
            <a:extLst>
              <a:ext uri="{FF2B5EF4-FFF2-40B4-BE49-F238E27FC236}">
                <a16:creationId xmlns:a16="http://schemas.microsoft.com/office/drawing/2014/main" id="{C00E08AD-49C4-D167-CC53-B843FC070425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084629FD-AEF2-1E44-B061-1A1663B65833}" type="slidenum">
              <a:rPr lang="cs-CZ" smtClean="0"/>
              <a:t>‹#›</a:t>
            </a:fld>
            <a:endParaRPr lang="cs-CZ"/>
          </a:p>
        </p:txBody>
      </p:sp>
    </p:spTree>
    <p:extLst>
      <p:ext uri="{BB962C8B-B14F-4D97-AF65-F5344CB8AC3E}">
        <p14:creationId xmlns:p14="http://schemas.microsoft.com/office/powerpoint/2010/main" val="3442809216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71" r:id="rId1"/>
    <p:sldLayoutId id="2147483649" r:id="rId2"/>
    <p:sldLayoutId id="2147483673" r:id="rId3"/>
    <p:sldLayoutId id="2147483674" r:id="rId4"/>
    <p:sldLayoutId id="2147483677" r:id="rId5"/>
    <p:sldLayoutId id="2147483663" r:id="rId6"/>
    <p:sldLayoutId id="2147483676" r:id="rId7"/>
    <p:sldLayoutId id="2147483661" r:id="rId8"/>
    <p:sldLayoutId id="2147483660" r:id="rId9"/>
    <p:sldLayoutId id="2147483679" r:id="rId10"/>
    <p:sldLayoutId id="2147483662" r:id="rId11"/>
    <p:sldLayoutId id="2147483678" r:id="rId12"/>
    <p:sldLayoutId id="2147483670" r:id="rId13"/>
    <p:sldLayoutId id="2147483650" r:id="rId14"/>
    <p:sldLayoutId id="2147483668" r:id="rId15"/>
    <p:sldLayoutId id="2147483667" r:id="rId16"/>
    <p:sldLayoutId id="2147483669" r:id="rId17"/>
    <p:sldLayoutId id="2147483680" r:id="rId18"/>
    <p:sldLayoutId id="2147483683" r:id="rId19"/>
  </p:sldLayoutIdLst>
  <p:hf sldNum="0" hdr="0" ftr="0"/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3600" b="1" i="0" kern="1200" cap="all" baseline="0">
          <a:solidFill>
            <a:schemeClr val="accent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400" b="0" i="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b="0" i="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200" b="0" i="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800" b="0" i="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600" b="0" i="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cs-CZ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  <p:extLst>
    <p:ext uri="{27BBF7A9-308A-43DC-89C8-2F10F3537804}">
      <p15:sldGuideLst xmlns:p15="http://schemas.microsoft.com/office/powerpoint/2012/main">
        <p15:guide id="4" orient="horz" pos="3861" userDrawn="1">
          <p15:clr>
            <a:srgbClr val="F26B43"/>
          </p15:clr>
        </p15:guide>
        <p15:guide id="5" pos="7219" userDrawn="1">
          <p15:clr>
            <a:srgbClr val="F26B43"/>
          </p15:clr>
        </p15:guide>
      </p15:sldGuideLst>
    </p:ext>
  </p:extLst>
</p:sldMaster>
</file>

<file path=ppt/slides/_rels/slide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2.xml"/><Relationship Id="rId3" Type="http://schemas.openxmlformats.org/officeDocument/2006/relationships/tags" Target="../tags/tag4.xml"/><Relationship Id="rId7" Type="http://schemas.openxmlformats.org/officeDocument/2006/relationships/tags" Target="../tags/tag8.xml"/><Relationship Id="rId12" Type="http://schemas.openxmlformats.org/officeDocument/2006/relationships/image" Target="../media/image18.png"/><Relationship Id="rId2" Type="http://schemas.openxmlformats.org/officeDocument/2006/relationships/tags" Target="../tags/tag3.xml"/><Relationship Id="rId1" Type="http://schemas.openxmlformats.org/officeDocument/2006/relationships/tags" Target="../tags/tag2.xml"/><Relationship Id="rId6" Type="http://schemas.openxmlformats.org/officeDocument/2006/relationships/tags" Target="../tags/tag7.xml"/><Relationship Id="rId11" Type="http://schemas.openxmlformats.org/officeDocument/2006/relationships/image" Target="../media/image17.jpg"/><Relationship Id="rId5" Type="http://schemas.openxmlformats.org/officeDocument/2006/relationships/tags" Target="../tags/tag6.xml"/><Relationship Id="rId10" Type="http://schemas.openxmlformats.org/officeDocument/2006/relationships/image" Target="../media/image16.jpg"/><Relationship Id="rId4" Type="http://schemas.openxmlformats.org/officeDocument/2006/relationships/tags" Target="../tags/tag5.xml"/><Relationship Id="rId9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8" Type="http://schemas.openxmlformats.org/officeDocument/2006/relationships/tags" Target="../tags/tag16.xml"/><Relationship Id="rId3" Type="http://schemas.openxmlformats.org/officeDocument/2006/relationships/tags" Target="../tags/tag11.xml"/><Relationship Id="rId7" Type="http://schemas.openxmlformats.org/officeDocument/2006/relationships/tags" Target="../tags/tag15.xml"/><Relationship Id="rId2" Type="http://schemas.openxmlformats.org/officeDocument/2006/relationships/tags" Target="../tags/tag10.xml"/><Relationship Id="rId1" Type="http://schemas.openxmlformats.org/officeDocument/2006/relationships/tags" Target="../tags/tag9.xml"/><Relationship Id="rId6" Type="http://schemas.openxmlformats.org/officeDocument/2006/relationships/tags" Target="../tags/tag14.xml"/><Relationship Id="rId11" Type="http://schemas.openxmlformats.org/officeDocument/2006/relationships/notesSlide" Target="../notesSlides/notesSlide2.xml"/><Relationship Id="rId5" Type="http://schemas.openxmlformats.org/officeDocument/2006/relationships/tags" Target="../tags/tag13.xml"/><Relationship Id="rId10" Type="http://schemas.openxmlformats.org/officeDocument/2006/relationships/slideLayout" Target="../slideLayouts/slideLayout9.xml"/><Relationship Id="rId4" Type="http://schemas.openxmlformats.org/officeDocument/2006/relationships/tags" Target="../tags/tag12.xml"/><Relationship Id="rId9" Type="http://schemas.openxmlformats.org/officeDocument/2006/relationships/tags" Target="../tags/tag17.xml"/></Relationships>
</file>

<file path=ppt/slides/_rels/slide3.xml.rels><?xml version="1.0" encoding="UTF-8" standalone="yes"?>
<Relationships xmlns="http://schemas.openxmlformats.org/package/2006/relationships"><Relationship Id="rId8" Type="http://schemas.openxmlformats.org/officeDocument/2006/relationships/tags" Target="../tags/tag25.xml"/><Relationship Id="rId13" Type="http://schemas.openxmlformats.org/officeDocument/2006/relationships/chart" Target="../charts/chart1.xml"/><Relationship Id="rId3" Type="http://schemas.openxmlformats.org/officeDocument/2006/relationships/tags" Target="../tags/tag20.xml"/><Relationship Id="rId7" Type="http://schemas.openxmlformats.org/officeDocument/2006/relationships/tags" Target="../tags/tag24.xml"/><Relationship Id="rId12" Type="http://schemas.openxmlformats.org/officeDocument/2006/relationships/notesSlide" Target="../notesSlides/notesSlide3.xml"/><Relationship Id="rId2" Type="http://schemas.openxmlformats.org/officeDocument/2006/relationships/tags" Target="../tags/tag19.xml"/><Relationship Id="rId1" Type="http://schemas.openxmlformats.org/officeDocument/2006/relationships/tags" Target="../tags/tag18.xml"/><Relationship Id="rId6" Type="http://schemas.openxmlformats.org/officeDocument/2006/relationships/tags" Target="../tags/tag23.xml"/><Relationship Id="rId11" Type="http://schemas.openxmlformats.org/officeDocument/2006/relationships/slideLayout" Target="../slideLayouts/slideLayout13.xml"/><Relationship Id="rId5" Type="http://schemas.openxmlformats.org/officeDocument/2006/relationships/tags" Target="../tags/tag22.xml"/><Relationship Id="rId10" Type="http://schemas.openxmlformats.org/officeDocument/2006/relationships/tags" Target="../tags/tag27.xml"/><Relationship Id="rId4" Type="http://schemas.openxmlformats.org/officeDocument/2006/relationships/tags" Target="../tags/tag21.xml"/><Relationship Id="rId9" Type="http://schemas.openxmlformats.org/officeDocument/2006/relationships/tags" Target="../tags/tag26.xml"/></Relationships>
</file>

<file path=ppt/slides/_rels/slide4.xml.rels><?xml version="1.0" encoding="UTF-8" standalone="yes"?>
<Relationships xmlns="http://schemas.openxmlformats.org/package/2006/relationships"><Relationship Id="rId8" Type="http://schemas.openxmlformats.org/officeDocument/2006/relationships/image" Target="../media/image23.svg"/><Relationship Id="rId3" Type="http://schemas.openxmlformats.org/officeDocument/2006/relationships/image" Target="../media/image19.jpeg"/><Relationship Id="rId7" Type="http://schemas.openxmlformats.org/officeDocument/2006/relationships/image" Target="../media/image11.pn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10.xml"/><Relationship Id="rId6" Type="http://schemas.openxmlformats.org/officeDocument/2006/relationships/image" Target="../media/image22.png"/><Relationship Id="rId5" Type="http://schemas.openxmlformats.org/officeDocument/2006/relationships/image" Target="../media/image21.svg"/><Relationship Id="rId4" Type="http://schemas.openxmlformats.org/officeDocument/2006/relationships/image" Target="../media/image20.png"/></Relationships>
</file>

<file path=ppt/slides/_rels/slide5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10.xml"/><Relationship Id="rId3" Type="http://schemas.openxmlformats.org/officeDocument/2006/relationships/tags" Target="../tags/tag30.xml"/><Relationship Id="rId7" Type="http://schemas.openxmlformats.org/officeDocument/2006/relationships/tags" Target="../tags/tag34.xml"/><Relationship Id="rId2" Type="http://schemas.openxmlformats.org/officeDocument/2006/relationships/tags" Target="../tags/tag29.xml"/><Relationship Id="rId1" Type="http://schemas.openxmlformats.org/officeDocument/2006/relationships/tags" Target="../tags/tag28.xml"/><Relationship Id="rId6" Type="http://schemas.openxmlformats.org/officeDocument/2006/relationships/tags" Target="../tags/tag33.xml"/><Relationship Id="rId11" Type="http://schemas.openxmlformats.org/officeDocument/2006/relationships/chart" Target="../charts/chart3.xml"/><Relationship Id="rId5" Type="http://schemas.openxmlformats.org/officeDocument/2006/relationships/tags" Target="../tags/tag32.xml"/><Relationship Id="rId10" Type="http://schemas.openxmlformats.org/officeDocument/2006/relationships/chart" Target="../charts/chart2.xml"/><Relationship Id="rId4" Type="http://schemas.openxmlformats.org/officeDocument/2006/relationships/tags" Target="../tags/tag31.xml"/><Relationship Id="rId9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chart" Target="../charts/chart4.xml"/><Relationship Id="rId2" Type="http://schemas.openxmlformats.org/officeDocument/2006/relationships/slideLayout" Target="../slideLayouts/slideLayout10.xml"/><Relationship Id="rId1" Type="http://schemas.openxmlformats.org/officeDocument/2006/relationships/tags" Target="../tags/tag35.xml"/></Relationships>
</file>

<file path=ppt/slides/_rels/slide7.xml.rels><?xml version="1.0" encoding="UTF-8" standalone="yes"?>
<Relationships xmlns="http://schemas.openxmlformats.org/package/2006/relationships"><Relationship Id="rId8" Type="http://schemas.openxmlformats.org/officeDocument/2006/relationships/image" Target="../media/image28.svg"/><Relationship Id="rId3" Type="http://schemas.openxmlformats.org/officeDocument/2006/relationships/image" Target="../media/image24.jpeg"/><Relationship Id="rId7" Type="http://schemas.openxmlformats.org/officeDocument/2006/relationships/image" Target="../media/image11.png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10.xml"/><Relationship Id="rId6" Type="http://schemas.openxmlformats.org/officeDocument/2006/relationships/image" Target="../media/image27.png"/><Relationship Id="rId5" Type="http://schemas.openxmlformats.org/officeDocument/2006/relationships/image" Target="../media/image26.svg"/><Relationship Id="rId4" Type="http://schemas.openxmlformats.org/officeDocument/2006/relationships/image" Target="../media/image25.png"/></Relationships>
</file>

<file path=ppt/slides/_rels/slide8.xml.rels><?xml version="1.0" encoding="UTF-8" standalone="yes"?>
<Relationships xmlns="http://schemas.openxmlformats.org/package/2006/relationships"><Relationship Id="rId8" Type="http://schemas.openxmlformats.org/officeDocument/2006/relationships/tags" Target="../tags/tag43.xml"/><Relationship Id="rId3" Type="http://schemas.openxmlformats.org/officeDocument/2006/relationships/tags" Target="../tags/tag38.xml"/><Relationship Id="rId7" Type="http://schemas.openxmlformats.org/officeDocument/2006/relationships/tags" Target="../tags/tag42.xml"/><Relationship Id="rId12" Type="http://schemas.openxmlformats.org/officeDocument/2006/relationships/chart" Target="../charts/chart5.xml"/><Relationship Id="rId2" Type="http://schemas.openxmlformats.org/officeDocument/2006/relationships/tags" Target="../tags/tag37.xml"/><Relationship Id="rId1" Type="http://schemas.openxmlformats.org/officeDocument/2006/relationships/tags" Target="../tags/tag36.xml"/><Relationship Id="rId6" Type="http://schemas.openxmlformats.org/officeDocument/2006/relationships/tags" Target="../tags/tag41.xml"/><Relationship Id="rId11" Type="http://schemas.openxmlformats.org/officeDocument/2006/relationships/notesSlide" Target="../notesSlides/notesSlide7.xml"/><Relationship Id="rId5" Type="http://schemas.openxmlformats.org/officeDocument/2006/relationships/tags" Target="../tags/tag40.xml"/><Relationship Id="rId10" Type="http://schemas.openxmlformats.org/officeDocument/2006/relationships/slideLayout" Target="../slideLayouts/slideLayout10.xml"/><Relationship Id="rId4" Type="http://schemas.openxmlformats.org/officeDocument/2006/relationships/tags" Target="../tags/tag39.xml"/><Relationship Id="rId9" Type="http://schemas.openxmlformats.org/officeDocument/2006/relationships/tags" Target="../tags/tag44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8.xml"/><Relationship Id="rId2" Type="http://schemas.openxmlformats.org/officeDocument/2006/relationships/slideLayout" Target="../slideLayouts/slideLayout10.xml"/><Relationship Id="rId1" Type="http://schemas.openxmlformats.org/officeDocument/2006/relationships/tags" Target="../tags/tag45.xml"/><Relationship Id="rId4" Type="http://schemas.openxmlformats.org/officeDocument/2006/relationships/chart" Target="../charts/chart6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30.png"/><Relationship Id="rId7" Type="http://schemas.openxmlformats.org/officeDocument/2006/relationships/image" Target="../media/image23.svg"/><Relationship Id="rId2" Type="http://schemas.openxmlformats.org/officeDocument/2006/relationships/image" Target="../media/image29.jpeg"/><Relationship Id="rId1" Type="http://schemas.openxmlformats.org/officeDocument/2006/relationships/slideLayout" Target="../slideLayouts/slideLayout10.xml"/><Relationship Id="rId6" Type="http://schemas.openxmlformats.org/officeDocument/2006/relationships/image" Target="../media/image11.png"/><Relationship Id="rId5" Type="http://schemas.openxmlformats.org/officeDocument/2006/relationships/image" Target="../media/image32.png"/><Relationship Id="rId4" Type="http://schemas.openxmlformats.org/officeDocument/2006/relationships/image" Target="../media/image31.svg"/></Relationships>
</file>

<file path=ppt/slides/_rels/slide11.xml.rels><?xml version="1.0" encoding="UTF-8" standalone="yes"?>
<Relationships xmlns="http://schemas.openxmlformats.org/package/2006/relationships"><Relationship Id="rId8" Type="http://schemas.openxmlformats.org/officeDocument/2006/relationships/chart" Target="../charts/chart7.xml"/><Relationship Id="rId3" Type="http://schemas.openxmlformats.org/officeDocument/2006/relationships/tags" Target="../tags/tag48.xml"/><Relationship Id="rId7" Type="http://schemas.openxmlformats.org/officeDocument/2006/relationships/notesSlide" Target="../notesSlides/notesSlide9.xml"/><Relationship Id="rId2" Type="http://schemas.openxmlformats.org/officeDocument/2006/relationships/tags" Target="../tags/tag47.xml"/><Relationship Id="rId1" Type="http://schemas.openxmlformats.org/officeDocument/2006/relationships/tags" Target="../tags/tag46.xml"/><Relationship Id="rId6" Type="http://schemas.openxmlformats.org/officeDocument/2006/relationships/slideLayout" Target="../slideLayouts/slideLayout10.xml"/><Relationship Id="rId5" Type="http://schemas.openxmlformats.org/officeDocument/2006/relationships/tags" Target="../tags/tag50.xml"/><Relationship Id="rId4" Type="http://schemas.openxmlformats.org/officeDocument/2006/relationships/tags" Target="../tags/tag49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tags" Target="../tags/tag53.xml"/><Relationship Id="rId2" Type="http://schemas.openxmlformats.org/officeDocument/2006/relationships/tags" Target="../tags/tag52.xml"/><Relationship Id="rId1" Type="http://schemas.openxmlformats.org/officeDocument/2006/relationships/tags" Target="../tags/tag51.xml"/><Relationship Id="rId6" Type="http://schemas.openxmlformats.org/officeDocument/2006/relationships/chart" Target="../charts/chart8.xml"/><Relationship Id="rId5" Type="http://schemas.openxmlformats.org/officeDocument/2006/relationships/notesSlide" Target="../notesSlides/notesSlide10.xml"/><Relationship Id="rId4" Type="http://schemas.openxmlformats.org/officeDocument/2006/relationships/slideLayout" Target="../slideLayouts/slideLayout10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chart" Target="../charts/chart9.xml"/><Relationship Id="rId2" Type="http://schemas.openxmlformats.org/officeDocument/2006/relationships/slideLayout" Target="../slideLayouts/slideLayout10.xml"/><Relationship Id="rId1" Type="http://schemas.openxmlformats.org/officeDocument/2006/relationships/tags" Target="../tags/tag54.xml"/></Relationships>
</file>

<file path=ppt/slides/_rels/slide14.xml.rels><?xml version="1.0" encoding="UTF-8" standalone="yes"?>
<Relationships xmlns="http://schemas.openxmlformats.org/package/2006/relationships"><Relationship Id="rId8" Type="http://schemas.openxmlformats.org/officeDocument/2006/relationships/tags" Target="../tags/tag62.xml"/><Relationship Id="rId13" Type="http://schemas.openxmlformats.org/officeDocument/2006/relationships/chart" Target="../charts/chart10.xml"/><Relationship Id="rId3" Type="http://schemas.openxmlformats.org/officeDocument/2006/relationships/tags" Target="../tags/tag57.xml"/><Relationship Id="rId7" Type="http://schemas.openxmlformats.org/officeDocument/2006/relationships/tags" Target="../tags/tag61.xml"/><Relationship Id="rId12" Type="http://schemas.openxmlformats.org/officeDocument/2006/relationships/notesSlide" Target="../notesSlides/notesSlide11.xml"/><Relationship Id="rId2" Type="http://schemas.openxmlformats.org/officeDocument/2006/relationships/tags" Target="../tags/tag56.xml"/><Relationship Id="rId1" Type="http://schemas.openxmlformats.org/officeDocument/2006/relationships/tags" Target="../tags/tag55.xml"/><Relationship Id="rId6" Type="http://schemas.openxmlformats.org/officeDocument/2006/relationships/tags" Target="../tags/tag60.xml"/><Relationship Id="rId11" Type="http://schemas.openxmlformats.org/officeDocument/2006/relationships/slideLayout" Target="../slideLayouts/slideLayout10.xml"/><Relationship Id="rId5" Type="http://schemas.openxmlformats.org/officeDocument/2006/relationships/tags" Target="../tags/tag59.xml"/><Relationship Id="rId10" Type="http://schemas.openxmlformats.org/officeDocument/2006/relationships/tags" Target="../tags/tag64.xml"/><Relationship Id="rId4" Type="http://schemas.openxmlformats.org/officeDocument/2006/relationships/tags" Target="../tags/tag58.xml"/><Relationship Id="rId9" Type="http://schemas.openxmlformats.org/officeDocument/2006/relationships/tags" Target="../tags/tag63.xml"/><Relationship Id="rId14" Type="http://schemas.openxmlformats.org/officeDocument/2006/relationships/chart" Target="../charts/chart11.xml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15.xml"/><Relationship Id="rId2" Type="http://schemas.openxmlformats.org/officeDocument/2006/relationships/tags" Target="../tags/tag66.xml"/><Relationship Id="rId1" Type="http://schemas.openxmlformats.org/officeDocument/2006/relationships/tags" Target="../tags/tag65.xml"/><Relationship Id="rId4" Type="http://schemas.openxmlformats.org/officeDocument/2006/relationships/image" Target="../media/image16.jpg"/></Relationships>
</file>

<file path=ppt/slides/_rels/slide16.xml.rels><?xml version="1.0" encoding="UTF-8" standalone="yes"?>
<Relationships xmlns="http://schemas.openxmlformats.org/package/2006/relationships"><Relationship Id="rId8" Type="http://schemas.openxmlformats.org/officeDocument/2006/relationships/image" Target="../media/image34.emf"/><Relationship Id="rId3" Type="http://schemas.openxmlformats.org/officeDocument/2006/relationships/tags" Target="../tags/tag69.xml"/><Relationship Id="rId7" Type="http://schemas.openxmlformats.org/officeDocument/2006/relationships/image" Target="../media/image33.emf"/><Relationship Id="rId2" Type="http://schemas.openxmlformats.org/officeDocument/2006/relationships/tags" Target="../tags/tag68.xml"/><Relationship Id="rId1" Type="http://schemas.openxmlformats.org/officeDocument/2006/relationships/tags" Target="../tags/tag67.xml"/><Relationship Id="rId6" Type="http://schemas.openxmlformats.org/officeDocument/2006/relationships/notesSlide" Target="../notesSlides/notesSlide12.xml"/><Relationship Id="rId5" Type="http://schemas.openxmlformats.org/officeDocument/2006/relationships/slideLayout" Target="../slideLayouts/slideLayout9.xml"/><Relationship Id="rId4" Type="http://schemas.openxmlformats.org/officeDocument/2006/relationships/tags" Target="../tags/tag70.xml"/><Relationship Id="rId9" Type="http://schemas.openxmlformats.org/officeDocument/2006/relationships/image" Target="../media/image35.emf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37.png"/><Relationship Id="rId2" Type="http://schemas.openxmlformats.org/officeDocument/2006/relationships/image" Target="../media/image36.jpeg"/><Relationship Id="rId1" Type="http://schemas.openxmlformats.org/officeDocument/2006/relationships/slideLayout" Target="../slideLayouts/slideLayout9.xml"/><Relationship Id="rId6" Type="http://schemas.openxmlformats.org/officeDocument/2006/relationships/image" Target="../media/image23.svg"/><Relationship Id="rId5" Type="http://schemas.openxmlformats.org/officeDocument/2006/relationships/image" Target="../media/image11.png"/><Relationship Id="rId4" Type="http://schemas.openxmlformats.org/officeDocument/2006/relationships/image" Target="../media/image38.png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40.png"/><Relationship Id="rId2" Type="http://schemas.openxmlformats.org/officeDocument/2006/relationships/image" Target="../media/image39.jpeg"/><Relationship Id="rId1" Type="http://schemas.openxmlformats.org/officeDocument/2006/relationships/slideLayout" Target="../slideLayouts/slideLayout9.xml"/><Relationship Id="rId6" Type="http://schemas.openxmlformats.org/officeDocument/2006/relationships/image" Target="../media/image23.svg"/><Relationship Id="rId5" Type="http://schemas.openxmlformats.org/officeDocument/2006/relationships/image" Target="../media/image11.png"/><Relationship Id="rId4" Type="http://schemas.openxmlformats.org/officeDocument/2006/relationships/image" Target="../media/image41.png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15.xml"/><Relationship Id="rId2" Type="http://schemas.openxmlformats.org/officeDocument/2006/relationships/tags" Target="../tags/tag72.xml"/><Relationship Id="rId1" Type="http://schemas.openxmlformats.org/officeDocument/2006/relationships/tags" Target="../tags/tag71.xml"/><Relationship Id="rId4" Type="http://schemas.openxmlformats.org/officeDocument/2006/relationships/image" Target="../media/image16.jpg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9.xml"/><Relationship Id="rId2" Type="http://schemas.openxmlformats.org/officeDocument/2006/relationships/tags" Target="../tags/tag74.xml"/><Relationship Id="rId1" Type="http://schemas.openxmlformats.org/officeDocument/2006/relationships/tags" Target="../tags/tag73.xml"/><Relationship Id="rId4" Type="http://schemas.openxmlformats.org/officeDocument/2006/relationships/notesSlide" Target="../notesSlides/notesSlide13.xml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image" Target="../media/image43.png"/><Relationship Id="rId7" Type="http://schemas.openxmlformats.org/officeDocument/2006/relationships/image" Target="../media/image47.png"/><Relationship Id="rId2" Type="http://schemas.openxmlformats.org/officeDocument/2006/relationships/image" Target="../media/image42.png"/><Relationship Id="rId1" Type="http://schemas.openxmlformats.org/officeDocument/2006/relationships/slideLayout" Target="../slideLayouts/slideLayout9.xml"/><Relationship Id="rId6" Type="http://schemas.openxmlformats.org/officeDocument/2006/relationships/image" Target="../media/image46.png"/><Relationship Id="rId5" Type="http://schemas.openxmlformats.org/officeDocument/2006/relationships/image" Target="../media/image45.png"/><Relationship Id="rId4" Type="http://schemas.openxmlformats.org/officeDocument/2006/relationships/image" Target="../media/image44.png"/></Relationships>
</file>

<file path=ppt/slides/_rels/slide22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9.xml"/><Relationship Id="rId2" Type="http://schemas.openxmlformats.org/officeDocument/2006/relationships/tags" Target="../tags/tag76.xml"/><Relationship Id="rId1" Type="http://schemas.openxmlformats.org/officeDocument/2006/relationships/tags" Target="../tags/tag75.xml"/><Relationship Id="rId5" Type="http://schemas.openxmlformats.org/officeDocument/2006/relationships/hyperlink" Target="http://www.ncs.uzis.cz/" TargetMode="External"/><Relationship Id="rId4" Type="http://schemas.openxmlformats.org/officeDocument/2006/relationships/image" Target="../media/image48.jpg"/></Relationships>
</file>

<file path=ppt/slides/_rels/slide2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" name="Zástupný symbol obrázku 6">
            <a:extLst>
              <a:ext uri="{FF2B5EF4-FFF2-40B4-BE49-F238E27FC236}">
                <a16:creationId xmlns:a16="http://schemas.microsoft.com/office/drawing/2014/main" id="{CAA2FB2D-0D6B-294B-DD65-15CD40D7FA38}"/>
              </a:ext>
            </a:extLst>
          </p:cNvPr>
          <p:cNvPicPr>
            <a:picLocks noGrp="1" noChangeAspect="1"/>
          </p:cNvPicPr>
          <p:nvPr>
            <p:ph type="pic" sz="quarter" idx="11"/>
            <p:custDataLst>
              <p:tags r:id="rId1"/>
            </p:custDataLst>
          </p:nvPr>
        </p:nvPicPr>
        <p:blipFill rotWithShape="1">
          <a:blip r:embed="rId10"/>
          <a:srcRect t="28718" b="28718"/>
          <a:stretch/>
        </p:blipFill>
        <p:spPr/>
      </p:pic>
      <p:sp>
        <p:nvSpPr>
          <p:cNvPr id="2" name="Zástupný text 1">
            <a:extLst>
              <a:ext uri="{FF2B5EF4-FFF2-40B4-BE49-F238E27FC236}">
                <a16:creationId xmlns:a16="http://schemas.microsoft.com/office/drawing/2014/main" id="{370B15F5-FDB7-2567-8413-1C1A6E8CEB32}"/>
              </a:ext>
            </a:extLst>
          </p:cNvPr>
          <p:cNvSpPr>
            <a:spLocks noGrp="1"/>
          </p:cNvSpPr>
          <p:nvPr>
            <p:ph type="body" sz="quarter" idx="12"/>
            <p:custDataLst>
              <p:tags r:id="rId2"/>
            </p:custDataLst>
          </p:nvPr>
        </p:nvSpPr>
        <p:spPr/>
        <p:txBody>
          <a:bodyPr/>
          <a:lstStyle/>
          <a:p>
            <a:r>
              <a:rPr lang="cs-CZ" dirty="0"/>
              <a:t>9.1.2024</a:t>
            </a:r>
          </a:p>
        </p:txBody>
      </p:sp>
      <p:sp>
        <p:nvSpPr>
          <p:cNvPr id="10" name="Podnadpis 9">
            <a:extLst>
              <a:ext uri="{FF2B5EF4-FFF2-40B4-BE49-F238E27FC236}">
                <a16:creationId xmlns:a16="http://schemas.microsoft.com/office/drawing/2014/main" id="{5BE89765-13D4-FB1B-ADF4-5B9637979DE0}"/>
              </a:ext>
            </a:extLst>
          </p:cNvPr>
          <p:cNvSpPr>
            <a:spLocks noGrp="1"/>
          </p:cNvSpPr>
          <p:nvPr>
            <p:ph type="subTitle" idx="1"/>
            <p:custDataLst>
              <p:tags r:id="rId3"/>
            </p:custDataLst>
          </p:nvPr>
        </p:nvSpPr>
        <p:spPr>
          <a:xfrm>
            <a:off x="5225143" y="5526157"/>
            <a:ext cx="6769060" cy="479685"/>
          </a:xfrm>
        </p:spPr>
        <p:txBody>
          <a:bodyPr>
            <a:noAutofit/>
          </a:bodyPr>
          <a:lstStyle/>
          <a:p>
            <a:pPr>
              <a:lnSpc>
                <a:spcPct val="120000"/>
              </a:lnSpc>
            </a:pPr>
            <a:r>
              <a:rPr lang="cs-CZ" sz="1400" dirty="0"/>
              <a:t>Karel Hejduk a kolektiv Národního screeningového centra</a:t>
            </a:r>
          </a:p>
        </p:txBody>
      </p:sp>
      <p:sp>
        <p:nvSpPr>
          <p:cNvPr id="9" name="Nadpis 8">
            <a:extLst>
              <a:ext uri="{FF2B5EF4-FFF2-40B4-BE49-F238E27FC236}">
                <a16:creationId xmlns:a16="http://schemas.microsoft.com/office/drawing/2014/main" id="{41528F14-CF2E-F9BB-47ED-C73A6D14EB84}"/>
              </a:ext>
            </a:extLst>
          </p:cNvPr>
          <p:cNvSpPr>
            <a:spLocks noGrp="1"/>
          </p:cNvSpPr>
          <p:nvPr>
            <p:ph type="ctrTitle"/>
            <p:custDataLst>
              <p:tags r:id="rId4"/>
            </p:custDataLst>
          </p:nvPr>
        </p:nvSpPr>
        <p:spPr/>
        <p:txBody>
          <a:bodyPr>
            <a:noAutofit/>
          </a:bodyPr>
          <a:lstStyle/>
          <a:p>
            <a:r>
              <a:rPr lang="cs-CZ" sz="2800" b="1" dirty="0"/>
              <a:t>Preventivní a screeningové programy</a:t>
            </a:r>
          </a:p>
        </p:txBody>
      </p:sp>
      <p:pic>
        <p:nvPicPr>
          <p:cNvPr id="3" name="Obrázek 2" descr="Obsah obrázku text, Písmo, logo, Elektricky modrá&#10;&#10;Popis byl vytvořen automaticky">
            <a:extLst>
              <a:ext uri="{FF2B5EF4-FFF2-40B4-BE49-F238E27FC236}">
                <a16:creationId xmlns:a16="http://schemas.microsoft.com/office/drawing/2014/main" id="{54B634BC-45C1-F57E-438B-C46C91BB6B8D}"/>
              </a:ext>
            </a:extLst>
          </p:cNvPr>
          <p:cNvPicPr>
            <a:picLocks noChangeAspect="1"/>
          </p:cNvPicPr>
          <p:nvPr>
            <p:custDataLst>
              <p:tags r:id="rId5"/>
            </p:custDataLst>
          </p:nvPr>
        </p:nvPicPr>
        <p:blipFill>
          <a:blip r:embed="rId11"/>
          <a:stretch>
            <a:fillRect/>
          </a:stretch>
        </p:blipFill>
        <p:spPr>
          <a:xfrm>
            <a:off x="-1" y="346632"/>
            <a:ext cx="4013999" cy="1201253"/>
          </a:xfrm>
          <a:prstGeom prst="rect">
            <a:avLst/>
          </a:prstGeom>
        </p:spPr>
      </p:pic>
      <p:sp>
        <p:nvSpPr>
          <p:cNvPr id="4" name="Zástupný text 7">
            <a:extLst>
              <a:ext uri="{FF2B5EF4-FFF2-40B4-BE49-F238E27FC236}">
                <a16:creationId xmlns:a16="http://schemas.microsoft.com/office/drawing/2014/main" id="{18568401-3F7A-9586-B2F4-1626C8C69AB4}"/>
              </a:ext>
            </a:extLst>
          </p:cNvPr>
          <p:cNvSpPr txBox="1">
            <a:spLocks/>
          </p:cNvSpPr>
          <p:nvPr>
            <p:custDataLst>
              <p:tags r:id="rId6"/>
            </p:custDataLst>
          </p:nvPr>
        </p:nvSpPr>
        <p:spPr>
          <a:xfrm>
            <a:off x="8177370" y="6141783"/>
            <a:ext cx="1664348" cy="720000"/>
          </a:xfrm>
          <a:prstGeom prst="rect">
            <a:avLst/>
          </a:prstGeom>
        </p:spPr>
        <p:txBody>
          <a:bodyPr vert="horz" lIns="0" tIns="0" rIns="180000" bIns="0" rtlCol="0" anchor="ctr">
            <a:normAutofit/>
          </a:bodyPr>
          <a:lstStyle>
            <a:lvl1pPr marL="0" indent="0" algn="r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  <a:defRPr sz="1600" b="0" i="0" kern="1200">
                <a:solidFill>
                  <a:schemeClr val="bg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b="0" i="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200" b="0" i="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800" b="0" i="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600" b="0" i="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cs-CZ" dirty="0"/>
              <a:t>15</a:t>
            </a:r>
            <a:r>
              <a:rPr lang="en-US" dirty="0"/>
              <a:t>. </a:t>
            </a:r>
            <a:r>
              <a:rPr lang="cs-CZ" dirty="0"/>
              <a:t>5</a:t>
            </a:r>
            <a:r>
              <a:rPr lang="en-US" dirty="0"/>
              <a:t>.</a:t>
            </a:r>
            <a:r>
              <a:rPr lang="cs-CZ" dirty="0"/>
              <a:t> 2024</a:t>
            </a:r>
          </a:p>
        </p:txBody>
      </p:sp>
      <p:pic>
        <p:nvPicPr>
          <p:cNvPr id="5" name="Obrázek 4">
            <a:extLst>
              <a:ext uri="{FF2B5EF4-FFF2-40B4-BE49-F238E27FC236}">
                <a16:creationId xmlns:a16="http://schemas.microsoft.com/office/drawing/2014/main" id="{E93BFC5B-9428-C252-99EF-6A6D0F115EE5}"/>
              </a:ext>
            </a:extLst>
          </p:cNvPr>
          <p:cNvPicPr>
            <a:picLocks noChangeAspect="1"/>
          </p:cNvPicPr>
          <p:nvPr>
            <p:custDataLst>
              <p:tags r:id="rId7"/>
            </p:custDataLst>
          </p:nvPr>
        </p:nvPicPr>
        <p:blipFill>
          <a:blip r:embed="rId12"/>
          <a:stretch>
            <a:fillRect/>
          </a:stretch>
        </p:blipFill>
        <p:spPr>
          <a:xfrm>
            <a:off x="595414" y="6379507"/>
            <a:ext cx="3206400" cy="27254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827021123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12" name="Přímá spojovací čára 11"/>
          <p:cNvCxnSpPr/>
          <p:nvPr/>
        </p:nvCxnSpPr>
        <p:spPr>
          <a:xfrm>
            <a:off x="2518129" y="2487711"/>
            <a:ext cx="6696075" cy="0"/>
          </a:xfrm>
          <a:prstGeom prst="line">
            <a:avLst/>
          </a:prstGeom>
          <a:ln w="28575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45061" name="TextovéPole 12"/>
          <p:cNvSpPr txBox="1">
            <a:spLocks noChangeArrowheads="1"/>
          </p:cNvSpPr>
          <p:nvPr/>
        </p:nvSpPr>
        <p:spPr bwMode="auto">
          <a:xfrm>
            <a:off x="9257066" y="2313086"/>
            <a:ext cx="647700" cy="36988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 b="1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defRPr b="1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defRPr b="1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defRPr b="1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defRPr b="1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b="1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b="1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b="1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b="1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/>
            <a:r>
              <a:rPr lang="cs-CZ" altLang="cs-CZ">
                <a:latin typeface="+mj-lt"/>
              </a:rPr>
              <a:t>Čas</a:t>
            </a:r>
          </a:p>
        </p:txBody>
      </p:sp>
      <p:cxnSp>
        <p:nvCxnSpPr>
          <p:cNvPr id="16" name="Přímá spojovací čára 15"/>
          <p:cNvCxnSpPr/>
          <p:nvPr/>
        </p:nvCxnSpPr>
        <p:spPr>
          <a:xfrm>
            <a:off x="4966053" y="1982887"/>
            <a:ext cx="0" cy="720725"/>
          </a:xfrm>
          <a:prstGeom prst="line">
            <a:avLst/>
          </a:prstGeom>
          <a:ln w="28575">
            <a:solidFill>
              <a:schemeClr val="tx1"/>
            </a:solidFill>
            <a:prstDash val="sys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45063" name="TextovéPole 17"/>
          <p:cNvSpPr txBox="1">
            <a:spLocks noChangeArrowheads="1"/>
          </p:cNvSpPr>
          <p:nvPr>
            <p:custDataLst>
              <p:tags r:id="rId1"/>
            </p:custDataLst>
          </p:nvPr>
        </p:nvSpPr>
        <p:spPr bwMode="auto">
          <a:xfrm>
            <a:off x="2662591" y="1840012"/>
            <a:ext cx="2087562" cy="6461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 b="1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defRPr b="1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defRPr b="1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defRPr b="1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defRPr b="1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b="1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b="1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b="1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b="1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/>
            <a:r>
              <a:rPr lang="cs-CZ" altLang="cs-CZ" dirty="0">
                <a:latin typeface="+mj-lt"/>
              </a:rPr>
              <a:t>Nedetekovatelné onemocnění</a:t>
            </a:r>
          </a:p>
        </p:txBody>
      </p:sp>
      <p:sp>
        <p:nvSpPr>
          <p:cNvPr id="45064" name="TextovéPole 18"/>
          <p:cNvSpPr txBox="1">
            <a:spLocks noChangeArrowheads="1"/>
          </p:cNvSpPr>
          <p:nvPr>
            <p:custDataLst>
              <p:tags r:id="rId2"/>
            </p:custDataLst>
          </p:nvPr>
        </p:nvSpPr>
        <p:spPr bwMode="auto">
          <a:xfrm>
            <a:off x="5145441" y="1840012"/>
            <a:ext cx="2089150" cy="64633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 b="1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defRPr b="1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defRPr b="1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defRPr b="1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defRPr b="1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b="1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b="1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b="1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b="1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/>
            <a:r>
              <a:rPr lang="cs-CZ" altLang="cs-CZ" dirty="0">
                <a:latin typeface="+mj-lt"/>
              </a:rPr>
              <a:t>Detekovatelné onemocnění</a:t>
            </a:r>
          </a:p>
        </p:txBody>
      </p:sp>
      <p:sp>
        <p:nvSpPr>
          <p:cNvPr id="45065" name="TextovéPole 19"/>
          <p:cNvSpPr txBox="1">
            <a:spLocks noChangeArrowheads="1"/>
          </p:cNvSpPr>
          <p:nvPr>
            <p:custDataLst>
              <p:tags r:id="rId3"/>
            </p:custDataLst>
          </p:nvPr>
        </p:nvSpPr>
        <p:spPr bwMode="auto">
          <a:xfrm>
            <a:off x="7558441" y="1840012"/>
            <a:ext cx="2089150" cy="64633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 b="1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defRPr b="1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defRPr b="1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defRPr b="1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defRPr b="1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b="1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b="1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b="1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b="1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/>
            <a:r>
              <a:rPr lang="cs-CZ" altLang="cs-CZ" dirty="0">
                <a:latin typeface="+mj-lt"/>
              </a:rPr>
              <a:t>Onemocnění </a:t>
            </a:r>
            <a:br>
              <a:rPr lang="cs-CZ" altLang="cs-CZ" dirty="0">
                <a:latin typeface="+mj-lt"/>
              </a:rPr>
            </a:br>
            <a:r>
              <a:rPr lang="cs-CZ" altLang="cs-CZ" dirty="0">
                <a:latin typeface="+mj-lt"/>
              </a:rPr>
              <a:t>s příznaky</a:t>
            </a:r>
          </a:p>
        </p:txBody>
      </p:sp>
      <p:cxnSp>
        <p:nvCxnSpPr>
          <p:cNvPr id="30" name="Přímá spojovací čára 29"/>
          <p:cNvCxnSpPr/>
          <p:nvPr/>
        </p:nvCxnSpPr>
        <p:spPr>
          <a:xfrm>
            <a:off x="7271103" y="1982887"/>
            <a:ext cx="0" cy="720725"/>
          </a:xfrm>
          <a:prstGeom prst="line">
            <a:avLst/>
          </a:prstGeom>
          <a:ln w="28575">
            <a:solidFill>
              <a:schemeClr val="tx1"/>
            </a:solidFill>
            <a:prstDash val="sys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3" name="Šipka nahoru 32"/>
          <p:cNvSpPr/>
          <p:nvPr>
            <p:custDataLst>
              <p:tags r:id="rId4"/>
            </p:custDataLst>
          </p:nvPr>
        </p:nvSpPr>
        <p:spPr>
          <a:xfrm>
            <a:off x="5686778" y="2559149"/>
            <a:ext cx="503238" cy="1008062"/>
          </a:xfrm>
          <a:prstGeom prst="upArrow">
            <a:avLst/>
          </a:prstGeom>
          <a:solidFill>
            <a:srgbClr val="00B05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cs-CZ">
              <a:latin typeface="+mj-lt"/>
            </a:endParaRPr>
          </a:p>
        </p:txBody>
      </p:sp>
      <p:sp>
        <p:nvSpPr>
          <p:cNvPr id="45069" name="TextovéPole 33"/>
          <p:cNvSpPr txBox="1">
            <a:spLocks noChangeArrowheads="1"/>
          </p:cNvSpPr>
          <p:nvPr>
            <p:custDataLst>
              <p:tags r:id="rId5"/>
            </p:custDataLst>
          </p:nvPr>
        </p:nvSpPr>
        <p:spPr bwMode="auto">
          <a:xfrm>
            <a:off x="2086328" y="3156843"/>
            <a:ext cx="3600450" cy="3683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 b="1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defRPr b="1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defRPr b="1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defRPr b="1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defRPr b="1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b="1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b="1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b="1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b="1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 eaLnBrk="1" hangingPunct="1"/>
            <a:r>
              <a:rPr lang="cs-CZ" altLang="cs-CZ" dirty="0">
                <a:solidFill>
                  <a:srgbClr val="00B050"/>
                </a:solidFill>
                <a:latin typeface="+mj-lt"/>
              </a:rPr>
              <a:t>SCREENINGOVÉ VYŠETŘENÍ</a:t>
            </a:r>
          </a:p>
        </p:txBody>
      </p:sp>
      <p:cxnSp>
        <p:nvCxnSpPr>
          <p:cNvPr id="36" name="Přímá spojovací čára 35"/>
          <p:cNvCxnSpPr/>
          <p:nvPr/>
        </p:nvCxnSpPr>
        <p:spPr>
          <a:xfrm>
            <a:off x="6190017" y="2919511"/>
            <a:ext cx="936625" cy="0"/>
          </a:xfrm>
          <a:prstGeom prst="line">
            <a:avLst/>
          </a:prstGeom>
          <a:ln w="28575">
            <a:solidFill>
              <a:srgbClr val="00B050"/>
            </a:solidFill>
            <a:headEnd type="arrow" w="med" len="med"/>
            <a:tailEnd type="arrow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45071" name="TextovéPole 37"/>
          <p:cNvSpPr txBox="1">
            <a:spLocks noChangeArrowheads="1"/>
          </p:cNvSpPr>
          <p:nvPr/>
        </p:nvSpPr>
        <p:spPr bwMode="auto">
          <a:xfrm>
            <a:off x="6190016" y="3063974"/>
            <a:ext cx="3600450" cy="3683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 b="1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defRPr b="1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defRPr b="1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defRPr b="1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defRPr b="1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b="1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b="1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b="1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b="1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/>
            <a:r>
              <a:rPr lang="cs-CZ" altLang="cs-CZ">
                <a:solidFill>
                  <a:srgbClr val="00B050"/>
                </a:solidFill>
                <a:latin typeface="+mj-lt"/>
              </a:rPr>
              <a:t>interval výhody</a:t>
            </a:r>
          </a:p>
        </p:txBody>
      </p:sp>
      <p:sp>
        <p:nvSpPr>
          <p:cNvPr id="45072" name="TextovéPole 38"/>
          <p:cNvSpPr txBox="1">
            <a:spLocks noChangeArrowheads="1"/>
          </p:cNvSpPr>
          <p:nvPr>
            <p:custDataLst>
              <p:tags r:id="rId6"/>
            </p:custDataLst>
          </p:nvPr>
        </p:nvSpPr>
        <p:spPr bwMode="auto">
          <a:xfrm>
            <a:off x="2230791" y="3576736"/>
            <a:ext cx="9229372" cy="147732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 eaLnBrk="0" hangingPunct="0">
              <a:defRPr b="1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defRPr b="1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defRPr b="1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defRPr b="1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defRPr b="1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b="1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b="1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b="1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b="1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marL="285750" indent="-285750" eaLnBrk="1" hangingPunct="1">
              <a:buFont typeface="Arial" panose="020B0604020202020204" pitchFamily="34" charset="0"/>
              <a:buChar char="•"/>
            </a:pPr>
            <a:r>
              <a:rPr lang="cs-CZ" altLang="cs-CZ" dirty="0">
                <a:solidFill>
                  <a:srgbClr val="00B050"/>
                </a:solidFill>
                <a:latin typeface="+mj-lt"/>
              </a:rPr>
              <a:t>časnější diagnóza (nebo dokonce prevence </a:t>
            </a:r>
            <a:r>
              <a:rPr lang="cs-CZ" altLang="cs-CZ" i="1" dirty="0">
                <a:solidFill>
                  <a:srgbClr val="00B050"/>
                </a:solidFill>
                <a:latin typeface="+mj-lt"/>
              </a:rPr>
              <a:t>invazivního</a:t>
            </a:r>
            <a:r>
              <a:rPr lang="cs-CZ" altLang="cs-CZ" dirty="0">
                <a:solidFill>
                  <a:srgbClr val="00B050"/>
                </a:solidFill>
                <a:latin typeface="+mj-lt"/>
              </a:rPr>
              <a:t> karcinomu)</a:t>
            </a:r>
          </a:p>
          <a:p>
            <a:pPr marL="285750" indent="-285750" eaLnBrk="1" hangingPunct="1">
              <a:buFont typeface="Arial" panose="020B0604020202020204" pitchFamily="34" charset="0"/>
              <a:buChar char="•"/>
            </a:pPr>
            <a:r>
              <a:rPr lang="cs-CZ" altLang="cs-CZ" dirty="0">
                <a:solidFill>
                  <a:srgbClr val="00B050"/>
                </a:solidFill>
                <a:latin typeface="+mj-lt"/>
              </a:rPr>
              <a:t>lepší prognóza (délka a kvalita života)</a:t>
            </a:r>
          </a:p>
          <a:p>
            <a:pPr marL="1028700" lvl="1" eaLnBrk="1" hangingPunct="1">
              <a:buFont typeface="Arial" panose="020B0604020202020204" pitchFamily="34" charset="0"/>
              <a:buChar char="•"/>
            </a:pPr>
            <a:r>
              <a:rPr lang="cs-CZ" altLang="cs-CZ" dirty="0">
                <a:solidFill>
                  <a:srgbClr val="00B050"/>
                </a:solidFill>
                <a:latin typeface="+mj-lt"/>
              </a:rPr>
              <a:t>SNÍŽENÍ ÚMRTNOSTI</a:t>
            </a:r>
          </a:p>
          <a:p>
            <a:pPr marL="285750" indent="-285750" eaLnBrk="1" hangingPunct="1">
              <a:buFont typeface="Arial" panose="020B0604020202020204" pitchFamily="34" charset="0"/>
              <a:buChar char="•"/>
            </a:pPr>
            <a:r>
              <a:rPr lang="cs-CZ" altLang="cs-CZ" dirty="0">
                <a:solidFill>
                  <a:srgbClr val="00B050"/>
                </a:solidFill>
                <a:latin typeface="+mj-lt"/>
              </a:rPr>
              <a:t>méně invazivní léčba</a:t>
            </a:r>
          </a:p>
          <a:p>
            <a:pPr marL="285750" indent="-285750" eaLnBrk="1" hangingPunct="1">
              <a:buFont typeface="Arial" panose="020B0604020202020204" pitchFamily="34" charset="0"/>
              <a:buChar char="•"/>
            </a:pPr>
            <a:r>
              <a:rPr lang="cs-CZ" altLang="cs-CZ" dirty="0">
                <a:solidFill>
                  <a:srgbClr val="00B050"/>
                </a:solidFill>
                <a:latin typeface="+mj-lt"/>
              </a:rPr>
              <a:t>nižší léčebné náklady</a:t>
            </a:r>
          </a:p>
        </p:txBody>
      </p:sp>
      <p:sp>
        <p:nvSpPr>
          <p:cNvPr id="17" name="TextovéPole 30">
            <a:extLst>
              <a:ext uri="{FF2B5EF4-FFF2-40B4-BE49-F238E27FC236}">
                <a16:creationId xmlns:a16="http://schemas.microsoft.com/office/drawing/2014/main" id="{E982D950-8076-4EDA-A2C1-9DC1D4C10A86}"/>
              </a:ext>
            </a:extLst>
          </p:cNvPr>
          <p:cNvSpPr txBox="1">
            <a:spLocks noChangeArrowheads="1"/>
          </p:cNvSpPr>
          <p:nvPr>
            <p:custDataLst>
              <p:tags r:id="rId7"/>
            </p:custDataLst>
          </p:nvPr>
        </p:nvSpPr>
        <p:spPr bwMode="auto">
          <a:xfrm>
            <a:off x="1973792" y="1326031"/>
            <a:ext cx="8244416" cy="36988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 eaLnBrk="0" hangingPunct="0">
              <a:defRPr b="1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defRPr b="1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defRPr b="1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defRPr b="1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defRPr b="1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b="1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b="1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b="1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b="1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 eaLnBrk="1" hangingPunct="1"/>
            <a:r>
              <a:rPr lang="cs-CZ" altLang="cs-CZ" i="1" dirty="0">
                <a:latin typeface="+mj-lt"/>
              </a:rPr>
              <a:t>Přirozený průběh nádorového onemocnění</a:t>
            </a:r>
          </a:p>
        </p:txBody>
      </p:sp>
      <p:sp>
        <p:nvSpPr>
          <p:cNvPr id="2" name="Nadpis 1">
            <a:extLst>
              <a:ext uri="{FF2B5EF4-FFF2-40B4-BE49-F238E27FC236}">
                <a16:creationId xmlns:a16="http://schemas.microsoft.com/office/drawing/2014/main" id="{99197FE4-9361-4C0E-A498-1F32EB78C416}"/>
              </a:ext>
            </a:extLst>
          </p:cNvPr>
          <p:cNvSpPr>
            <a:spLocks noGrp="1"/>
          </p:cNvSpPr>
          <p:nvPr>
            <p:ph type="title"/>
            <p:custDataLst>
              <p:tags r:id="rId8"/>
            </p:custDataLst>
          </p:nvPr>
        </p:nvSpPr>
        <p:spPr/>
        <p:txBody>
          <a:bodyPr/>
          <a:lstStyle/>
          <a:p>
            <a:r>
              <a:rPr lang="cs-CZ" altLang="cs-CZ" dirty="0"/>
              <a:t>Co je screening (časný záchyt, sekundární prevence)?</a:t>
            </a:r>
          </a:p>
        </p:txBody>
      </p:sp>
      <p:sp>
        <p:nvSpPr>
          <p:cNvPr id="4" name="TextovéPole 3">
            <a:extLst>
              <a:ext uri="{FF2B5EF4-FFF2-40B4-BE49-F238E27FC236}">
                <a16:creationId xmlns:a16="http://schemas.microsoft.com/office/drawing/2014/main" id="{81D5E2F5-6947-7DF4-137D-68E3270F06D4}"/>
              </a:ext>
            </a:extLst>
          </p:cNvPr>
          <p:cNvSpPr txBox="1"/>
          <p:nvPr>
            <p:custDataLst>
              <p:tags r:id="rId9"/>
            </p:custDataLst>
          </p:nvPr>
        </p:nvSpPr>
        <p:spPr>
          <a:xfrm>
            <a:off x="838553" y="5554784"/>
            <a:ext cx="10856736" cy="923330"/>
          </a:xfrm>
          <a:prstGeom prst="rect">
            <a:avLst/>
          </a:prstGeom>
          <a:solidFill>
            <a:schemeClr val="accent1"/>
          </a:solidFill>
        </p:spPr>
        <p:txBody>
          <a:bodyPr wrap="square">
            <a:spAutoFit/>
          </a:bodyPr>
          <a:lstStyle/>
          <a:p>
            <a:r>
              <a:rPr lang="cs-CZ" sz="1800" dirty="0">
                <a:solidFill>
                  <a:schemeClr val="bg1"/>
                </a:solidFill>
                <a:effectLst/>
                <a:latin typeface="+mj-lt"/>
                <a:ea typeface="Calibri" panose="020F0502020204030204" pitchFamily="34" charset="0"/>
                <a:cs typeface="Times New Roman" panose="02020603050405020304" pitchFamily="18" charset="0"/>
              </a:rPr>
              <a:t>Cílem </a:t>
            </a:r>
            <a:r>
              <a:rPr lang="cs-CZ" sz="1800" b="1" dirty="0">
                <a:solidFill>
                  <a:schemeClr val="bg1"/>
                </a:solidFill>
                <a:effectLst/>
                <a:latin typeface="+mj-lt"/>
                <a:ea typeface="Calibri" panose="020F0502020204030204" pitchFamily="34" charset="0"/>
                <a:cs typeface="Times New Roman" panose="02020603050405020304" pitchFamily="18" charset="0"/>
              </a:rPr>
              <a:t>zdravotního screeningu </a:t>
            </a:r>
            <a:r>
              <a:rPr lang="cs-CZ" sz="1800" dirty="0">
                <a:solidFill>
                  <a:schemeClr val="bg1"/>
                </a:solidFill>
                <a:effectLst/>
                <a:latin typeface="+mj-lt"/>
                <a:ea typeface="Calibri" panose="020F0502020204030204" pitchFamily="34" charset="0"/>
                <a:cs typeface="Times New Roman" panose="02020603050405020304" pitchFamily="18" charset="0"/>
              </a:rPr>
              <a:t>je obecně rozpoznat </a:t>
            </a:r>
            <a:r>
              <a:rPr lang="cs-CZ" sz="1800" b="1" dirty="0">
                <a:solidFill>
                  <a:schemeClr val="bg1"/>
                </a:solidFill>
                <a:effectLst/>
                <a:latin typeface="+mj-lt"/>
                <a:ea typeface="Calibri" panose="020F0502020204030204" pitchFamily="34" charset="0"/>
                <a:cs typeface="Times New Roman" panose="02020603050405020304" pitchFamily="18" charset="0"/>
              </a:rPr>
              <a:t>zdánlivě zdravé </a:t>
            </a:r>
            <a:r>
              <a:rPr lang="cs-CZ" sz="1800" dirty="0">
                <a:solidFill>
                  <a:schemeClr val="bg1"/>
                </a:solidFill>
                <a:effectLst/>
                <a:latin typeface="+mj-lt"/>
                <a:ea typeface="Calibri" panose="020F0502020204030204" pitchFamily="34" charset="0"/>
                <a:cs typeface="Times New Roman" panose="02020603050405020304" pitchFamily="18" charset="0"/>
              </a:rPr>
              <a:t>jedince, kteří však mají </a:t>
            </a:r>
            <a:r>
              <a:rPr lang="cs-CZ" sz="1800" b="1" dirty="0">
                <a:solidFill>
                  <a:schemeClr val="bg1"/>
                </a:solidFill>
                <a:effectLst/>
                <a:latin typeface="+mj-lt"/>
                <a:ea typeface="Calibri" panose="020F0502020204030204" pitchFamily="34" charset="0"/>
                <a:cs typeface="Times New Roman" panose="02020603050405020304" pitchFamily="18" charset="0"/>
              </a:rPr>
              <a:t>vyšší riziko zdravotního problému </a:t>
            </a:r>
            <a:r>
              <a:rPr lang="cs-CZ" sz="1800" dirty="0">
                <a:solidFill>
                  <a:schemeClr val="bg1"/>
                </a:solidFill>
                <a:effectLst/>
                <a:latin typeface="+mj-lt"/>
                <a:ea typeface="Calibri" panose="020F0502020204030204" pitchFamily="34" charset="0"/>
                <a:cs typeface="Times New Roman" panose="02020603050405020304" pitchFamily="18" charset="0"/>
              </a:rPr>
              <a:t>a kterým je tak možné nabídnout </a:t>
            </a:r>
            <a:r>
              <a:rPr lang="cs-CZ" sz="1800" b="1" dirty="0">
                <a:solidFill>
                  <a:schemeClr val="bg1"/>
                </a:solidFill>
                <a:effectLst/>
                <a:latin typeface="+mj-lt"/>
                <a:ea typeface="Calibri" panose="020F0502020204030204" pitchFamily="34" charset="0"/>
                <a:cs typeface="Times New Roman" panose="02020603050405020304" pitchFamily="18" charset="0"/>
              </a:rPr>
              <a:t>včasnou léčbu </a:t>
            </a:r>
            <a:r>
              <a:rPr lang="cs-CZ" sz="1800" dirty="0">
                <a:solidFill>
                  <a:schemeClr val="bg1"/>
                </a:solidFill>
                <a:effectLst/>
                <a:latin typeface="+mj-lt"/>
                <a:ea typeface="Calibri" panose="020F0502020204030204" pitchFamily="34" charset="0"/>
                <a:cs typeface="Times New Roman" panose="02020603050405020304" pitchFamily="18" charset="0"/>
              </a:rPr>
              <a:t>nebo jinou intervenci, což alespoň pro některé z nich může vést k </a:t>
            </a:r>
            <a:r>
              <a:rPr lang="cs-CZ" sz="1800" b="1" dirty="0">
                <a:solidFill>
                  <a:schemeClr val="bg1"/>
                </a:solidFill>
                <a:effectLst/>
                <a:latin typeface="+mj-lt"/>
                <a:ea typeface="Calibri" panose="020F0502020204030204" pitchFamily="34" charset="0"/>
                <a:cs typeface="Times New Roman" panose="02020603050405020304" pitchFamily="18" charset="0"/>
              </a:rPr>
              <a:t>lepším zdravotním výsledkům</a:t>
            </a:r>
            <a:r>
              <a:rPr lang="cs-CZ" sz="1800" dirty="0">
                <a:solidFill>
                  <a:schemeClr val="bg1"/>
                </a:solidFill>
                <a:effectLst/>
                <a:latin typeface="+mj-lt"/>
                <a:ea typeface="Calibri" panose="020F0502020204030204" pitchFamily="34" charset="0"/>
                <a:cs typeface="Times New Roman" panose="02020603050405020304" pitchFamily="18" charset="0"/>
              </a:rPr>
              <a:t>. </a:t>
            </a:r>
            <a:endParaRPr lang="cs-CZ" dirty="0">
              <a:solidFill>
                <a:schemeClr val="bg1"/>
              </a:solidFill>
              <a:latin typeface="+mj-lt"/>
            </a:endParaRPr>
          </a:p>
        </p:txBody>
      </p:sp>
    </p:spTree>
    <p:extLst>
      <p:ext uri="{BB962C8B-B14F-4D97-AF65-F5344CB8AC3E}">
        <p14:creationId xmlns:p14="http://schemas.microsoft.com/office/powerpoint/2010/main" val="1559109039"/>
      </p:ext>
    </p:extLst>
  </p:cSld>
  <p:clrMapOvr>
    <a:masterClrMapping/>
  </p:clrMapOvr>
  <p:transition/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extBox 6">
            <a:extLst>
              <a:ext uri="{FF2B5EF4-FFF2-40B4-BE49-F238E27FC236}">
                <a16:creationId xmlns:a16="http://schemas.microsoft.com/office/drawing/2014/main" id="{95816783-43DC-45FF-A039-F99517DF6101}"/>
              </a:ext>
            </a:extLst>
          </p:cNvPr>
          <p:cNvSpPr txBox="1"/>
          <p:nvPr>
            <p:custDataLst>
              <p:tags r:id="rId1"/>
            </p:custDataLst>
          </p:nvPr>
        </p:nvSpPr>
        <p:spPr>
          <a:xfrm>
            <a:off x="10057243" y="765698"/>
            <a:ext cx="2106667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cs-CZ" sz="1200" b="0" i="0" u="none" strike="noStrike" kern="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+mj-lt"/>
                <a:ea typeface="+mn-ea"/>
                <a:cs typeface="+mn-cs"/>
              </a:rPr>
              <a:t>Zdroj: </a:t>
            </a:r>
            <a:r>
              <a:rPr lang="cs-CZ" sz="1200" kern="0" dirty="0">
                <a:solidFill>
                  <a:prstClr val="black"/>
                </a:solidFill>
                <a:latin typeface="+mj-lt"/>
              </a:rPr>
              <a:t>Český statistický úřad</a:t>
            </a:r>
            <a:endParaRPr kumimoji="0" lang="en-US" sz="1200" b="0" i="0" u="none" strike="noStrike" kern="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+mj-lt"/>
              <a:ea typeface="+mn-ea"/>
              <a:cs typeface="+mn-cs"/>
            </a:endParaRPr>
          </a:p>
        </p:txBody>
      </p:sp>
      <p:sp>
        <p:nvSpPr>
          <p:cNvPr id="8" name="Text Box 20">
            <a:extLst>
              <a:ext uri="{FF2B5EF4-FFF2-40B4-BE49-F238E27FC236}">
                <a16:creationId xmlns:a16="http://schemas.microsoft.com/office/drawing/2014/main" id="{6DA2279D-3154-4FE4-9D83-F5F642B8B21E}"/>
              </a:ext>
            </a:extLst>
          </p:cNvPr>
          <p:cNvSpPr txBox="1">
            <a:spLocks noChangeArrowheads="1"/>
          </p:cNvSpPr>
          <p:nvPr>
            <p:custDataLst>
              <p:tags r:id="rId2"/>
            </p:custDataLst>
          </p:nvPr>
        </p:nvSpPr>
        <p:spPr bwMode="auto">
          <a:xfrm>
            <a:off x="318090" y="724575"/>
            <a:ext cx="3793121" cy="30777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spcBef>
                <a:spcPct val="20000"/>
              </a:spcBef>
              <a:buFont typeface="Arial" panose="020B0604020202020204" pitchFamily="34" charset="0"/>
              <a:buChar char="•"/>
              <a:defRPr sz="32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marL="0" marR="0" lvl="0" indent="0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cs-CZ" altLang="cs-CZ" sz="1400" b="1" dirty="0">
                <a:solidFill>
                  <a:prstClr val="black"/>
                </a:solidFill>
                <a:latin typeface="+mj-lt"/>
              </a:rPr>
              <a:t>Počet úmrtí na novotvary</a:t>
            </a:r>
            <a:r>
              <a:rPr kumimoji="0" lang="cs-CZ" altLang="cs-CZ" sz="14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+mj-lt"/>
              </a:rPr>
              <a:t> ročně</a:t>
            </a:r>
            <a:endParaRPr kumimoji="0" lang="cs-CZ" altLang="cs-CZ" sz="1400" b="1" i="0" u="sng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+mj-lt"/>
            </a:endParaRPr>
          </a:p>
        </p:txBody>
      </p:sp>
      <p:graphicFrame>
        <p:nvGraphicFramePr>
          <p:cNvPr id="9" name="Object 35">
            <a:extLst>
              <a:ext uri="{FF2B5EF4-FFF2-40B4-BE49-F238E27FC236}">
                <a16:creationId xmlns:a16="http://schemas.microsoft.com/office/drawing/2014/main" id="{39D63C3A-2A2E-4689-9519-43ED8E48286C}"/>
              </a:ext>
            </a:extLst>
          </p:cNvPr>
          <p:cNvGraphicFramePr>
            <a:graphicFrameLocks noChangeAspect="1"/>
          </p:cNvGraphicFramePr>
          <p:nvPr>
            <p:custDataLst>
              <p:tags r:id="rId3"/>
            </p:custDataLst>
          </p:nvPr>
        </p:nvGraphicFramePr>
        <p:xfrm>
          <a:off x="3306039" y="794275"/>
          <a:ext cx="5140325" cy="5322887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13"/>
          </a:graphicData>
        </a:graphic>
      </p:graphicFrame>
      <p:graphicFrame>
        <p:nvGraphicFramePr>
          <p:cNvPr id="10" name="Group 91">
            <a:extLst>
              <a:ext uri="{FF2B5EF4-FFF2-40B4-BE49-F238E27FC236}">
                <a16:creationId xmlns:a16="http://schemas.microsoft.com/office/drawing/2014/main" id="{D7378775-2708-41D0-AB80-E0B0741B010F}"/>
              </a:ext>
            </a:extLst>
          </p:cNvPr>
          <p:cNvGraphicFramePr>
            <a:graphicFrameLocks noGrp="1"/>
          </p:cNvGraphicFramePr>
          <p:nvPr>
            <p:custDataLst>
              <p:tags r:id="rId4"/>
            </p:custDataLst>
          </p:nvPr>
        </p:nvGraphicFramePr>
        <p:xfrm>
          <a:off x="318090" y="1097965"/>
          <a:ext cx="3224099" cy="4965772"/>
        </p:xfrm>
        <a:graphic>
          <a:graphicData uri="http://schemas.openxmlformats.org/drawingml/2006/table">
            <a:tbl>
              <a:tblPr/>
              <a:tblGrid>
                <a:gridCol w="3224099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</a:tblGrid>
              <a:tr h="177349">
                <a:tc>
                  <a:txBody>
                    <a:bodyPr/>
                    <a:lstStyle/>
                    <a:p>
                      <a:pPr algn="r" fontAlgn="b">
                        <a:lnSpc>
                          <a:spcPct val="100000"/>
                        </a:lnSpc>
                      </a:pPr>
                      <a:r>
                        <a:rPr lang="cs-CZ" sz="1000" b="1" i="0" u="none" strike="noStrike" dirty="0">
                          <a:solidFill>
                            <a:schemeClr val="tx1"/>
                          </a:solidFill>
                          <a:effectLst/>
                          <a:latin typeface="+mj-lt"/>
                        </a:rPr>
                        <a:t>ZN průdušnice, průdušky a plíce (C33, C34)</a:t>
                      </a:r>
                    </a:p>
                  </a:txBody>
                  <a:tcPr marL="9525" marR="9525" marT="9525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EB853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177349">
                <a:tc>
                  <a:txBody>
                    <a:bodyPr/>
                    <a:lstStyle/>
                    <a:p>
                      <a:pPr algn="r" fontAlgn="b">
                        <a:lnSpc>
                          <a:spcPct val="100000"/>
                        </a:lnSpc>
                      </a:pPr>
                      <a:r>
                        <a:rPr lang="cs-CZ" sz="1000" b="1" i="0" u="none" strike="noStrike" dirty="0">
                          <a:solidFill>
                            <a:schemeClr val="tx1"/>
                          </a:solidFill>
                          <a:effectLst/>
                          <a:latin typeface="+mj-lt"/>
                        </a:rPr>
                        <a:t>ZN tlustého střeva a konečníku (C18–C20)</a:t>
                      </a:r>
                    </a:p>
                  </a:txBody>
                  <a:tcPr marL="9525" marR="9525" marT="9525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00B050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177349">
                <a:tc>
                  <a:txBody>
                    <a:bodyPr/>
                    <a:lstStyle/>
                    <a:p>
                      <a:pPr algn="r" fontAlgn="b">
                        <a:lnSpc>
                          <a:spcPct val="100000"/>
                        </a:lnSpc>
                      </a:pPr>
                      <a:r>
                        <a:rPr lang="cs-CZ" sz="1000" b="1" i="0" u="none" strike="noStrike" dirty="0">
                          <a:solidFill>
                            <a:schemeClr val="tx1"/>
                          </a:solidFill>
                          <a:effectLst/>
                          <a:latin typeface="+mj-lt"/>
                        </a:rPr>
                        <a:t>ZN slinivky břišní (C25)</a:t>
                      </a:r>
                    </a:p>
                  </a:txBody>
                  <a:tcPr marL="9525" marR="9525" marT="9525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177349">
                <a:tc>
                  <a:txBody>
                    <a:bodyPr/>
                    <a:lstStyle/>
                    <a:p>
                      <a:pPr algn="r" fontAlgn="b">
                        <a:lnSpc>
                          <a:spcPct val="100000"/>
                        </a:lnSpc>
                      </a:pPr>
                      <a:r>
                        <a:rPr lang="pl-PL" sz="1000" b="1" i="0" u="none" strike="noStrike" dirty="0">
                          <a:solidFill>
                            <a:schemeClr val="tx1"/>
                          </a:solidFill>
                          <a:effectLst/>
                          <a:latin typeface="+mj-lt"/>
                        </a:rPr>
                        <a:t>ZN prsu (C50) u žen</a:t>
                      </a:r>
                    </a:p>
                  </a:txBody>
                  <a:tcPr marL="9525" marR="9525" marT="9525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00B050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177349">
                <a:tc>
                  <a:txBody>
                    <a:bodyPr/>
                    <a:lstStyle/>
                    <a:p>
                      <a:pPr algn="r" fontAlgn="b">
                        <a:lnSpc>
                          <a:spcPct val="100000"/>
                        </a:lnSpc>
                      </a:pPr>
                      <a:r>
                        <a:rPr lang="cs-CZ" sz="1000" b="1" i="0" u="none" strike="noStrike" dirty="0">
                          <a:solidFill>
                            <a:schemeClr val="tx1"/>
                          </a:solidFill>
                          <a:effectLst/>
                          <a:latin typeface="+mj-lt"/>
                        </a:rPr>
                        <a:t>ZN prostaty (C61)</a:t>
                      </a:r>
                    </a:p>
                  </a:txBody>
                  <a:tcPr marL="9525" marR="9525" marT="9525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EB853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177349">
                <a:tc>
                  <a:txBody>
                    <a:bodyPr/>
                    <a:lstStyle/>
                    <a:p>
                      <a:pPr algn="r" fontAlgn="b">
                        <a:lnSpc>
                          <a:spcPct val="100000"/>
                        </a:lnSpc>
                      </a:pPr>
                      <a:r>
                        <a:rPr lang="cs-CZ" sz="1000" b="1" i="0" u="none" strike="noStrike" dirty="0">
                          <a:solidFill>
                            <a:schemeClr val="tx1"/>
                          </a:solidFill>
                          <a:effectLst/>
                          <a:latin typeface="+mj-lt"/>
                        </a:rPr>
                        <a:t>ZN žaludku (C16)</a:t>
                      </a:r>
                    </a:p>
                  </a:txBody>
                  <a:tcPr marL="9525" marR="9525" marT="9525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  <a:tr h="177349">
                <a:tc>
                  <a:txBody>
                    <a:bodyPr/>
                    <a:lstStyle/>
                    <a:p>
                      <a:pPr algn="r" fontAlgn="b">
                        <a:lnSpc>
                          <a:spcPct val="100000"/>
                        </a:lnSpc>
                      </a:pPr>
                      <a:r>
                        <a:rPr lang="cs-CZ" sz="1000" b="1" i="0" u="none" strike="noStrike">
                          <a:solidFill>
                            <a:schemeClr val="tx1"/>
                          </a:solidFill>
                          <a:effectLst/>
                          <a:latin typeface="+mj-lt"/>
                        </a:rPr>
                        <a:t>ZN ledviny (C64)</a:t>
                      </a:r>
                    </a:p>
                  </a:txBody>
                  <a:tcPr marL="9525" marR="9525" marT="9525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6"/>
                  </a:ext>
                </a:extLst>
              </a:tr>
              <a:tr h="177349">
                <a:tc>
                  <a:txBody>
                    <a:bodyPr/>
                    <a:lstStyle/>
                    <a:p>
                      <a:pPr algn="r" fontAlgn="b">
                        <a:lnSpc>
                          <a:spcPct val="100000"/>
                        </a:lnSpc>
                      </a:pPr>
                      <a:r>
                        <a:rPr lang="cs-CZ" sz="1000" b="1" i="0" u="none" strike="noStrike" dirty="0">
                          <a:solidFill>
                            <a:schemeClr val="tx1"/>
                          </a:solidFill>
                          <a:effectLst/>
                          <a:latin typeface="+mj-lt"/>
                        </a:rPr>
                        <a:t>leukémie (C91–C95)</a:t>
                      </a:r>
                    </a:p>
                  </a:txBody>
                  <a:tcPr marL="9525" marR="9525" marT="9525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7"/>
                  </a:ext>
                </a:extLst>
              </a:tr>
              <a:tr h="177349">
                <a:tc>
                  <a:txBody>
                    <a:bodyPr/>
                    <a:lstStyle/>
                    <a:p>
                      <a:pPr algn="r" fontAlgn="b">
                        <a:lnSpc>
                          <a:spcPct val="100000"/>
                        </a:lnSpc>
                      </a:pPr>
                      <a:r>
                        <a:rPr lang="cs-CZ" sz="1000" b="1" i="0" u="none" strike="noStrike" dirty="0">
                          <a:solidFill>
                            <a:schemeClr val="tx1"/>
                          </a:solidFill>
                          <a:effectLst/>
                          <a:latin typeface="+mj-lt"/>
                        </a:rPr>
                        <a:t>ZN jater a </a:t>
                      </a:r>
                      <a:r>
                        <a:rPr lang="cs-CZ" sz="1000" b="1" i="0" u="none" strike="noStrike" dirty="0" err="1">
                          <a:solidFill>
                            <a:schemeClr val="tx1"/>
                          </a:solidFill>
                          <a:effectLst/>
                          <a:latin typeface="+mj-lt"/>
                        </a:rPr>
                        <a:t>intrahepatálních</a:t>
                      </a:r>
                      <a:r>
                        <a:rPr lang="cs-CZ" sz="1000" b="1" i="0" u="none" strike="noStrike" dirty="0">
                          <a:solidFill>
                            <a:schemeClr val="tx1"/>
                          </a:solidFill>
                          <a:effectLst/>
                          <a:latin typeface="+mj-lt"/>
                        </a:rPr>
                        <a:t> žlučových cest (C22)</a:t>
                      </a:r>
                    </a:p>
                  </a:txBody>
                  <a:tcPr marL="9525" marR="9525" marT="9525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8"/>
                  </a:ext>
                </a:extLst>
              </a:tr>
              <a:tr h="177349">
                <a:tc>
                  <a:txBody>
                    <a:bodyPr/>
                    <a:lstStyle/>
                    <a:p>
                      <a:pPr algn="r" fontAlgn="b">
                        <a:lnSpc>
                          <a:spcPct val="100000"/>
                        </a:lnSpc>
                      </a:pPr>
                      <a:r>
                        <a:rPr lang="cs-CZ" sz="1000" b="1" i="0" u="none" strike="noStrike" dirty="0">
                          <a:solidFill>
                            <a:schemeClr val="tx1"/>
                          </a:solidFill>
                          <a:effectLst/>
                          <a:latin typeface="+mj-lt"/>
                        </a:rPr>
                        <a:t>ZN močového měchýře (C67)</a:t>
                      </a:r>
                    </a:p>
                  </a:txBody>
                  <a:tcPr marL="9525" marR="9525" marT="9525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9"/>
                  </a:ext>
                </a:extLst>
              </a:tr>
              <a:tr h="177349">
                <a:tc>
                  <a:txBody>
                    <a:bodyPr/>
                    <a:lstStyle/>
                    <a:p>
                      <a:pPr algn="r" fontAlgn="b">
                        <a:lnSpc>
                          <a:spcPct val="100000"/>
                        </a:lnSpc>
                      </a:pPr>
                      <a:r>
                        <a:rPr lang="pl-PL" sz="1000" b="1" i="0" u="none" strike="noStrike" dirty="0">
                          <a:solidFill>
                            <a:schemeClr val="tx1"/>
                          </a:solidFill>
                          <a:effectLst/>
                          <a:latin typeface="+mj-lt"/>
                        </a:rPr>
                        <a:t>ZN hlavy a krku (C00–C14, C30–C31)</a:t>
                      </a:r>
                    </a:p>
                  </a:txBody>
                  <a:tcPr marL="9525" marR="9525" marT="9525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10"/>
                  </a:ext>
                </a:extLst>
              </a:tr>
              <a:tr h="177349">
                <a:tc>
                  <a:txBody>
                    <a:bodyPr/>
                    <a:lstStyle/>
                    <a:p>
                      <a:pPr algn="r" fontAlgn="b">
                        <a:lnSpc>
                          <a:spcPct val="100000"/>
                        </a:lnSpc>
                      </a:pPr>
                      <a:r>
                        <a:rPr lang="cs-CZ" sz="1000" b="1" i="0" u="none" strike="noStrike">
                          <a:solidFill>
                            <a:schemeClr val="tx1"/>
                          </a:solidFill>
                          <a:effectLst/>
                          <a:latin typeface="+mj-lt"/>
                        </a:rPr>
                        <a:t>ZN mozku, míchy a jiných částí CNS (C70–C72)</a:t>
                      </a:r>
                    </a:p>
                  </a:txBody>
                  <a:tcPr marL="9525" marR="9525" marT="9525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11"/>
                  </a:ext>
                </a:extLst>
              </a:tr>
              <a:tr h="177349">
                <a:tc>
                  <a:txBody>
                    <a:bodyPr/>
                    <a:lstStyle/>
                    <a:p>
                      <a:pPr algn="r" fontAlgn="b">
                        <a:lnSpc>
                          <a:spcPct val="100000"/>
                        </a:lnSpc>
                      </a:pPr>
                      <a:r>
                        <a:rPr lang="cs-CZ" sz="1000" b="1" i="0" u="none" strike="noStrike" dirty="0">
                          <a:solidFill>
                            <a:schemeClr val="tx1"/>
                          </a:solidFill>
                          <a:effectLst/>
                          <a:latin typeface="+mj-lt"/>
                        </a:rPr>
                        <a:t>ZN žlučníku a žlučových cest (C23, C24)</a:t>
                      </a:r>
                    </a:p>
                  </a:txBody>
                  <a:tcPr marL="9525" marR="9525" marT="9525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12"/>
                  </a:ext>
                </a:extLst>
              </a:tr>
              <a:tr h="177349">
                <a:tc>
                  <a:txBody>
                    <a:bodyPr/>
                    <a:lstStyle/>
                    <a:p>
                      <a:pPr algn="r" fontAlgn="b">
                        <a:lnSpc>
                          <a:spcPct val="100000"/>
                        </a:lnSpc>
                      </a:pPr>
                      <a:r>
                        <a:rPr lang="cs-CZ" sz="1000" b="1" i="0" u="none" strike="noStrike" dirty="0">
                          <a:solidFill>
                            <a:schemeClr val="tx1"/>
                          </a:solidFill>
                          <a:effectLst/>
                          <a:latin typeface="+mj-lt"/>
                        </a:rPr>
                        <a:t>ZN vaječníku (C56)</a:t>
                      </a:r>
                    </a:p>
                  </a:txBody>
                  <a:tcPr marL="9525" marR="9525" marT="9525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13"/>
                  </a:ext>
                </a:extLst>
              </a:tr>
              <a:tr h="177349">
                <a:tc>
                  <a:txBody>
                    <a:bodyPr/>
                    <a:lstStyle/>
                    <a:p>
                      <a:pPr algn="r" fontAlgn="b">
                        <a:lnSpc>
                          <a:spcPct val="100000"/>
                        </a:lnSpc>
                      </a:pPr>
                      <a:r>
                        <a:rPr lang="cs-CZ" sz="1000" b="1" i="0" u="none" strike="noStrike" dirty="0">
                          <a:solidFill>
                            <a:schemeClr val="tx1"/>
                          </a:solidFill>
                          <a:effectLst/>
                          <a:latin typeface="+mj-lt"/>
                        </a:rPr>
                        <a:t>non-</a:t>
                      </a:r>
                      <a:r>
                        <a:rPr lang="cs-CZ" sz="1000" b="1" i="0" u="none" strike="noStrike" dirty="0" err="1">
                          <a:solidFill>
                            <a:schemeClr val="tx1"/>
                          </a:solidFill>
                          <a:effectLst/>
                          <a:latin typeface="+mj-lt"/>
                        </a:rPr>
                        <a:t>Hodgkinův</a:t>
                      </a:r>
                      <a:r>
                        <a:rPr lang="cs-CZ" sz="1000" b="1" i="0" u="none" strike="noStrike" dirty="0">
                          <a:solidFill>
                            <a:schemeClr val="tx1"/>
                          </a:solidFill>
                          <a:effectLst/>
                          <a:latin typeface="+mj-lt"/>
                        </a:rPr>
                        <a:t> lymfom (C82–C86)</a:t>
                      </a:r>
                    </a:p>
                  </a:txBody>
                  <a:tcPr marL="9525" marR="9525" marT="9525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14"/>
                  </a:ext>
                </a:extLst>
              </a:tr>
              <a:tr h="177349">
                <a:tc>
                  <a:txBody>
                    <a:bodyPr/>
                    <a:lstStyle/>
                    <a:p>
                      <a:pPr algn="r" fontAlgn="b">
                        <a:lnSpc>
                          <a:spcPct val="100000"/>
                        </a:lnSpc>
                      </a:pPr>
                      <a:r>
                        <a:rPr lang="cs-CZ" sz="1000" b="1" i="0" u="none" strike="noStrike">
                          <a:solidFill>
                            <a:schemeClr val="tx1"/>
                          </a:solidFill>
                          <a:effectLst/>
                          <a:latin typeface="+mj-lt"/>
                        </a:rPr>
                        <a:t>ZN jícnu (C15)</a:t>
                      </a:r>
                    </a:p>
                  </a:txBody>
                  <a:tcPr marL="9525" marR="9525" marT="9525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15"/>
                  </a:ext>
                </a:extLst>
              </a:tr>
              <a:tr h="177349">
                <a:tc>
                  <a:txBody>
                    <a:bodyPr/>
                    <a:lstStyle/>
                    <a:p>
                      <a:pPr algn="r" fontAlgn="b">
                        <a:lnSpc>
                          <a:spcPct val="100000"/>
                        </a:lnSpc>
                      </a:pPr>
                      <a:r>
                        <a:rPr lang="cs-CZ" sz="1000" b="1" i="0" u="none" strike="noStrike" dirty="0">
                          <a:solidFill>
                            <a:schemeClr val="tx1"/>
                          </a:solidFill>
                          <a:effectLst/>
                          <a:latin typeface="+mj-lt"/>
                        </a:rPr>
                        <a:t>ZN dělohy (C54, C55)</a:t>
                      </a:r>
                    </a:p>
                  </a:txBody>
                  <a:tcPr marL="9525" marR="9525" marT="9525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16"/>
                  </a:ext>
                </a:extLst>
              </a:tr>
              <a:tr h="177349">
                <a:tc>
                  <a:txBody>
                    <a:bodyPr/>
                    <a:lstStyle/>
                    <a:p>
                      <a:pPr algn="r" fontAlgn="b">
                        <a:lnSpc>
                          <a:spcPct val="100000"/>
                        </a:lnSpc>
                      </a:pPr>
                      <a:r>
                        <a:rPr lang="cs-CZ" sz="1000" b="1" i="0" u="none" strike="noStrike" dirty="0">
                          <a:solidFill>
                            <a:schemeClr val="tx1"/>
                          </a:solidFill>
                          <a:effectLst/>
                          <a:latin typeface="+mj-lt"/>
                        </a:rPr>
                        <a:t>zhoubný melanom kůže (C43)</a:t>
                      </a:r>
                    </a:p>
                  </a:txBody>
                  <a:tcPr marL="9525" marR="9525" marT="9525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17"/>
                  </a:ext>
                </a:extLst>
              </a:tr>
              <a:tr h="177349">
                <a:tc>
                  <a:txBody>
                    <a:bodyPr/>
                    <a:lstStyle/>
                    <a:p>
                      <a:pPr algn="r" fontAlgn="b">
                        <a:lnSpc>
                          <a:spcPct val="100000"/>
                        </a:lnSpc>
                      </a:pPr>
                      <a:r>
                        <a:rPr lang="cs-CZ" sz="1000" b="1" i="0" u="none" strike="noStrike" dirty="0">
                          <a:solidFill>
                            <a:schemeClr val="tx1"/>
                          </a:solidFill>
                          <a:effectLst/>
                          <a:latin typeface="+mj-lt"/>
                        </a:rPr>
                        <a:t>mnohočetný myelom (C90)</a:t>
                      </a:r>
                    </a:p>
                  </a:txBody>
                  <a:tcPr marL="9525" marR="9525" marT="9525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18"/>
                  </a:ext>
                </a:extLst>
              </a:tr>
              <a:tr h="177349">
                <a:tc>
                  <a:txBody>
                    <a:bodyPr/>
                    <a:lstStyle/>
                    <a:p>
                      <a:pPr algn="r" fontAlgn="b">
                        <a:lnSpc>
                          <a:spcPct val="100000"/>
                        </a:lnSpc>
                      </a:pPr>
                      <a:r>
                        <a:rPr lang="cs-CZ" sz="1000" b="1" i="0" u="none" strike="noStrike" dirty="0">
                          <a:solidFill>
                            <a:schemeClr val="tx1"/>
                          </a:solidFill>
                          <a:effectLst/>
                          <a:latin typeface="+mj-lt"/>
                        </a:rPr>
                        <a:t>ZN hrdla děložního (C53)</a:t>
                      </a:r>
                    </a:p>
                  </a:txBody>
                  <a:tcPr marL="9525" marR="9525" marT="9525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00B050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19"/>
                  </a:ext>
                </a:extLst>
              </a:tr>
              <a:tr h="177349">
                <a:tc>
                  <a:txBody>
                    <a:bodyPr/>
                    <a:lstStyle/>
                    <a:p>
                      <a:pPr algn="r" fontAlgn="b">
                        <a:lnSpc>
                          <a:spcPct val="100000"/>
                        </a:lnSpc>
                      </a:pPr>
                      <a:r>
                        <a:rPr lang="cs-CZ" sz="1000" b="1" i="0" u="none" strike="noStrike" dirty="0">
                          <a:solidFill>
                            <a:schemeClr val="tx1"/>
                          </a:solidFill>
                          <a:effectLst/>
                          <a:latin typeface="+mj-lt"/>
                        </a:rPr>
                        <a:t>ZN hrtanu (C32)</a:t>
                      </a:r>
                    </a:p>
                  </a:txBody>
                  <a:tcPr marL="9525" marR="9525" marT="9525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20"/>
                  </a:ext>
                </a:extLst>
              </a:tr>
              <a:tr h="177349">
                <a:tc>
                  <a:txBody>
                    <a:bodyPr/>
                    <a:lstStyle/>
                    <a:p>
                      <a:pPr algn="r" fontAlgn="b">
                        <a:lnSpc>
                          <a:spcPct val="100000"/>
                        </a:lnSpc>
                      </a:pPr>
                      <a:r>
                        <a:rPr lang="cs-CZ" sz="1000" b="1" i="0" u="none" strike="noStrike" dirty="0" err="1">
                          <a:solidFill>
                            <a:schemeClr val="tx1"/>
                          </a:solidFill>
                          <a:effectLst/>
                          <a:latin typeface="+mj-lt"/>
                        </a:rPr>
                        <a:t>nemelanomový</a:t>
                      </a:r>
                      <a:r>
                        <a:rPr lang="cs-CZ" sz="1000" b="1" i="0" u="none" strike="noStrike" dirty="0">
                          <a:solidFill>
                            <a:schemeClr val="tx1"/>
                          </a:solidFill>
                          <a:effectLst/>
                          <a:latin typeface="+mj-lt"/>
                        </a:rPr>
                        <a:t> kožní ZN (C44)</a:t>
                      </a:r>
                    </a:p>
                  </a:txBody>
                  <a:tcPr marL="9525" marR="9525" marT="9525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21"/>
                  </a:ext>
                </a:extLst>
              </a:tr>
              <a:tr h="177349">
                <a:tc>
                  <a:txBody>
                    <a:bodyPr/>
                    <a:lstStyle/>
                    <a:p>
                      <a:pPr algn="r" fontAlgn="b">
                        <a:lnSpc>
                          <a:spcPct val="100000"/>
                        </a:lnSpc>
                      </a:pPr>
                      <a:r>
                        <a:rPr lang="cs-CZ" sz="1000" b="1" i="0" u="none" strike="noStrike" dirty="0">
                          <a:solidFill>
                            <a:schemeClr val="tx1"/>
                          </a:solidFill>
                          <a:effectLst/>
                          <a:latin typeface="+mj-lt"/>
                        </a:rPr>
                        <a:t>ZN pojivových a </a:t>
                      </a:r>
                      <a:r>
                        <a:rPr lang="cs-CZ" sz="1000" b="1" i="0" u="none" strike="noStrike" dirty="0" err="1">
                          <a:solidFill>
                            <a:schemeClr val="tx1"/>
                          </a:solidFill>
                          <a:effectLst/>
                          <a:latin typeface="+mj-lt"/>
                        </a:rPr>
                        <a:t>měk</a:t>
                      </a:r>
                      <a:r>
                        <a:rPr lang="cs-CZ" sz="1000" b="1" i="0" u="none" strike="noStrike" dirty="0">
                          <a:solidFill>
                            <a:schemeClr val="tx1"/>
                          </a:solidFill>
                          <a:effectLst/>
                          <a:latin typeface="+mj-lt"/>
                        </a:rPr>
                        <a:t>. tkání (C47, C49)</a:t>
                      </a:r>
                    </a:p>
                  </a:txBody>
                  <a:tcPr marL="9525" marR="9525" marT="9525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22"/>
                  </a:ext>
                </a:extLst>
              </a:tr>
              <a:tr h="177349">
                <a:tc>
                  <a:txBody>
                    <a:bodyPr/>
                    <a:lstStyle/>
                    <a:p>
                      <a:pPr algn="r" fontAlgn="b">
                        <a:lnSpc>
                          <a:spcPct val="100000"/>
                        </a:lnSpc>
                      </a:pPr>
                      <a:r>
                        <a:rPr lang="cs-CZ" sz="1000" b="1" i="0" u="none" strike="noStrike" dirty="0">
                          <a:solidFill>
                            <a:schemeClr val="tx1"/>
                          </a:solidFill>
                          <a:effectLst/>
                          <a:latin typeface="+mj-lt"/>
                        </a:rPr>
                        <a:t>ZN štítné žlázy (C73)</a:t>
                      </a:r>
                    </a:p>
                  </a:txBody>
                  <a:tcPr marL="9525" marR="9525" marT="9525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23"/>
                  </a:ext>
                </a:extLst>
              </a:tr>
              <a:tr h="177349">
                <a:tc>
                  <a:txBody>
                    <a:bodyPr/>
                    <a:lstStyle/>
                    <a:p>
                      <a:pPr algn="r" fontAlgn="b">
                        <a:lnSpc>
                          <a:spcPct val="100000"/>
                        </a:lnSpc>
                      </a:pPr>
                      <a:r>
                        <a:rPr lang="cs-CZ" sz="1000" b="1" i="0" u="none" strike="noStrike" dirty="0" err="1">
                          <a:solidFill>
                            <a:schemeClr val="tx1"/>
                          </a:solidFill>
                          <a:effectLst/>
                          <a:latin typeface="+mj-lt"/>
                        </a:rPr>
                        <a:t>Hodgkinův</a:t>
                      </a:r>
                      <a:r>
                        <a:rPr lang="cs-CZ" sz="1000" b="1" i="0" u="none" strike="noStrike" dirty="0">
                          <a:solidFill>
                            <a:schemeClr val="tx1"/>
                          </a:solidFill>
                          <a:effectLst/>
                          <a:latin typeface="+mj-lt"/>
                        </a:rPr>
                        <a:t> lymfom (C81)</a:t>
                      </a:r>
                    </a:p>
                  </a:txBody>
                  <a:tcPr marL="9525" marR="9525" marT="9525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24"/>
                  </a:ext>
                </a:extLst>
              </a:tr>
              <a:tr h="177349">
                <a:tc>
                  <a:txBody>
                    <a:bodyPr/>
                    <a:lstStyle/>
                    <a:p>
                      <a:pPr algn="r" fontAlgn="b">
                        <a:lnSpc>
                          <a:spcPct val="100000"/>
                        </a:lnSpc>
                      </a:pPr>
                      <a:r>
                        <a:rPr lang="cs-CZ" sz="1000" b="1" i="0" u="none" strike="noStrike" dirty="0">
                          <a:solidFill>
                            <a:schemeClr val="tx1"/>
                          </a:solidFill>
                          <a:effectLst/>
                          <a:latin typeface="+mj-lt"/>
                        </a:rPr>
                        <a:t>ZN varlete (C62)</a:t>
                      </a:r>
                    </a:p>
                  </a:txBody>
                  <a:tcPr marL="9525" marR="9525" marT="9525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25"/>
                  </a:ext>
                </a:extLst>
              </a:tr>
              <a:tr h="177349">
                <a:tc>
                  <a:txBody>
                    <a:bodyPr/>
                    <a:lstStyle/>
                    <a:p>
                      <a:pPr algn="r" fontAlgn="b">
                        <a:lnSpc>
                          <a:spcPct val="100000"/>
                        </a:lnSpc>
                      </a:pPr>
                      <a:r>
                        <a:rPr lang="cs-CZ" sz="1000" b="1" i="0" u="none" strike="noStrike" dirty="0">
                          <a:solidFill>
                            <a:schemeClr val="tx1"/>
                          </a:solidFill>
                          <a:effectLst/>
                          <a:latin typeface="+mj-lt"/>
                        </a:rPr>
                        <a:t>ostatní zhoubné novotvary</a:t>
                      </a:r>
                    </a:p>
                  </a:txBody>
                  <a:tcPr marL="9525" marR="9525" marT="9525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26"/>
                  </a:ext>
                </a:extLst>
              </a:tr>
              <a:tr h="177349">
                <a:tc>
                  <a:txBody>
                    <a:bodyPr/>
                    <a:lstStyle/>
                    <a:p>
                      <a:pPr algn="r" fontAlgn="b">
                        <a:lnSpc>
                          <a:spcPct val="100000"/>
                        </a:lnSpc>
                      </a:pPr>
                      <a:r>
                        <a:rPr lang="cs-CZ" sz="800" b="0" i="0" u="none" strike="noStrike" dirty="0">
                          <a:solidFill>
                            <a:schemeClr val="tx1"/>
                          </a:solidFill>
                          <a:effectLst/>
                          <a:latin typeface="+mj-lt"/>
                        </a:rPr>
                        <a:t>novotvary nezhoubné a neznámého chování (D10–D36, D37–D48)</a:t>
                      </a:r>
                    </a:p>
                  </a:txBody>
                  <a:tcPr marL="9525" marR="9525" marT="9525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27"/>
                  </a:ext>
                </a:extLst>
              </a:tr>
            </a:tbl>
          </a:graphicData>
        </a:graphic>
      </p:graphicFrame>
      <p:sp>
        <p:nvSpPr>
          <p:cNvPr id="11" name="Rectangle 233">
            <a:extLst>
              <a:ext uri="{FF2B5EF4-FFF2-40B4-BE49-F238E27FC236}">
                <a16:creationId xmlns:a16="http://schemas.microsoft.com/office/drawing/2014/main" id="{E9935E30-E1A0-472E-B505-FBAE12665FBB}"/>
              </a:ext>
            </a:extLst>
          </p:cNvPr>
          <p:cNvSpPr>
            <a:spLocks noChangeArrowheads="1"/>
          </p:cNvSpPr>
          <p:nvPr>
            <p:custDataLst>
              <p:tags r:id="rId5"/>
            </p:custDataLst>
          </p:nvPr>
        </p:nvSpPr>
        <p:spPr bwMode="auto">
          <a:xfrm>
            <a:off x="6101129" y="1843730"/>
            <a:ext cx="107950" cy="107950"/>
          </a:xfrm>
          <a:prstGeom prst="rect">
            <a:avLst/>
          </a:prstGeom>
          <a:solidFill>
            <a:srgbClr val="C92793"/>
          </a:solidFill>
          <a:ln w="1651" algn="ctr">
            <a:noFill/>
            <a:miter lim="800000"/>
            <a:headEnd/>
            <a:tailEnd/>
          </a:ln>
        </p:spPr>
        <p:txBody>
          <a:bodyPr/>
          <a:lstStyle/>
          <a:p>
            <a:pPr marL="0" marR="0" lvl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1" lang="cs-CZ" altLang="cs-CZ" sz="1200" b="0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 charset="0"/>
              <a:ea typeface="+mn-ea"/>
              <a:cs typeface="+mn-cs"/>
            </a:endParaRPr>
          </a:p>
        </p:txBody>
      </p:sp>
      <p:sp>
        <p:nvSpPr>
          <p:cNvPr id="12" name="Rectangle 234">
            <a:extLst>
              <a:ext uri="{FF2B5EF4-FFF2-40B4-BE49-F238E27FC236}">
                <a16:creationId xmlns:a16="http://schemas.microsoft.com/office/drawing/2014/main" id="{F47512FE-66DB-457D-B5D9-C79C69E7DB89}"/>
              </a:ext>
            </a:extLst>
          </p:cNvPr>
          <p:cNvSpPr>
            <a:spLocks noChangeArrowheads="1"/>
          </p:cNvSpPr>
          <p:nvPr>
            <p:custDataLst>
              <p:tags r:id="rId6"/>
            </p:custDataLst>
          </p:nvPr>
        </p:nvSpPr>
        <p:spPr bwMode="auto">
          <a:xfrm>
            <a:off x="6101129" y="1666738"/>
            <a:ext cx="107950" cy="107950"/>
          </a:xfrm>
          <a:prstGeom prst="rect">
            <a:avLst/>
          </a:prstGeom>
          <a:solidFill>
            <a:srgbClr val="1442A0"/>
          </a:solidFill>
          <a:ln w="1651">
            <a:noFill/>
            <a:miter lim="800000"/>
            <a:headEnd/>
            <a:tailEnd/>
          </a:ln>
        </p:spPr>
        <p:txBody>
          <a:bodyPr/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0" lang="cs-CZ" altLang="cs-CZ" sz="1000" b="0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 panose="020B0604020202020204" pitchFamily="34" charset="0"/>
              <a:ea typeface="+mn-ea"/>
              <a:cs typeface="+mn-cs"/>
            </a:endParaRPr>
          </a:p>
        </p:txBody>
      </p:sp>
      <p:sp>
        <p:nvSpPr>
          <p:cNvPr id="13" name="Text Box 237">
            <a:extLst>
              <a:ext uri="{FF2B5EF4-FFF2-40B4-BE49-F238E27FC236}">
                <a16:creationId xmlns:a16="http://schemas.microsoft.com/office/drawing/2014/main" id="{4C325B2C-77CB-4329-983F-A4E09D8F3DD9}"/>
              </a:ext>
            </a:extLst>
          </p:cNvPr>
          <p:cNvSpPr txBox="1">
            <a:spLocks noChangeArrowheads="1"/>
          </p:cNvSpPr>
          <p:nvPr>
            <p:custDataLst>
              <p:tags r:id="rId7"/>
            </p:custDataLst>
          </p:nvPr>
        </p:nvSpPr>
        <p:spPr bwMode="auto">
          <a:xfrm>
            <a:off x="6253529" y="1603317"/>
            <a:ext cx="918301" cy="38375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0" tIns="0" rIns="0" bIns="0" anchor="ctr"/>
          <a:lstStyle>
            <a:lvl1pPr algn="l">
              <a:spcBef>
                <a:spcPct val="20000"/>
              </a:spcBef>
              <a:buClr>
                <a:srgbClr val="660066"/>
              </a:buClr>
              <a:buFont typeface="Wingdings" panose="05000000000000000000" pitchFamily="2" charset="2"/>
              <a:buChar char="§"/>
              <a:defRPr kumimoji="1" sz="24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algn="l">
              <a:spcBef>
                <a:spcPct val="20000"/>
              </a:spcBef>
              <a:buClr>
                <a:srgbClr val="660066"/>
              </a:buClr>
              <a:buFont typeface="Wingdings" panose="05000000000000000000" pitchFamily="2" charset="2"/>
              <a:buChar char="§"/>
              <a:defRPr kumimoji="1" sz="24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algn="l">
              <a:spcBef>
                <a:spcPct val="20000"/>
              </a:spcBef>
              <a:buClr>
                <a:srgbClr val="660066"/>
              </a:buClr>
              <a:buFont typeface="Wingdings" panose="05000000000000000000" pitchFamily="2" charset="2"/>
              <a:buChar char="§"/>
              <a:defRPr kumimoji="1" sz="20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algn="l">
              <a:spcBef>
                <a:spcPct val="20000"/>
              </a:spcBef>
              <a:buClr>
                <a:srgbClr val="660066"/>
              </a:buClr>
              <a:buFont typeface="Wingdings" panose="05000000000000000000" pitchFamily="2" charset="2"/>
              <a:buChar char="§"/>
              <a:defRPr kumimoji="1"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algn="l">
              <a:spcBef>
                <a:spcPct val="20000"/>
              </a:spcBef>
              <a:buClr>
                <a:srgbClr val="660066"/>
              </a:buClr>
              <a:buFont typeface="Wingdings" panose="05000000000000000000" pitchFamily="2" charset="2"/>
              <a:buChar char="§"/>
              <a:defRPr kumimoji="1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660066"/>
              </a:buClr>
              <a:buFont typeface="Wingdings" panose="05000000000000000000" pitchFamily="2" charset="2"/>
              <a:buChar char="§"/>
              <a:defRPr kumimoji="1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660066"/>
              </a:buClr>
              <a:buFont typeface="Wingdings" panose="05000000000000000000" pitchFamily="2" charset="2"/>
              <a:buChar char="§"/>
              <a:defRPr kumimoji="1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660066"/>
              </a:buClr>
              <a:buFont typeface="Wingdings" panose="05000000000000000000" pitchFamily="2" charset="2"/>
              <a:buChar char="§"/>
              <a:defRPr kumimoji="1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660066"/>
              </a:buClr>
              <a:buFont typeface="Wingdings" panose="05000000000000000000" pitchFamily="2" charset="2"/>
              <a:buChar char="§"/>
              <a:defRPr kumimoji="1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marL="0" marR="0" lvl="0" indent="0" algn="l" defTabSz="914400" rtl="0" eaLnBrk="1" fontAlgn="auto" latinLnBrk="0" hangingPunct="1">
              <a:lnSpc>
                <a:spcPct val="95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cs-CZ" altLang="cs-CZ" sz="14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muži</a:t>
            </a:r>
          </a:p>
          <a:p>
            <a:pPr marL="0" marR="0" lvl="0" indent="0" algn="l" defTabSz="914400" rtl="0" eaLnBrk="1" fontAlgn="auto" latinLnBrk="0" hangingPunct="1">
              <a:lnSpc>
                <a:spcPct val="95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cs-CZ" altLang="cs-CZ" sz="14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ženy</a:t>
            </a:r>
          </a:p>
        </p:txBody>
      </p:sp>
      <p:sp>
        <p:nvSpPr>
          <p:cNvPr id="14" name="Zaoblený obdélník 33">
            <a:extLst>
              <a:ext uri="{FF2B5EF4-FFF2-40B4-BE49-F238E27FC236}">
                <a16:creationId xmlns:a16="http://schemas.microsoft.com/office/drawing/2014/main" id="{5DF3FBC7-8936-4E4A-85BF-64953BA7B5C4}"/>
              </a:ext>
            </a:extLst>
          </p:cNvPr>
          <p:cNvSpPr/>
          <p:nvPr>
            <p:custDataLst>
              <p:tags r:id="rId8"/>
            </p:custDataLst>
          </p:nvPr>
        </p:nvSpPr>
        <p:spPr>
          <a:xfrm>
            <a:off x="6096000" y="3749864"/>
            <a:ext cx="5754987" cy="1441398"/>
          </a:xfrm>
          <a:prstGeom prst="roundRect">
            <a:avLst>
              <a:gd name="adj" fmla="val 0"/>
            </a:avLst>
          </a:prstGeom>
          <a:solidFill>
            <a:schemeClr val="accent1"/>
          </a:solidFill>
          <a:ln w="25400" cap="flat" cmpd="sng" algn="ctr">
            <a:noFill/>
            <a:prstDash val="solid"/>
          </a:ln>
          <a:effectLst/>
        </p:spPr>
        <p:txBody>
          <a:bodyPr lIns="108000" tIns="36000" rIns="108000" bIns="36000" rtlCol="0" anchor="ctr"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cs-CZ" sz="1400" b="1" dirty="0">
                <a:solidFill>
                  <a:schemeClr val="bg1"/>
                </a:solidFill>
                <a:cs typeface="Arial" panose="020B0604020202020204" pitchFamily="34" charset="0"/>
              </a:rPr>
              <a:t>Nejčastější příčinou úmrtí </a:t>
            </a:r>
            <a:r>
              <a:rPr lang="cs-CZ" sz="1400" dirty="0">
                <a:solidFill>
                  <a:schemeClr val="bg1"/>
                </a:solidFill>
                <a:cs typeface="Arial" panose="020B0604020202020204" pitchFamily="34" charset="0"/>
              </a:rPr>
              <a:t>na novotvary byly ZN průdušnice, průdušky a</a:t>
            </a:r>
            <a:r>
              <a:rPr lang="en-US" sz="1400" dirty="0">
                <a:solidFill>
                  <a:schemeClr val="bg1"/>
                </a:solidFill>
                <a:cs typeface="Arial" panose="020B0604020202020204" pitchFamily="34" charset="0"/>
              </a:rPr>
              <a:t> </a:t>
            </a:r>
            <a:r>
              <a:rPr lang="cs-CZ" sz="1400" dirty="0">
                <a:solidFill>
                  <a:schemeClr val="bg1"/>
                </a:solidFill>
                <a:cs typeface="Arial" panose="020B0604020202020204" pitchFamily="34" charset="0"/>
              </a:rPr>
              <a:t>plíce (C33, C34), ZN tlustého střeva a konečníku (C18–C20), ZN slinivky břišní (C25), ZN prsu (C50) u žen a ZN prostaty (C61), které se podílely celkem na 51 % úmrtí na zhoubné novotvary bez </a:t>
            </a:r>
            <a:r>
              <a:rPr lang="cs-CZ" sz="1400" dirty="0" err="1">
                <a:solidFill>
                  <a:schemeClr val="bg1"/>
                </a:solidFill>
                <a:cs typeface="Arial" panose="020B0604020202020204" pitchFamily="34" charset="0"/>
              </a:rPr>
              <a:t>nemelanomových</a:t>
            </a:r>
            <a:r>
              <a:rPr lang="cs-CZ" sz="1400" dirty="0">
                <a:solidFill>
                  <a:schemeClr val="bg1"/>
                </a:solidFill>
                <a:cs typeface="Arial" panose="020B0604020202020204" pitchFamily="34" charset="0"/>
              </a:rPr>
              <a:t> ZN.</a:t>
            </a:r>
            <a:endParaRPr kumimoji="0" lang="cs-CZ" sz="1400" b="0" i="0" u="none" strike="noStrike" kern="1200" cap="none" spc="0" normalizeH="0" baseline="0" noProof="0" dirty="0">
              <a:ln>
                <a:noFill/>
              </a:ln>
              <a:solidFill>
                <a:schemeClr val="bg1"/>
              </a:solidFill>
              <a:effectLst/>
              <a:uLnTx/>
              <a:uFillTx/>
              <a:latin typeface="Calibri" panose="020F0502020204030204"/>
              <a:ea typeface="+mn-ea"/>
              <a:cs typeface="Arial" panose="020B0604020202020204" pitchFamily="34" charset="0"/>
            </a:endParaRPr>
          </a:p>
        </p:txBody>
      </p:sp>
      <p:graphicFrame>
        <p:nvGraphicFramePr>
          <p:cNvPr id="15" name="Tabulka 14">
            <a:extLst>
              <a:ext uri="{FF2B5EF4-FFF2-40B4-BE49-F238E27FC236}">
                <a16:creationId xmlns:a16="http://schemas.microsoft.com/office/drawing/2014/main" id="{103CD23E-6AEB-46DE-9FDA-FBA140B23985}"/>
              </a:ext>
            </a:extLst>
          </p:cNvPr>
          <p:cNvGraphicFramePr>
            <a:graphicFrameLocks noGrp="1"/>
          </p:cNvGraphicFramePr>
          <p:nvPr>
            <p:custDataLst>
              <p:tags r:id="rId9"/>
            </p:custDataLst>
            <p:extLst>
              <p:ext uri="{D42A27DB-BD31-4B8C-83A1-F6EECF244321}">
                <p14:modId xmlns:p14="http://schemas.microsoft.com/office/powerpoint/2010/main" val="1149788924"/>
              </p:ext>
            </p:extLst>
          </p:nvPr>
        </p:nvGraphicFramePr>
        <p:xfrm>
          <a:off x="6096000" y="2142605"/>
          <a:ext cx="5754988" cy="1102750"/>
        </p:xfrm>
        <a:graphic>
          <a:graphicData uri="http://schemas.openxmlformats.org/drawingml/2006/table">
            <a:tbl>
              <a:tblPr/>
              <a:tblGrid>
                <a:gridCol w="3696028">
                  <a:extLst>
                    <a:ext uri="{9D8B030D-6E8A-4147-A177-3AD203B41FA5}">
                      <a16:colId xmlns:a16="http://schemas.microsoft.com/office/drawing/2014/main" val="2765753559"/>
                    </a:ext>
                  </a:extLst>
                </a:gridCol>
                <a:gridCol w="686320">
                  <a:extLst>
                    <a:ext uri="{9D8B030D-6E8A-4147-A177-3AD203B41FA5}">
                      <a16:colId xmlns:a16="http://schemas.microsoft.com/office/drawing/2014/main" val="2994594416"/>
                    </a:ext>
                  </a:extLst>
                </a:gridCol>
                <a:gridCol w="686320">
                  <a:extLst>
                    <a:ext uri="{9D8B030D-6E8A-4147-A177-3AD203B41FA5}">
                      <a16:colId xmlns:a16="http://schemas.microsoft.com/office/drawing/2014/main" val="2950578564"/>
                    </a:ext>
                  </a:extLst>
                </a:gridCol>
                <a:gridCol w="686320">
                  <a:extLst>
                    <a:ext uri="{9D8B030D-6E8A-4147-A177-3AD203B41FA5}">
                      <a16:colId xmlns:a16="http://schemas.microsoft.com/office/drawing/2014/main" val="721058880"/>
                    </a:ext>
                  </a:extLst>
                </a:gridCol>
              </a:tblGrid>
              <a:tr h="251511"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 panose="020F0502020204030204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 panose="020F0502020204030204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 panose="020F0502020204030204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 panose="020F0502020204030204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 panose="020F0502020204030204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 panose="020F0502020204030204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 panose="020F0502020204030204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 panose="020F0502020204030204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 panose="020F0502020204030204"/>
                        </a:defRPr>
                      </a:lvl9pPr>
                    </a:lstStyle>
                    <a:p>
                      <a:pPr marL="0" marR="0" lvl="0" indent="0" algn="l" defTabSz="914400" rtl="0" eaLnBrk="1" fontAlgn="b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cs-CZ" altLang="cs-CZ" sz="1400" b="0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Počet úmrtí na novotvary ročně</a:t>
                      </a:r>
                      <a:endParaRPr kumimoji="0" lang="cs-CZ" altLang="cs-CZ" sz="1400" b="0" i="0" u="sng" strike="noStrike" kern="1200" cap="none" spc="0" normalizeH="0" baseline="0" noProof="0" dirty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 marL="9525" marR="9525" marT="9525" marB="0" anchor="ctr">
                    <a:lnL w="12700" cmpd="sng">
                      <a:solidFill>
                        <a:sysClr val="window" lastClr="FFFFFF"/>
                      </a:solidFill>
                    </a:lnL>
                    <a:lnR w="12700" cmpd="sng">
                      <a:solidFill>
                        <a:sysClr val="window" lastClr="FFFFFF"/>
                      </a:solidFill>
                    </a:lnR>
                    <a:lnT w="12700" cap="flat" cmpd="sng" algn="ctr">
                      <a:solidFill>
                        <a:sysClr val="windowText" lastClr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ysClr val="windowText" lastClr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ysClr val="window" lastClr="FFFFFF"/>
                    </a:solidFill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 panose="020F0502020204030204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 panose="020F0502020204030204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 panose="020F0502020204030204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 panose="020F0502020204030204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 panose="020F0502020204030204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 panose="020F0502020204030204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 panose="020F0502020204030204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 panose="020F0502020204030204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 panose="020F0502020204030204"/>
                        </a:defRPr>
                      </a:lvl9pPr>
                    </a:lstStyle>
                    <a:p>
                      <a:pPr algn="ctr" fontAlgn="b"/>
                      <a:r>
                        <a:rPr lang="cs-CZ" sz="1400" b="0" i="0" u="none" strike="noStrike" dirty="0">
                          <a:solidFill>
                            <a:schemeClr val="tx1"/>
                          </a:solidFill>
                          <a:effectLst/>
                          <a:latin typeface="+mn-lt"/>
                        </a:rPr>
                        <a:t>Muži</a:t>
                      </a:r>
                    </a:p>
                  </a:txBody>
                  <a:tcPr marL="9525" marR="9525" marT="9525" marB="0" anchor="ctr">
                    <a:lnL w="12700" cmpd="sng">
                      <a:solidFill>
                        <a:sysClr val="window" lastClr="FFFFFF"/>
                      </a:solidFill>
                    </a:lnL>
                    <a:lnR w="12700" cmpd="sng">
                      <a:solidFill>
                        <a:sysClr val="window" lastClr="FFFFFF"/>
                      </a:solidFill>
                    </a:lnR>
                    <a:lnT w="12700" cap="flat" cmpd="sng" algn="ctr">
                      <a:solidFill>
                        <a:sysClr val="windowText" lastClr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ysClr val="windowText" lastClr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ysClr val="window" lastClr="FFFFFF"/>
                    </a:solidFill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 panose="020F0502020204030204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 panose="020F0502020204030204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 panose="020F0502020204030204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 panose="020F0502020204030204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 panose="020F0502020204030204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 panose="020F0502020204030204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 panose="020F0502020204030204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 panose="020F0502020204030204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 panose="020F0502020204030204"/>
                        </a:defRPr>
                      </a:lvl9pPr>
                    </a:lstStyle>
                    <a:p>
                      <a:pPr algn="ctr" fontAlgn="b"/>
                      <a:r>
                        <a:rPr lang="cs-CZ" sz="1400" b="0" i="0" u="none" strike="noStrike" dirty="0">
                          <a:solidFill>
                            <a:schemeClr val="tx1"/>
                          </a:solidFill>
                          <a:effectLst/>
                          <a:latin typeface="+mn-lt"/>
                        </a:rPr>
                        <a:t>Ženy</a:t>
                      </a:r>
                    </a:p>
                  </a:txBody>
                  <a:tcPr marL="9525" marR="9525" marT="9525" marB="0" anchor="ctr">
                    <a:lnL w="12700" cmpd="sng">
                      <a:solidFill>
                        <a:sysClr val="window" lastClr="FFFFFF"/>
                      </a:solidFill>
                    </a:lnL>
                    <a:lnR w="12700" cmpd="sng">
                      <a:solidFill>
                        <a:sysClr val="window" lastClr="FFFFFF"/>
                      </a:solidFill>
                    </a:lnR>
                    <a:lnT w="12700" cap="flat" cmpd="sng" algn="ctr">
                      <a:solidFill>
                        <a:sysClr val="windowText" lastClr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ysClr val="windowText" lastClr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ysClr val="window" lastClr="FFFFFF"/>
                    </a:solidFill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 panose="020F0502020204030204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 panose="020F0502020204030204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 panose="020F0502020204030204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 panose="020F0502020204030204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 panose="020F0502020204030204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 panose="020F0502020204030204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 panose="020F0502020204030204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 panose="020F0502020204030204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 panose="020F0502020204030204"/>
                        </a:defRPr>
                      </a:lvl9pPr>
                    </a:lstStyle>
                    <a:p>
                      <a:pPr algn="ctr" fontAlgn="b"/>
                      <a:r>
                        <a:rPr lang="cs-CZ" sz="1400" b="0" i="0" u="none" strike="noStrike" dirty="0">
                          <a:solidFill>
                            <a:schemeClr val="tx1"/>
                          </a:solidFill>
                          <a:effectLst/>
                          <a:latin typeface="+mn-lt"/>
                        </a:rPr>
                        <a:t>Celkem</a:t>
                      </a:r>
                    </a:p>
                  </a:txBody>
                  <a:tcPr marL="9525" marR="9525" marT="9525" marB="0" anchor="ctr">
                    <a:lnL w="12700" cmpd="sng">
                      <a:solidFill>
                        <a:sysClr val="window" lastClr="FFFFFF"/>
                      </a:solidFill>
                    </a:lnL>
                    <a:lnR w="12700" cmpd="sng">
                      <a:solidFill>
                        <a:sysClr val="window" lastClr="FFFFFF"/>
                      </a:solidFill>
                    </a:lnR>
                    <a:lnT w="12700" cap="flat" cmpd="sng" algn="ctr">
                      <a:solidFill>
                        <a:sysClr val="windowText" lastClr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ysClr val="windowText" lastClr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ysClr val="window" lastClr="FF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501381618"/>
                  </a:ext>
                </a:extLst>
              </a:tr>
              <a:tr h="414994"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 panose="020F0502020204030204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 panose="020F0502020204030204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 panose="020F0502020204030204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 panose="020F0502020204030204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 panose="020F0502020204030204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 panose="020F0502020204030204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 panose="020F0502020204030204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 panose="020F0502020204030204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 panose="020F0502020204030204"/>
                        </a:defRPr>
                      </a:lvl9pPr>
                    </a:lstStyle>
                    <a:p>
                      <a:pPr marL="0" marR="0" lvl="0" indent="0" algn="l" defTabSz="914400" rtl="0" eaLnBrk="1" fontAlgn="b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cs-CZ" sz="1400" b="1" i="0" u="none" strike="noStrike" dirty="0">
                          <a:solidFill>
                            <a:schemeClr val="tx1"/>
                          </a:solidFill>
                          <a:effectLst/>
                          <a:latin typeface="+mn-lt"/>
                        </a:rPr>
                        <a:t>Zhoubné novotvary bez </a:t>
                      </a:r>
                      <a:r>
                        <a:rPr lang="cs-CZ" sz="1400" b="1" i="0" u="none" strike="noStrike" dirty="0" err="1">
                          <a:solidFill>
                            <a:schemeClr val="tx1"/>
                          </a:solidFill>
                          <a:effectLst/>
                          <a:latin typeface="+mn-lt"/>
                        </a:rPr>
                        <a:t>nemelanomových</a:t>
                      </a:r>
                      <a:r>
                        <a:rPr lang="cs-CZ" sz="1400" b="1" i="0" u="none" strike="noStrike" dirty="0">
                          <a:solidFill>
                            <a:schemeClr val="tx1"/>
                          </a:solidFill>
                          <a:effectLst/>
                          <a:latin typeface="+mn-lt"/>
                        </a:rPr>
                        <a:t> </a:t>
                      </a:r>
                    </a:p>
                    <a:p>
                      <a:pPr marL="0" marR="0" lvl="0" indent="0" algn="l" defTabSz="914400" rtl="0" eaLnBrk="1" fontAlgn="b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cs-CZ" sz="1400" b="1" i="0" u="none" strike="noStrike" dirty="0">
                          <a:solidFill>
                            <a:schemeClr val="tx1"/>
                          </a:solidFill>
                          <a:effectLst/>
                          <a:latin typeface="+mn-lt"/>
                        </a:rPr>
                        <a:t>kožních ZN (C00</a:t>
                      </a:r>
                      <a:r>
                        <a:rPr lang="cs-CZ" sz="1400" b="1" i="0" u="none" strike="noStrike" dirty="0">
                          <a:solidFill>
                            <a:schemeClr val="tx1"/>
                          </a:solidFill>
                          <a:effectLst/>
                          <a:latin typeface="+mn-lt"/>
                          <a:cs typeface="Arial" panose="020B0604020202020204" pitchFamily="34" charset="0"/>
                        </a:rPr>
                        <a:t>–</a:t>
                      </a:r>
                      <a:r>
                        <a:rPr lang="cs-CZ" sz="1400" b="1" i="0" u="none" strike="noStrike" dirty="0">
                          <a:solidFill>
                            <a:schemeClr val="tx1"/>
                          </a:solidFill>
                          <a:effectLst/>
                          <a:latin typeface="+mn-lt"/>
                        </a:rPr>
                        <a:t>C97 bez</a:t>
                      </a:r>
                      <a:r>
                        <a:rPr lang="cs-CZ" sz="1400" b="1" i="0" u="none" strike="noStrike" baseline="0" dirty="0">
                          <a:solidFill>
                            <a:schemeClr val="tx1"/>
                          </a:solidFill>
                          <a:effectLst/>
                          <a:latin typeface="+mn-lt"/>
                        </a:rPr>
                        <a:t> </a:t>
                      </a:r>
                      <a:r>
                        <a:rPr lang="cs-CZ" sz="1400" b="1" i="0" u="none" strike="noStrike" dirty="0">
                          <a:solidFill>
                            <a:schemeClr val="tx1"/>
                          </a:solidFill>
                          <a:effectLst/>
                          <a:latin typeface="+mn-lt"/>
                        </a:rPr>
                        <a:t>C44)</a:t>
                      </a:r>
                    </a:p>
                  </a:txBody>
                  <a:tcPr marL="9525" marR="9525" marT="9525" marB="0" anchor="ctr">
                    <a:lnL w="12700" cmpd="sng">
                      <a:solidFill>
                        <a:sysClr val="window" lastClr="FFFFFF"/>
                      </a:solidFill>
                    </a:lnL>
                    <a:lnR w="12700" cap="flat" cmpd="sng" algn="ctr">
                      <a:solidFill>
                        <a:sysClr val="window" lastClr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ysClr val="windowText" lastClr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ysClr val="window" lastClr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ysClr val="window" lastClr="FFFFFF">
                        <a:lumMod val="95000"/>
                      </a:sys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cs-CZ" sz="1400" b="1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15 176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ysClr val="window" lastClr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ysClr val="window" lastClr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ysClr val="windowText" lastClr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ysClr val="window" lastClr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ysClr val="window" lastClr="FFFFFF">
                        <a:lumMod val="95000"/>
                      </a:sys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cs-CZ" sz="1400" b="1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12 311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ysClr val="window" lastClr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ysClr val="window" lastClr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ysClr val="windowText" lastClr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ysClr val="window" lastClr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ysClr val="window" lastClr="FFFFFF">
                        <a:lumMod val="95000"/>
                      </a:sys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cs-CZ" sz="1400" b="1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27 487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ysClr val="window" lastClr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mpd="sng">
                      <a:solidFill>
                        <a:sysClr val="window" lastClr="FFFFFF"/>
                      </a:solidFill>
                    </a:lnR>
                    <a:lnT w="12700" cap="flat" cmpd="sng" algn="ctr">
                      <a:solidFill>
                        <a:sysClr val="windowText" lastClr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ysClr val="window" lastClr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ysClr val="window" lastClr="FFFFFF">
                        <a:lumMod val="95000"/>
                      </a:sys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09224743"/>
                  </a:ext>
                </a:extLst>
              </a:tr>
              <a:tr h="414994"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 panose="020F0502020204030204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 panose="020F0502020204030204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 panose="020F0502020204030204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 panose="020F0502020204030204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 panose="020F0502020204030204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 panose="020F0502020204030204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 panose="020F0502020204030204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 panose="020F0502020204030204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 panose="020F0502020204030204"/>
                        </a:defRPr>
                      </a:lvl9pPr>
                    </a:lstStyle>
                    <a:p>
                      <a:pPr marL="0" marR="0" lvl="0" indent="0" algn="r" defTabSz="914400" rtl="0" eaLnBrk="1" fontAlgn="b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cs-CZ" sz="1400" b="1" i="1" u="none" strike="noStrike" dirty="0">
                          <a:solidFill>
                            <a:schemeClr val="tx1"/>
                          </a:solidFill>
                          <a:effectLst/>
                          <a:latin typeface="+mn-lt"/>
                        </a:rPr>
                        <a:t>podíl ze všech úmrtí</a:t>
                      </a:r>
                    </a:p>
                  </a:txBody>
                  <a:tcPr marL="9525" marR="9525" marT="9525" marB="0" anchor="ctr">
                    <a:lnL w="12700" cmpd="sng">
                      <a:solidFill>
                        <a:sysClr val="window" lastClr="FFFFFF"/>
                      </a:solidFill>
                    </a:lnL>
                    <a:lnR w="12700" cap="flat" cmpd="sng" algn="ctr">
                      <a:solidFill>
                        <a:sysClr val="window" lastClr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mpd="sng">
                      <a:solidFill>
                        <a:sysClr val="window" lastClr="FFFFFF"/>
                      </a:solidFill>
                    </a:lnT>
                    <a:lnB w="12700" cap="flat" cmpd="sng" algn="ctr">
                      <a:solidFill>
                        <a:sysClr val="windowText" lastClr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cs-CZ" sz="1400" b="1" i="1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24,4 %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ysClr val="window" lastClr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ysClr val="window" lastClr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mpd="sng">
                      <a:solidFill>
                        <a:sysClr val="window" lastClr="FFFFFF"/>
                      </a:solidFill>
                    </a:lnT>
                    <a:lnB w="12700" cap="flat" cmpd="sng" algn="ctr">
                      <a:solidFill>
                        <a:sysClr val="windowText" lastClr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cs-CZ" sz="1400" b="1" i="1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20,9 %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ysClr val="window" lastClr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ysClr val="window" lastClr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mpd="sng">
                      <a:solidFill>
                        <a:sysClr val="window" lastClr="FFFFFF"/>
                      </a:solidFill>
                    </a:lnT>
                    <a:lnB w="12700" cap="flat" cmpd="sng" algn="ctr">
                      <a:solidFill>
                        <a:sysClr val="windowText" lastClr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cs-CZ" sz="1400" b="1" i="1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22,7 %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ysClr val="window" lastClr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mpd="sng">
                      <a:solidFill>
                        <a:sysClr val="window" lastClr="FFFFFF"/>
                      </a:solidFill>
                    </a:lnR>
                    <a:lnT w="12700" cmpd="sng">
                      <a:solidFill>
                        <a:sysClr val="window" lastClr="FFFFFF"/>
                      </a:solidFill>
                    </a:lnT>
                    <a:lnB w="12700" cap="flat" cmpd="sng" algn="ctr">
                      <a:solidFill>
                        <a:sysClr val="windowText" lastClr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586962998"/>
                  </a:ext>
                </a:extLst>
              </a:tr>
            </a:tbl>
          </a:graphicData>
        </a:graphic>
      </p:graphicFrame>
      <p:sp>
        <p:nvSpPr>
          <p:cNvPr id="2" name="Nadpis 1">
            <a:extLst>
              <a:ext uri="{FF2B5EF4-FFF2-40B4-BE49-F238E27FC236}">
                <a16:creationId xmlns:a16="http://schemas.microsoft.com/office/drawing/2014/main" id="{AD5C73BE-BEBF-ED3E-015E-7BB3512C6CF7}"/>
              </a:ext>
            </a:extLst>
          </p:cNvPr>
          <p:cNvSpPr>
            <a:spLocks noGrp="1"/>
          </p:cNvSpPr>
          <p:nvPr>
            <p:ph type="title"/>
            <p:custDataLst>
              <p:tags r:id="rId10"/>
            </p:custDataLst>
          </p:nvPr>
        </p:nvSpPr>
        <p:spPr/>
        <p:txBody>
          <a:bodyPr>
            <a:normAutofit/>
          </a:bodyPr>
          <a:lstStyle/>
          <a:p>
            <a:r>
              <a:rPr lang="pt-BR" dirty="0"/>
              <a:t>Mortalita na novotvary v ČR v letech 2017–2021 </a:t>
            </a:r>
            <a:endParaRPr lang="cs-CZ" dirty="0"/>
          </a:p>
        </p:txBody>
      </p:sp>
    </p:spTree>
    <p:extLst>
      <p:ext uri="{BB962C8B-B14F-4D97-AF65-F5344CB8AC3E}">
        <p14:creationId xmlns:p14="http://schemas.microsoft.com/office/powerpoint/2010/main" val="1906506697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>
            <a:extLst>
              <a:ext uri="{FF2B5EF4-FFF2-40B4-BE49-F238E27FC236}">
                <a16:creationId xmlns:a16="http://schemas.microsoft.com/office/drawing/2014/main" id="{E42F76B5-45E8-B65D-0E69-72A94B8B657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cs-CZ"/>
          </a:p>
        </p:txBody>
      </p:sp>
      <p:sp>
        <p:nvSpPr>
          <p:cNvPr id="3" name="Zástupný objekt grafu 2">
            <a:extLst>
              <a:ext uri="{FF2B5EF4-FFF2-40B4-BE49-F238E27FC236}">
                <a16:creationId xmlns:a16="http://schemas.microsoft.com/office/drawing/2014/main" id="{63EC4D67-ACE7-56CF-CB65-2C8BF29B3D52}"/>
              </a:ext>
            </a:extLst>
          </p:cNvPr>
          <p:cNvSpPr>
            <a:spLocks noGrp="1"/>
          </p:cNvSpPr>
          <p:nvPr>
            <p:ph type="chart" sz="quarter" idx="14"/>
          </p:nvPr>
        </p:nvSpPr>
        <p:spPr/>
      </p:sp>
      <p:sp>
        <p:nvSpPr>
          <p:cNvPr id="4" name="Zástupný text 3">
            <a:extLst>
              <a:ext uri="{FF2B5EF4-FFF2-40B4-BE49-F238E27FC236}">
                <a16:creationId xmlns:a16="http://schemas.microsoft.com/office/drawing/2014/main" id="{E4F1FBF2-1995-7DDA-DB4E-BCE3D84B904C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/>
        <p:txBody>
          <a:bodyPr/>
          <a:lstStyle/>
          <a:p>
            <a:endParaRPr lang="cs-CZ"/>
          </a:p>
        </p:txBody>
      </p:sp>
      <p:sp>
        <p:nvSpPr>
          <p:cNvPr id="5" name="Zástupný text 4">
            <a:extLst>
              <a:ext uri="{FF2B5EF4-FFF2-40B4-BE49-F238E27FC236}">
                <a16:creationId xmlns:a16="http://schemas.microsoft.com/office/drawing/2014/main" id="{C260BF4F-0041-56E8-8A0D-6F0813C584D0}"/>
              </a:ext>
            </a:extLst>
          </p:cNvPr>
          <p:cNvSpPr>
            <a:spLocks noGrp="1"/>
          </p:cNvSpPr>
          <p:nvPr>
            <p:ph type="body" sz="quarter" idx="16"/>
          </p:nvPr>
        </p:nvSpPr>
        <p:spPr/>
        <p:txBody>
          <a:bodyPr/>
          <a:lstStyle/>
          <a:p>
            <a:endParaRPr lang="cs-CZ"/>
          </a:p>
        </p:txBody>
      </p:sp>
      <p:sp>
        <p:nvSpPr>
          <p:cNvPr id="6" name="Freeform 2">
            <a:extLst>
              <a:ext uri="{FF2B5EF4-FFF2-40B4-BE49-F238E27FC236}">
                <a16:creationId xmlns:a16="http://schemas.microsoft.com/office/drawing/2014/main" id="{D3915007-03CA-4CFC-1719-B99E02959541}"/>
              </a:ext>
            </a:extLst>
          </p:cNvPr>
          <p:cNvSpPr/>
          <p:nvPr/>
        </p:nvSpPr>
        <p:spPr>
          <a:xfrm>
            <a:off x="4034528" y="0"/>
            <a:ext cx="10029982" cy="6858000"/>
          </a:xfrm>
          <a:custGeom>
            <a:avLst/>
            <a:gdLst/>
            <a:ahLst/>
            <a:cxnLst/>
            <a:rect l="l" t="t" r="r" b="b"/>
            <a:pathLst>
              <a:path w="15044973" h="10287000">
                <a:moveTo>
                  <a:pt x="0" y="0"/>
                </a:moveTo>
                <a:lnTo>
                  <a:pt x="15044973" y="0"/>
                </a:lnTo>
                <a:lnTo>
                  <a:pt x="15044973" y="10287000"/>
                </a:lnTo>
                <a:lnTo>
                  <a:pt x="0" y="10287000"/>
                </a:lnTo>
                <a:lnTo>
                  <a:pt x="0" y="0"/>
                </a:lnTo>
                <a:close/>
              </a:path>
            </a:pathLst>
          </a:custGeom>
          <a:blipFill>
            <a:blip r:embed="rId3"/>
            <a:stretch>
              <a:fillRect/>
            </a:stretch>
          </a:blipFill>
        </p:spPr>
      </p:sp>
      <p:sp>
        <p:nvSpPr>
          <p:cNvPr id="7" name="AutoShape 3">
            <a:extLst>
              <a:ext uri="{FF2B5EF4-FFF2-40B4-BE49-F238E27FC236}">
                <a16:creationId xmlns:a16="http://schemas.microsoft.com/office/drawing/2014/main" id="{0A9C447E-1FD6-12A1-C84A-EFDB8AC77F56}"/>
              </a:ext>
            </a:extLst>
          </p:cNvPr>
          <p:cNvSpPr/>
          <p:nvPr/>
        </p:nvSpPr>
        <p:spPr>
          <a:xfrm rot="-7020778">
            <a:off x="-3318025" y="354442"/>
            <a:ext cx="10820400" cy="6960771"/>
          </a:xfrm>
          <a:prstGeom prst="rect">
            <a:avLst/>
          </a:prstGeom>
          <a:solidFill>
            <a:srgbClr val="EA4D6F"/>
          </a:solidFill>
        </p:spPr>
      </p:sp>
      <p:sp>
        <p:nvSpPr>
          <p:cNvPr id="8" name="AutoShape 4">
            <a:extLst>
              <a:ext uri="{FF2B5EF4-FFF2-40B4-BE49-F238E27FC236}">
                <a16:creationId xmlns:a16="http://schemas.microsoft.com/office/drawing/2014/main" id="{46CF914C-4301-AC46-9445-059A52AC8221}"/>
              </a:ext>
            </a:extLst>
          </p:cNvPr>
          <p:cNvSpPr/>
          <p:nvPr/>
        </p:nvSpPr>
        <p:spPr>
          <a:xfrm rot="-7020778">
            <a:off x="-5241117" y="547670"/>
            <a:ext cx="10820400" cy="6960771"/>
          </a:xfrm>
          <a:prstGeom prst="rect">
            <a:avLst/>
          </a:prstGeom>
          <a:solidFill>
            <a:srgbClr val="EA4D6F"/>
          </a:solidFill>
        </p:spPr>
      </p:sp>
      <p:grpSp>
        <p:nvGrpSpPr>
          <p:cNvPr id="9" name="Group 5">
            <a:extLst>
              <a:ext uri="{FF2B5EF4-FFF2-40B4-BE49-F238E27FC236}">
                <a16:creationId xmlns:a16="http://schemas.microsoft.com/office/drawing/2014/main" id="{D636C588-B363-65DD-A24C-FF3D8D2494D5}"/>
              </a:ext>
            </a:extLst>
          </p:cNvPr>
          <p:cNvGrpSpPr/>
          <p:nvPr/>
        </p:nvGrpSpPr>
        <p:grpSpPr>
          <a:xfrm>
            <a:off x="854572" y="3018991"/>
            <a:ext cx="3828939" cy="1206863"/>
            <a:chOff x="0" y="0"/>
            <a:chExt cx="1226549" cy="476785"/>
          </a:xfrm>
        </p:grpSpPr>
        <p:sp>
          <p:nvSpPr>
            <p:cNvPr id="10" name="Freeform 6">
              <a:extLst>
                <a:ext uri="{FF2B5EF4-FFF2-40B4-BE49-F238E27FC236}">
                  <a16:creationId xmlns:a16="http://schemas.microsoft.com/office/drawing/2014/main" id="{888BC653-2E0E-BC59-8877-35D12375EA1F}"/>
                </a:ext>
              </a:extLst>
            </p:cNvPr>
            <p:cNvSpPr/>
            <p:nvPr/>
          </p:nvSpPr>
          <p:spPr>
            <a:xfrm>
              <a:off x="0" y="0"/>
              <a:ext cx="1226549" cy="476785"/>
            </a:xfrm>
            <a:custGeom>
              <a:avLst/>
              <a:gdLst/>
              <a:ahLst/>
              <a:cxnLst/>
              <a:rect l="l" t="t" r="r" b="b"/>
              <a:pathLst>
                <a:path w="1226549" h="476785">
                  <a:moveTo>
                    <a:pt x="0" y="0"/>
                  </a:moveTo>
                  <a:lnTo>
                    <a:pt x="1226549" y="0"/>
                  </a:lnTo>
                  <a:lnTo>
                    <a:pt x="1226549" y="476785"/>
                  </a:lnTo>
                  <a:lnTo>
                    <a:pt x="0" y="476785"/>
                  </a:lnTo>
                  <a:close/>
                </a:path>
              </a:pathLst>
            </a:custGeom>
            <a:solidFill>
              <a:srgbClr val="FFFFFF"/>
            </a:solidFill>
          </p:spPr>
        </p:sp>
        <p:sp>
          <p:nvSpPr>
            <p:cNvPr id="11" name="TextBox 7">
              <a:extLst>
                <a:ext uri="{FF2B5EF4-FFF2-40B4-BE49-F238E27FC236}">
                  <a16:creationId xmlns:a16="http://schemas.microsoft.com/office/drawing/2014/main" id="{46245278-821C-813A-E8F7-DE77608EC37D}"/>
                </a:ext>
              </a:extLst>
            </p:cNvPr>
            <p:cNvSpPr txBox="1"/>
            <p:nvPr/>
          </p:nvSpPr>
          <p:spPr>
            <a:xfrm>
              <a:off x="0" y="-38100"/>
              <a:ext cx="812800" cy="850900"/>
            </a:xfrm>
            <a:prstGeom prst="rect">
              <a:avLst/>
            </a:prstGeom>
          </p:spPr>
          <p:txBody>
            <a:bodyPr lIns="33867" tIns="33867" rIns="33867" bIns="33867" rtlCol="0" anchor="ctr"/>
            <a:lstStyle/>
            <a:p>
              <a:pPr algn="ctr">
                <a:lnSpc>
                  <a:spcPts val="2333"/>
                </a:lnSpc>
              </a:pPr>
              <a:endParaRPr sz="1200"/>
            </a:p>
          </p:txBody>
        </p:sp>
      </p:grpSp>
      <p:grpSp>
        <p:nvGrpSpPr>
          <p:cNvPr id="12" name="Group 8">
            <a:extLst>
              <a:ext uri="{FF2B5EF4-FFF2-40B4-BE49-F238E27FC236}">
                <a16:creationId xmlns:a16="http://schemas.microsoft.com/office/drawing/2014/main" id="{124B3F42-46AB-8501-78DC-88BA4BE08F92}"/>
              </a:ext>
            </a:extLst>
          </p:cNvPr>
          <p:cNvGrpSpPr/>
          <p:nvPr/>
        </p:nvGrpSpPr>
        <p:grpSpPr>
          <a:xfrm>
            <a:off x="8772162" y="277241"/>
            <a:ext cx="3104703" cy="814605"/>
            <a:chOff x="0" y="0"/>
            <a:chExt cx="1226549" cy="321819"/>
          </a:xfrm>
        </p:grpSpPr>
        <p:sp>
          <p:nvSpPr>
            <p:cNvPr id="13" name="Freeform 9">
              <a:extLst>
                <a:ext uri="{FF2B5EF4-FFF2-40B4-BE49-F238E27FC236}">
                  <a16:creationId xmlns:a16="http://schemas.microsoft.com/office/drawing/2014/main" id="{F60F7C37-A5E8-B78F-ED3A-C9CF8581D6CB}"/>
                </a:ext>
              </a:extLst>
            </p:cNvPr>
            <p:cNvSpPr/>
            <p:nvPr/>
          </p:nvSpPr>
          <p:spPr>
            <a:xfrm>
              <a:off x="0" y="0"/>
              <a:ext cx="1226549" cy="321819"/>
            </a:xfrm>
            <a:custGeom>
              <a:avLst/>
              <a:gdLst/>
              <a:ahLst/>
              <a:cxnLst/>
              <a:rect l="l" t="t" r="r" b="b"/>
              <a:pathLst>
                <a:path w="1226549" h="321819">
                  <a:moveTo>
                    <a:pt x="0" y="0"/>
                  </a:moveTo>
                  <a:lnTo>
                    <a:pt x="1226549" y="0"/>
                  </a:lnTo>
                  <a:lnTo>
                    <a:pt x="1226549" y="321819"/>
                  </a:lnTo>
                  <a:lnTo>
                    <a:pt x="0" y="321819"/>
                  </a:lnTo>
                  <a:close/>
                </a:path>
              </a:pathLst>
            </a:custGeom>
            <a:solidFill>
              <a:srgbClr val="EA4D6F">
                <a:alpha val="64706"/>
              </a:srgbClr>
            </a:solidFill>
          </p:spPr>
        </p:sp>
        <p:sp>
          <p:nvSpPr>
            <p:cNvPr id="14" name="TextBox 10">
              <a:extLst>
                <a:ext uri="{FF2B5EF4-FFF2-40B4-BE49-F238E27FC236}">
                  <a16:creationId xmlns:a16="http://schemas.microsoft.com/office/drawing/2014/main" id="{70237E9B-6FCC-3EE2-06E4-AB972A57221A}"/>
                </a:ext>
              </a:extLst>
            </p:cNvPr>
            <p:cNvSpPr txBox="1"/>
            <p:nvPr/>
          </p:nvSpPr>
          <p:spPr>
            <a:xfrm>
              <a:off x="0" y="-38100"/>
              <a:ext cx="812800" cy="850900"/>
            </a:xfrm>
            <a:prstGeom prst="rect">
              <a:avLst/>
            </a:prstGeom>
          </p:spPr>
          <p:txBody>
            <a:bodyPr lIns="33867" tIns="33867" rIns="33867" bIns="33867" rtlCol="0" anchor="ctr"/>
            <a:lstStyle/>
            <a:p>
              <a:pPr algn="ctr">
                <a:lnSpc>
                  <a:spcPts val="2333"/>
                </a:lnSpc>
              </a:pPr>
              <a:endParaRPr sz="1200"/>
            </a:p>
          </p:txBody>
        </p:sp>
      </p:grpSp>
      <p:grpSp>
        <p:nvGrpSpPr>
          <p:cNvPr id="15" name="Group 11">
            <a:extLst>
              <a:ext uri="{FF2B5EF4-FFF2-40B4-BE49-F238E27FC236}">
                <a16:creationId xmlns:a16="http://schemas.microsoft.com/office/drawing/2014/main" id="{0D6790AF-28DC-3DBE-3908-A28D62EF5CDB}"/>
              </a:ext>
            </a:extLst>
          </p:cNvPr>
          <p:cNvGrpSpPr/>
          <p:nvPr/>
        </p:nvGrpSpPr>
        <p:grpSpPr>
          <a:xfrm>
            <a:off x="854573" y="1391013"/>
            <a:ext cx="3828938" cy="1093305"/>
            <a:chOff x="0" y="0"/>
            <a:chExt cx="1226549" cy="431923"/>
          </a:xfrm>
        </p:grpSpPr>
        <p:sp>
          <p:nvSpPr>
            <p:cNvPr id="16" name="Freeform 12">
              <a:extLst>
                <a:ext uri="{FF2B5EF4-FFF2-40B4-BE49-F238E27FC236}">
                  <a16:creationId xmlns:a16="http://schemas.microsoft.com/office/drawing/2014/main" id="{C6808D46-A041-96D0-2AD8-56C42BAC86C3}"/>
                </a:ext>
              </a:extLst>
            </p:cNvPr>
            <p:cNvSpPr/>
            <p:nvPr/>
          </p:nvSpPr>
          <p:spPr>
            <a:xfrm>
              <a:off x="0" y="0"/>
              <a:ext cx="1226549" cy="431923"/>
            </a:xfrm>
            <a:custGeom>
              <a:avLst/>
              <a:gdLst/>
              <a:ahLst/>
              <a:cxnLst/>
              <a:rect l="l" t="t" r="r" b="b"/>
              <a:pathLst>
                <a:path w="1226549" h="431923">
                  <a:moveTo>
                    <a:pt x="0" y="0"/>
                  </a:moveTo>
                  <a:lnTo>
                    <a:pt x="1226549" y="0"/>
                  </a:lnTo>
                  <a:lnTo>
                    <a:pt x="1226549" y="431923"/>
                  </a:lnTo>
                  <a:lnTo>
                    <a:pt x="0" y="431923"/>
                  </a:lnTo>
                  <a:close/>
                </a:path>
              </a:pathLst>
            </a:custGeom>
            <a:solidFill>
              <a:srgbClr val="FFFFFF"/>
            </a:solidFill>
          </p:spPr>
        </p:sp>
        <p:sp>
          <p:nvSpPr>
            <p:cNvPr id="17" name="TextBox 13">
              <a:extLst>
                <a:ext uri="{FF2B5EF4-FFF2-40B4-BE49-F238E27FC236}">
                  <a16:creationId xmlns:a16="http://schemas.microsoft.com/office/drawing/2014/main" id="{5ADEBE90-6D84-09FA-BBAF-D09A505AD538}"/>
                </a:ext>
              </a:extLst>
            </p:cNvPr>
            <p:cNvSpPr txBox="1"/>
            <p:nvPr/>
          </p:nvSpPr>
          <p:spPr>
            <a:xfrm>
              <a:off x="0" y="-38100"/>
              <a:ext cx="812800" cy="850900"/>
            </a:xfrm>
            <a:prstGeom prst="rect">
              <a:avLst/>
            </a:prstGeom>
          </p:spPr>
          <p:txBody>
            <a:bodyPr lIns="33867" tIns="33867" rIns="33867" bIns="33867" rtlCol="0" anchor="ctr"/>
            <a:lstStyle/>
            <a:p>
              <a:pPr algn="ctr">
                <a:lnSpc>
                  <a:spcPts val="2333"/>
                </a:lnSpc>
              </a:pPr>
              <a:endParaRPr sz="1200"/>
            </a:p>
          </p:txBody>
        </p:sp>
      </p:grpSp>
      <p:sp>
        <p:nvSpPr>
          <p:cNvPr id="18" name="Freeform 14">
            <a:extLst>
              <a:ext uri="{FF2B5EF4-FFF2-40B4-BE49-F238E27FC236}">
                <a16:creationId xmlns:a16="http://schemas.microsoft.com/office/drawing/2014/main" id="{B945AA2E-3C8E-15B5-3B50-27E87A9F65D2}"/>
              </a:ext>
            </a:extLst>
          </p:cNvPr>
          <p:cNvSpPr/>
          <p:nvPr/>
        </p:nvSpPr>
        <p:spPr>
          <a:xfrm>
            <a:off x="685800" y="5949327"/>
            <a:ext cx="1723893" cy="658214"/>
          </a:xfrm>
          <a:custGeom>
            <a:avLst/>
            <a:gdLst/>
            <a:ahLst/>
            <a:cxnLst/>
            <a:rect l="l" t="t" r="r" b="b"/>
            <a:pathLst>
              <a:path w="2585840" h="987321">
                <a:moveTo>
                  <a:pt x="0" y="0"/>
                </a:moveTo>
                <a:lnTo>
                  <a:pt x="2585840" y="0"/>
                </a:lnTo>
                <a:lnTo>
                  <a:pt x="2585840" y="987321"/>
                </a:lnTo>
                <a:lnTo>
                  <a:pt x="0" y="987321"/>
                </a:lnTo>
                <a:lnTo>
                  <a:pt x="0" y="0"/>
                </a:lnTo>
                <a:close/>
              </a:path>
            </a:pathLst>
          </a:custGeom>
          <a:blipFill>
            <a:blip r:embed="rId4">
              <a:extLst>
                <a:ext uri="{96DAC541-7B7A-43D3-8B79-37D633B846F1}">
                  <asvg:svgBlip xmlns:asvg="http://schemas.microsoft.com/office/drawing/2016/SVG/main" r:embed="rId5"/>
                </a:ext>
              </a:extLst>
            </a:blip>
            <a:stretch>
              <a:fillRect/>
            </a:stretch>
          </a:blipFill>
        </p:spPr>
      </p:sp>
      <p:sp>
        <p:nvSpPr>
          <p:cNvPr id="19" name="Freeform 15">
            <a:extLst>
              <a:ext uri="{FF2B5EF4-FFF2-40B4-BE49-F238E27FC236}">
                <a16:creationId xmlns:a16="http://schemas.microsoft.com/office/drawing/2014/main" id="{A06E0C6C-059F-4B4E-B6B6-0BC54B7E5AC0}"/>
              </a:ext>
            </a:extLst>
          </p:cNvPr>
          <p:cNvSpPr/>
          <p:nvPr/>
        </p:nvSpPr>
        <p:spPr>
          <a:xfrm>
            <a:off x="11090074" y="5617480"/>
            <a:ext cx="1018869" cy="1018869"/>
          </a:xfrm>
          <a:custGeom>
            <a:avLst/>
            <a:gdLst/>
            <a:ahLst/>
            <a:cxnLst/>
            <a:rect l="l" t="t" r="r" b="b"/>
            <a:pathLst>
              <a:path w="1528304" h="1528304">
                <a:moveTo>
                  <a:pt x="0" y="0"/>
                </a:moveTo>
                <a:lnTo>
                  <a:pt x="1528304" y="0"/>
                </a:lnTo>
                <a:lnTo>
                  <a:pt x="1528304" y="1528304"/>
                </a:lnTo>
                <a:lnTo>
                  <a:pt x="0" y="1528304"/>
                </a:lnTo>
                <a:lnTo>
                  <a:pt x="0" y="0"/>
                </a:lnTo>
                <a:close/>
              </a:path>
            </a:pathLst>
          </a:custGeom>
          <a:blipFill>
            <a:blip r:embed="rId6"/>
            <a:stretch>
              <a:fillRect/>
            </a:stretch>
          </a:blipFill>
        </p:spPr>
      </p:sp>
      <p:grpSp>
        <p:nvGrpSpPr>
          <p:cNvPr id="20" name="Group 16">
            <a:extLst>
              <a:ext uri="{FF2B5EF4-FFF2-40B4-BE49-F238E27FC236}">
                <a16:creationId xmlns:a16="http://schemas.microsoft.com/office/drawing/2014/main" id="{721E5A87-00C0-2D12-A257-325055CA7104}"/>
              </a:ext>
            </a:extLst>
          </p:cNvPr>
          <p:cNvGrpSpPr/>
          <p:nvPr/>
        </p:nvGrpSpPr>
        <p:grpSpPr>
          <a:xfrm>
            <a:off x="8948671" y="6126914"/>
            <a:ext cx="2037475" cy="339611"/>
            <a:chOff x="0" y="0"/>
            <a:chExt cx="804928" cy="134167"/>
          </a:xfrm>
        </p:grpSpPr>
        <p:sp>
          <p:nvSpPr>
            <p:cNvPr id="21" name="Freeform 17">
              <a:extLst>
                <a:ext uri="{FF2B5EF4-FFF2-40B4-BE49-F238E27FC236}">
                  <a16:creationId xmlns:a16="http://schemas.microsoft.com/office/drawing/2014/main" id="{40FD4D0C-6CD0-9A4F-A8FE-B275BCA193BF}"/>
                </a:ext>
              </a:extLst>
            </p:cNvPr>
            <p:cNvSpPr/>
            <p:nvPr/>
          </p:nvSpPr>
          <p:spPr>
            <a:xfrm>
              <a:off x="0" y="0"/>
              <a:ext cx="804928" cy="134167"/>
            </a:xfrm>
            <a:custGeom>
              <a:avLst/>
              <a:gdLst/>
              <a:ahLst/>
              <a:cxnLst/>
              <a:rect l="l" t="t" r="r" b="b"/>
              <a:pathLst>
                <a:path w="804928" h="134167">
                  <a:moveTo>
                    <a:pt x="0" y="0"/>
                  </a:moveTo>
                  <a:lnTo>
                    <a:pt x="804928" y="0"/>
                  </a:lnTo>
                  <a:lnTo>
                    <a:pt x="804928" y="134167"/>
                  </a:lnTo>
                  <a:lnTo>
                    <a:pt x="0" y="134167"/>
                  </a:lnTo>
                  <a:close/>
                </a:path>
              </a:pathLst>
            </a:custGeom>
            <a:solidFill>
              <a:srgbClr val="FFFFFF">
                <a:alpha val="60000"/>
              </a:srgbClr>
            </a:solidFill>
          </p:spPr>
        </p:sp>
        <p:sp>
          <p:nvSpPr>
            <p:cNvPr id="22" name="TextBox 18">
              <a:extLst>
                <a:ext uri="{FF2B5EF4-FFF2-40B4-BE49-F238E27FC236}">
                  <a16:creationId xmlns:a16="http://schemas.microsoft.com/office/drawing/2014/main" id="{1FAE9DDB-0A38-A197-DC04-3FD8BD56627A}"/>
                </a:ext>
              </a:extLst>
            </p:cNvPr>
            <p:cNvSpPr txBox="1"/>
            <p:nvPr/>
          </p:nvSpPr>
          <p:spPr>
            <a:xfrm>
              <a:off x="0" y="-95250"/>
              <a:ext cx="812800" cy="908050"/>
            </a:xfrm>
            <a:prstGeom prst="rect">
              <a:avLst/>
            </a:prstGeom>
          </p:spPr>
          <p:txBody>
            <a:bodyPr lIns="33867" tIns="33867" rIns="33867" bIns="33867" rtlCol="0" anchor="ctr"/>
            <a:lstStyle/>
            <a:p>
              <a:pPr algn="ctr">
                <a:lnSpc>
                  <a:spcPts val="2333"/>
                </a:lnSpc>
              </a:pPr>
              <a:endParaRPr sz="1200"/>
            </a:p>
          </p:txBody>
        </p:sp>
      </p:grpSp>
      <p:sp>
        <p:nvSpPr>
          <p:cNvPr id="23" name="TextBox 19">
            <a:extLst>
              <a:ext uri="{FF2B5EF4-FFF2-40B4-BE49-F238E27FC236}">
                <a16:creationId xmlns:a16="http://schemas.microsoft.com/office/drawing/2014/main" id="{A94B5F08-8BD2-DA57-F057-AF5E9F9D8AE8}"/>
              </a:ext>
            </a:extLst>
          </p:cNvPr>
          <p:cNvSpPr txBox="1"/>
          <p:nvPr/>
        </p:nvSpPr>
        <p:spPr>
          <a:xfrm>
            <a:off x="1131929" y="3142038"/>
            <a:ext cx="3283954" cy="859723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marL="359851" lvl="1" indent="-179926">
              <a:lnSpc>
                <a:spcPts val="2333"/>
              </a:lnSpc>
              <a:buFont typeface="Arial"/>
              <a:buChar char="•"/>
            </a:pPr>
            <a:r>
              <a:rPr lang="en-US" sz="1666" spc="33" dirty="0" err="1">
                <a:solidFill>
                  <a:srgbClr val="212423"/>
                </a:solidFill>
                <a:latin typeface="Arial"/>
              </a:rPr>
              <a:t>screeningová</a:t>
            </a:r>
            <a:r>
              <a:rPr lang="en-US" sz="1666" spc="33" dirty="0">
                <a:solidFill>
                  <a:srgbClr val="212423"/>
                </a:solidFill>
                <a:latin typeface="Arial"/>
              </a:rPr>
              <a:t> </a:t>
            </a:r>
            <a:r>
              <a:rPr lang="en-US" sz="1666" spc="33" dirty="0" err="1">
                <a:solidFill>
                  <a:srgbClr val="212423"/>
                </a:solidFill>
                <a:latin typeface="Arial"/>
              </a:rPr>
              <a:t>mamografie</a:t>
            </a:r>
            <a:r>
              <a:rPr lang="en-US" sz="1666" spc="33" dirty="0">
                <a:solidFill>
                  <a:srgbClr val="212423"/>
                </a:solidFill>
                <a:latin typeface="Arial"/>
              </a:rPr>
              <a:t> </a:t>
            </a:r>
            <a:r>
              <a:rPr lang="en-US" sz="1666" spc="33" dirty="0" err="1">
                <a:solidFill>
                  <a:srgbClr val="212423"/>
                </a:solidFill>
                <a:latin typeface="Arial"/>
              </a:rPr>
              <a:t>každé</a:t>
            </a:r>
            <a:r>
              <a:rPr lang="en-US" sz="1666" spc="33" dirty="0">
                <a:solidFill>
                  <a:srgbClr val="212423"/>
                </a:solidFill>
                <a:latin typeface="Arial"/>
              </a:rPr>
              <a:t> 2 </a:t>
            </a:r>
            <a:r>
              <a:rPr lang="en-US" sz="1666" spc="33" dirty="0" err="1">
                <a:solidFill>
                  <a:srgbClr val="212423"/>
                </a:solidFill>
                <a:latin typeface="Arial"/>
              </a:rPr>
              <a:t>roky</a:t>
            </a:r>
            <a:r>
              <a:rPr lang="en-US" sz="1666" spc="33" dirty="0">
                <a:solidFill>
                  <a:srgbClr val="212423"/>
                </a:solidFill>
                <a:latin typeface="Arial"/>
              </a:rPr>
              <a:t> (</a:t>
            </a:r>
            <a:r>
              <a:rPr lang="en-US" sz="1666" spc="33" dirty="0" err="1">
                <a:solidFill>
                  <a:srgbClr val="212423"/>
                </a:solidFill>
                <a:latin typeface="Arial"/>
              </a:rPr>
              <a:t>odesílá</a:t>
            </a:r>
            <a:r>
              <a:rPr lang="cs-CZ" sz="1666" spc="33" dirty="0">
                <a:solidFill>
                  <a:srgbClr val="212423"/>
                </a:solidFill>
                <a:latin typeface="Arial"/>
              </a:rPr>
              <a:t> praktický lékař</a:t>
            </a:r>
            <a:r>
              <a:rPr lang="en-US" sz="1666" spc="33" dirty="0">
                <a:solidFill>
                  <a:srgbClr val="212423"/>
                </a:solidFill>
                <a:latin typeface="Arial"/>
              </a:rPr>
              <a:t> </a:t>
            </a:r>
            <a:r>
              <a:rPr lang="en-US" sz="1666" spc="33" dirty="0" err="1">
                <a:solidFill>
                  <a:srgbClr val="212423"/>
                </a:solidFill>
                <a:latin typeface="Arial"/>
              </a:rPr>
              <a:t>či</a:t>
            </a:r>
            <a:r>
              <a:rPr lang="cs-CZ" sz="1666" spc="33" dirty="0">
                <a:solidFill>
                  <a:srgbClr val="212423"/>
                </a:solidFill>
                <a:latin typeface="Arial"/>
              </a:rPr>
              <a:t> gynekolog</a:t>
            </a:r>
            <a:r>
              <a:rPr lang="en-US" sz="1666" spc="33" dirty="0">
                <a:solidFill>
                  <a:srgbClr val="212423"/>
                </a:solidFill>
                <a:latin typeface="Arial"/>
              </a:rPr>
              <a:t>)</a:t>
            </a:r>
          </a:p>
        </p:txBody>
      </p:sp>
      <p:sp>
        <p:nvSpPr>
          <p:cNvPr id="24" name="TextBox 20">
            <a:extLst>
              <a:ext uri="{FF2B5EF4-FFF2-40B4-BE49-F238E27FC236}">
                <a16:creationId xmlns:a16="http://schemas.microsoft.com/office/drawing/2014/main" id="{79945F82-8FB2-863C-4E0C-FBD269051614}"/>
              </a:ext>
            </a:extLst>
          </p:cNvPr>
          <p:cNvSpPr txBox="1"/>
          <p:nvPr/>
        </p:nvSpPr>
        <p:spPr>
          <a:xfrm>
            <a:off x="2578466" y="6202234"/>
            <a:ext cx="4053527" cy="315214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>
              <a:lnSpc>
                <a:spcPts val="2663"/>
              </a:lnSpc>
              <a:spcBef>
                <a:spcPct val="0"/>
              </a:spcBef>
            </a:pPr>
            <a:r>
              <a:rPr lang="en-US" sz="1901" spc="38" dirty="0">
                <a:solidFill>
                  <a:srgbClr val="FFFFFF"/>
                </a:solidFill>
                <a:latin typeface="Arial Bold"/>
              </a:rPr>
              <a:t>SCREENING KARCINOMU PRSU</a:t>
            </a:r>
          </a:p>
        </p:txBody>
      </p:sp>
      <p:sp>
        <p:nvSpPr>
          <p:cNvPr id="25" name="TextBox 21">
            <a:extLst>
              <a:ext uri="{FF2B5EF4-FFF2-40B4-BE49-F238E27FC236}">
                <a16:creationId xmlns:a16="http://schemas.microsoft.com/office/drawing/2014/main" id="{1827F933-8B55-254F-078E-54A9BAE06CEE}"/>
              </a:ext>
            </a:extLst>
          </p:cNvPr>
          <p:cNvSpPr txBox="1"/>
          <p:nvPr/>
        </p:nvSpPr>
        <p:spPr>
          <a:xfrm>
            <a:off x="9049518" y="350177"/>
            <a:ext cx="2549991" cy="564770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2333"/>
              </a:lnSpc>
            </a:pPr>
            <a:r>
              <a:rPr lang="en-US" sz="1666" spc="33" dirty="0">
                <a:solidFill>
                  <a:srgbClr val="FFFFFF"/>
                </a:solidFill>
                <a:latin typeface="Arial"/>
              </a:rPr>
              <a:t>V </a:t>
            </a:r>
            <a:r>
              <a:rPr lang="en-US" sz="1666" spc="33" dirty="0" err="1">
                <a:solidFill>
                  <a:srgbClr val="FFFFFF"/>
                </a:solidFill>
                <a:latin typeface="Arial"/>
              </a:rPr>
              <a:t>České</a:t>
            </a:r>
            <a:r>
              <a:rPr lang="en-US" sz="1666" spc="33" dirty="0">
                <a:solidFill>
                  <a:srgbClr val="FFFFFF"/>
                </a:solidFill>
                <a:latin typeface="Arial"/>
              </a:rPr>
              <a:t> </a:t>
            </a:r>
            <a:r>
              <a:rPr lang="en-US" sz="1666" spc="33" dirty="0" err="1">
                <a:solidFill>
                  <a:srgbClr val="FFFFFF"/>
                </a:solidFill>
                <a:latin typeface="Arial"/>
              </a:rPr>
              <a:t>republice</a:t>
            </a:r>
            <a:r>
              <a:rPr lang="en-US" sz="1666" spc="33" dirty="0">
                <a:solidFill>
                  <a:srgbClr val="FFFFFF"/>
                </a:solidFill>
                <a:latin typeface="Arial"/>
              </a:rPr>
              <a:t> </a:t>
            </a:r>
            <a:br>
              <a:rPr lang="cs-CZ" sz="1666" spc="33" dirty="0">
                <a:solidFill>
                  <a:srgbClr val="FFFFFF"/>
                </a:solidFill>
                <a:latin typeface="Arial"/>
              </a:rPr>
            </a:br>
            <a:r>
              <a:rPr lang="en-US" sz="1666" spc="33" dirty="0">
                <a:solidFill>
                  <a:srgbClr val="FFFFFF"/>
                </a:solidFill>
                <a:latin typeface="Arial"/>
              </a:rPr>
              <a:t>od </a:t>
            </a:r>
            <a:r>
              <a:rPr lang="en-US" sz="1666" spc="33" dirty="0" err="1">
                <a:solidFill>
                  <a:srgbClr val="FFFFFF"/>
                </a:solidFill>
                <a:latin typeface="Arial"/>
              </a:rPr>
              <a:t>roku</a:t>
            </a:r>
            <a:r>
              <a:rPr lang="en-US" sz="1666" spc="33" dirty="0">
                <a:solidFill>
                  <a:srgbClr val="FFFFFF"/>
                </a:solidFill>
                <a:latin typeface="Arial"/>
              </a:rPr>
              <a:t> 2002</a:t>
            </a:r>
          </a:p>
        </p:txBody>
      </p:sp>
      <p:sp>
        <p:nvSpPr>
          <p:cNvPr id="26" name="TextBox 22">
            <a:extLst>
              <a:ext uri="{FF2B5EF4-FFF2-40B4-BE49-F238E27FC236}">
                <a16:creationId xmlns:a16="http://schemas.microsoft.com/office/drawing/2014/main" id="{F3320C3C-E8FC-E27A-0CA4-146848AA1C98}"/>
              </a:ext>
            </a:extLst>
          </p:cNvPr>
          <p:cNvSpPr txBox="1"/>
          <p:nvPr/>
        </p:nvSpPr>
        <p:spPr>
          <a:xfrm>
            <a:off x="1131929" y="1603299"/>
            <a:ext cx="2549991" cy="564770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marL="359851" lvl="1" indent="-179926">
              <a:lnSpc>
                <a:spcPts val="2333"/>
              </a:lnSpc>
              <a:buFont typeface="Arial"/>
              <a:buChar char="•"/>
            </a:pPr>
            <a:r>
              <a:rPr lang="en-US" sz="1666" spc="33" dirty="0" err="1">
                <a:solidFill>
                  <a:srgbClr val="212423"/>
                </a:solidFill>
                <a:latin typeface="Arial"/>
              </a:rPr>
              <a:t>věk</a:t>
            </a:r>
            <a:r>
              <a:rPr lang="en-US" sz="1666" spc="33" dirty="0">
                <a:solidFill>
                  <a:srgbClr val="212423"/>
                </a:solidFill>
                <a:latin typeface="Arial"/>
              </a:rPr>
              <a:t> od 45 let</a:t>
            </a:r>
          </a:p>
          <a:p>
            <a:pPr marL="359851" lvl="1" indent="-179926">
              <a:lnSpc>
                <a:spcPts val="2333"/>
              </a:lnSpc>
              <a:buFont typeface="Arial"/>
              <a:buChar char="•"/>
            </a:pPr>
            <a:r>
              <a:rPr lang="en-US" sz="1666" spc="33" dirty="0" err="1">
                <a:solidFill>
                  <a:srgbClr val="212423"/>
                </a:solidFill>
                <a:latin typeface="Arial"/>
              </a:rPr>
              <a:t>žena</a:t>
            </a:r>
            <a:endParaRPr lang="en-US" sz="1666" spc="33" dirty="0">
              <a:solidFill>
                <a:srgbClr val="212423"/>
              </a:solidFill>
              <a:latin typeface="Arial"/>
            </a:endParaRPr>
          </a:p>
        </p:txBody>
      </p:sp>
      <p:sp>
        <p:nvSpPr>
          <p:cNvPr id="27" name="TextBox 23">
            <a:extLst>
              <a:ext uri="{FF2B5EF4-FFF2-40B4-BE49-F238E27FC236}">
                <a16:creationId xmlns:a16="http://schemas.microsoft.com/office/drawing/2014/main" id="{F48D8FF4-5A62-34B6-09D9-B0DB4B7B2102}"/>
              </a:ext>
            </a:extLst>
          </p:cNvPr>
          <p:cNvSpPr txBox="1"/>
          <p:nvPr/>
        </p:nvSpPr>
        <p:spPr>
          <a:xfrm>
            <a:off x="9006574" y="6071294"/>
            <a:ext cx="1921669" cy="327718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2799"/>
              </a:lnSpc>
              <a:spcBef>
                <a:spcPct val="0"/>
              </a:spcBef>
            </a:pPr>
            <a:r>
              <a:rPr lang="en-US" sz="1999" spc="39">
                <a:solidFill>
                  <a:srgbClr val="EA4D6F"/>
                </a:solidFill>
                <a:latin typeface="Arial Bold"/>
              </a:rPr>
              <a:t>www.mamo.cz</a:t>
            </a:r>
          </a:p>
        </p:txBody>
      </p:sp>
      <p:sp>
        <p:nvSpPr>
          <p:cNvPr id="28" name="Freeform 24">
            <a:extLst>
              <a:ext uri="{FF2B5EF4-FFF2-40B4-BE49-F238E27FC236}">
                <a16:creationId xmlns:a16="http://schemas.microsoft.com/office/drawing/2014/main" id="{7DDAE3CF-7AB9-9F5D-32B7-084466FDE093}"/>
              </a:ext>
            </a:extLst>
          </p:cNvPr>
          <p:cNvSpPr/>
          <p:nvPr/>
        </p:nvSpPr>
        <p:spPr>
          <a:xfrm>
            <a:off x="759793" y="55339"/>
            <a:ext cx="3294263" cy="1335674"/>
          </a:xfrm>
          <a:custGeom>
            <a:avLst/>
            <a:gdLst/>
            <a:ahLst/>
            <a:cxnLst/>
            <a:rect l="l" t="t" r="r" b="b"/>
            <a:pathLst>
              <a:path w="4941395" h="2003511">
                <a:moveTo>
                  <a:pt x="0" y="0"/>
                </a:moveTo>
                <a:lnTo>
                  <a:pt x="4941396" y="0"/>
                </a:lnTo>
                <a:lnTo>
                  <a:pt x="4941396" y="2003511"/>
                </a:lnTo>
                <a:lnTo>
                  <a:pt x="0" y="2003511"/>
                </a:lnTo>
                <a:lnTo>
                  <a:pt x="0" y="0"/>
                </a:lnTo>
                <a:close/>
              </a:path>
            </a:pathLst>
          </a:custGeom>
          <a:blipFill>
            <a:blip r:embed="rId7">
              <a:extLst>
                <a:ext uri="{96DAC541-7B7A-43D3-8B79-37D633B846F1}">
                  <asvg:svgBlip xmlns:asvg="http://schemas.microsoft.com/office/drawing/2016/SVG/main" r:embed="rId8"/>
                </a:ext>
              </a:extLst>
            </a:blip>
            <a:stretch>
              <a:fillRect/>
            </a:stretch>
          </a:blipFill>
        </p:spPr>
      </p:sp>
      <p:grpSp>
        <p:nvGrpSpPr>
          <p:cNvPr id="32" name="Group 5">
            <a:extLst>
              <a:ext uri="{FF2B5EF4-FFF2-40B4-BE49-F238E27FC236}">
                <a16:creationId xmlns:a16="http://schemas.microsoft.com/office/drawing/2014/main" id="{5361F70F-0713-52DE-FEAB-9585918C981B}"/>
              </a:ext>
            </a:extLst>
          </p:cNvPr>
          <p:cNvGrpSpPr/>
          <p:nvPr/>
        </p:nvGrpSpPr>
        <p:grpSpPr>
          <a:xfrm>
            <a:off x="854571" y="4766032"/>
            <a:ext cx="3828938" cy="813601"/>
            <a:chOff x="0" y="0"/>
            <a:chExt cx="1226549" cy="476785"/>
          </a:xfrm>
        </p:grpSpPr>
        <p:sp>
          <p:nvSpPr>
            <p:cNvPr id="33" name="Freeform 6">
              <a:extLst>
                <a:ext uri="{FF2B5EF4-FFF2-40B4-BE49-F238E27FC236}">
                  <a16:creationId xmlns:a16="http://schemas.microsoft.com/office/drawing/2014/main" id="{6F8A57C2-BAB3-F45D-341E-17125775A07E}"/>
                </a:ext>
              </a:extLst>
            </p:cNvPr>
            <p:cNvSpPr/>
            <p:nvPr/>
          </p:nvSpPr>
          <p:spPr>
            <a:xfrm>
              <a:off x="0" y="0"/>
              <a:ext cx="1226549" cy="476785"/>
            </a:xfrm>
            <a:custGeom>
              <a:avLst/>
              <a:gdLst/>
              <a:ahLst/>
              <a:cxnLst/>
              <a:rect l="l" t="t" r="r" b="b"/>
              <a:pathLst>
                <a:path w="1226549" h="476785">
                  <a:moveTo>
                    <a:pt x="0" y="0"/>
                  </a:moveTo>
                  <a:lnTo>
                    <a:pt x="1226549" y="0"/>
                  </a:lnTo>
                  <a:lnTo>
                    <a:pt x="1226549" y="476785"/>
                  </a:lnTo>
                  <a:lnTo>
                    <a:pt x="0" y="476785"/>
                  </a:lnTo>
                  <a:close/>
                </a:path>
              </a:pathLst>
            </a:custGeom>
            <a:solidFill>
              <a:srgbClr val="FFFFFF"/>
            </a:solidFill>
          </p:spPr>
        </p:sp>
        <p:sp>
          <p:nvSpPr>
            <p:cNvPr id="34" name="TextBox 7">
              <a:extLst>
                <a:ext uri="{FF2B5EF4-FFF2-40B4-BE49-F238E27FC236}">
                  <a16:creationId xmlns:a16="http://schemas.microsoft.com/office/drawing/2014/main" id="{97652008-2634-702F-1AFD-306D810E22D3}"/>
                </a:ext>
              </a:extLst>
            </p:cNvPr>
            <p:cNvSpPr txBox="1"/>
            <p:nvPr/>
          </p:nvSpPr>
          <p:spPr>
            <a:xfrm>
              <a:off x="0" y="-38100"/>
              <a:ext cx="812800" cy="850900"/>
            </a:xfrm>
            <a:prstGeom prst="rect">
              <a:avLst/>
            </a:prstGeom>
          </p:spPr>
          <p:txBody>
            <a:bodyPr lIns="33867" tIns="33867" rIns="33867" bIns="33867" rtlCol="0" anchor="ctr"/>
            <a:lstStyle/>
            <a:p>
              <a:pPr algn="ctr">
                <a:lnSpc>
                  <a:spcPts val="2333"/>
                </a:lnSpc>
              </a:pPr>
              <a:endParaRPr sz="1200"/>
            </a:p>
          </p:txBody>
        </p:sp>
      </p:grpSp>
      <p:sp>
        <p:nvSpPr>
          <p:cNvPr id="35" name="TextBox 19">
            <a:extLst>
              <a:ext uri="{FF2B5EF4-FFF2-40B4-BE49-F238E27FC236}">
                <a16:creationId xmlns:a16="http://schemas.microsoft.com/office/drawing/2014/main" id="{E1ABB7F5-2842-15F1-192C-22A5A682BF6F}"/>
              </a:ext>
            </a:extLst>
          </p:cNvPr>
          <p:cNvSpPr txBox="1"/>
          <p:nvPr/>
        </p:nvSpPr>
        <p:spPr>
          <a:xfrm>
            <a:off x="1131929" y="5011073"/>
            <a:ext cx="3144828" cy="269817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marL="359851" lvl="1" indent="-179926">
              <a:lnSpc>
                <a:spcPts val="2333"/>
              </a:lnSpc>
              <a:buFont typeface="Arial"/>
              <a:buChar char="•"/>
            </a:pPr>
            <a:r>
              <a:rPr lang="en-US" sz="1666" spc="33" dirty="0">
                <a:solidFill>
                  <a:srgbClr val="212423"/>
                </a:solidFill>
                <a:latin typeface="Arial"/>
              </a:rPr>
              <a:t>73 </a:t>
            </a:r>
            <a:r>
              <a:rPr lang="en-US" sz="1666" spc="33" dirty="0" err="1">
                <a:solidFill>
                  <a:srgbClr val="212423"/>
                </a:solidFill>
                <a:latin typeface="Arial"/>
              </a:rPr>
              <a:t>akreditovaných</a:t>
            </a:r>
            <a:r>
              <a:rPr lang="en-US" sz="1666" spc="33" dirty="0">
                <a:solidFill>
                  <a:srgbClr val="212423"/>
                </a:solidFill>
                <a:latin typeface="Arial"/>
              </a:rPr>
              <a:t> center</a:t>
            </a:r>
          </a:p>
        </p:txBody>
      </p:sp>
    </p:spTree>
    <p:extLst>
      <p:ext uri="{BB962C8B-B14F-4D97-AF65-F5344CB8AC3E}">
        <p14:creationId xmlns:p14="http://schemas.microsoft.com/office/powerpoint/2010/main" val="676948561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 35">
            <a:extLst>
              <a:ext uri="{FF2B5EF4-FFF2-40B4-BE49-F238E27FC236}">
                <a16:creationId xmlns:a16="http://schemas.microsoft.com/office/drawing/2014/main" id="{36BDB5DF-A9B7-865C-6CF1-C7CCA435AD6F}"/>
              </a:ext>
            </a:extLst>
          </p:cNvPr>
          <p:cNvSpPr>
            <a:spLocks noChangeArrowheads="1"/>
          </p:cNvSpPr>
          <p:nvPr>
            <p:custDataLst>
              <p:tags r:id="rId1"/>
            </p:custDataLst>
          </p:nvPr>
        </p:nvSpPr>
        <p:spPr bwMode="auto">
          <a:xfrm>
            <a:off x="2713991" y="5768022"/>
            <a:ext cx="2932113" cy="28733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anchor="ctr"/>
          <a:lstStyle>
            <a:defPPr>
              <a:defRPr lang="en-US"/>
            </a:defPPr>
            <a:lvl1pPr algn="l" rtl="0" eaLnBrk="0" fontAlgn="base" hangingPunct="0">
              <a:spcBef>
                <a:spcPct val="0"/>
              </a:spcBef>
              <a:spcAft>
                <a:spcPct val="0"/>
              </a:spcAft>
              <a:defRPr kumimoji="1" sz="1000" b="1" kern="12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+mn-cs"/>
              </a:defRPr>
            </a:lvl1pPr>
            <a:lvl2pPr marL="457200" algn="l" rtl="0" eaLnBrk="0" fontAlgn="base" hangingPunct="0">
              <a:spcBef>
                <a:spcPct val="0"/>
              </a:spcBef>
              <a:spcAft>
                <a:spcPct val="0"/>
              </a:spcAft>
              <a:defRPr kumimoji="1" sz="1000" b="1" kern="12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+mn-cs"/>
              </a:defRPr>
            </a:lvl2pPr>
            <a:lvl3pPr marL="914400" algn="l" rtl="0" eaLnBrk="0" fontAlgn="base" hangingPunct="0">
              <a:spcBef>
                <a:spcPct val="0"/>
              </a:spcBef>
              <a:spcAft>
                <a:spcPct val="0"/>
              </a:spcAft>
              <a:defRPr kumimoji="1" sz="1000" b="1" kern="12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+mn-cs"/>
              </a:defRPr>
            </a:lvl3pPr>
            <a:lvl4pPr marL="1371600" algn="l" rtl="0" eaLnBrk="0" fontAlgn="base" hangingPunct="0">
              <a:spcBef>
                <a:spcPct val="0"/>
              </a:spcBef>
              <a:spcAft>
                <a:spcPct val="0"/>
              </a:spcAft>
              <a:defRPr kumimoji="1" sz="1000" b="1" kern="12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+mn-cs"/>
              </a:defRPr>
            </a:lvl4pPr>
            <a:lvl5pPr marL="1828800" algn="l" rtl="0" eaLnBrk="0" fontAlgn="base" hangingPunct="0">
              <a:spcBef>
                <a:spcPct val="0"/>
              </a:spcBef>
              <a:spcAft>
                <a:spcPct val="0"/>
              </a:spcAft>
              <a:defRPr kumimoji="1" sz="1000" b="1" kern="12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kumimoji="1" sz="1000" b="1" kern="12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kumimoji="1" sz="1000" b="1" kern="12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kumimoji="1" sz="1000" b="1" kern="12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kumimoji="1" sz="1000" b="1" kern="12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+mn-cs"/>
              </a:defRPr>
            </a:lvl9pPr>
          </a:lstStyle>
          <a:p>
            <a:pPr eaLnBrk="1" fontAlgn="auto" hangingPunct="1">
              <a:lnSpc>
                <a:spcPct val="85000"/>
              </a:lnSpc>
              <a:spcBef>
                <a:spcPts val="0"/>
              </a:spcBef>
              <a:spcAft>
                <a:spcPts val="0"/>
              </a:spcAft>
              <a:defRPr/>
            </a:pPr>
            <a:r>
              <a:rPr kumimoji="0" lang="cs-CZ" kern="0" dirty="0">
                <a:latin typeface="+mn-lt"/>
              </a:rPr>
              <a:t>%: trend růstu mezi roky 2012–2021</a:t>
            </a:r>
          </a:p>
          <a:p>
            <a:pPr eaLnBrk="1" fontAlgn="auto" hangingPunct="1">
              <a:lnSpc>
                <a:spcPct val="85000"/>
              </a:lnSpc>
              <a:spcBef>
                <a:spcPts val="0"/>
              </a:spcBef>
              <a:spcAft>
                <a:spcPts val="0"/>
              </a:spcAft>
              <a:defRPr/>
            </a:pPr>
            <a:r>
              <a:rPr kumimoji="0" lang="cs-CZ" b="0" kern="0" dirty="0">
                <a:solidFill>
                  <a:schemeClr val="bg1"/>
                </a:solidFill>
                <a:highlight>
                  <a:srgbClr val="000080"/>
                </a:highlight>
                <a:latin typeface="+mn-lt"/>
              </a:rPr>
              <a:t>%: trend růstu mezi roky 2002–2021</a:t>
            </a:r>
            <a:endParaRPr kumimoji="0" lang="en-US" b="0" kern="0" dirty="0">
              <a:solidFill>
                <a:schemeClr val="bg1"/>
              </a:solidFill>
              <a:highlight>
                <a:srgbClr val="000080"/>
              </a:highlight>
              <a:latin typeface="+mn-lt"/>
            </a:endParaRPr>
          </a:p>
        </p:txBody>
      </p:sp>
      <p:graphicFrame>
        <p:nvGraphicFramePr>
          <p:cNvPr id="35" name="Object 2">
            <a:extLst>
              <a:ext uri="{FF2B5EF4-FFF2-40B4-BE49-F238E27FC236}">
                <a16:creationId xmlns:a16="http://schemas.microsoft.com/office/drawing/2014/main" id="{4498B61D-CF2E-B74C-AFF8-46EAC7D1FCEC}"/>
              </a:ext>
            </a:extLst>
          </p:cNvPr>
          <p:cNvGraphicFramePr>
            <a:graphicFrameLocks noChangeAspect="1"/>
          </p:cNvGraphicFramePr>
          <p:nvPr/>
        </p:nvGraphicFramePr>
        <p:xfrm>
          <a:off x="1449811" y="1747026"/>
          <a:ext cx="4059238" cy="3852862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10"/>
          </a:graphicData>
        </a:graphic>
      </p:graphicFrame>
      <p:sp>
        <p:nvSpPr>
          <p:cNvPr id="5" name="Nadpis 4">
            <a:extLst>
              <a:ext uri="{FF2B5EF4-FFF2-40B4-BE49-F238E27FC236}">
                <a16:creationId xmlns:a16="http://schemas.microsoft.com/office/drawing/2014/main" id="{EA2DDA38-176D-AE75-ACBD-46003604A21F}"/>
              </a:ext>
            </a:extLst>
          </p:cNvPr>
          <p:cNvSpPr>
            <a:spLocks noGrp="1"/>
          </p:cNvSpPr>
          <p:nvPr>
            <p:ph type="title"/>
            <p:custDataLst>
              <p:tags r:id="rId2"/>
            </p:custDataLst>
          </p:nvPr>
        </p:nvSpPr>
        <p:spPr/>
        <p:txBody>
          <a:bodyPr>
            <a:normAutofit fontScale="90000"/>
          </a:bodyPr>
          <a:lstStyle/>
          <a:p>
            <a:r>
              <a:rPr lang="cs-CZ" sz="2400" dirty="0"/>
              <a:t>Vývoj nemocnosti (incidence) a úmrtnosti (mortality) karcinomu prsu v České republice</a:t>
            </a:r>
            <a:r>
              <a:rPr lang="en-US" sz="2400" dirty="0"/>
              <a:t> </a:t>
            </a:r>
            <a:r>
              <a:rPr lang="cs-CZ" sz="1800" dirty="0"/>
              <a:t>(věková standardizace)</a:t>
            </a:r>
            <a:endParaRPr lang="cs-CZ" dirty="0"/>
          </a:p>
        </p:txBody>
      </p:sp>
      <p:sp>
        <p:nvSpPr>
          <p:cNvPr id="6" name="Zástupný text 5">
            <a:extLst>
              <a:ext uri="{FF2B5EF4-FFF2-40B4-BE49-F238E27FC236}">
                <a16:creationId xmlns:a16="http://schemas.microsoft.com/office/drawing/2014/main" id="{A774953F-2723-0C99-D44E-6200DC67D148}"/>
              </a:ext>
            </a:extLst>
          </p:cNvPr>
          <p:cNvSpPr>
            <a:spLocks noGrp="1"/>
          </p:cNvSpPr>
          <p:nvPr>
            <p:ph type="body" sz="quarter" idx="15"/>
            <p:custDataLst>
              <p:tags r:id="rId3"/>
            </p:custDataLst>
          </p:nvPr>
        </p:nvSpPr>
        <p:spPr>
          <a:xfrm>
            <a:off x="730800" y="6237287"/>
            <a:ext cx="10728000" cy="543775"/>
          </a:xfrm>
          <a:solidFill>
            <a:schemeClr val="accent1"/>
          </a:solidFill>
        </p:spPr>
        <p:txBody>
          <a:bodyPr anchor="ctr">
            <a:normAutofit/>
          </a:bodyPr>
          <a:lstStyle/>
          <a:p>
            <a:pPr algn="ctr">
              <a:spcBef>
                <a:spcPts val="600"/>
              </a:spcBef>
            </a:pPr>
            <a:r>
              <a:rPr lang="cs-CZ" sz="1400" dirty="0">
                <a:solidFill>
                  <a:schemeClr val="bg1"/>
                </a:solidFill>
              </a:rPr>
              <a:t>Dlouhodobě dochází </a:t>
            </a:r>
            <a:r>
              <a:rPr lang="cs-CZ" sz="1400" b="1" dirty="0">
                <a:solidFill>
                  <a:schemeClr val="bg1"/>
                </a:solidFill>
              </a:rPr>
              <a:t>ke zřetelnému poklesu úmrtnosti na karcinom </a:t>
            </a:r>
            <a:r>
              <a:rPr lang="en-US" sz="1400" b="1" dirty="0">
                <a:solidFill>
                  <a:schemeClr val="bg1"/>
                </a:solidFill>
              </a:rPr>
              <a:t>prsu</a:t>
            </a:r>
            <a:r>
              <a:rPr lang="cs-CZ" sz="1400" dirty="0">
                <a:solidFill>
                  <a:schemeClr val="bg1"/>
                </a:solidFill>
              </a:rPr>
              <a:t>.</a:t>
            </a:r>
            <a:br>
              <a:rPr lang="cs-CZ" sz="1400" dirty="0">
                <a:solidFill>
                  <a:schemeClr val="bg1"/>
                </a:solidFill>
              </a:rPr>
            </a:br>
            <a:r>
              <a:rPr lang="cs-CZ" sz="1400" dirty="0">
                <a:solidFill>
                  <a:schemeClr val="bg1"/>
                </a:solidFill>
              </a:rPr>
              <a:t>Nárůst nemocnosti se v posledních letech zastavil, výrazně </a:t>
            </a:r>
            <a:r>
              <a:rPr lang="cs-CZ" sz="1400" b="1" dirty="0">
                <a:solidFill>
                  <a:schemeClr val="bg1"/>
                </a:solidFill>
              </a:rPr>
              <a:t>převažují nádory časnějších stadií</a:t>
            </a:r>
            <a:r>
              <a:rPr lang="cs-CZ" sz="1400" dirty="0">
                <a:solidFill>
                  <a:schemeClr val="bg1"/>
                </a:solidFill>
              </a:rPr>
              <a:t>.</a:t>
            </a:r>
          </a:p>
        </p:txBody>
      </p:sp>
      <p:sp>
        <p:nvSpPr>
          <p:cNvPr id="4" name="Zástupný text 3">
            <a:extLst>
              <a:ext uri="{FF2B5EF4-FFF2-40B4-BE49-F238E27FC236}">
                <a16:creationId xmlns:a16="http://schemas.microsoft.com/office/drawing/2014/main" id="{CDE4096F-F0B9-23EA-F5FD-E82B61B9E527}"/>
              </a:ext>
            </a:extLst>
          </p:cNvPr>
          <p:cNvSpPr>
            <a:spLocks noGrp="1"/>
          </p:cNvSpPr>
          <p:nvPr>
            <p:ph type="body" sz="quarter" idx="16"/>
          </p:nvPr>
        </p:nvSpPr>
        <p:spPr>
          <a:xfrm>
            <a:off x="5646104" y="1187823"/>
            <a:ext cx="5812696" cy="720001"/>
          </a:xfrm>
        </p:spPr>
        <p:txBody>
          <a:bodyPr/>
          <a:lstStyle/>
          <a:p>
            <a:pPr>
              <a:lnSpc>
                <a:spcPct val="100000"/>
              </a:lnSpc>
              <a:spcBef>
                <a:spcPts val="0"/>
              </a:spcBef>
            </a:pPr>
            <a:r>
              <a:rPr lang="cs-CZ" sz="1100" dirty="0"/>
              <a:t>Zdroj: Národní onkologický registr, ÚZIS ČR – incidence; Český statistický úřad – mortalita</a:t>
            </a:r>
          </a:p>
        </p:txBody>
      </p:sp>
      <p:sp>
        <p:nvSpPr>
          <p:cNvPr id="7" name="Text Box 7">
            <a:extLst>
              <a:ext uri="{FF2B5EF4-FFF2-40B4-BE49-F238E27FC236}">
                <a16:creationId xmlns:a16="http://schemas.microsoft.com/office/drawing/2014/main" id="{95F81A1F-D613-9D00-5EF7-02445CC81B35}"/>
              </a:ext>
            </a:extLst>
          </p:cNvPr>
          <p:cNvSpPr txBox="1">
            <a:spLocks noChangeArrowheads="1"/>
          </p:cNvSpPr>
          <p:nvPr/>
        </p:nvSpPr>
        <p:spPr bwMode="auto">
          <a:xfrm rot="16200000">
            <a:off x="-312719" y="3493452"/>
            <a:ext cx="3384550" cy="27699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defPPr>
              <a:defRPr lang="en-US"/>
            </a:defPPr>
            <a:lvl1pPr algn="l" rtl="0" eaLnBrk="0" fontAlgn="base" hangingPunct="0">
              <a:spcBef>
                <a:spcPct val="0"/>
              </a:spcBef>
              <a:spcAft>
                <a:spcPct val="0"/>
              </a:spcAft>
              <a:defRPr kumimoji="1" sz="1000" b="1" kern="12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+mn-cs"/>
              </a:defRPr>
            </a:lvl1pPr>
            <a:lvl2pPr marL="457200" algn="l" rtl="0" eaLnBrk="0" fontAlgn="base" hangingPunct="0">
              <a:spcBef>
                <a:spcPct val="0"/>
              </a:spcBef>
              <a:spcAft>
                <a:spcPct val="0"/>
              </a:spcAft>
              <a:defRPr kumimoji="1" sz="1000" b="1" kern="12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+mn-cs"/>
              </a:defRPr>
            </a:lvl2pPr>
            <a:lvl3pPr marL="914400" algn="l" rtl="0" eaLnBrk="0" fontAlgn="base" hangingPunct="0">
              <a:spcBef>
                <a:spcPct val="0"/>
              </a:spcBef>
              <a:spcAft>
                <a:spcPct val="0"/>
              </a:spcAft>
              <a:defRPr kumimoji="1" sz="1000" b="1" kern="12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+mn-cs"/>
              </a:defRPr>
            </a:lvl3pPr>
            <a:lvl4pPr marL="1371600" algn="l" rtl="0" eaLnBrk="0" fontAlgn="base" hangingPunct="0">
              <a:spcBef>
                <a:spcPct val="0"/>
              </a:spcBef>
              <a:spcAft>
                <a:spcPct val="0"/>
              </a:spcAft>
              <a:defRPr kumimoji="1" sz="1000" b="1" kern="12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+mn-cs"/>
              </a:defRPr>
            </a:lvl4pPr>
            <a:lvl5pPr marL="1828800" algn="l" rtl="0" eaLnBrk="0" fontAlgn="base" hangingPunct="0">
              <a:spcBef>
                <a:spcPct val="0"/>
              </a:spcBef>
              <a:spcAft>
                <a:spcPct val="0"/>
              </a:spcAft>
              <a:defRPr kumimoji="1" sz="1000" b="1" kern="12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kumimoji="1" sz="1000" b="1" kern="12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kumimoji="1" sz="1000" b="1" kern="12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kumimoji="1" sz="1000" b="1" kern="12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kumimoji="1" sz="1000" b="1" kern="12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+mn-cs"/>
              </a:defRPr>
            </a:lvl9pPr>
          </a:lstStyle>
          <a:p>
            <a:pPr algn="ctr" eaLnBrk="1" hangingPunct="1"/>
            <a:r>
              <a:rPr lang="cs-CZ" altLang="cs-CZ" sz="1200" dirty="0">
                <a:latin typeface="+mn-lt"/>
                <a:cs typeface="Arial" pitchFamily="34" charset="0"/>
              </a:rPr>
              <a:t>Počet na 100 000 žen</a:t>
            </a:r>
          </a:p>
        </p:txBody>
      </p:sp>
      <p:sp>
        <p:nvSpPr>
          <p:cNvPr id="9" name="Text Box 8">
            <a:extLst>
              <a:ext uri="{FF2B5EF4-FFF2-40B4-BE49-F238E27FC236}">
                <a16:creationId xmlns:a16="http://schemas.microsoft.com/office/drawing/2014/main" id="{8CA8E544-E7C5-FA68-08A2-A7ED292B9BD2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543369" y="1232783"/>
            <a:ext cx="4032250" cy="30777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defPPr>
              <a:defRPr lang="en-US"/>
            </a:defPPr>
            <a:lvl1pPr algn="l" rtl="0" eaLnBrk="0" fontAlgn="base" hangingPunct="0">
              <a:spcBef>
                <a:spcPct val="0"/>
              </a:spcBef>
              <a:spcAft>
                <a:spcPct val="0"/>
              </a:spcAft>
              <a:defRPr kumimoji="1" sz="1000" b="1" kern="12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+mn-cs"/>
              </a:defRPr>
            </a:lvl1pPr>
            <a:lvl2pPr marL="457200" algn="l" rtl="0" eaLnBrk="0" fontAlgn="base" hangingPunct="0">
              <a:spcBef>
                <a:spcPct val="0"/>
              </a:spcBef>
              <a:spcAft>
                <a:spcPct val="0"/>
              </a:spcAft>
              <a:defRPr kumimoji="1" sz="1000" b="1" kern="12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+mn-cs"/>
              </a:defRPr>
            </a:lvl2pPr>
            <a:lvl3pPr marL="914400" algn="l" rtl="0" eaLnBrk="0" fontAlgn="base" hangingPunct="0">
              <a:spcBef>
                <a:spcPct val="0"/>
              </a:spcBef>
              <a:spcAft>
                <a:spcPct val="0"/>
              </a:spcAft>
              <a:defRPr kumimoji="1" sz="1000" b="1" kern="12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+mn-cs"/>
              </a:defRPr>
            </a:lvl3pPr>
            <a:lvl4pPr marL="1371600" algn="l" rtl="0" eaLnBrk="0" fontAlgn="base" hangingPunct="0">
              <a:spcBef>
                <a:spcPct val="0"/>
              </a:spcBef>
              <a:spcAft>
                <a:spcPct val="0"/>
              </a:spcAft>
              <a:defRPr kumimoji="1" sz="1000" b="1" kern="12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+mn-cs"/>
              </a:defRPr>
            </a:lvl4pPr>
            <a:lvl5pPr marL="1828800" algn="l" rtl="0" eaLnBrk="0" fontAlgn="base" hangingPunct="0">
              <a:spcBef>
                <a:spcPct val="0"/>
              </a:spcBef>
              <a:spcAft>
                <a:spcPct val="0"/>
              </a:spcAft>
              <a:defRPr kumimoji="1" sz="1000" b="1" kern="12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kumimoji="1" sz="1000" b="1" kern="12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kumimoji="1" sz="1000" b="1" kern="12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kumimoji="1" sz="1000" b="1" kern="12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kumimoji="1" sz="1000" b="1" kern="12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+mn-cs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cs-CZ" altLang="cs-CZ" sz="1400" dirty="0">
                <a:latin typeface="+mn-lt"/>
                <a:cs typeface="Arial" pitchFamily="34" charset="0"/>
              </a:rPr>
              <a:t>Vývoj incidence a mortality</a:t>
            </a:r>
          </a:p>
        </p:txBody>
      </p:sp>
      <p:sp>
        <p:nvSpPr>
          <p:cNvPr id="10" name="Text Box 30">
            <a:extLst>
              <a:ext uri="{FF2B5EF4-FFF2-40B4-BE49-F238E27FC236}">
                <a16:creationId xmlns:a16="http://schemas.microsoft.com/office/drawing/2014/main" id="{B4FF64F4-FF59-9AF6-B3CD-541C6426628E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3583867" y="5374640"/>
            <a:ext cx="474810" cy="27699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>
              <a:spcBef>
                <a:spcPct val="0"/>
              </a:spcBef>
              <a:buNone/>
            </a:pPr>
            <a:r>
              <a:rPr lang="cs-CZ" altLang="cs-CZ" sz="1200" b="1" dirty="0">
                <a:latin typeface="+mn-lt"/>
                <a:cs typeface="Arial" pitchFamily="34" charset="0"/>
              </a:rPr>
              <a:t>Rok</a:t>
            </a:r>
          </a:p>
        </p:txBody>
      </p:sp>
      <p:sp>
        <p:nvSpPr>
          <p:cNvPr id="12" name="Text Box 6">
            <a:extLst>
              <a:ext uri="{FF2B5EF4-FFF2-40B4-BE49-F238E27FC236}">
                <a16:creationId xmlns:a16="http://schemas.microsoft.com/office/drawing/2014/main" id="{D8BEC591-A078-65C4-FA19-1915BF51AD1F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3080704" y="5565140"/>
            <a:ext cx="949325" cy="15398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0" tIns="0" rIns="0" bIns="0" anchor="ctr">
            <a:spAutoFit/>
          </a:bodyPr>
          <a:lstStyle>
            <a:defPPr>
              <a:defRPr lang="en-US"/>
            </a:defPPr>
            <a:lvl1pPr algn="l" rtl="0" eaLnBrk="0" fontAlgn="base" hangingPunct="0">
              <a:spcBef>
                <a:spcPct val="0"/>
              </a:spcBef>
              <a:spcAft>
                <a:spcPct val="0"/>
              </a:spcAft>
              <a:defRPr kumimoji="1" sz="1000" b="1" kern="12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+mn-cs"/>
              </a:defRPr>
            </a:lvl1pPr>
            <a:lvl2pPr marL="457200" algn="l" rtl="0" eaLnBrk="0" fontAlgn="base" hangingPunct="0">
              <a:spcBef>
                <a:spcPct val="0"/>
              </a:spcBef>
              <a:spcAft>
                <a:spcPct val="0"/>
              </a:spcAft>
              <a:defRPr kumimoji="1" sz="1000" b="1" kern="12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+mn-cs"/>
              </a:defRPr>
            </a:lvl2pPr>
            <a:lvl3pPr marL="914400" algn="l" rtl="0" eaLnBrk="0" fontAlgn="base" hangingPunct="0">
              <a:spcBef>
                <a:spcPct val="0"/>
              </a:spcBef>
              <a:spcAft>
                <a:spcPct val="0"/>
              </a:spcAft>
              <a:defRPr kumimoji="1" sz="1000" b="1" kern="12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+mn-cs"/>
              </a:defRPr>
            </a:lvl3pPr>
            <a:lvl4pPr marL="1371600" algn="l" rtl="0" eaLnBrk="0" fontAlgn="base" hangingPunct="0">
              <a:spcBef>
                <a:spcPct val="0"/>
              </a:spcBef>
              <a:spcAft>
                <a:spcPct val="0"/>
              </a:spcAft>
              <a:defRPr kumimoji="1" sz="1000" b="1" kern="12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+mn-cs"/>
              </a:defRPr>
            </a:lvl4pPr>
            <a:lvl5pPr marL="1828800" algn="l" rtl="0" eaLnBrk="0" fontAlgn="base" hangingPunct="0">
              <a:spcBef>
                <a:spcPct val="0"/>
              </a:spcBef>
              <a:spcAft>
                <a:spcPct val="0"/>
              </a:spcAft>
              <a:defRPr kumimoji="1" sz="1000" b="1" kern="12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kumimoji="1" sz="1000" b="1" kern="12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kumimoji="1" sz="1000" b="1" kern="12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kumimoji="1" sz="1000" b="1" kern="12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kumimoji="1" sz="1000" b="1" kern="12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+mn-cs"/>
              </a:defRPr>
            </a:lvl9pPr>
          </a:lstStyle>
          <a:p>
            <a:pPr eaLnBrk="1" hangingPunct="1">
              <a:spcBef>
                <a:spcPct val="50000"/>
              </a:spcBef>
              <a:buFontTx/>
              <a:buNone/>
            </a:pPr>
            <a:r>
              <a:rPr kumimoji="0" lang="cs-CZ" altLang="cs-CZ" dirty="0">
                <a:latin typeface="+mn-lt"/>
                <a:cs typeface="Arial" panose="020B0604020202020204" pitchFamily="34" charset="0"/>
              </a:rPr>
              <a:t>incidence</a:t>
            </a:r>
          </a:p>
        </p:txBody>
      </p:sp>
      <p:sp>
        <p:nvSpPr>
          <p:cNvPr id="14" name="Text Box 12">
            <a:extLst>
              <a:ext uri="{FF2B5EF4-FFF2-40B4-BE49-F238E27FC236}">
                <a16:creationId xmlns:a16="http://schemas.microsoft.com/office/drawing/2014/main" id="{CD76C065-3740-30E8-5BB3-E6D81E2227BF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4184969" y="5565140"/>
            <a:ext cx="949325" cy="15398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0" tIns="0" rIns="0" bIns="0" anchor="ctr">
            <a:spAutoFit/>
          </a:bodyPr>
          <a:lstStyle>
            <a:defPPr>
              <a:defRPr lang="en-US"/>
            </a:defPPr>
            <a:lvl1pPr algn="l" rtl="0" eaLnBrk="0" fontAlgn="base" hangingPunct="0">
              <a:spcBef>
                <a:spcPct val="0"/>
              </a:spcBef>
              <a:spcAft>
                <a:spcPct val="0"/>
              </a:spcAft>
              <a:defRPr kumimoji="1" sz="1000" b="1" kern="12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+mn-cs"/>
              </a:defRPr>
            </a:lvl1pPr>
            <a:lvl2pPr marL="457200" algn="l" rtl="0" eaLnBrk="0" fontAlgn="base" hangingPunct="0">
              <a:spcBef>
                <a:spcPct val="0"/>
              </a:spcBef>
              <a:spcAft>
                <a:spcPct val="0"/>
              </a:spcAft>
              <a:defRPr kumimoji="1" sz="1000" b="1" kern="12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+mn-cs"/>
              </a:defRPr>
            </a:lvl2pPr>
            <a:lvl3pPr marL="914400" algn="l" rtl="0" eaLnBrk="0" fontAlgn="base" hangingPunct="0">
              <a:spcBef>
                <a:spcPct val="0"/>
              </a:spcBef>
              <a:spcAft>
                <a:spcPct val="0"/>
              </a:spcAft>
              <a:defRPr kumimoji="1" sz="1000" b="1" kern="12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+mn-cs"/>
              </a:defRPr>
            </a:lvl3pPr>
            <a:lvl4pPr marL="1371600" algn="l" rtl="0" eaLnBrk="0" fontAlgn="base" hangingPunct="0">
              <a:spcBef>
                <a:spcPct val="0"/>
              </a:spcBef>
              <a:spcAft>
                <a:spcPct val="0"/>
              </a:spcAft>
              <a:defRPr kumimoji="1" sz="1000" b="1" kern="12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+mn-cs"/>
              </a:defRPr>
            </a:lvl4pPr>
            <a:lvl5pPr marL="1828800" algn="l" rtl="0" eaLnBrk="0" fontAlgn="base" hangingPunct="0">
              <a:spcBef>
                <a:spcPct val="0"/>
              </a:spcBef>
              <a:spcAft>
                <a:spcPct val="0"/>
              </a:spcAft>
              <a:defRPr kumimoji="1" sz="1000" b="1" kern="12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kumimoji="1" sz="1000" b="1" kern="12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kumimoji="1" sz="1000" b="1" kern="12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kumimoji="1" sz="1000" b="1" kern="12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kumimoji="1" sz="1000" b="1" kern="12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+mn-cs"/>
              </a:defRPr>
            </a:lvl9pPr>
          </a:lstStyle>
          <a:p>
            <a:pPr eaLnBrk="1" hangingPunct="1">
              <a:spcBef>
                <a:spcPct val="50000"/>
              </a:spcBef>
              <a:buFontTx/>
              <a:buNone/>
            </a:pPr>
            <a:r>
              <a:rPr kumimoji="0" lang="cs-CZ" altLang="cs-CZ" dirty="0">
                <a:latin typeface="+mn-lt"/>
                <a:cs typeface="Arial" panose="020B0604020202020204" pitchFamily="34" charset="0"/>
              </a:rPr>
              <a:t>mortalita</a:t>
            </a:r>
          </a:p>
        </p:txBody>
      </p:sp>
      <p:sp>
        <p:nvSpPr>
          <p:cNvPr id="15" name="Rectangle 17">
            <a:extLst>
              <a:ext uri="{FF2B5EF4-FFF2-40B4-BE49-F238E27FC236}">
                <a16:creationId xmlns:a16="http://schemas.microsoft.com/office/drawing/2014/main" id="{06161288-858C-B6E1-91B1-B8AECC615620}"/>
              </a:ext>
            </a:extLst>
          </p:cNvPr>
          <p:cNvSpPr>
            <a:spLocks noChangeArrowheads="1"/>
          </p:cNvSpPr>
          <p:nvPr/>
        </p:nvSpPr>
        <p:spPr bwMode="auto">
          <a:xfrm>
            <a:off x="6854509" y="5390514"/>
            <a:ext cx="1800225" cy="3048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 algn="ctr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0" tIns="0" rIns="0" bIns="0">
            <a:spAutoFit/>
          </a:bodyPr>
          <a:lstStyle>
            <a:defPPr>
              <a:defRPr lang="en-US"/>
            </a:defPPr>
            <a:lvl1pPr algn="l" rtl="0" eaLnBrk="0" fontAlgn="base" hangingPunct="0">
              <a:spcBef>
                <a:spcPct val="0"/>
              </a:spcBef>
              <a:spcAft>
                <a:spcPct val="0"/>
              </a:spcAft>
              <a:defRPr kumimoji="1" sz="1000" b="1" kern="12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+mn-cs"/>
              </a:defRPr>
            </a:lvl1pPr>
            <a:lvl2pPr marL="457200" algn="l" rtl="0" eaLnBrk="0" fontAlgn="base" hangingPunct="0">
              <a:spcBef>
                <a:spcPct val="0"/>
              </a:spcBef>
              <a:spcAft>
                <a:spcPct val="0"/>
              </a:spcAft>
              <a:defRPr kumimoji="1" sz="1000" b="1" kern="12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+mn-cs"/>
              </a:defRPr>
            </a:lvl2pPr>
            <a:lvl3pPr marL="914400" algn="l" rtl="0" eaLnBrk="0" fontAlgn="base" hangingPunct="0">
              <a:spcBef>
                <a:spcPct val="0"/>
              </a:spcBef>
              <a:spcAft>
                <a:spcPct val="0"/>
              </a:spcAft>
              <a:defRPr kumimoji="1" sz="1000" b="1" kern="12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+mn-cs"/>
              </a:defRPr>
            </a:lvl3pPr>
            <a:lvl4pPr marL="1371600" algn="l" rtl="0" eaLnBrk="0" fontAlgn="base" hangingPunct="0">
              <a:spcBef>
                <a:spcPct val="0"/>
              </a:spcBef>
              <a:spcAft>
                <a:spcPct val="0"/>
              </a:spcAft>
              <a:defRPr kumimoji="1" sz="1000" b="1" kern="12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+mn-cs"/>
              </a:defRPr>
            </a:lvl4pPr>
            <a:lvl5pPr marL="1828800" algn="l" rtl="0" eaLnBrk="0" fontAlgn="base" hangingPunct="0">
              <a:spcBef>
                <a:spcPct val="0"/>
              </a:spcBef>
              <a:spcAft>
                <a:spcPct val="0"/>
              </a:spcAft>
              <a:defRPr kumimoji="1" sz="1000" b="1" kern="12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kumimoji="1" sz="1000" b="1" kern="12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kumimoji="1" sz="1000" b="1" kern="12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kumimoji="1" sz="1000" b="1" kern="12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kumimoji="1" sz="1000" b="1" kern="12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+mn-cs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kumimoji="0" lang="cs-CZ" altLang="cs-CZ">
                <a:solidFill>
                  <a:schemeClr val="accent6">
                    <a:lumMod val="25000"/>
                  </a:schemeClr>
                </a:solidFill>
                <a:latin typeface="+mn-lt"/>
                <a:cs typeface="Arial" panose="020B0604020202020204" pitchFamily="34" charset="0"/>
              </a:rPr>
              <a:t>Stadium</a:t>
            </a:r>
            <a:r>
              <a:rPr kumimoji="0" lang="cs-CZ" altLang="cs-CZ" sz="2000">
                <a:solidFill>
                  <a:schemeClr val="accent6">
                    <a:lumMod val="25000"/>
                  </a:schemeClr>
                </a:solidFill>
                <a:latin typeface="+mn-lt"/>
                <a:cs typeface="Arial" panose="020B0604020202020204" pitchFamily="34" charset="0"/>
              </a:rPr>
              <a:t> </a:t>
            </a:r>
            <a:r>
              <a:rPr kumimoji="0" lang="cs-CZ" altLang="cs-CZ">
                <a:solidFill>
                  <a:schemeClr val="accent6">
                    <a:lumMod val="25000"/>
                  </a:schemeClr>
                </a:solidFill>
                <a:latin typeface="+mn-lt"/>
                <a:cs typeface="Arial" panose="020B0604020202020204" pitchFamily="34" charset="0"/>
              </a:rPr>
              <a:t>onemocnění:</a:t>
            </a:r>
            <a:endParaRPr kumimoji="0" lang="en-GB" altLang="cs-CZ">
              <a:solidFill>
                <a:schemeClr val="accent6">
                  <a:lumMod val="25000"/>
                </a:schemeClr>
              </a:solidFill>
              <a:latin typeface="+mn-lt"/>
              <a:cs typeface="Arial" panose="020B0604020202020204" pitchFamily="34" charset="0"/>
            </a:endParaRPr>
          </a:p>
        </p:txBody>
      </p:sp>
      <p:sp>
        <p:nvSpPr>
          <p:cNvPr id="16" name="Rectangle 18">
            <a:extLst>
              <a:ext uri="{FF2B5EF4-FFF2-40B4-BE49-F238E27FC236}">
                <a16:creationId xmlns:a16="http://schemas.microsoft.com/office/drawing/2014/main" id="{977D528B-B440-8C1D-F5D0-CDAAC868A4C2}"/>
              </a:ext>
            </a:extLst>
          </p:cNvPr>
          <p:cNvSpPr>
            <a:spLocks noChangeArrowheads="1"/>
          </p:cNvSpPr>
          <p:nvPr/>
        </p:nvSpPr>
        <p:spPr bwMode="auto">
          <a:xfrm>
            <a:off x="7213283" y="5690551"/>
            <a:ext cx="107950" cy="107950"/>
          </a:xfrm>
          <a:prstGeom prst="rect">
            <a:avLst/>
          </a:prstGeom>
          <a:solidFill>
            <a:srgbClr val="99CC00"/>
          </a:solidFill>
          <a:ln w="9525">
            <a:solidFill>
              <a:sysClr val="windowText" lastClr="000000"/>
            </a:solidFill>
            <a:miter lim="800000"/>
            <a:headEnd/>
            <a:tailEnd/>
          </a:ln>
        </p:spPr>
        <p:txBody>
          <a:bodyPr wrap="none" anchor="ctr"/>
          <a:lstStyle>
            <a:defPPr>
              <a:defRPr lang="en-US"/>
            </a:defPPr>
            <a:lvl1pPr algn="l" rtl="0" eaLnBrk="0" fontAlgn="base" hangingPunct="0">
              <a:spcBef>
                <a:spcPct val="0"/>
              </a:spcBef>
              <a:spcAft>
                <a:spcPct val="0"/>
              </a:spcAft>
              <a:defRPr kumimoji="1" sz="1000" b="1" kern="12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+mn-cs"/>
              </a:defRPr>
            </a:lvl1pPr>
            <a:lvl2pPr marL="457200" algn="l" rtl="0" eaLnBrk="0" fontAlgn="base" hangingPunct="0">
              <a:spcBef>
                <a:spcPct val="0"/>
              </a:spcBef>
              <a:spcAft>
                <a:spcPct val="0"/>
              </a:spcAft>
              <a:defRPr kumimoji="1" sz="1000" b="1" kern="12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+mn-cs"/>
              </a:defRPr>
            </a:lvl2pPr>
            <a:lvl3pPr marL="914400" algn="l" rtl="0" eaLnBrk="0" fontAlgn="base" hangingPunct="0">
              <a:spcBef>
                <a:spcPct val="0"/>
              </a:spcBef>
              <a:spcAft>
                <a:spcPct val="0"/>
              </a:spcAft>
              <a:defRPr kumimoji="1" sz="1000" b="1" kern="12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+mn-cs"/>
              </a:defRPr>
            </a:lvl3pPr>
            <a:lvl4pPr marL="1371600" algn="l" rtl="0" eaLnBrk="0" fontAlgn="base" hangingPunct="0">
              <a:spcBef>
                <a:spcPct val="0"/>
              </a:spcBef>
              <a:spcAft>
                <a:spcPct val="0"/>
              </a:spcAft>
              <a:defRPr kumimoji="1" sz="1000" b="1" kern="12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+mn-cs"/>
              </a:defRPr>
            </a:lvl4pPr>
            <a:lvl5pPr marL="1828800" algn="l" rtl="0" eaLnBrk="0" fontAlgn="base" hangingPunct="0">
              <a:spcBef>
                <a:spcPct val="0"/>
              </a:spcBef>
              <a:spcAft>
                <a:spcPct val="0"/>
              </a:spcAft>
              <a:defRPr kumimoji="1" sz="1000" b="1" kern="12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kumimoji="1" sz="1000" b="1" kern="12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kumimoji="1" sz="1000" b="1" kern="12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kumimoji="1" sz="1000" b="1" kern="12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kumimoji="1" sz="1000" b="1" kern="12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+mn-cs"/>
              </a:defRPr>
            </a:lvl9pPr>
          </a:lstStyle>
          <a:p>
            <a:pPr eaLnBrk="1" hangingPunct="1">
              <a:defRPr/>
            </a:pPr>
            <a:endParaRPr kumimoji="0" lang="cs-CZ" altLang="cs-CZ" sz="2000" b="0">
              <a:solidFill>
                <a:schemeClr val="accent6">
                  <a:lumMod val="25000"/>
                </a:schemeClr>
              </a:solidFill>
              <a:latin typeface="+mn-lt"/>
            </a:endParaRPr>
          </a:p>
        </p:txBody>
      </p:sp>
      <p:sp>
        <p:nvSpPr>
          <p:cNvPr id="17" name="Rectangle 19">
            <a:extLst>
              <a:ext uri="{FF2B5EF4-FFF2-40B4-BE49-F238E27FC236}">
                <a16:creationId xmlns:a16="http://schemas.microsoft.com/office/drawing/2014/main" id="{3E41F5B9-CC7E-9889-ADB8-3448A7A17BA1}"/>
              </a:ext>
            </a:extLst>
          </p:cNvPr>
          <p:cNvSpPr>
            <a:spLocks noChangeArrowheads="1"/>
          </p:cNvSpPr>
          <p:nvPr/>
        </p:nvSpPr>
        <p:spPr bwMode="auto">
          <a:xfrm>
            <a:off x="7573645" y="5690551"/>
            <a:ext cx="107950" cy="107950"/>
          </a:xfrm>
          <a:prstGeom prst="rect">
            <a:avLst/>
          </a:prstGeom>
          <a:solidFill>
            <a:srgbClr val="FFCC00"/>
          </a:solidFill>
          <a:ln w="9525" algn="ctr">
            <a:solidFill>
              <a:sysClr val="windowText" lastClr="000000"/>
            </a:solidFill>
            <a:miter lim="800000"/>
            <a:headEnd/>
            <a:tailEnd/>
          </a:ln>
        </p:spPr>
        <p:txBody>
          <a:bodyPr wrap="none" anchor="ctr"/>
          <a:lstStyle>
            <a:defPPr>
              <a:defRPr lang="en-US"/>
            </a:defPPr>
            <a:lvl1pPr algn="l" rtl="0" eaLnBrk="0" fontAlgn="base" hangingPunct="0">
              <a:spcBef>
                <a:spcPct val="0"/>
              </a:spcBef>
              <a:spcAft>
                <a:spcPct val="0"/>
              </a:spcAft>
              <a:defRPr kumimoji="1" sz="1000" b="1" kern="12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+mn-cs"/>
              </a:defRPr>
            </a:lvl1pPr>
            <a:lvl2pPr marL="457200" algn="l" rtl="0" eaLnBrk="0" fontAlgn="base" hangingPunct="0">
              <a:spcBef>
                <a:spcPct val="0"/>
              </a:spcBef>
              <a:spcAft>
                <a:spcPct val="0"/>
              </a:spcAft>
              <a:defRPr kumimoji="1" sz="1000" b="1" kern="12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+mn-cs"/>
              </a:defRPr>
            </a:lvl2pPr>
            <a:lvl3pPr marL="914400" algn="l" rtl="0" eaLnBrk="0" fontAlgn="base" hangingPunct="0">
              <a:spcBef>
                <a:spcPct val="0"/>
              </a:spcBef>
              <a:spcAft>
                <a:spcPct val="0"/>
              </a:spcAft>
              <a:defRPr kumimoji="1" sz="1000" b="1" kern="12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+mn-cs"/>
              </a:defRPr>
            </a:lvl3pPr>
            <a:lvl4pPr marL="1371600" algn="l" rtl="0" eaLnBrk="0" fontAlgn="base" hangingPunct="0">
              <a:spcBef>
                <a:spcPct val="0"/>
              </a:spcBef>
              <a:spcAft>
                <a:spcPct val="0"/>
              </a:spcAft>
              <a:defRPr kumimoji="1" sz="1000" b="1" kern="12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+mn-cs"/>
              </a:defRPr>
            </a:lvl4pPr>
            <a:lvl5pPr marL="1828800" algn="l" rtl="0" eaLnBrk="0" fontAlgn="base" hangingPunct="0">
              <a:spcBef>
                <a:spcPct val="0"/>
              </a:spcBef>
              <a:spcAft>
                <a:spcPct val="0"/>
              </a:spcAft>
              <a:defRPr kumimoji="1" sz="1000" b="1" kern="12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kumimoji="1" sz="1000" b="1" kern="12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kumimoji="1" sz="1000" b="1" kern="12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kumimoji="1" sz="1000" b="1" kern="12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kumimoji="1" sz="1000" b="1" kern="12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+mn-cs"/>
              </a:defRPr>
            </a:lvl9pPr>
          </a:lstStyle>
          <a:p>
            <a:pPr eaLnBrk="1" hangingPunct="1">
              <a:defRPr/>
            </a:pPr>
            <a:endParaRPr kumimoji="0" lang="cs-CZ" altLang="cs-CZ" sz="2000" b="0">
              <a:solidFill>
                <a:schemeClr val="accent6">
                  <a:lumMod val="25000"/>
                </a:schemeClr>
              </a:solidFill>
              <a:latin typeface="+mn-lt"/>
            </a:endParaRPr>
          </a:p>
        </p:txBody>
      </p:sp>
      <p:sp>
        <p:nvSpPr>
          <p:cNvPr id="18" name="Rectangle 20">
            <a:extLst>
              <a:ext uri="{FF2B5EF4-FFF2-40B4-BE49-F238E27FC236}">
                <a16:creationId xmlns:a16="http://schemas.microsoft.com/office/drawing/2014/main" id="{4B184BB3-C13A-70D5-1D2D-DDE374064F78}"/>
              </a:ext>
            </a:extLst>
          </p:cNvPr>
          <p:cNvSpPr>
            <a:spLocks noChangeArrowheads="1"/>
          </p:cNvSpPr>
          <p:nvPr/>
        </p:nvSpPr>
        <p:spPr bwMode="auto">
          <a:xfrm>
            <a:off x="6854508" y="5690551"/>
            <a:ext cx="107950" cy="107950"/>
          </a:xfrm>
          <a:prstGeom prst="rect">
            <a:avLst/>
          </a:prstGeom>
          <a:solidFill>
            <a:srgbClr val="3366FF"/>
          </a:solidFill>
          <a:ln w="9525">
            <a:solidFill>
              <a:sysClr val="windowText" lastClr="000000"/>
            </a:solidFill>
            <a:miter lim="800000"/>
            <a:headEnd/>
            <a:tailEnd/>
          </a:ln>
        </p:spPr>
        <p:txBody>
          <a:bodyPr wrap="none" anchor="ctr"/>
          <a:lstStyle>
            <a:defPPr>
              <a:defRPr lang="en-US"/>
            </a:defPPr>
            <a:lvl1pPr algn="l" rtl="0" eaLnBrk="0" fontAlgn="base" hangingPunct="0">
              <a:spcBef>
                <a:spcPct val="0"/>
              </a:spcBef>
              <a:spcAft>
                <a:spcPct val="0"/>
              </a:spcAft>
              <a:defRPr kumimoji="1" sz="1000" b="1" kern="12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+mn-cs"/>
              </a:defRPr>
            </a:lvl1pPr>
            <a:lvl2pPr marL="457200" algn="l" rtl="0" eaLnBrk="0" fontAlgn="base" hangingPunct="0">
              <a:spcBef>
                <a:spcPct val="0"/>
              </a:spcBef>
              <a:spcAft>
                <a:spcPct val="0"/>
              </a:spcAft>
              <a:defRPr kumimoji="1" sz="1000" b="1" kern="12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+mn-cs"/>
              </a:defRPr>
            </a:lvl2pPr>
            <a:lvl3pPr marL="914400" algn="l" rtl="0" eaLnBrk="0" fontAlgn="base" hangingPunct="0">
              <a:spcBef>
                <a:spcPct val="0"/>
              </a:spcBef>
              <a:spcAft>
                <a:spcPct val="0"/>
              </a:spcAft>
              <a:defRPr kumimoji="1" sz="1000" b="1" kern="12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+mn-cs"/>
              </a:defRPr>
            </a:lvl3pPr>
            <a:lvl4pPr marL="1371600" algn="l" rtl="0" eaLnBrk="0" fontAlgn="base" hangingPunct="0">
              <a:spcBef>
                <a:spcPct val="0"/>
              </a:spcBef>
              <a:spcAft>
                <a:spcPct val="0"/>
              </a:spcAft>
              <a:defRPr kumimoji="1" sz="1000" b="1" kern="12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+mn-cs"/>
              </a:defRPr>
            </a:lvl4pPr>
            <a:lvl5pPr marL="1828800" algn="l" rtl="0" eaLnBrk="0" fontAlgn="base" hangingPunct="0">
              <a:spcBef>
                <a:spcPct val="0"/>
              </a:spcBef>
              <a:spcAft>
                <a:spcPct val="0"/>
              </a:spcAft>
              <a:defRPr kumimoji="1" sz="1000" b="1" kern="12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kumimoji="1" sz="1000" b="1" kern="12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kumimoji="1" sz="1000" b="1" kern="12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kumimoji="1" sz="1000" b="1" kern="12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kumimoji="1" sz="1000" b="1" kern="12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+mn-cs"/>
              </a:defRPr>
            </a:lvl9pPr>
          </a:lstStyle>
          <a:p>
            <a:pPr eaLnBrk="1" hangingPunct="1">
              <a:defRPr/>
            </a:pPr>
            <a:endParaRPr kumimoji="0" lang="cs-CZ" altLang="cs-CZ" sz="2000" b="0">
              <a:solidFill>
                <a:schemeClr val="accent6">
                  <a:lumMod val="25000"/>
                </a:schemeClr>
              </a:solidFill>
              <a:latin typeface="+mn-lt"/>
            </a:endParaRPr>
          </a:p>
        </p:txBody>
      </p:sp>
      <p:sp>
        <p:nvSpPr>
          <p:cNvPr id="19" name="Rectangle 21">
            <a:extLst>
              <a:ext uri="{FF2B5EF4-FFF2-40B4-BE49-F238E27FC236}">
                <a16:creationId xmlns:a16="http://schemas.microsoft.com/office/drawing/2014/main" id="{73EE91F7-62DF-C4FF-71C2-604C99D68B48}"/>
              </a:ext>
            </a:extLst>
          </p:cNvPr>
          <p:cNvSpPr>
            <a:spLocks noChangeArrowheads="1"/>
          </p:cNvSpPr>
          <p:nvPr/>
        </p:nvSpPr>
        <p:spPr bwMode="auto">
          <a:xfrm>
            <a:off x="8438833" y="5690551"/>
            <a:ext cx="107950" cy="107950"/>
          </a:xfrm>
          <a:prstGeom prst="rect">
            <a:avLst/>
          </a:prstGeom>
          <a:solidFill>
            <a:srgbClr val="C0C0C0"/>
          </a:solidFill>
          <a:ln w="9525">
            <a:solidFill>
              <a:sysClr val="windowText" lastClr="000000"/>
            </a:solidFill>
            <a:miter lim="800000"/>
            <a:headEnd/>
            <a:tailEnd/>
          </a:ln>
        </p:spPr>
        <p:txBody>
          <a:bodyPr wrap="none" anchor="ctr"/>
          <a:lstStyle>
            <a:defPPr>
              <a:defRPr lang="en-US"/>
            </a:defPPr>
            <a:lvl1pPr algn="l" rtl="0" eaLnBrk="0" fontAlgn="base" hangingPunct="0">
              <a:spcBef>
                <a:spcPct val="0"/>
              </a:spcBef>
              <a:spcAft>
                <a:spcPct val="0"/>
              </a:spcAft>
              <a:defRPr kumimoji="1" sz="1000" b="1" kern="12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+mn-cs"/>
              </a:defRPr>
            </a:lvl1pPr>
            <a:lvl2pPr marL="457200" algn="l" rtl="0" eaLnBrk="0" fontAlgn="base" hangingPunct="0">
              <a:spcBef>
                <a:spcPct val="0"/>
              </a:spcBef>
              <a:spcAft>
                <a:spcPct val="0"/>
              </a:spcAft>
              <a:defRPr kumimoji="1" sz="1000" b="1" kern="12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+mn-cs"/>
              </a:defRPr>
            </a:lvl2pPr>
            <a:lvl3pPr marL="914400" algn="l" rtl="0" eaLnBrk="0" fontAlgn="base" hangingPunct="0">
              <a:spcBef>
                <a:spcPct val="0"/>
              </a:spcBef>
              <a:spcAft>
                <a:spcPct val="0"/>
              </a:spcAft>
              <a:defRPr kumimoji="1" sz="1000" b="1" kern="12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+mn-cs"/>
              </a:defRPr>
            </a:lvl3pPr>
            <a:lvl4pPr marL="1371600" algn="l" rtl="0" eaLnBrk="0" fontAlgn="base" hangingPunct="0">
              <a:spcBef>
                <a:spcPct val="0"/>
              </a:spcBef>
              <a:spcAft>
                <a:spcPct val="0"/>
              </a:spcAft>
              <a:defRPr kumimoji="1" sz="1000" b="1" kern="12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+mn-cs"/>
              </a:defRPr>
            </a:lvl4pPr>
            <a:lvl5pPr marL="1828800" algn="l" rtl="0" eaLnBrk="0" fontAlgn="base" hangingPunct="0">
              <a:spcBef>
                <a:spcPct val="0"/>
              </a:spcBef>
              <a:spcAft>
                <a:spcPct val="0"/>
              </a:spcAft>
              <a:defRPr kumimoji="1" sz="1000" b="1" kern="12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kumimoji="1" sz="1000" b="1" kern="12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kumimoji="1" sz="1000" b="1" kern="12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kumimoji="1" sz="1000" b="1" kern="12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kumimoji="1" sz="1000" b="1" kern="12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+mn-cs"/>
              </a:defRPr>
            </a:lvl9pPr>
          </a:lstStyle>
          <a:p>
            <a:pPr eaLnBrk="1" hangingPunct="1">
              <a:defRPr/>
            </a:pPr>
            <a:endParaRPr kumimoji="0" lang="cs-CZ" altLang="cs-CZ" sz="2000" b="0">
              <a:solidFill>
                <a:schemeClr val="accent6">
                  <a:lumMod val="25000"/>
                </a:schemeClr>
              </a:solidFill>
              <a:latin typeface="+mn-lt"/>
            </a:endParaRPr>
          </a:p>
        </p:txBody>
      </p:sp>
      <p:sp>
        <p:nvSpPr>
          <p:cNvPr id="20" name="Rectangle 22">
            <a:extLst>
              <a:ext uri="{FF2B5EF4-FFF2-40B4-BE49-F238E27FC236}">
                <a16:creationId xmlns:a16="http://schemas.microsoft.com/office/drawing/2014/main" id="{84391F3E-9F3B-19EB-92D7-75A6E083DF9B}"/>
              </a:ext>
            </a:extLst>
          </p:cNvPr>
          <p:cNvSpPr>
            <a:spLocks noChangeArrowheads="1"/>
          </p:cNvSpPr>
          <p:nvPr/>
        </p:nvSpPr>
        <p:spPr bwMode="auto">
          <a:xfrm>
            <a:off x="7934008" y="5690551"/>
            <a:ext cx="107950" cy="107950"/>
          </a:xfrm>
          <a:prstGeom prst="rect">
            <a:avLst/>
          </a:prstGeom>
          <a:solidFill>
            <a:srgbClr val="FF0000"/>
          </a:solidFill>
          <a:ln w="9525">
            <a:solidFill>
              <a:sysClr val="windowText" lastClr="000000"/>
            </a:solidFill>
            <a:miter lim="800000"/>
            <a:headEnd/>
            <a:tailEnd/>
          </a:ln>
        </p:spPr>
        <p:txBody>
          <a:bodyPr wrap="none" anchor="ctr"/>
          <a:lstStyle>
            <a:defPPr>
              <a:defRPr lang="en-US"/>
            </a:defPPr>
            <a:lvl1pPr algn="l" rtl="0" eaLnBrk="0" fontAlgn="base" hangingPunct="0">
              <a:spcBef>
                <a:spcPct val="0"/>
              </a:spcBef>
              <a:spcAft>
                <a:spcPct val="0"/>
              </a:spcAft>
              <a:defRPr kumimoji="1" sz="1000" b="1" kern="12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+mn-cs"/>
              </a:defRPr>
            </a:lvl1pPr>
            <a:lvl2pPr marL="457200" algn="l" rtl="0" eaLnBrk="0" fontAlgn="base" hangingPunct="0">
              <a:spcBef>
                <a:spcPct val="0"/>
              </a:spcBef>
              <a:spcAft>
                <a:spcPct val="0"/>
              </a:spcAft>
              <a:defRPr kumimoji="1" sz="1000" b="1" kern="12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+mn-cs"/>
              </a:defRPr>
            </a:lvl2pPr>
            <a:lvl3pPr marL="914400" algn="l" rtl="0" eaLnBrk="0" fontAlgn="base" hangingPunct="0">
              <a:spcBef>
                <a:spcPct val="0"/>
              </a:spcBef>
              <a:spcAft>
                <a:spcPct val="0"/>
              </a:spcAft>
              <a:defRPr kumimoji="1" sz="1000" b="1" kern="12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+mn-cs"/>
              </a:defRPr>
            </a:lvl3pPr>
            <a:lvl4pPr marL="1371600" algn="l" rtl="0" eaLnBrk="0" fontAlgn="base" hangingPunct="0">
              <a:spcBef>
                <a:spcPct val="0"/>
              </a:spcBef>
              <a:spcAft>
                <a:spcPct val="0"/>
              </a:spcAft>
              <a:defRPr kumimoji="1" sz="1000" b="1" kern="12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+mn-cs"/>
              </a:defRPr>
            </a:lvl4pPr>
            <a:lvl5pPr marL="1828800" algn="l" rtl="0" eaLnBrk="0" fontAlgn="base" hangingPunct="0">
              <a:spcBef>
                <a:spcPct val="0"/>
              </a:spcBef>
              <a:spcAft>
                <a:spcPct val="0"/>
              </a:spcAft>
              <a:defRPr kumimoji="1" sz="1000" b="1" kern="12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kumimoji="1" sz="1000" b="1" kern="12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kumimoji="1" sz="1000" b="1" kern="12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kumimoji="1" sz="1000" b="1" kern="12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kumimoji="1" sz="1000" b="1" kern="12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+mn-cs"/>
              </a:defRPr>
            </a:lvl9pPr>
          </a:lstStyle>
          <a:p>
            <a:pPr eaLnBrk="1" hangingPunct="1">
              <a:defRPr/>
            </a:pPr>
            <a:endParaRPr kumimoji="0" lang="cs-CZ" altLang="cs-CZ" sz="2000" b="0">
              <a:solidFill>
                <a:schemeClr val="accent6">
                  <a:lumMod val="25000"/>
                </a:schemeClr>
              </a:solidFill>
              <a:latin typeface="+mn-lt"/>
            </a:endParaRPr>
          </a:p>
        </p:txBody>
      </p:sp>
      <p:sp>
        <p:nvSpPr>
          <p:cNvPr id="21" name="Rectangle 27">
            <a:extLst>
              <a:ext uri="{FF2B5EF4-FFF2-40B4-BE49-F238E27FC236}">
                <a16:creationId xmlns:a16="http://schemas.microsoft.com/office/drawing/2014/main" id="{DBA05F95-1339-EA1C-9D0A-926AD3B7B6BA}"/>
              </a:ext>
            </a:extLst>
          </p:cNvPr>
          <p:cNvSpPr>
            <a:spLocks noChangeArrowheads="1"/>
          </p:cNvSpPr>
          <p:nvPr/>
        </p:nvSpPr>
        <p:spPr bwMode="auto">
          <a:xfrm>
            <a:off x="8583295" y="5650864"/>
            <a:ext cx="1035050" cy="46166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0" tIns="0" rIns="0" bIns="0">
            <a:spAutoFit/>
          </a:bodyPr>
          <a:lstStyle>
            <a:defPPr>
              <a:defRPr lang="en-US"/>
            </a:defPPr>
            <a:lvl1pPr algn="l" rtl="0" eaLnBrk="0" fontAlgn="base" hangingPunct="0">
              <a:spcBef>
                <a:spcPct val="0"/>
              </a:spcBef>
              <a:spcAft>
                <a:spcPct val="0"/>
              </a:spcAft>
              <a:defRPr kumimoji="1" sz="1000" b="1" kern="12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+mn-cs"/>
              </a:defRPr>
            </a:lvl1pPr>
            <a:lvl2pPr marL="457200" algn="l" rtl="0" eaLnBrk="0" fontAlgn="base" hangingPunct="0">
              <a:spcBef>
                <a:spcPct val="0"/>
              </a:spcBef>
              <a:spcAft>
                <a:spcPct val="0"/>
              </a:spcAft>
              <a:defRPr kumimoji="1" sz="1000" b="1" kern="12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+mn-cs"/>
              </a:defRPr>
            </a:lvl2pPr>
            <a:lvl3pPr marL="914400" algn="l" rtl="0" eaLnBrk="0" fontAlgn="base" hangingPunct="0">
              <a:spcBef>
                <a:spcPct val="0"/>
              </a:spcBef>
              <a:spcAft>
                <a:spcPct val="0"/>
              </a:spcAft>
              <a:defRPr kumimoji="1" sz="1000" b="1" kern="12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+mn-cs"/>
              </a:defRPr>
            </a:lvl3pPr>
            <a:lvl4pPr marL="1371600" algn="l" rtl="0" eaLnBrk="0" fontAlgn="base" hangingPunct="0">
              <a:spcBef>
                <a:spcPct val="0"/>
              </a:spcBef>
              <a:spcAft>
                <a:spcPct val="0"/>
              </a:spcAft>
              <a:defRPr kumimoji="1" sz="1000" b="1" kern="12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+mn-cs"/>
              </a:defRPr>
            </a:lvl4pPr>
            <a:lvl5pPr marL="1828800" algn="l" rtl="0" eaLnBrk="0" fontAlgn="base" hangingPunct="0">
              <a:spcBef>
                <a:spcPct val="0"/>
              </a:spcBef>
              <a:spcAft>
                <a:spcPct val="0"/>
              </a:spcAft>
              <a:defRPr kumimoji="1" sz="1000" b="1" kern="12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kumimoji="1" sz="1000" b="1" kern="12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kumimoji="1" sz="1000" b="1" kern="12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kumimoji="1" sz="1000" b="1" kern="12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kumimoji="1" sz="1000" b="1" kern="12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+mn-cs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kumimoji="0" lang="cs-CZ" altLang="cs-CZ" dirty="0">
                <a:latin typeface="+mn-lt"/>
                <a:cs typeface="Arial" panose="020B0604020202020204" pitchFamily="34" charset="0"/>
              </a:rPr>
              <a:t>neznámo </a:t>
            </a:r>
          </a:p>
          <a:p>
            <a:pPr eaLnBrk="1" hangingPunct="1">
              <a:spcBef>
                <a:spcPct val="0"/>
              </a:spcBef>
              <a:buFontTx/>
              <a:buNone/>
            </a:pPr>
            <a:r>
              <a:rPr kumimoji="0" lang="cs-CZ" altLang="cs-CZ" dirty="0">
                <a:latin typeface="+mn-lt"/>
                <a:cs typeface="Arial" panose="020B0604020202020204" pitchFamily="34" charset="0"/>
              </a:rPr>
              <a:t>- objektivní příčiny</a:t>
            </a:r>
            <a:endParaRPr kumimoji="0" lang="en-GB" altLang="cs-CZ" dirty="0">
              <a:latin typeface="+mn-lt"/>
              <a:cs typeface="Arial" panose="020B0604020202020204" pitchFamily="34" charset="0"/>
            </a:endParaRPr>
          </a:p>
        </p:txBody>
      </p:sp>
      <p:sp>
        <p:nvSpPr>
          <p:cNvPr id="22" name="Rectangle 28">
            <a:extLst>
              <a:ext uri="{FF2B5EF4-FFF2-40B4-BE49-F238E27FC236}">
                <a16:creationId xmlns:a16="http://schemas.microsoft.com/office/drawing/2014/main" id="{A4F72A1C-AD2E-05C3-1767-F7F5DC259278}"/>
              </a:ext>
            </a:extLst>
          </p:cNvPr>
          <p:cNvSpPr>
            <a:spLocks noChangeArrowheads="1"/>
          </p:cNvSpPr>
          <p:nvPr/>
        </p:nvSpPr>
        <p:spPr bwMode="auto">
          <a:xfrm>
            <a:off x="9632315" y="5690551"/>
            <a:ext cx="107950" cy="107950"/>
          </a:xfrm>
          <a:prstGeom prst="rect">
            <a:avLst/>
          </a:prstGeom>
          <a:solidFill>
            <a:srgbClr val="808080"/>
          </a:solidFill>
          <a:ln w="9525">
            <a:solidFill>
              <a:sysClr val="windowText" lastClr="000000"/>
            </a:solidFill>
            <a:miter lim="800000"/>
            <a:headEnd/>
            <a:tailEnd/>
          </a:ln>
        </p:spPr>
        <p:txBody>
          <a:bodyPr wrap="none" anchor="ctr"/>
          <a:lstStyle>
            <a:defPPr>
              <a:defRPr lang="en-US"/>
            </a:defPPr>
            <a:lvl1pPr algn="l" rtl="0" eaLnBrk="0" fontAlgn="base" hangingPunct="0">
              <a:spcBef>
                <a:spcPct val="0"/>
              </a:spcBef>
              <a:spcAft>
                <a:spcPct val="0"/>
              </a:spcAft>
              <a:defRPr kumimoji="1" sz="1000" b="1" kern="12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+mn-cs"/>
              </a:defRPr>
            </a:lvl1pPr>
            <a:lvl2pPr marL="457200" algn="l" rtl="0" eaLnBrk="0" fontAlgn="base" hangingPunct="0">
              <a:spcBef>
                <a:spcPct val="0"/>
              </a:spcBef>
              <a:spcAft>
                <a:spcPct val="0"/>
              </a:spcAft>
              <a:defRPr kumimoji="1" sz="1000" b="1" kern="12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+mn-cs"/>
              </a:defRPr>
            </a:lvl2pPr>
            <a:lvl3pPr marL="914400" algn="l" rtl="0" eaLnBrk="0" fontAlgn="base" hangingPunct="0">
              <a:spcBef>
                <a:spcPct val="0"/>
              </a:spcBef>
              <a:spcAft>
                <a:spcPct val="0"/>
              </a:spcAft>
              <a:defRPr kumimoji="1" sz="1000" b="1" kern="12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+mn-cs"/>
              </a:defRPr>
            </a:lvl3pPr>
            <a:lvl4pPr marL="1371600" algn="l" rtl="0" eaLnBrk="0" fontAlgn="base" hangingPunct="0">
              <a:spcBef>
                <a:spcPct val="0"/>
              </a:spcBef>
              <a:spcAft>
                <a:spcPct val="0"/>
              </a:spcAft>
              <a:defRPr kumimoji="1" sz="1000" b="1" kern="12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+mn-cs"/>
              </a:defRPr>
            </a:lvl4pPr>
            <a:lvl5pPr marL="1828800" algn="l" rtl="0" eaLnBrk="0" fontAlgn="base" hangingPunct="0">
              <a:spcBef>
                <a:spcPct val="0"/>
              </a:spcBef>
              <a:spcAft>
                <a:spcPct val="0"/>
              </a:spcAft>
              <a:defRPr kumimoji="1" sz="1000" b="1" kern="12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kumimoji="1" sz="1000" b="1" kern="12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kumimoji="1" sz="1000" b="1" kern="12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kumimoji="1" sz="1000" b="1" kern="12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kumimoji="1" sz="1000" b="1" kern="12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+mn-cs"/>
              </a:defRPr>
            </a:lvl9pPr>
          </a:lstStyle>
          <a:p>
            <a:pPr eaLnBrk="1" hangingPunct="1">
              <a:defRPr/>
            </a:pPr>
            <a:endParaRPr kumimoji="0" lang="cs-CZ" altLang="cs-CZ" sz="2000" b="0">
              <a:solidFill>
                <a:schemeClr val="accent6">
                  <a:lumMod val="25000"/>
                </a:schemeClr>
              </a:solidFill>
              <a:latin typeface="+mn-lt"/>
            </a:endParaRPr>
          </a:p>
        </p:txBody>
      </p:sp>
      <p:sp>
        <p:nvSpPr>
          <p:cNvPr id="23" name="Rectangle 29">
            <a:extLst>
              <a:ext uri="{FF2B5EF4-FFF2-40B4-BE49-F238E27FC236}">
                <a16:creationId xmlns:a16="http://schemas.microsoft.com/office/drawing/2014/main" id="{57455570-69F5-EF1E-6C9B-203362A460CA}"/>
              </a:ext>
            </a:extLst>
          </p:cNvPr>
          <p:cNvSpPr>
            <a:spLocks noChangeArrowheads="1"/>
          </p:cNvSpPr>
          <p:nvPr/>
        </p:nvSpPr>
        <p:spPr bwMode="auto">
          <a:xfrm>
            <a:off x="9776778" y="5650865"/>
            <a:ext cx="944562" cy="46166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0" tIns="0" rIns="0" bIns="0">
            <a:spAutoFit/>
          </a:bodyPr>
          <a:lstStyle>
            <a:defPPr>
              <a:defRPr lang="en-US"/>
            </a:defPPr>
            <a:lvl1pPr algn="l" rtl="0" eaLnBrk="0" fontAlgn="base" hangingPunct="0">
              <a:spcBef>
                <a:spcPct val="0"/>
              </a:spcBef>
              <a:spcAft>
                <a:spcPct val="0"/>
              </a:spcAft>
              <a:defRPr kumimoji="1" sz="1000" b="1" kern="12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+mn-cs"/>
              </a:defRPr>
            </a:lvl1pPr>
            <a:lvl2pPr marL="457200" algn="l" rtl="0" eaLnBrk="0" fontAlgn="base" hangingPunct="0">
              <a:spcBef>
                <a:spcPct val="0"/>
              </a:spcBef>
              <a:spcAft>
                <a:spcPct val="0"/>
              </a:spcAft>
              <a:defRPr kumimoji="1" sz="1000" b="1" kern="12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+mn-cs"/>
              </a:defRPr>
            </a:lvl2pPr>
            <a:lvl3pPr marL="914400" algn="l" rtl="0" eaLnBrk="0" fontAlgn="base" hangingPunct="0">
              <a:spcBef>
                <a:spcPct val="0"/>
              </a:spcBef>
              <a:spcAft>
                <a:spcPct val="0"/>
              </a:spcAft>
              <a:defRPr kumimoji="1" sz="1000" b="1" kern="12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+mn-cs"/>
              </a:defRPr>
            </a:lvl3pPr>
            <a:lvl4pPr marL="1371600" algn="l" rtl="0" eaLnBrk="0" fontAlgn="base" hangingPunct="0">
              <a:spcBef>
                <a:spcPct val="0"/>
              </a:spcBef>
              <a:spcAft>
                <a:spcPct val="0"/>
              </a:spcAft>
              <a:defRPr kumimoji="1" sz="1000" b="1" kern="12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+mn-cs"/>
              </a:defRPr>
            </a:lvl4pPr>
            <a:lvl5pPr marL="1828800" algn="l" rtl="0" eaLnBrk="0" fontAlgn="base" hangingPunct="0">
              <a:spcBef>
                <a:spcPct val="0"/>
              </a:spcBef>
              <a:spcAft>
                <a:spcPct val="0"/>
              </a:spcAft>
              <a:defRPr kumimoji="1" sz="1000" b="1" kern="12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kumimoji="1" sz="1000" b="1" kern="12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kumimoji="1" sz="1000" b="1" kern="12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kumimoji="1" sz="1000" b="1" kern="12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kumimoji="1" sz="1000" b="1" kern="12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+mn-cs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kumimoji="0" lang="cs-CZ" altLang="cs-CZ" dirty="0">
                <a:latin typeface="+mn-lt"/>
                <a:cs typeface="Arial" panose="020B0604020202020204" pitchFamily="34" charset="0"/>
              </a:rPr>
              <a:t>neuvedeno </a:t>
            </a:r>
          </a:p>
          <a:p>
            <a:pPr eaLnBrk="1" hangingPunct="1">
              <a:spcBef>
                <a:spcPct val="0"/>
              </a:spcBef>
              <a:buFontTx/>
              <a:buNone/>
            </a:pPr>
            <a:r>
              <a:rPr kumimoji="0" lang="cs-CZ" altLang="cs-CZ" dirty="0">
                <a:latin typeface="+mn-lt"/>
                <a:cs typeface="Arial" panose="020B0604020202020204" pitchFamily="34" charset="0"/>
              </a:rPr>
              <a:t>- neúplný záznam</a:t>
            </a:r>
            <a:endParaRPr kumimoji="0" lang="en-GB" altLang="cs-CZ" dirty="0">
              <a:latin typeface="+mn-lt"/>
              <a:cs typeface="Arial" panose="020B0604020202020204" pitchFamily="34" charset="0"/>
            </a:endParaRPr>
          </a:p>
        </p:txBody>
      </p:sp>
      <p:sp>
        <p:nvSpPr>
          <p:cNvPr id="24" name="TextovéPole 41">
            <a:extLst>
              <a:ext uri="{FF2B5EF4-FFF2-40B4-BE49-F238E27FC236}">
                <a16:creationId xmlns:a16="http://schemas.microsoft.com/office/drawing/2014/main" id="{944C6131-6EA1-F915-57DC-8F8E05FF002E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6925945" y="5622290"/>
            <a:ext cx="254000" cy="2444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defPPr>
              <a:defRPr lang="en-US"/>
            </a:defPPr>
            <a:lvl1pPr algn="l" rtl="0" eaLnBrk="0" fontAlgn="base" hangingPunct="0">
              <a:spcBef>
                <a:spcPct val="0"/>
              </a:spcBef>
              <a:spcAft>
                <a:spcPct val="0"/>
              </a:spcAft>
              <a:defRPr kumimoji="1" sz="1000" b="1" kern="12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+mn-cs"/>
              </a:defRPr>
            </a:lvl1pPr>
            <a:lvl2pPr marL="457200" algn="l" rtl="0" eaLnBrk="0" fontAlgn="base" hangingPunct="0">
              <a:spcBef>
                <a:spcPct val="0"/>
              </a:spcBef>
              <a:spcAft>
                <a:spcPct val="0"/>
              </a:spcAft>
              <a:defRPr kumimoji="1" sz="1000" b="1" kern="12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+mn-cs"/>
              </a:defRPr>
            </a:lvl2pPr>
            <a:lvl3pPr marL="914400" algn="l" rtl="0" eaLnBrk="0" fontAlgn="base" hangingPunct="0">
              <a:spcBef>
                <a:spcPct val="0"/>
              </a:spcBef>
              <a:spcAft>
                <a:spcPct val="0"/>
              </a:spcAft>
              <a:defRPr kumimoji="1" sz="1000" b="1" kern="12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+mn-cs"/>
              </a:defRPr>
            </a:lvl3pPr>
            <a:lvl4pPr marL="1371600" algn="l" rtl="0" eaLnBrk="0" fontAlgn="base" hangingPunct="0">
              <a:spcBef>
                <a:spcPct val="0"/>
              </a:spcBef>
              <a:spcAft>
                <a:spcPct val="0"/>
              </a:spcAft>
              <a:defRPr kumimoji="1" sz="1000" b="1" kern="12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+mn-cs"/>
              </a:defRPr>
            </a:lvl4pPr>
            <a:lvl5pPr marL="1828800" algn="l" rtl="0" eaLnBrk="0" fontAlgn="base" hangingPunct="0">
              <a:spcBef>
                <a:spcPct val="0"/>
              </a:spcBef>
              <a:spcAft>
                <a:spcPct val="0"/>
              </a:spcAft>
              <a:defRPr kumimoji="1" sz="1000" b="1" kern="12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kumimoji="1" sz="1000" b="1" kern="12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kumimoji="1" sz="1000" b="1" kern="12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kumimoji="1" sz="1000" b="1" kern="12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kumimoji="1" sz="1000" b="1" kern="12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+mn-cs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kumimoji="0" lang="cs-CZ" altLang="cs-CZ" b="0" dirty="0">
                <a:latin typeface="+mn-lt"/>
                <a:cs typeface="Arial" panose="020B0604020202020204" pitchFamily="34" charset="0"/>
              </a:rPr>
              <a:t>1</a:t>
            </a:r>
          </a:p>
        </p:txBody>
      </p:sp>
      <p:sp>
        <p:nvSpPr>
          <p:cNvPr id="25" name="TextovéPole 42">
            <a:extLst>
              <a:ext uri="{FF2B5EF4-FFF2-40B4-BE49-F238E27FC236}">
                <a16:creationId xmlns:a16="http://schemas.microsoft.com/office/drawing/2014/main" id="{C9FA69EE-5705-F412-63A5-47B211285E87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7286308" y="5622290"/>
            <a:ext cx="254000" cy="2444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defPPr>
              <a:defRPr lang="en-US"/>
            </a:defPPr>
            <a:lvl1pPr algn="l" rtl="0" eaLnBrk="0" fontAlgn="base" hangingPunct="0">
              <a:spcBef>
                <a:spcPct val="0"/>
              </a:spcBef>
              <a:spcAft>
                <a:spcPct val="0"/>
              </a:spcAft>
              <a:defRPr kumimoji="1" sz="1000" b="1" kern="12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+mn-cs"/>
              </a:defRPr>
            </a:lvl1pPr>
            <a:lvl2pPr marL="457200" algn="l" rtl="0" eaLnBrk="0" fontAlgn="base" hangingPunct="0">
              <a:spcBef>
                <a:spcPct val="0"/>
              </a:spcBef>
              <a:spcAft>
                <a:spcPct val="0"/>
              </a:spcAft>
              <a:defRPr kumimoji="1" sz="1000" b="1" kern="12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+mn-cs"/>
              </a:defRPr>
            </a:lvl2pPr>
            <a:lvl3pPr marL="914400" algn="l" rtl="0" eaLnBrk="0" fontAlgn="base" hangingPunct="0">
              <a:spcBef>
                <a:spcPct val="0"/>
              </a:spcBef>
              <a:spcAft>
                <a:spcPct val="0"/>
              </a:spcAft>
              <a:defRPr kumimoji="1" sz="1000" b="1" kern="12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+mn-cs"/>
              </a:defRPr>
            </a:lvl3pPr>
            <a:lvl4pPr marL="1371600" algn="l" rtl="0" eaLnBrk="0" fontAlgn="base" hangingPunct="0">
              <a:spcBef>
                <a:spcPct val="0"/>
              </a:spcBef>
              <a:spcAft>
                <a:spcPct val="0"/>
              </a:spcAft>
              <a:defRPr kumimoji="1" sz="1000" b="1" kern="12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+mn-cs"/>
              </a:defRPr>
            </a:lvl4pPr>
            <a:lvl5pPr marL="1828800" algn="l" rtl="0" eaLnBrk="0" fontAlgn="base" hangingPunct="0">
              <a:spcBef>
                <a:spcPct val="0"/>
              </a:spcBef>
              <a:spcAft>
                <a:spcPct val="0"/>
              </a:spcAft>
              <a:defRPr kumimoji="1" sz="1000" b="1" kern="12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kumimoji="1" sz="1000" b="1" kern="12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kumimoji="1" sz="1000" b="1" kern="12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kumimoji="1" sz="1000" b="1" kern="12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kumimoji="1" sz="1000" b="1" kern="12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+mn-cs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kumimoji="0" lang="cs-CZ" altLang="cs-CZ" b="0" dirty="0">
                <a:latin typeface="+mn-lt"/>
                <a:cs typeface="Arial" panose="020B0604020202020204" pitchFamily="34" charset="0"/>
              </a:rPr>
              <a:t>2</a:t>
            </a:r>
          </a:p>
        </p:txBody>
      </p:sp>
      <p:sp>
        <p:nvSpPr>
          <p:cNvPr id="26" name="TextovéPole 43">
            <a:extLst>
              <a:ext uri="{FF2B5EF4-FFF2-40B4-BE49-F238E27FC236}">
                <a16:creationId xmlns:a16="http://schemas.microsoft.com/office/drawing/2014/main" id="{5D6B1412-9BD1-1F9A-C2EA-BF132339C8B0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7646670" y="5622290"/>
            <a:ext cx="254000" cy="2444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defPPr>
              <a:defRPr lang="en-US"/>
            </a:defPPr>
            <a:lvl1pPr algn="l" rtl="0" eaLnBrk="0" fontAlgn="base" hangingPunct="0">
              <a:spcBef>
                <a:spcPct val="0"/>
              </a:spcBef>
              <a:spcAft>
                <a:spcPct val="0"/>
              </a:spcAft>
              <a:defRPr kumimoji="1" sz="1000" b="1" kern="12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+mn-cs"/>
              </a:defRPr>
            </a:lvl1pPr>
            <a:lvl2pPr marL="457200" algn="l" rtl="0" eaLnBrk="0" fontAlgn="base" hangingPunct="0">
              <a:spcBef>
                <a:spcPct val="0"/>
              </a:spcBef>
              <a:spcAft>
                <a:spcPct val="0"/>
              </a:spcAft>
              <a:defRPr kumimoji="1" sz="1000" b="1" kern="12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+mn-cs"/>
              </a:defRPr>
            </a:lvl2pPr>
            <a:lvl3pPr marL="914400" algn="l" rtl="0" eaLnBrk="0" fontAlgn="base" hangingPunct="0">
              <a:spcBef>
                <a:spcPct val="0"/>
              </a:spcBef>
              <a:spcAft>
                <a:spcPct val="0"/>
              </a:spcAft>
              <a:defRPr kumimoji="1" sz="1000" b="1" kern="12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+mn-cs"/>
              </a:defRPr>
            </a:lvl3pPr>
            <a:lvl4pPr marL="1371600" algn="l" rtl="0" eaLnBrk="0" fontAlgn="base" hangingPunct="0">
              <a:spcBef>
                <a:spcPct val="0"/>
              </a:spcBef>
              <a:spcAft>
                <a:spcPct val="0"/>
              </a:spcAft>
              <a:defRPr kumimoji="1" sz="1000" b="1" kern="12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+mn-cs"/>
              </a:defRPr>
            </a:lvl4pPr>
            <a:lvl5pPr marL="1828800" algn="l" rtl="0" eaLnBrk="0" fontAlgn="base" hangingPunct="0">
              <a:spcBef>
                <a:spcPct val="0"/>
              </a:spcBef>
              <a:spcAft>
                <a:spcPct val="0"/>
              </a:spcAft>
              <a:defRPr kumimoji="1" sz="1000" b="1" kern="12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kumimoji="1" sz="1000" b="1" kern="12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kumimoji="1" sz="1000" b="1" kern="12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kumimoji="1" sz="1000" b="1" kern="12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kumimoji="1" sz="1000" b="1" kern="12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+mn-cs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kumimoji="0" lang="cs-CZ" altLang="cs-CZ" b="0" dirty="0">
                <a:latin typeface="+mn-lt"/>
                <a:cs typeface="Arial" panose="020B0604020202020204" pitchFamily="34" charset="0"/>
              </a:rPr>
              <a:t>3</a:t>
            </a:r>
          </a:p>
        </p:txBody>
      </p:sp>
      <p:sp>
        <p:nvSpPr>
          <p:cNvPr id="27" name="TextovéPole 44">
            <a:extLst>
              <a:ext uri="{FF2B5EF4-FFF2-40B4-BE49-F238E27FC236}">
                <a16:creationId xmlns:a16="http://schemas.microsoft.com/office/drawing/2014/main" id="{44D68066-35F6-37CF-F623-11A0A26EBC71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8007033" y="5622290"/>
            <a:ext cx="254000" cy="2444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defPPr>
              <a:defRPr lang="en-US"/>
            </a:defPPr>
            <a:lvl1pPr algn="l" rtl="0" eaLnBrk="0" fontAlgn="base" hangingPunct="0">
              <a:spcBef>
                <a:spcPct val="0"/>
              </a:spcBef>
              <a:spcAft>
                <a:spcPct val="0"/>
              </a:spcAft>
              <a:defRPr kumimoji="1" sz="1000" b="1" kern="12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+mn-cs"/>
              </a:defRPr>
            </a:lvl1pPr>
            <a:lvl2pPr marL="457200" algn="l" rtl="0" eaLnBrk="0" fontAlgn="base" hangingPunct="0">
              <a:spcBef>
                <a:spcPct val="0"/>
              </a:spcBef>
              <a:spcAft>
                <a:spcPct val="0"/>
              </a:spcAft>
              <a:defRPr kumimoji="1" sz="1000" b="1" kern="12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+mn-cs"/>
              </a:defRPr>
            </a:lvl2pPr>
            <a:lvl3pPr marL="914400" algn="l" rtl="0" eaLnBrk="0" fontAlgn="base" hangingPunct="0">
              <a:spcBef>
                <a:spcPct val="0"/>
              </a:spcBef>
              <a:spcAft>
                <a:spcPct val="0"/>
              </a:spcAft>
              <a:defRPr kumimoji="1" sz="1000" b="1" kern="12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+mn-cs"/>
              </a:defRPr>
            </a:lvl3pPr>
            <a:lvl4pPr marL="1371600" algn="l" rtl="0" eaLnBrk="0" fontAlgn="base" hangingPunct="0">
              <a:spcBef>
                <a:spcPct val="0"/>
              </a:spcBef>
              <a:spcAft>
                <a:spcPct val="0"/>
              </a:spcAft>
              <a:defRPr kumimoji="1" sz="1000" b="1" kern="12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+mn-cs"/>
              </a:defRPr>
            </a:lvl4pPr>
            <a:lvl5pPr marL="1828800" algn="l" rtl="0" eaLnBrk="0" fontAlgn="base" hangingPunct="0">
              <a:spcBef>
                <a:spcPct val="0"/>
              </a:spcBef>
              <a:spcAft>
                <a:spcPct val="0"/>
              </a:spcAft>
              <a:defRPr kumimoji="1" sz="1000" b="1" kern="12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kumimoji="1" sz="1000" b="1" kern="12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kumimoji="1" sz="1000" b="1" kern="12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kumimoji="1" sz="1000" b="1" kern="12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kumimoji="1" sz="1000" b="1" kern="12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+mn-cs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kumimoji="0" lang="cs-CZ" altLang="cs-CZ" b="0" dirty="0">
                <a:latin typeface="+mn-lt"/>
                <a:cs typeface="Arial" panose="020B0604020202020204" pitchFamily="34" charset="0"/>
              </a:rPr>
              <a:t>4</a:t>
            </a:r>
          </a:p>
        </p:txBody>
      </p:sp>
      <p:grpSp>
        <p:nvGrpSpPr>
          <p:cNvPr id="29" name="Group 46">
            <a:extLst>
              <a:ext uri="{FF2B5EF4-FFF2-40B4-BE49-F238E27FC236}">
                <a16:creationId xmlns:a16="http://schemas.microsoft.com/office/drawing/2014/main" id="{9416CFBB-7277-9D3F-6A15-103D3A5859EC}"/>
              </a:ext>
            </a:extLst>
          </p:cNvPr>
          <p:cNvGrpSpPr>
            <a:grpSpLocks/>
          </p:cNvGrpSpPr>
          <p:nvPr/>
        </p:nvGrpSpPr>
        <p:grpSpPr bwMode="auto">
          <a:xfrm>
            <a:off x="2494280" y="5650796"/>
            <a:ext cx="215900" cy="68"/>
            <a:chOff x="927" y="3566"/>
            <a:chExt cx="136" cy="68"/>
          </a:xfrm>
        </p:grpSpPr>
        <p:sp>
          <p:nvSpPr>
            <p:cNvPr id="30" name="Line 10">
              <a:extLst>
                <a:ext uri="{FF2B5EF4-FFF2-40B4-BE49-F238E27FC236}">
                  <a16:creationId xmlns:a16="http://schemas.microsoft.com/office/drawing/2014/main" id="{230E8577-4C11-C071-CEE7-7188920E0276}"/>
                </a:ext>
              </a:extLst>
            </p:cNvPr>
            <p:cNvSpPr>
              <a:spLocks noChangeShapeType="1"/>
            </p:cNvSpPr>
            <p:nvPr/>
          </p:nvSpPr>
          <p:spPr bwMode="auto">
            <a:xfrm>
              <a:off x="927" y="3600"/>
              <a:ext cx="136" cy="0"/>
            </a:xfrm>
            <a:prstGeom prst="line">
              <a:avLst/>
            </a:prstGeom>
            <a:noFill/>
            <a:ln w="19050">
              <a:solidFill>
                <a:srgbClr val="0000FF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>
              <a:defPPr>
                <a:defRPr lang="en-US"/>
              </a:defPPr>
              <a:lvl1pPr algn="l" rtl="0" eaLnBrk="0" fontAlgn="base" hangingPunct="0">
                <a:spcBef>
                  <a:spcPct val="0"/>
                </a:spcBef>
                <a:spcAft>
                  <a:spcPct val="0"/>
                </a:spcAft>
                <a:defRPr kumimoji="1" sz="1000" b="1" kern="1200">
                  <a:solidFill>
                    <a:schemeClr val="tx1"/>
                  </a:solidFill>
                  <a:latin typeface="Arial" panose="020B0604020202020204" pitchFamily="34" charset="0"/>
                  <a:ea typeface="+mn-ea"/>
                  <a:cs typeface="+mn-cs"/>
                </a:defRPr>
              </a:lvl1pPr>
              <a:lvl2pPr marL="457200" algn="l" rtl="0" eaLnBrk="0" fontAlgn="base" hangingPunct="0">
                <a:spcBef>
                  <a:spcPct val="0"/>
                </a:spcBef>
                <a:spcAft>
                  <a:spcPct val="0"/>
                </a:spcAft>
                <a:defRPr kumimoji="1" sz="1000" b="1" kern="1200">
                  <a:solidFill>
                    <a:schemeClr val="tx1"/>
                  </a:solidFill>
                  <a:latin typeface="Arial" panose="020B0604020202020204" pitchFamily="34" charset="0"/>
                  <a:ea typeface="+mn-ea"/>
                  <a:cs typeface="+mn-cs"/>
                </a:defRPr>
              </a:lvl2pPr>
              <a:lvl3pPr marL="914400" algn="l" rtl="0" eaLnBrk="0" fontAlgn="base" hangingPunct="0">
                <a:spcBef>
                  <a:spcPct val="0"/>
                </a:spcBef>
                <a:spcAft>
                  <a:spcPct val="0"/>
                </a:spcAft>
                <a:defRPr kumimoji="1" sz="1000" b="1" kern="1200">
                  <a:solidFill>
                    <a:schemeClr val="tx1"/>
                  </a:solidFill>
                  <a:latin typeface="Arial" panose="020B0604020202020204" pitchFamily="34" charset="0"/>
                  <a:ea typeface="+mn-ea"/>
                  <a:cs typeface="+mn-cs"/>
                </a:defRPr>
              </a:lvl3pPr>
              <a:lvl4pPr marL="1371600" algn="l" rtl="0" eaLnBrk="0" fontAlgn="base" hangingPunct="0">
                <a:spcBef>
                  <a:spcPct val="0"/>
                </a:spcBef>
                <a:spcAft>
                  <a:spcPct val="0"/>
                </a:spcAft>
                <a:defRPr kumimoji="1" sz="1000" b="1" kern="1200">
                  <a:solidFill>
                    <a:schemeClr val="tx1"/>
                  </a:solidFill>
                  <a:latin typeface="Arial" panose="020B0604020202020204" pitchFamily="34" charset="0"/>
                  <a:ea typeface="+mn-ea"/>
                  <a:cs typeface="+mn-cs"/>
                </a:defRPr>
              </a:lvl4pPr>
              <a:lvl5pPr marL="1828800" algn="l" rtl="0" eaLnBrk="0" fontAlgn="base" hangingPunct="0">
                <a:spcBef>
                  <a:spcPct val="0"/>
                </a:spcBef>
                <a:spcAft>
                  <a:spcPct val="0"/>
                </a:spcAft>
                <a:defRPr kumimoji="1" sz="1000" b="1" kern="1200">
                  <a:solidFill>
                    <a:schemeClr val="tx1"/>
                  </a:solidFill>
                  <a:latin typeface="Arial" panose="020B0604020202020204" pitchFamily="34" charset="0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kumimoji="1" sz="1000" b="1" kern="1200">
                  <a:solidFill>
                    <a:schemeClr val="tx1"/>
                  </a:solidFill>
                  <a:latin typeface="Arial" panose="020B0604020202020204" pitchFamily="34" charset="0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kumimoji="1" sz="1000" b="1" kern="1200">
                  <a:solidFill>
                    <a:schemeClr val="tx1"/>
                  </a:solidFill>
                  <a:latin typeface="Arial" panose="020B0604020202020204" pitchFamily="34" charset="0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kumimoji="1" sz="1000" b="1" kern="1200">
                  <a:solidFill>
                    <a:schemeClr val="tx1"/>
                  </a:solidFill>
                  <a:latin typeface="Arial" panose="020B0604020202020204" pitchFamily="34" charset="0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kumimoji="1" sz="1000" b="1" kern="1200">
                  <a:solidFill>
                    <a:schemeClr val="tx1"/>
                  </a:solidFill>
                  <a:latin typeface="Arial" panose="020B0604020202020204" pitchFamily="34" charset="0"/>
                  <a:ea typeface="+mn-ea"/>
                  <a:cs typeface="+mn-cs"/>
                </a:defRPr>
              </a:lvl9pPr>
            </a:lstStyle>
            <a:p>
              <a:pPr>
                <a:defRPr/>
              </a:pPr>
              <a:endParaRPr lang="cs-CZ">
                <a:solidFill>
                  <a:schemeClr val="accent6">
                    <a:lumMod val="25000"/>
                  </a:schemeClr>
                </a:solidFill>
                <a:latin typeface="+mn-lt"/>
              </a:endParaRPr>
            </a:p>
          </p:txBody>
        </p:sp>
        <p:sp>
          <p:nvSpPr>
            <p:cNvPr id="31" name="AutoShape 45">
              <a:extLst>
                <a:ext uri="{FF2B5EF4-FFF2-40B4-BE49-F238E27FC236}">
                  <a16:creationId xmlns:a16="http://schemas.microsoft.com/office/drawing/2014/main" id="{D438197B-339C-8A20-0F96-71B396DF020A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961" y="3566"/>
              <a:ext cx="68" cy="68"/>
            </a:xfrm>
            <a:prstGeom prst="diamond">
              <a:avLst/>
            </a:prstGeom>
            <a:solidFill>
              <a:srgbClr val="0000FF"/>
            </a:solidFill>
            <a:ln w="9525">
              <a:solidFill>
                <a:srgbClr val="0000FF"/>
              </a:solidFill>
              <a:miter lim="800000"/>
              <a:headEnd/>
              <a:tailEnd/>
            </a:ln>
          </p:spPr>
          <p:txBody>
            <a:bodyPr wrap="none" anchor="ctr"/>
            <a:lstStyle>
              <a:defPPr>
                <a:defRPr lang="en-US"/>
              </a:defPPr>
              <a:lvl1pPr algn="l" rtl="0" eaLnBrk="0" fontAlgn="base" hangingPunct="0">
                <a:spcBef>
                  <a:spcPct val="0"/>
                </a:spcBef>
                <a:spcAft>
                  <a:spcPct val="0"/>
                </a:spcAft>
                <a:defRPr kumimoji="1" sz="1000" b="1" kern="1200">
                  <a:solidFill>
                    <a:schemeClr val="tx1"/>
                  </a:solidFill>
                  <a:latin typeface="Arial" panose="020B0604020202020204" pitchFamily="34" charset="0"/>
                  <a:ea typeface="+mn-ea"/>
                  <a:cs typeface="+mn-cs"/>
                </a:defRPr>
              </a:lvl1pPr>
              <a:lvl2pPr marL="457200" algn="l" rtl="0" eaLnBrk="0" fontAlgn="base" hangingPunct="0">
                <a:spcBef>
                  <a:spcPct val="0"/>
                </a:spcBef>
                <a:spcAft>
                  <a:spcPct val="0"/>
                </a:spcAft>
                <a:defRPr kumimoji="1" sz="1000" b="1" kern="1200">
                  <a:solidFill>
                    <a:schemeClr val="tx1"/>
                  </a:solidFill>
                  <a:latin typeface="Arial" panose="020B0604020202020204" pitchFamily="34" charset="0"/>
                  <a:ea typeface="+mn-ea"/>
                  <a:cs typeface="+mn-cs"/>
                </a:defRPr>
              </a:lvl2pPr>
              <a:lvl3pPr marL="914400" algn="l" rtl="0" eaLnBrk="0" fontAlgn="base" hangingPunct="0">
                <a:spcBef>
                  <a:spcPct val="0"/>
                </a:spcBef>
                <a:spcAft>
                  <a:spcPct val="0"/>
                </a:spcAft>
                <a:defRPr kumimoji="1" sz="1000" b="1" kern="1200">
                  <a:solidFill>
                    <a:schemeClr val="tx1"/>
                  </a:solidFill>
                  <a:latin typeface="Arial" panose="020B0604020202020204" pitchFamily="34" charset="0"/>
                  <a:ea typeface="+mn-ea"/>
                  <a:cs typeface="+mn-cs"/>
                </a:defRPr>
              </a:lvl3pPr>
              <a:lvl4pPr marL="1371600" algn="l" rtl="0" eaLnBrk="0" fontAlgn="base" hangingPunct="0">
                <a:spcBef>
                  <a:spcPct val="0"/>
                </a:spcBef>
                <a:spcAft>
                  <a:spcPct val="0"/>
                </a:spcAft>
                <a:defRPr kumimoji="1" sz="1000" b="1" kern="1200">
                  <a:solidFill>
                    <a:schemeClr val="tx1"/>
                  </a:solidFill>
                  <a:latin typeface="Arial" panose="020B0604020202020204" pitchFamily="34" charset="0"/>
                  <a:ea typeface="+mn-ea"/>
                  <a:cs typeface="+mn-cs"/>
                </a:defRPr>
              </a:lvl4pPr>
              <a:lvl5pPr marL="1828800" algn="l" rtl="0" eaLnBrk="0" fontAlgn="base" hangingPunct="0">
                <a:spcBef>
                  <a:spcPct val="0"/>
                </a:spcBef>
                <a:spcAft>
                  <a:spcPct val="0"/>
                </a:spcAft>
                <a:defRPr kumimoji="1" sz="1000" b="1" kern="1200">
                  <a:solidFill>
                    <a:schemeClr val="tx1"/>
                  </a:solidFill>
                  <a:latin typeface="Arial" panose="020B0604020202020204" pitchFamily="34" charset="0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kumimoji="1" sz="1000" b="1" kern="1200">
                  <a:solidFill>
                    <a:schemeClr val="tx1"/>
                  </a:solidFill>
                  <a:latin typeface="Arial" panose="020B0604020202020204" pitchFamily="34" charset="0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kumimoji="1" sz="1000" b="1" kern="1200">
                  <a:solidFill>
                    <a:schemeClr val="tx1"/>
                  </a:solidFill>
                  <a:latin typeface="Arial" panose="020B0604020202020204" pitchFamily="34" charset="0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kumimoji="1" sz="1000" b="1" kern="1200">
                  <a:solidFill>
                    <a:schemeClr val="tx1"/>
                  </a:solidFill>
                  <a:latin typeface="Arial" panose="020B0604020202020204" pitchFamily="34" charset="0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kumimoji="1" sz="1000" b="1" kern="1200">
                  <a:solidFill>
                    <a:schemeClr val="tx1"/>
                  </a:solidFill>
                  <a:latin typeface="Arial" panose="020B0604020202020204" pitchFamily="34" charset="0"/>
                  <a:ea typeface="+mn-ea"/>
                  <a:cs typeface="+mn-cs"/>
                </a:defRPr>
              </a:lvl9pPr>
            </a:lstStyle>
            <a:p>
              <a:pPr algn="ctr">
                <a:defRPr/>
              </a:pPr>
              <a:endParaRPr lang="cs-CZ" altLang="cs-CZ">
                <a:solidFill>
                  <a:schemeClr val="accent6">
                    <a:lumMod val="25000"/>
                  </a:schemeClr>
                </a:solidFill>
                <a:latin typeface="+mn-lt"/>
              </a:endParaRPr>
            </a:p>
          </p:txBody>
        </p:sp>
      </p:grpSp>
      <p:grpSp>
        <p:nvGrpSpPr>
          <p:cNvPr id="32" name="Group 47">
            <a:extLst>
              <a:ext uri="{FF2B5EF4-FFF2-40B4-BE49-F238E27FC236}">
                <a16:creationId xmlns:a16="http://schemas.microsoft.com/office/drawing/2014/main" id="{79EB0314-FDB5-1376-260C-980ADFC17DB3}"/>
              </a:ext>
            </a:extLst>
          </p:cNvPr>
          <p:cNvGrpSpPr>
            <a:grpSpLocks/>
          </p:cNvGrpSpPr>
          <p:nvPr/>
        </p:nvGrpSpPr>
        <p:grpSpPr bwMode="auto">
          <a:xfrm>
            <a:off x="3884271" y="5650728"/>
            <a:ext cx="215900" cy="68"/>
            <a:chOff x="927" y="3566"/>
            <a:chExt cx="136" cy="68"/>
          </a:xfrm>
        </p:grpSpPr>
        <p:sp>
          <p:nvSpPr>
            <p:cNvPr id="33" name="Line 10">
              <a:extLst>
                <a:ext uri="{FF2B5EF4-FFF2-40B4-BE49-F238E27FC236}">
                  <a16:creationId xmlns:a16="http://schemas.microsoft.com/office/drawing/2014/main" id="{A633BD62-2877-23F7-741A-37DE4BB9BEE1}"/>
                </a:ext>
              </a:extLst>
            </p:cNvPr>
            <p:cNvSpPr>
              <a:spLocks noChangeShapeType="1"/>
            </p:cNvSpPr>
            <p:nvPr/>
          </p:nvSpPr>
          <p:spPr bwMode="auto">
            <a:xfrm>
              <a:off x="927" y="3600"/>
              <a:ext cx="136" cy="0"/>
            </a:xfrm>
            <a:prstGeom prst="line">
              <a:avLst/>
            </a:prstGeom>
            <a:noFill/>
            <a:ln w="19050">
              <a:solidFill>
                <a:srgbClr val="0000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>
              <a:defPPr>
                <a:defRPr lang="en-US"/>
              </a:defPPr>
              <a:lvl1pPr algn="l" rtl="0" eaLnBrk="0" fontAlgn="base" hangingPunct="0">
                <a:spcBef>
                  <a:spcPct val="0"/>
                </a:spcBef>
                <a:spcAft>
                  <a:spcPct val="0"/>
                </a:spcAft>
                <a:defRPr kumimoji="1" sz="1000" b="1" kern="1200">
                  <a:solidFill>
                    <a:schemeClr val="tx1"/>
                  </a:solidFill>
                  <a:latin typeface="Arial" panose="020B0604020202020204" pitchFamily="34" charset="0"/>
                  <a:ea typeface="+mn-ea"/>
                  <a:cs typeface="+mn-cs"/>
                </a:defRPr>
              </a:lvl1pPr>
              <a:lvl2pPr marL="457200" algn="l" rtl="0" eaLnBrk="0" fontAlgn="base" hangingPunct="0">
                <a:spcBef>
                  <a:spcPct val="0"/>
                </a:spcBef>
                <a:spcAft>
                  <a:spcPct val="0"/>
                </a:spcAft>
                <a:defRPr kumimoji="1" sz="1000" b="1" kern="1200">
                  <a:solidFill>
                    <a:schemeClr val="tx1"/>
                  </a:solidFill>
                  <a:latin typeface="Arial" panose="020B0604020202020204" pitchFamily="34" charset="0"/>
                  <a:ea typeface="+mn-ea"/>
                  <a:cs typeface="+mn-cs"/>
                </a:defRPr>
              </a:lvl2pPr>
              <a:lvl3pPr marL="914400" algn="l" rtl="0" eaLnBrk="0" fontAlgn="base" hangingPunct="0">
                <a:spcBef>
                  <a:spcPct val="0"/>
                </a:spcBef>
                <a:spcAft>
                  <a:spcPct val="0"/>
                </a:spcAft>
                <a:defRPr kumimoji="1" sz="1000" b="1" kern="1200">
                  <a:solidFill>
                    <a:schemeClr val="tx1"/>
                  </a:solidFill>
                  <a:latin typeface="Arial" panose="020B0604020202020204" pitchFamily="34" charset="0"/>
                  <a:ea typeface="+mn-ea"/>
                  <a:cs typeface="+mn-cs"/>
                </a:defRPr>
              </a:lvl3pPr>
              <a:lvl4pPr marL="1371600" algn="l" rtl="0" eaLnBrk="0" fontAlgn="base" hangingPunct="0">
                <a:spcBef>
                  <a:spcPct val="0"/>
                </a:spcBef>
                <a:spcAft>
                  <a:spcPct val="0"/>
                </a:spcAft>
                <a:defRPr kumimoji="1" sz="1000" b="1" kern="1200">
                  <a:solidFill>
                    <a:schemeClr val="tx1"/>
                  </a:solidFill>
                  <a:latin typeface="Arial" panose="020B0604020202020204" pitchFamily="34" charset="0"/>
                  <a:ea typeface="+mn-ea"/>
                  <a:cs typeface="+mn-cs"/>
                </a:defRPr>
              </a:lvl4pPr>
              <a:lvl5pPr marL="1828800" algn="l" rtl="0" eaLnBrk="0" fontAlgn="base" hangingPunct="0">
                <a:spcBef>
                  <a:spcPct val="0"/>
                </a:spcBef>
                <a:spcAft>
                  <a:spcPct val="0"/>
                </a:spcAft>
                <a:defRPr kumimoji="1" sz="1000" b="1" kern="1200">
                  <a:solidFill>
                    <a:schemeClr val="tx1"/>
                  </a:solidFill>
                  <a:latin typeface="Arial" panose="020B0604020202020204" pitchFamily="34" charset="0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kumimoji="1" sz="1000" b="1" kern="1200">
                  <a:solidFill>
                    <a:schemeClr val="tx1"/>
                  </a:solidFill>
                  <a:latin typeface="Arial" panose="020B0604020202020204" pitchFamily="34" charset="0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kumimoji="1" sz="1000" b="1" kern="1200">
                  <a:solidFill>
                    <a:schemeClr val="tx1"/>
                  </a:solidFill>
                  <a:latin typeface="Arial" panose="020B0604020202020204" pitchFamily="34" charset="0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kumimoji="1" sz="1000" b="1" kern="1200">
                  <a:solidFill>
                    <a:schemeClr val="tx1"/>
                  </a:solidFill>
                  <a:latin typeface="Arial" panose="020B0604020202020204" pitchFamily="34" charset="0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kumimoji="1" sz="1000" b="1" kern="1200">
                  <a:solidFill>
                    <a:schemeClr val="tx1"/>
                  </a:solidFill>
                  <a:latin typeface="Arial" panose="020B0604020202020204" pitchFamily="34" charset="0"/>
                  <a:ea typeface="+mn-ea"/>
                  <a:cs typeface="+mn-cs"/>
                </a:defRPr>
              </a:lvl9pPr>
            </a:lstStyle>
            <a:p>
              <a:pPr>
                <a:defRPr/>
              </a:pPr>
              <a:endParaRPr lang="cs-CZ">
                <a:solidFill>
                  <a:schemeClr val="accent6">
                    <a:lumMod val="25000"/>
                  </a:schemeClr>
                </a:solidFill>
                <a:latin typeface="+mn-lt"/>
              </a:endParaRPr>
            </a:p>
          </p:txBody>
        </p:sp>
        <p:sp>
          <p:nvSpPr>
            <p:cNvPr id="34" name="AutoShape 49">
              <a:extLst>
                <a:ext uri="{FF2B5EF4-FFF2-40B4-BE49-F238E27FC236}">
                  <a16:creationId xmlns:a16="http://schemas.microsoft.com/office/drawing/2014/main" id="{17A2AAE0-92F0-232F-7C03-BEE46FCDA0F7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961" y="3566"/>
              <a:ext cx="68" cy="68"/>
            </a:xfrm>
            <a:prstGeom prst="diamond">
              <a:avLst/>
            </a:prstGeom>
            <a:solidFill>
              <a:srgbClr val="000000"/>
            </a:solidFill>
            <a:ln w="9525">
              <a:solidFill>
                <a:srgbClr val="000000"/>
              </a:solidFill>
              <a:miter lim="800000"/>
              <a:headEnd/>
              <a:tailEnd/>
            </a:ln>
          </p:spPr>
          <p:txBody>
            <a:bodyPr wrap="none" anchor="ctr"/>
            <a:lstStyle>
              <a:defPPr>
                <a:defRPr lang="en-US"/>
              </a:defPPr>
              <a:lvl1pPr algn="l" rtl="0" eaLnBrk="0" fontAlgn="base" hangingPunct="0">
                <a:spcBef>
                  <a:spcPct val="0"/>
                </a:spcBef>
                <a:spcAft>
                  <a:spcPct val="0"/>
                </a:spcAft>
                <a:defRPr kumimoji="1" sz="1000" b="1" kern="1200">
                  <a:solidFill>
                    <a:schemeClr val="tx1"/>
                  </a:solidFill>
                  <a:latin typeface="Arial" panose="020B0604020202020204" pitchFamily="34" charset="0"/>
                  <a:ea typeface="+mn-ea"/>
                  <a:cs typeface="+mn-cs"/>
                </a:defRPr>
              </a:lvl1pPr>
              <a:lvl2pPr marL="457200" algn="l" rtl="0" eaLnBrk="0" fontAlgn="base" hangingPunct="0">
                <a:spcBef>
                  <a:spcPct val="0"/>
                </a:spcBef>
                <a:spcAft>
                  <a:spcPct val="0"/>
                </a:spcAft>
                <a:defRPr kumimoji="1" sz="1000" b="1" kern="1200">
                  <a:solidFill>
                    <a:schemeClr val="tx1"/>
                  </a:solidFill>
                  <a:latin typeface="Arial" panose="020B0604020202020204" pitchFamily="34" charset="0"/>
                  <a:ea typeface="+mn-ea"/>
                  <a:cs typeface="+mn-cs"/>
                </a:defRPr>
              </a:lvl2pPr>
              <a:lvl3pPr marL="914400" algn="l" rtl="0" eaLnBrk="0" fontAlgn="base" hangingPunct="0">
                <a:spcBef>
                  <a:spcPct val="0"/>
                </a:spcBef>
                <a:spcAft>
                  <a:spcPct val="0"/>
                </a:spcAft>
                <a:defRPr kumimoji="1" sz="1000" b="1" kern="1200">
                  <a:solidFill>
                    <a:schemeClr val="tx1"/>
                  </a:solidFill>
                  <a:latin typeface="Arial" panose="020B0604020202020204" pitchFamily="34" charset="0"/>
                  <a:ea typeface="+mn-ea"/>
                  <a:cs typeface="+mn-cs"/>
                </a:defRPr>
              </a:lvl3pPr>
              <a:lvl4pPr marL="1371600" algn="l" rtl="0" eaLnBrk="0" fontAlgn="base" hangingPunct="0">
                <a:spcBef>
                  <a:spcPct val="0"/>
                </a:spcBef>
                <a:spcAft>
                  <a:spcPct val="0"/>
                </a:spcAft>
                <a:defRPr kumimoji="1" sz="1000" b="1" kern="1200">
                  <a:solidFill>
                    <a:schemeClr val="tx1"/>
                  </a:solidFill>
                  <a:latin typeface="Arial" panose="020B0604020202020204" pitchFamily="34" charset="0"/>
                  <a:ea typeface="+mn-ea"/>
                  <a:cs typeface="+mn-cs"/>
                </a:defRPr>
              </a:lvl4pPr>
              <a:lvl5pPr marL="1828800" algn="l" rtl="0" eaLnBrk="0" fontAlgn="base" hangingPunct="0">
                <a:spcBef>
                  <a:spcPct val="0"/>
                </a:spcBef>
                <a:spcAft>
                  <a:spcPct val="0"/>
                </a:spcAft>
                <a:defRPr kumimoji="1" sz="1000" b="1" kern="1200">
                  <a:solidFill>
                    <a:schemeClr val="tx1"/>
                  </a:solidFill>
                  <a:latin typeface="Arial" panose="020B0604020202020204" pitchFamily="34" charset="0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kumimoji="1" sz="1000" b="1" kern="1200">
                  <a:solidFill>
                    <a:schemeClr val="tx1"/>
                  </a:solidFill>
                  <a:latin typeface="Arial" panose="020B0604020202020204" pitchFamily="34" charset="0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kumimoji="1" sz="1000" b="1" kern="1200">
                  <a:solidFill>
                    <a:schemeClr val="tx1"/>
                  </a:solidFill>
                  <a:latin typeface="Arial" panose="020B0604020202020204" pitchFamily="34" charset="0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kumimoji="1" sz="1000" b="1" kern="1200">
                  <a:solidFill>
                    <a:schemeClr val="tx1"/>
                  </a:solidFill>
                  <a:latin typeface="Arial" panose="020B0604020202020204" pitchFamily="34" charset="0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kumimoji="1" sz="1000" b="1" kern="1200">
                  <a:solidFill>
                    <a:schemeClr val="tx1"/>
                  </a:solidFill>
                  <a:latin typeface="Arial" panose="020B0604020202020204" pitchFamily="34" charset="0"/>
                  <a:ea typeface="+mn-ea"/>
                  <a:cs typeface="+mn-cs"/>
                </a:defRPr>
              </a:lvl9pPr>
            </a:lstStyle>
            <a:p>
              <a:pPr algn="ctr">
                <a:defRPr/>
              </a:pPr>
              <a:endParaRPr lang="cs-CZ" altLang="cs-CZ">
                <a:solidFill>
                  <a:schemeClr val="accent6">
                    <a:lumMod val="25000"/>
                  </a:schemeClr>
                </a:solidFill>
                <a:latin typeface="+mn-lt"/>
              </a:endParaRPr>
            </a:p>
          </p:txBody>
        </p:sp>
      </p:grpSp>
      <p:sp>
        <p:nvSpPr>
          <p:cNvPr id="36" name="TextovéPole 44">
            <a:extLst>
              <a:ext uri="{FF2B5EF4-FFF2-40B4-BE49-F238E27FC236}">
                <a16:creationId xmlns:a16="http://schemas.microsoft.com/office/drawing/2014/main" id="{6FC127EA-EB7A-8F9A-F7B4-79F7CA9CA426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4724294" y="1997461"/>
            <a:ext cx="667170" cy="27699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defPPr>
              <a:defRPr lang="en-US"/>
            </a:defPPr>
            <a:lvl1pPr algn="l" rtl="0" eaLnBrk="0" fontAlgn="base" hangingPunct="0">
              <a:spcBef>
                <a:spcPct val="0"/>
              </a:spcBef>
              <a:spcAft>
                <a:spcPct val="0"/>
              </a:spcAft>
              <a:defRPr kumimoji="1" sz="1000" b="1" kern="12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+mn-cs"/>
              </a:defRPr>
            </a:lvl1pPr>
            <a:lvl2pPr marL="457200" algn="l" rtl="0" eaLnBrk="0" fontAlgn="base" hangingPunct="0">
              <a:spcBef>
                <a:spcPct val="0"/>
              </a:spcBef>
              <a:spcAft>
                <a:spcPct val="0"/>
              </a:spcAft>
              <a:defRPr kumimoji="1" sz="1000" b="1" kern="12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+mn-cs"/>
              </a:defRPr>
            </a:lvl2pPr>
            <a:lvl3pPr marL="914400" algn="l" rtl="0" eaLnBrk="0" fontAlgn="base" hangingPunct="0">
              <a:spcBef>
                <a:spcPct val="0"/>
              </a:spcBef>
              <a:spcAft>
                <a:spcPct val="0"/>
              </a:spcAft>
              <a:defRPr kumimoji="1" sz="1000" b="1" kern="12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+mn-cs"/>
              </a:defRPr>
            </a:lvl3pPr>
            <a:lvl4pPr marL="1371600" algn="l" rtl="0" eaLnBrk="0" fontAlgn="base" hangingPunct="0">
              <a:spcBef>
                <a:spcPct val="0"/>
              </a:spcBef>
              <a:spcAft>
                <a:spcPct val="0"/>
              </a:spcAft>
              <a:defRPr kumimoji="1" sz="1000" b="1" kern="12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+mn-cs"/>
              </a:defRPr>
            </a:lvl4pPr>
            <a:lvl5pPr marL="1828800" algn="l" rtl="0" eaLnBrk="0" fontAlgn="base" hangingPunct="0">
              <a:spcBef>
                <a:spcPct val="0"/>
              </a:spcBef>
              <a:spcAft>
                <a:spcPct val="0"/>
              </a:spcAft>
              <a:defRPr kumimoji="1" sz="1000" b="1" kern="12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kumimoji="1" sz="1000" b="1" kern="12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kumimoji="1" sz="1000" b="1" kern="12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kumimoji="1" sz="1000" b="1" kern="12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kumimoji="1" sz="1000" b="1" kern="12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+mn-cs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cs-CZ" altLang="cs-CZ" sz="1200" i="1" dirty="0">
                <a:solidFill>
                  <a:srgbClr val="0000FF"/>
                </a:solidFill>
                <a:latin typeface="+mj-lt"/>
              </a:rPr>
              <a:t>+0,5 %</a:t>
            </a:r>
          </a:p>
        </p:txBody>
      </p:sp>
      <p:sp>
        <p:nvSpPr>
          <p:cNvPr id="37" name="TextovéPole 45">
            <a:extLst>
              <a:ext uri="{FF2B5EF4-FFF2-40B4-BE49-F238E27FC236}">
                <a16:creationId xmlns:a16="http://schemas.microsoft.com/office/drawing/2014/main" id="{1B209661-1C67-404E-49E2-6C561F4939FB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4717944" y="4592712"/>
            <a:ext cx="628698" cy="27699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defPPr>
              <a:defRPr lang="en-US"/>
            </a:defPPr>
            <a:lvl1pPr algn="l" rtl="0" eaLnBrk="0" fontAlgn="base" hangingPunct="0">
              <a:spcBef>
                <a:spcPct val="0"/>
              </a:spcBef>
              <a:spcAft>
                <a:spcPct val="0"/>
              </a:spcAft>
              <a:defRPr kumimoji="1" sz="1000" b="1" kern="12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+mn-cs"/>
              </a:defRPr>
            </a:lvl1pPr>
            <a:lvl2pPr marL="457200" algn="l" rtl="0" eaLnBrk="0" fontAlgn="base" hangingPunct="0">
              <a:spcBef>
                <a:spcPct val="0"/>
              </a:spcBef>
              <a:spcAft>
                <a:spcPct val="0"/>
              </a:spcAft>
              <a:defRPr kumimoji="1" sz="1000" b="1" kern="12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+mn-cs"/>
              </a:defRPr>
            </a:lvl2pPr>
            <a:lvl3pPr marL="914400" algn="l" rtl="0" eaLnBrk="0" fontAlgn="base" hangingPunct="0">
              <a:spcBef>
                <a:spcPct val="0"/>
              </a:spcBef>
              <a:spcAft>
                <a:spcPct val="0"/>
              </a:spcAft>
              <a:defRPr kumimoji="1" sz="1000" b="1" kern="12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+mn-cs"/>
              </a:defRPr>
            </a:lvl3pPr>
            <a:lvl4pPr marL="1371600" algn="l" rtl="0" eaLnBrk="0" fontAlgn="base" hangingPunct="0">
              <a:spcBef>
                <a:spcPct val="0"/>
              </a:spcBef>
              <a:spcAft>
                <a:spcPct val="0"/>
              </a:spcAft>
              <a:defRPr kumimoji="1" sz="1000" b="1" kern="12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+mn-cs"/>
              </a:defRPr>
            </a:lvl4pPr>
            <a:lvl5pPr marL="1828800" algn="l" rtl="0" eaLnBrk="0" fontAlgn="base" hangingPunct="0">
              <a:spcBef>
                <a:spcPct val="0"/>
              </a:spcBef>
              <a:spcAft>
                <a:spcPct val="0"/>
              </a:spcAft>
              <a:defRPr kumimoji="1" sz="1000" b="1" kern="12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kumimoji="1" sz="1000" b="1" kern="12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kumimoji="1" sz="1000" b="1" kern="12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kumimoji="1" sz="1000" b="1" kern="12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kumimoji="1" sz="1000" b="1" kern="12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+mn-cs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cs-CZ" altLang="cs-CZ" sz="1200" i="1" dirty="0">
                <a:solidFill>
                  <a:srgbClr val="000000"/>
                </a:solidFill>
                <a:latin typeface="+mj-lt"/>
              </a:rPr>
              <a:t>-8,2 %</a:t>
            </a:r>
          </a:p>
        </p:txBody>
      </p:sp>
      <p:graphicFrame>
        <p:nvGraphicFramePr>
          <p:cNvPr id="38" name="Object 63">
            <a:extLst>
              <a:ext uri="{FF2B5EF4-FFF2-40B4-BE49-F238E27FC236}">
                <a16:creationId xmlns:a16="http://schemas.microsoft.com/office/drawing/2014/main" id="{1959F63C-A445-69FA-9FF6-322CD8C2D729}"/>
              </a:ext>
            </a:extLst>
          </p:cNvPr>
          <p:cNvGraphicFramePr>
            <a:graphicFrameLocks noChangeAspect="1"/>
          </p:cNvGraphicFramePr>
          <p:nvPr/>
        </p:nvGraphicFramePr>
        <p:xfrm>
          <a:off x="6160770" y="2094983"/>
          <a:ext cx="4556125" cy="3512088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11"/>
          </a:graphicData>
        </a:graphic>
      </p:graphicFrame>
      <p:sp>
        <p:nvSpPr>
          <p:cNvPr id="39" name="Rectangle 70">
            <a:extLst>
              <a:ext uri="{FF2B5EF4-FFF2-40B4-BE49-F238E27FC236}">
                <a16:creationId xmlns:a16="http://schemas.microsoft.com/office/drawing/2014/main" id="{FE1BE119-ABDE-CCD9-3798-9332898D1611}"/>
              </a:ext>
            </a:extLst>
          </p:cNvPr>
          <p:cNvSpPr>
            <a:spLocks noChangeArrowheads="1"/>
          </p:cNvSpPr>
          <p:nvPr/>
        </p:nvSpPr>
        <p:spPr bwMode="auto">
          <a:xfrm>
            <a:off x="6876363" y="1982270"/>
            <a:ext cx="461962" cy="22435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0" tIns="0" rIns="0" bIns="0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 eaLnBrk="1" hangingPunct="1">
              <a:lnSpc>
                <a:spcPct val="80000"/>
              </a:lnSpc>
              <a:spcBef>
                <a:spcPct val="0"/>
              </a:spcBef>
              <a:buFontTx/>
              <a:buNone/>
            </a:pPr>
            <a:r>
              <a:rPr lang="cs-CZ" altLang="cs-CZ" sz="900" dirty="0">
                <a:latin typeface="+mn-lt"/>
                <a:cs typeface="Arial" panose="020B0604020202020204" pitchFamily="34" charset="0"/>
              </a:rPr>
              <a:t>TNM </a:t>
            </a:r>
          </a:p>
          <a:p>
            <a:pPr algn="ctr" eaLnBrk="1" hangingPunct="1">
              <a:lnSpc>
                <a:spcPct val="80000"/>
              </a:lnSpc>
              <a:spcBef>
                <a:spcPct val="0"/>
              </a:spcBef>
              <a:buFontTx/>
              <a:buNone/>
            </a:pPr>
            <a:r>
              <a:rPr lang="cs-CZ" altLang="cs-CZ" sz="900" dirty="0">
                <a:latin typeface="+mn-lt"/>
                <a:cs typeface="Arial" panose="020B0604020202020204" pitchFamily="34" charset="0"/>
              </a:rPr>
              <a:t>2. vyd.</a:t>
            </a:r>
          </a:p>
        </p:txBody>
      </p:sp>
      <p:sp>
        <p:nvSpPr>
          <p:cNvPr id="40" name="Rectangle 71">
            <a:extLst>
              <a:ext uri="{FF2B5EF4-FFF2-40B4-BE49-F238E27FC236}">
                <a16:creationId xmlns:a16="http://schemas.microsoft.com/office/drawing/2014/main" id="{48D5319A-A672-7592-C462-15D0B166D638}"/>
              </a:ext>
            </a:extLst>
          </p:cNvPr>
          <p:cNvSpPr>
            <a:spLocks noChangeArrowheads="1"/>
          </p:cNvSpPr>
          <p:nvPr/>
        </p:nvSpPr>
        <p:spPr bwMode="auto">
          <a:xfrm>
            <a:off x="7671514" y="1982270"/>
            <a:ext cx="461963" cy="22435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0" tIns="0" rIns="0" bIns="0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 eaLnBrk="1" hangingPunct="1">
              <a:lnSpc>
                <a:spcPct val="80000"/>
              </a:lnSpc>
              <a:spcBef>
                <a:spcPct val="0"/>
              </a:spcBef>
              <a:buFontTx/>
              <a:buNone/>
            </a:pPr>
            <a:r>
              <a:rPr lang="cs-CZ" altLang="cs-CZ" sz="900" dirty="0">
                <a:latin typeface="+mn-lt"/>
                <a:cs typeface="Arial" panose="020B0604020202020204" pitchFamily="34" charset="0"/>
              </a:rPr>
              <a:t>TNM </a:t>
            </a:r>
          </a:p>
          <a:p>
            <a:pPr algn="ctr" eaLnBrk="1" hangingPunct="1">
              <a:lnSpc>
                <a:spcPct val="80000"/>
              </a:lnSpc>
              <a:spcBef>
                <a:spcPct val="0"/>
              </a:spcBef>
              <a:buFontTx/>
              <a:buNone/>
            </a:pPr>
            <a:r>
              <a:rPr lang="cs-CZ" altLang="cs-CZ" sz="900" dirty="0">
                <a:latin typeface="+mn-lt"/>
                <a:cs typeface="Arial" panose="020B0604020202020204" pitchFamily="34" charset="0"/>
              </a:rPr>
              <a:t>3. vyd.</a:t>
            </a:r>
          </a:p>
        </p:txBody>
      </p:sp>
      <p:sp>
        <p:nvSpPr>
          <p:cNvPr id="41" name="Rectangle 72">
            <a:extLst>
              <a:ext uri="{FF2B5EF4-FFF2-40B4-BE49-F238E27FC236}">
                <a16:creationId xmlns:a16="http://schemas.microsoft.com/office/drawing/2014/main" id="{9B19390D-2069-A663-E4D5-6E84D8E460FF}"/>
              </a:ext>
            </a:extLst>
          </p:cNvPr>
          <p:cNvSpPr>
            <a:spLocks noChangeArrowheads="1"/>
          </p:cNvSpPr>
          <p:nvPr/>
        </p:nvSpPr>
        <p:spPr bwMode="auto">
          <a:xfrm>
            <a:off x="8441197" y="1982270"/>
            <a:ext cx="461962" cy="22435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0" tIns="0" rIns="0" bIns="0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 eaLnBrk="1" hangingPunct="1">
              <a:lnSpc>
                <a:spcPct val="80000"/>
              </a:lnSpc>
              <a:spcBef>
                <a:spcPct val="0"/>
              </a:spcBef>
              <a:buFontTx/>
              <a:buNone/>
            </a:pPr>
            <a:r>
              <a:rPr lang="cs-CZ" altLang="cs-CZ" sz="900" dirty="0">
                <a:latin typeface="+mn-lt"/>
                <a:cs typeface="Arial" panose="020B0604020202020204" pitchFamily="34" charset="0"/>
              </a:rPr>
              <a:t>TNM </a:t>
            </a:r>
          </a:p>
          <a:p>
            <a:pPr algn="ctr" eaLnBrk="1" hangingPunct="1">
              <a:lnSpc>
                <a:spcPct val="80000"/>
              </a:lnSpc>
              <a:spcBef>
                <a:spcPct val="0"/>
              </a:spcBef>
              <a:buFontTx/>
              <a:buNone/>
            </a:pPr>
            <a:r>
              <a:rPr lang="cs-CZ" altLang="cs-CZ" sz="900" dirty="0">
                <a:latin typeface="+mn-lt"/>
                <a:cs typeface="Arial" panose="020B0604020202020204" pitchFamily="34" charset="0"/>
              </a:rPr>
              <a:t>4. vyd.</a:t>
            </a:r>
          </a:p>
        </p:txBody>
      </p:sp>
      <p:sp>
        <p:nvSpPr>
          <p:cNvPr id="42" name="Rectangle 73">
            <a:extLst>
              <a:ext uri="{FF2B5EF4-FFF2-40B4-BE49-F238E27FC236}">
                <a16:creationId xmlns:a16="http://schemas.microsoft.com/office/drawing/2014/main" id="{0D3F518D-F1C9-CFD8-7800-71630D972814}"/>
              </a:ext>
            </a:extLst>
          </p:cNvPr>
          <p:cNvSpPr>
            <a:spLocks noChangeArrowheads="1"/>
          </p:cNvSpPr>
          <p:nvPr/>
        </p:nvSpPr>
        <p:spPr bwMode="auto">
          <a:xfrm>
            <a:off x="8841224" y="1982270"/>
            <a:ext cx="461963" cy="22435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0" tIns="0" rIns="0" bIns="0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 eaLnBrk="1" hangingPunct="1">
              <a:lnSpc>
                <a:spcPct val="80000"/>
              </a:lnSpc>
              <a:spcBef>
                <a:spcPct val="0"/>
              </a:spcBef>
              <a:buFontTx/>
              <a:buNone/>
            </a:pPr>
            <a:r>
              <a:rPr lang="cs-CZ" altLang="cs-CZ" sz="900" dirty="0">
                <a:latin typeface="+mn-lt"/>
                <a:cs typeface="Arial" panose="020B0604020202020204" pitchFamily="34" charset="0"/>
              </a:rPr>
              <a:t>TNM </a:t>
            </a:r>
          </a:p>
          <a:p>
            <a:pPr algn="ctr" eaLnBrk="1" hangingPunct="1">
              <a:lnSpc>
                <a:spcPct val="80000"/>
              </a:lnSpc>
              <a:spcBef>
                <a:spcPct val="0"/>
              </a:spcBef>
              <a:buFontTx/>
              <a:buNone/>
            </a:pPr>
            <a:r>
              <a:rPr lang="cs-CZ" altLang="cs-CZ" sz="900" dirty="0">
                <a:latin typeface="+mn-lt"/>
                <a:cs typeface="Arial" panose="020B0604020202020204" pitchFamily="34" charset="0"/>
              </a:rPr>
              <a:t>5. vyd.</a:t>
            </a:r>
          </a:p>
        </p:txBody>
      </p:sp>
      <p:sp>
        <p:nvSpPr>
          <p:cNvPr id="43" name="Rectangle 74">
            <a:extLst>
              <a:ext uri="{FF2B5EF4-FFF2-40B4-BE49-F238E27FC236}">
                <a16:creationId xmlns:a16="http://schemas.microsoft.com/office/drawing/2014/main" id="{EE73F0A1-2C1C-F962-4644-D38384A5C0EC}"/>
              </a:ext>
            </a:extLst>
          </p:cNvPr>
          <p:cNvSpPr>
            <a:spLocks noChangeArrowheads="1"/>
          </p:cNvSpPr>
          <p:nvPr/>
        </p:nvSpPr>
        <p:spPr bwMode="auto">
          <a:xfrm>
            <a:off x="9248111" y="1982270"/>
            <a:ext cx="461963" cy="22435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0" tIns="0" rIns="0" bIns="0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 eaLnBrk="1" hangingPunct="1">
              <a:lnSpc>
                <a:spcPct val="80000"/>
              </a:lnSpc>
              <a:spcBef>
                <a:spcPct val="0"/>
              </a:spcBef>
              <a:buFontTx/>
              <a:buNone/>
            </a:pPr>
            <a:r>
              <a:rPr lang="cs-CZ" altLang="cs-CZ" sz="900" dirty="0">
                <a:latin typeface="+mn-lt"/>
                <a:cs typeface="Arial" panose="020B0604020202020204" pitchFamily="34" charset="0"/>
              </a:rPr>
              <a:t>TNM </a:t>
            </a:r>
          </a:p>
          <a:p>
            <a:pPr algn="ctr" eaLnBrk="1" hangingPunct="1">
              <a:lnSpc>
                <a:spcPct val="80000"/>
              </a:lnSpc>
              <a:spcBef>
                <a:spcPct val="0"/>
              </a:spcBef>
              <a:buFontTx/>
              <a:buNone/>
            </a:pPr>
            <a:r>
              <a:rPr lang="cs-CZ" altLang="cs-CZ" sz="900" dirty="0">
                <a:latin typeface="+mn-lt"/>
                <a:cs typeface="Arial" panose="020B0604020202020204" pitchFamily="34" charset="0"/>
              </a:rPr>
              <a:t>6. vyd.</a:t>
            </a:r>
          </a:p>
        </p:txBody>
      </p:sp>
      <p:sp>
        <p:nvSpPr>
          <p:cNvPr id="44" name="Rectangle 71">
            <a:extLst>
              <a:ext uri="{FF2B5EF4-FFF2-40B4-BE49-F238E27FC236}">
                <a16:creationId xmlns:a16="http://schemas.microsoft.com/office/drawing/2014/main" id="{9DDAC5B3-DC72-2B96-AFA0-0F819CD02FF3}"/>
              </a:ext>
            </a:extLst>
          </p:cNvPr>
          <p:cNvSpPr>
            <a:spLocks noChangeArrowheads="1"/>
          </p:cNvSpPr>
          <p:nvPr/>
        </p:nvSpPr>
        <p:spPr bwMode="auto">
          <a:xfrm>
            <a:off x="9738935" y="1982270"/>
            <a:ext cx="576263" cy="22435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0" tIns="0" rIns="0" bIns="0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 eaLnBrk="1" hangingPunct="1">
              <a:lnSpc>
                <a:spcPct val="80000"/>
              </a:lnSpc>
              <a:spcBef>
                <a:spcPct val="0"/>
              </a:spcBef>
              <a:buFontTx/>
              <a:buNone/>
            </a:pPr>
            <a:r>
              <a:rPr lang="cs-CZ" altLang="cs-CZ" sz="900" dirty="0">
                <a:latin typeface="+mn-lt"/>
                <a:cs typeface="Arial" panose="020B0604020202020204" pitchFamily="34" charset="0"/>
              </a:rPr>
              <a:t>TNM </a:t>
            </a:r>
          </a:p>
          <a:p>
            <a:pPr algn="ctr" eaLnBrk="1" hangingPunct="1">
              <a:lnSpc>
                <a:spcPct val="80000"/>
              </a:lnSpc>
              <a:spcBef>
                <a:spcPct val="0"/>
              </a:spcBef>
              <a:buFontTx/>
              <a:buNone/>
            </a:pPr>
            <a:r>
              <a:rPr lang="cs-CZ" altLang="cs-CZ" sz="900" dirty="0">
                <a:latin typeface="+mn-lt"/>
                <a:cs typeface="Arial" panose="020B0604020202020204" pitchFamily="34" charset="0"/>
              </a:rPr>
              <a:t>7. vyd.</a:t>
            </a:r>
          </a:p>
        </p:txBody>
      </p:sp>
      <p:sp>
        <p:nvSpPr>
          <p:cNvPr id="45" name="Text Box 16">
            <a:extLst>
              <a:ext uri="{FF2B5EF4-FFF2-40B4-BE49-F238E27FC236}">
                <a16:creationId xmlns:a16="http://schemas.microsoft.com/office/drawing/2014/main" id="{8383AC27-A7A0-1CC8-DFA3-0FAF6B5A202C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6732730" y="1582078"/>
            <a:ext cx="4032250" cy="3048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defPPr>
              <a:defRPr lang="en-US"/>
            </a:defPPr>
            <a:lvl1pPr algn="l" rtl="0" eaLnBrk="0" fontAlgn="base" hangingPunct="0">
              <a:spcBef>
                <a:spcPct val="0"/>
              </a:spcBef>
              <a:spcAft>
                <a:spcPct val="0"/>
              </a:spcAft>
              <a:defRPr kumimoji="1" sz="1000" b="1" kern="12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+mn-cs"/>
              </a:defRPr>
            </a:lvl1pPr>
            <a:lvl2pPr marL="457200" algn="l" rtl="0" eaLnBrk="0" fontAlgn="base" hangingPunct="0">
              <a:spcBef>
                <a:spcPct val="0"/>
              </a:spcBef>
              <a:spcAft>
                <a:spcPct val="0"/>
              </a:spcAft>
              <a:defRPr kumimoji="1" sz="1000" b="1" kern="12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+mn-cs"/>
              </a:defRPr>
            </a:lvl2pPr>
            <a:lvl3pPr marL="914400" algn="l" rtl="0" eaLnBrk="0" fontAlgn="base" hangingPunct="0">
              <a:spcBef>
                <a:spcPct val="0"/>
              </a:spcBef>
              <a:spcAft>
                <a:spcPct val="0"/>
              </a:spcAft>
              <a:defRPr kumimoji="1" sz="1000" b="1" kern="12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+mn-cs"/>
              </a:defRPr>
            </a:lvl3pPr>
            <a:lvl4pPr marL="1371600" algn="l" rtl="0" eaLnBrk="0" fontAlgn="base" hangingPunct="0">
              <a:spcBef>
                <a:spcPct val="0"/>
              </a:spcBef>
              <a:spcAft>
                <a:spcPct val="0"/>
              </a:spcAft>
              <a:defRPr kumimoji="1" sz="1000" b="1" kern="12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+mn-cs"/>
              </a:defRPr>
            </a:lvl4pPr>
            <a:lvl5pPr marL="1828800" algn="l" rtl="0" eaLnBrk="0" fontAlgn="base" hangingPunct="0">
              <a:spcBef>
                <a:spcPct val="0"/>
              </a:spcBef>
              <a:spcAft>
                <a:spcPct val="0"/>
              </a:spcAft>
              <a:defRPr kumimoji="1" sz="1000" b="1" kern="12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kumimoji="1" sz="1000" b="1" kern="12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kumimoji="1" sz="1000" b="1" kern="12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kumimoji="1" sz="1000" b="1" kern="12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kumimoji="1" sz="1000" b="1" kern="12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+mn-cs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kumimoji="0" lang="cs-CZ" altLang="cs-CZ" sz="1400" dirty="0">
                <a:latin typeface="+mn-lt"/>
                <a:cs typeface="Arial" panose="020B0604020202020204" pitchFamily="34" charset="0"/>
              </a:rPr>
              <a:t>Vývoj záchytu stadií onemocnění</a:t>
            </a:r>
          </a:p>
        </p:txBody>
      </p:sp>
      <p:sp>
        <p:nvSpPr>
          <p:cNvPr id="46" name="Line 69">
            <a:extLst>
              <a:ext uri="{FF2B5EF4-FFF2-40B4-BE49-F238E27FC236}">
                <a16:creationId xmlns:a16="http://schemas.microsoft.com/office/drawing/2014/main" id="{8A3F59BB-090E-D5D5-0B2B-FE64554F0359}"/>
              </a:ext>
            </a:extLst>
          </p:cNvPr>
          <p:cNvSpPr>
            <a:spLocks noChangeShapeType="1"/>
          </p:cNvSpPr>
          <p:nvPr/>
        </p:nvSpPr>
        <p:spPr bwMode="auto">
          <a:xfrm>
            <a:off x="9209554" y="2113645"/>
            <a:ext cx="0" cy="2988000"/>
          </a:xfrm>
          <a:prstGeom prst="line">
            <a:avLst/>
          </a:prstGeom>
          <a:noFill/>
          <a:ln w="9525">
            <a:solidFill>
              <a:schemeClr val="tx1"/>
            </a:solidFill>
            <a:prstDash val="dash"/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cs-CZ" b="1">
              <a:solidFill>
                <a:schemeClr val="bg2">
                  <a:lumMod val="10000"/>
                </a:schemeClr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47" name="Line 66">
            <a:extLst>
              <a:ext uri="{FF2B5EF4-FFF2-40B4-BE49-F238E27FC236}">
                <a16:creationId xmlns:a16="http://schemas.microsoft.com/office/drawing/2014/main" id="{E27EAD1E-00E8-6480-E78A-11A0E7BF0CE4}"/>
              </a:ext>
            </a:extLst>
          </p:cNvPr>
          <p:cNvSpPr>
            <a:spLocks noChangeShapeType="1"/>
          </p:cNvSpPr>
          <p:nvPr/>
        </p:nvSpPr>
        <p:spPr bwMode="auto">
          <a:xfrm>
            <a:off x="8393572" y="2113645"/>
            <a:ext cx="0" cy="2988000"/>
          </a:xfrm>
          <a:prstGeom prst="line">
            <a:avLst/>
          </a:prstGeom>
          <a:noFill/>
          <a:ln w="9525">
            <a:solidFill>
              <a:schemeClr val="tx1"/>
            </a:solidFill>
            <a:prstDash val="dash"/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cs-CZ" b="1">
              <a:solidFill>
                <a:schemeClr val="bg2">
                  <a:lumMod val="10000"/>
                </a:schemeClr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48" name="Line 69">
            <a:extLst>
              <a:ext uri="{FF2B5EF4-FFF2-40B4-BE49-F238E27FC236}">
                <a16:creationId xmlns:a16="http://schemas.microsoft.com/office/drawing/2014/main" id="{CE61303B-9592-E284-FDCF-8D2D3EB431E1}"/>
              </a:ext>
            </a:extLst>
          </p:cNvPr>
          <p:cNvSpPr>
            <a:spLocks noChangeShapeType="1"/>
          </p:cNvSpPr>
          <p:nvPr/>
        </p:nvSpPr>
        <p:spPr bwMode="auto">
          <a:xfrm>
            <a:off x="9697159" y="2113645"/>
            <a:ext cx="0" cy="2988000"/>
          </a:xfrm>
          <a:prstGeom prst="line">
            <a:avLst/>
          </a:prstGeom>
          <a:noFill/>
          <a:ln w="9525">
            <a:solidFill>
              <a:schemeClr val="tx1"/>
            </a:solidFill>
            <a:prstDash val="dash"/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cs-CZ" b="1">
              <a:solidFill>
                <a:schemeClr val="bg2">
                  <a:lumMod val="10000"/>
                </a:schemeClr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49" name="Line 67">
            <a:extLst>
              <a:ext uri="{FF2B5EF4-FFF2-40B4-BE49-F238E27FC236}">
                <a16:creationId xmlns:a16="http://schemas.microsoft.com/office/drawing/2014/main" id="{15A3F548-821A-BCC4-8D65-ABEBE8FCF5D0}"/>
              </a:ext>
            </a:extLst>
          </p:cNvPr>
          <p:cNvSpPr>
            <a:spLocks noChangeShapeType="1"/>
          </p:cNvSpPr>
          <p:nvPr/>
        </p:nvSpPr>
        <p:spPr bwMode="auto">
          <a:xfrm>
            <a:off x="7330585" y="2113645"/>
            <a:ext cx="0" cy="2988000"/>
          </a:xfrm>
          <a:prstGeom prst="line">
            <a:avLst/>
          </a:prstGeom>
          <a:noFill/>
          <a:ln w="9525">
            <a:solidFill>
              <a:schemeClr val="tx1"/>
            </a:solidFill>
            <a:prstDash val="dash"/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cs-CZ" b="1">
              <a:solidFill>
                <a:schemeClr val="bg2">
                  <a:lumMod val="10000"/>
                </a:schemeClr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50" name="Line 67">
            <a:extLst>
              <a:ext uri="{FF2B5EF4-FFF2-40B4-BE49-F238E27FC236}">
                <a16:creationId xmlns:a16="http://schemas.microsoft.com/office/drawing/2014/main" id="{1524F418-3487-C1ED-3C72-386439AA106F}"/>
              </a:ext>
            </a:extLst>
          </p:cNvPr>
          <p:cNvSpPr>
            <a:spLocks noChangeShapeType="1"/>
          </p:cNvSpPr>
          <p:nvPr>
            <p:custDataLst>
              <p:tags r:id="rId4"/>
            </p:custDataLst>
          </p:nvPr>
        </p:nvSpPr>
        <p:spPr bwMode="auto">
          <a:xfrm>
            <a:off x="8877597" y="2113645"/>
            <a:ext cx="0" cy="2988000"/>
          </a:xfrm>
          <a:prstGeom prst="line">
            <a:avLst/>
          </a:prstGeom>
          <a:noFill/>
          <a:ln w="9525">
            <a:solidFill>
              <a:schemeClr val="tx1"/>
            </a:solidFill>
            <a:prstDash val="dash"/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cs-CZ" b="1">
              <a:solidFill>
                <a:schemeClr val="bg2">
                  <a:lumMod val="10000"/>
                </a:schemeClr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52" name="Text Box 30">
            <a:extLst>
              <a:ext uri="{FF2B5EF4-FFF2-40B4-BE49-F238E27FC236}">
                <a16:creationId xmlns:a16="http://schemas.microsoft.com/office/drawing/2014/main" id="{ED56D1AB-1719-82FC-1372-0BB1F39B3D8F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8507925" y="5276041"/>
            <a:ext cx="474810" cy="27699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>
              <a:spcBef>
                <a:spcPct val="0"/>
              </a:spcBef>
              <a:buNone/>
            </a:pPr>
            <a:r>
              <a:rPr lang="cs-CZ" altLang="cs-CZ" sz="1200" b="1" dirty="0">
                <a:latin typeface="+mn-lt"/>
                <a:cs typeface="Arial" pitchFamily="34" charset="0"/>
              </a:rPr>
              <a:t>Rok</a:t>
            </a:r>
          </a:p>
        </p:txBody>
      </p:sp>
      <p:sp>
        <p:nvSpPr>
          <p:cNvPr id="95" name="Text Box 8">
            <a:extLst>
              <a:ext uri="{FF2B5EF4-FFF2-40B4-BE49-F238E27FC236}">
                <a16:creationId xmlns:a16="http://schemas.microsoft.com/office/drawing/2014/main" id="{28884CF9-BE60-9F52-0551-14AC09B02AA0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620129" y="1501769"/>
            <a:ext cx="4032250" cy="46166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defPPr>
              <a:defRPr lang="en-US"/>
            </a:defPPr>
            <a:lvl1pPr algn="l" rtl="0" eaLnBrk="0" fontAlgn="base" hangingPunct="0">
              <a:spcBef>
                <a:spcPct val="0"/>
              </a:spcBef>
              <a:spcAft>
                <a:spcPct val="0"/>
              </a:spcAft>
              <a:defRPr kumimoji="1" sz="1000" b="1" kern="12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+mn-cs"/>
              </a:defRPr>
            </a:lvl1pPr>
            <a:lvl2pPr marL="457200" algn="l" rtl="0" eaLnBrk="0" fontAlgn="base" hangingPunct="0">
              <a:spcBef>
                <a:spcPct val="0"/>
              </a:spcBef>
              <a:spcAft>
                <a:spcPct val="0"/>
              </a:spcAft>
              <a:defRPr kumimoji="1" sz="1000" b="1" kern="12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+mn-cs"/>
              </a:defRPr>
            </a:lvl2pPr>
            <a:lvl3pPr marL="914400" algn="l" rtl="0" eaLnBrk="0" fontAlgn="base" hangingPunct="0">
              <a:spcBef>
                <a:spcPct val="0"/>
              </a:spcBef>
              <a:spcAft>
                <a:spcPct val="0"/>
              </a:spcAft>
              <a:defRPr kumimoji="1" sz="1000" b="1" kern="12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+mn-cs"/>
              </a:defRPr>
            </a:lvl3pPr>
            <a:lvl4pPr marL="1371600" algn="l" rtl="0" eaLnBrk="0" fontAlgn="base" hangingPunct="0">
              <a:spcBef>
                <a:spcPct val="0"/>
              </a:spcBef>
              <a:spcAft>
                <a:spcPct val="0"/>
              </a:spcAft>
              <a:defRPr kumimoji="1" sz="1000" b="1" kern="12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+mn-cs"/>
              </a:defRPr>
            </a:lvl4pPr>
            <a:lvl5pPr marL="1828800" algn="l" rtl="0" eaLnBrk="0" fontAlgn="base" hangingPunct="0">
              <a:spcBef>
                <a:spcPct val="0"/>
              </a:spcBef>
              <a:spcAft>
                <a:spcPct val="0"/>
              </a:spcAft>
              <a:defRPr kumimoji="1" sz="1000" b="1" kern="12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kumimoji="1" sz="1000" b="1" kern="12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kumimoji="1" sz="1000" b="1" kern="12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kumimoji="1" sz="1000" b="1" kern="12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kumimoji="1" sz="1000" b="1" kern="12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+mn-cs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cs-CZ" altLang="cs-CZ" sz="1200" dirty="0">
                <a:latin typeface="+mn-lt"/>
                <a:cs typeface="Arial" pitchFamily="34" charset="0"/>
              </a:rPr>
              <a:t>ASR (E) 2013: počet na 100 000 osob věkově standardizovaný na evropský věkový standard</a:t>
            </a:r>
          </a:p>
        </p:txBody>
      </p:sp>
      <p:sp>
        <p:nvSpPr>
          <p:cNvPr id="2" name="Line 69">
            <a:extLst>
              <a:ext uri="{FF2B5EF4-FFF2-40B4-BE49-F238E27FC236}">
                <a16:creationId xmlns:a16="http://schemas.microsoft.com/office/drawing/2014/main" id="{2C22A601-8BE1-A3CA-075C-E2FA40F18F6F}"/>
              </a:ext>
            </a:extLst>
          </p:cNvPr>
          <p:cNvSpPr>
            <a:spLocks noChangeShapeType="1"/>
          </p:cNvSpPr>
          <p:nvPr/>
        </p:nvSpPr>
        <p:spPr bwMode="auto">
          <a:xfrm>
            <a:off x="10349887" y="2113645"/>
            <a:ext cx="0" cy="2988000"/>
          </a:xfrm>
          <a:prstGeom prst="line">
            <a:avLst/>
          </a:prstGeom>
          <a:noFill/>
          <a:ln w="9525">
            <a:solidFill>
              <a:schemeClr val="tx1"/>
            </a:solidFill>
            <a:prstDash val="dash"/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cs-CZ" b="1">
              <a:solidFill>
                <a:schemeClr val="bg2">
                  <a:lumMod val="10000"/>
                </a:schemeClr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3" name="Rectangle 71">
            <a:extLst>
              <a:ext uri="{FF2B5EF4-FFF2-40B4-BE49-F238E27FC236}">
                <a16:creationId xmlns:a16="http://schemas.microsoft.com/office/drawing/2014/main" id="{41A46A9F-4BDF-64A7-8E72-FCFBF9465FDC}"/>
              </a:ext>
            </a:extLst>
          </p:cNvPr>
          <p:cNvSpPr>
            <a:spLocks noChangeArrowheads="1"/>
          </p:cNvSpPr>
          <p:nvPr/>
        </p:nvSpPr>
        <p:spPr bwMode="auto">
          <a:xfrm>
            <a:off x="10262267" y="1996650"/>
            <a:ext cx="576263" cy="22435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0" tIns="0" rIns="0" bIns="0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 eaLnBrk="1" hangingPunct="1">
              <a:lnSpc>
                <a:spcPct val="80000"/>
              </a:lnSpc>
              <a:spcBef>
                <a:spcPct val="0"/>
              </a:spcBef>
              <a:buFontTx/>
              <a:buNone/>
            </a:pPr>
            <a:r>
              <a:rPr lang="cs-CZ" altLang="cs-CZ" sz="900" dirty="0">
                <a:latin typeface="+mn-lt"/>
                <a:cs typeface="Arial" panose="020B0604020202020204" pitchFamily="34" charset="0"/>
              </a:rPr>
              <a:t>TNM </a:t>
            </a:r>
          </a:p>
          <a:p>
            <a:pPr algn="ctr" eaLnBrk="1" hangingPunct="1">
              <a:lnSpc>
                <a:spcPct val="80000"/>
              </a:lnSpc>
              <a:spcBef>
                <a:spcPct val="0"/>
              </a:spcBef>
              <a:buFontTx/>
              <a:buNone/>
            </a:pPr>
            <a:r>
              <a:rPr lang="cs-CZ" altLang="cs-CZ" sz="900" dirty="0">
                <a:latin typeface="+mn-lt"/>
                <a:cs typeface="Arial" panose="020B0604020202020204" pitchFamily="34" charset="0"/>
              </a:rPr>
              <a:t>8. vyd.</a:t>
            </a:r>
          </a:p>
        </p:txBody>
      </p:sp>
      <p:sp>
        <p:nvSpPr>
          <p:cNvPr id="13" name="TextovéPole 44">
            <a:extLst>
              <a:ext uri="{FF2B5EF4-FFF2-40B4-BE49-F238E27FC236}">
                <a16:creationId xmlns:a16="http://schemas.microsoft.com/office/drawing/2014/main" id="{74227F98-D16C-D4F4-F011-B13A3394801F}"/>
              </a:ext>
            </a:extLst>
          </p:cNvPr>
          <p:cNvSpPr txBox="1">
            <a:spLocks noChangeArrowheads="1"/>
          </p:cNvSpPr>
          <p:nvPr>
            <p:custDataLst>
              <p:tags r:id="rId5"/>
            </p:custDataLst>
          </p:nvPr>
        </p:nvSpPr>
        <p:spPr bwMode="auto">
          <a:xfrm>
            <a:off x="4726954" y="2177738"/>
            <a:ext cx="752129" cy="27699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defPPr>
              <a:defRPr lang="en-US"/>
            </a:defPPr>
            <a:lvl1pPr algn="l" rtl="0" eaLnBrk="0" fontAlgn="base" hangingPunct="0">
              <a:spcBef>
                <a:spcPct val="0"/>
              </a:spcBef>
              <a:spcAft>
                <a:spcPct val="0"/>
              </a:spcAft>
              <a:defRPr kumimoji="1" sz="1000" b="1" kern="12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+mn-cs"/>
              </a:defRPr>
            </a:lvl1pPr>
            <a:lvl2pPr marL="457200" algn="l" rtl="0" eaLnBrk="0" fontAlgn="base" hangingPunct="0">
              <a:spcBef>
                <a:spcPct val="0"/>
              </a:spcBef>
              <a:spcAft>
                <a:spcPct val="0"/>
              </a:spcAft>
              <a:defRPr kumimoji="1" sz="1000" b="1" kern="12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+mn-cs"/>
              </a:defRPr>
            </a:lvl2pPr>
            <a:lvl3pPr marL="914400" algn="l" rtl="0" eaLnBrk="0" fontAlgn="base" hangingPunct="0">
              <a:spcBef>
                <a:spcPct val="0"/>
              </a:spcBef>
              <a:spcAft>
                <a:spcPct val="0"/>
              </a:spcAft>
              <a:defRPr kumimoji="1" sz="1000" b="1" kern="12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+mn-cs"/>
              </a:defRPr>
            </a:lvl3pPr>
            <a:lvl4pPr marL="1371600" algn="l" rtl="0" eaLnBrk="0" fontAlgn="base" hangingPunct="0">
              <a:spcBef>
                <a:spcPct val="0"/>
              </a:spcBef>
              <a:spcAft>
                <a:spcPct val="0"/>
              </a:spcAft>
              <a:defRPr kumimoji="1" sz="1000" b="1" kern="12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+mn-cs"/>
              </a:defRPr>
            </a:lvl4pPr>
            <a:lvl5pPr marL="1828800" algn="l" rtl="0" eaLnBrk="0" fontAlgn="base" hangingPunct="0">
              <a:spcBef>
                <a:spcPct val="0"/>
              </a:spcBef>
              <a:spcAft>
                <a:spcPct val="0"/>
              </a:spcAft>
              <a:defRPr kumimoji="1" sz="1000" b="1" kern="12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kumimoji="1" sz="1000" b="1" kern="12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kumimoji="1" sz="1000" b="1" kern="12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kumimoji="1" sz="1000" b="1" kern="12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kumimoji="1" sz="1000" b="1" kern="12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+mn-cs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cs-CZ" altLang="cs-CZ" sz="1200" b="0" i="1" dirty="0">
                <a:solidFill>
                  <a:schemeClr val="bg1"/>
                </a:solidFill>
                <a:highlight>
                  <a:srgbClr val="000080"/>
                </a:highlight>
                <a:latin typeface="+mj-lt"/>
              </a:rPr>
              <a:t>+15,9 %</a:t>
            </a:r>
          </a:p>
        </p:txBody>
      </p:sp>
      <p:sp>
        <p:nvSpPr>
          <p:cNvPr id="51" name="TextovéPole 45">
            <a:extLst>
              <a:ext uri="{FF2B5EF4-FFF2-40B4-BE49-F238E27FC236}">
                <a16:creationId xmlns:a16="http://schemas.microsoft.com/office/drawing/2014/main" id="{A8AFB6D0-5180-AC70-4318-A64A2646C33D}"/>
              </a:ext>
            </a:extLst>
          </p:cNvPr>
          <p:cNvSpPr txBox="1">
            <a:spLocks noChangeArrowheads="1"/>
          </p:cNvSpPr>
          <p:nvPr>
            <p:custDataLst>
              <p:tags r:id="rId6"/>
            </p:custDataLst>
          </p:nvPr>
        </p:nvSpPr>
        <p:spPr bwMode="auto">
          <a:xfrm>
            <a:off x="4740955" y="4792783"/>
            <a:ext cx="713657" cy="27699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defPPr>
              <a:defRPr lang="en-US"/>
            </a:defPPr>
            <a:lvl1pPr algn="l" rtl="0" eaLnBrk="0" fontAlgn="base" hangingPunct="0">
              <a:spcBef>
                <a:spcPct val="0"/>
              </a:spcBef>
              <a:spcAft>
                <a:spcPct val="0"/>
              </a:spcAft>
              <a:defRPr kumimoji="1" sz="1000" b="1" kern="12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+mn-cs"/>
              </a:defRPr>
            </a:lvl1pPr>
            <a:lvl2pPr marL="457200" algn="l" rtl="0" eaLnBrk="0" fontAlgn="base" hangingPunct="0">
              <a:spcBef>
                <a:spcPct val="0"/>
              </a:spcBef>
              <a:spcAft>
                <a:spcPct val="0"/>
              </a:spcAft>
              <a:defRPr kumimoji="1" sz="1000" b="1" kern="12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+mn-cs"/>
              </a:defRPr>
            </a:lvl2pPr>
            <a:lvl3pPr marL="914400" algn="l" rtl="0" eaLnBrk="0" fontAlgn="base" hangingPunct="0">
              <a:spcBef>
                <a:spcPct val="0"/>
              </a:spcBef>
              <a:spcAft>
                <a:spcPct val="0"/>
              </a:spcAft>
              <a:defRPr kumimoji="1" sz="1000" b="1" kern="12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+mn-cs"/>
              </a:defRPr>
            </a:lvl3pPr>
            <a:lvl4pPr marL="1371600" algn="l" rtl="0" eaLnBrk="0" fontAlgn="base" hangingPunct="0">
              <a:spcBef>
                <a:spcPct val="0"/>
              </a:spcBef>
              <a:spcAft>
                <a:spcPct val="0"/>
              </a:spcAft>
              <a:defRPr kumimoji="1" sz="1000" b="1" kern="12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+mn-cs"/>
              </a:defRPr>
            </a:lvl4pPr>
            <a:lvl5pPr marL="1828800" algn="l" rtl="0" eaLnBrk="0" fontAlgn="base" hangingPunct="0">
              <a:spcBef>
                <a:spcPct val="0"/>
              </a:spcBef>
              <a:spcAft>
                <a:spcPct val="0"/>
              </a:spcAft>
              <a:defRPr kumimoji="1" sz="1000" b="1" kern="12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kumimoji="1" sz="1000" b="1" kern="12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kumimoji="1" sz="1000" b="1" kern="12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kumimoji="1" sz="1000" b="1" kern="12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kumimoji="1" sz="1000" b="1" kern="12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+mn-cs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cs-CZ" altLang="cs-CZ" sz="1200" b="0" i="1" dirty="0">
                <a:solidFill>
                  <a:schemeClr val="bg1"/>
                </a:solidFill>
                <a:highlight>
                  <a:srgbClr val="000080"/>
                </a:highlight>
                <a:latin typeface="+mj-lt"/>
              </a:rPr>
              <a:t>-30,8 %</a:t>
            </a:r>
          </a:p>
        </p:txBody>
      </p:sp>
      <p:sp>
        <p:nvSpPr>
          <p:cNvPr id="11" name="Zástupný text 5">
            <a:extLst>
              <a:ext uri="{FF2B5EF4-FFF2-40B4-BE49-F238E27FC236}">
                <a16:creationId xmlns:a16="http://schemas.microsoft.com/office/drawing/2014/main" id="{6DBF7477-B1DC-4370-B123-4A876ED37ABE}"/>
              </a:ext>
            </a:extLst>
          </p:cNvPr>
          <p:cNvSpPr txBox="1">
            <a:spLocks/>
          </p:cNvSpPr>
          <p:nvPr>
            <p:custDataLst>
              <p:tags r:id="rId7"/>
            </p:custDataLst>
          </p:nvPr>
        </p:nvSpPr>
        <p:spPr>
          <a:xfrm>
            <a:off x="4050313" y="3187521"/>
            <a:ext cx="1478014" cy="827122"/>
          </a:xfrm>
          <a:prstGeom prst="rect">
            <a:avLst/>
          </a:prstGeom>
          <a:solidFill>
            <a:srgbClr val="EC5575"/>
          </a:solidFill>
          <a:ln w="12700">
            <a:noFill/>
          </a:ln>
        </p:spPr>
        <p:txBody>
          <a:bodyPr vert="horz" lIns="91440" tIns="45720" rIns="91440" bIns="45720" rtlCol="0" anchor="ctr">
            <a:normAutofit/>
          </a:bodyPr>
          <a:lstStyle>
            <a:lvl1pPr marL="0" indent="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  <a:defRPr sz="1600" b="0" i="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800" b="0" i="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200" b="0" i="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800" b="0" i="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600" b="0" i="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spcBef>
                <a:spcPts val="600"/>
              </a:spcBef>
            </a:pPr>
            <a:r>
              <a:rPr lang="cs-CZ" sz="1400" dirty="0">
                <a:solidFill>
                  <a:schemeClr val="bg1"/>
                </a:solidFill>
              </a:rPr>
              <a:t>Organizovaný program od roku 2002</a:t>
            </a:r>
          </a:p>
        </p:txBody>
      </p:sp>
    </p:spTree>
    <p:extLst>
      <p:ext uri="{BB962C8B-B14F-4D97-AF65-F5344CB8AC3E}">
        <p14:creationId xmlns:p14="http://schemas.microsoft.com/office/powerpoint/2010/main" val="2144542650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Zástupný text 5">
            <a:extLst>
              <a:ext uri="{FF2B5EF4-FFF2-40B4-BE49-F238E27FC236}">
                <a16:creationId xmlns:a16="http://schemas.microsoft.com/office/drawing/2014/main" id="{A774953F-2723-0C99-D44E-6200DC67D148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730800" y="5443989"/>
            <a:ext cx="10728000" cy="1034504"/>
          </a:xfrm>
          <a:ln w="19050"/>
        </p:spPr>
        <p:txBody>
          <a:bodyPr anchor="ctr">
            <a:normAutofit/>
          </a:bodyPr>
          <a:lstStyle/>
          <a:p>
            <a:pPr algn="just"/>
            <a:r>
              <a:rPr lang="cs-CZ" sz="1400" b="1" dirty="0"/>
              <a:t>Pokrytí žen ve věku 45–69 let vyšetřených screeningovou mamografií v roce 2022: </a:t>
            </a:r>
            <a:r>
              <a:rPr lang="cs-CZ" sz="1400" b="1" dirty="0">
                <a:solidFill>
                  <a:schemeClr val="accent1"/>
                </a:solidFill>
              </a:rPr>
              <a:t>58,5 %</a:t>
            </a:r>
          </a:p>
          <a:p>
            <a:pPr algn="just"/>
            <a:r>
              <a:rPr lang="cs-CZ" sz="1400" dirty="0"/>
              <a:t>Program dosahuje významného populačního zásahu (výsledky za 20 let fungování programu) bylo provedeno </a:t>
            </a:r>
            <a:r>
              <a:rPr lang="cs-CZ" sz="1400" b="1" dirty="0"/>
              <a:t>11 232 950 screeningových mamografií </a:t>
            </a:r>
            <a:r>
              <a:rPr lang="cs-CZ" sz="1400" dirty="0"/>
              <a:t>v </a:t>
            </a:r>
            <a:r>
              <a:rPr lang="cs-CZ" sz="1400" b="1" dirty="0"/>
              <a:t>61 971 případech byl odhalen zhoubný nádor</a:t>
            </a:r>
            <a:r>
              <a:rPr lang="cs-CZ" sz="1400" dirty="0"/>
              <a:t>, drtivá většina z nich v časných stádiích s velmi úspěšnou léčbou.</a:t>
            </a:r>
          </a:p>
        </p:txBody>
      </p:sp>
      <p:sp>
        <p:nvSpPr>
          <p:cNvPr id="8" name="Nadpis 2">
            <a:extLst>
              <a:ext uri="{FF2B5EF4-FFF2-40B4-BE49-F238E27FC236}">
                <a16:creationId xmlns:a16="http://schemas.microsoft.com/office/drawing/2014/main" id="{273F8017-3A2E-1654-23B1-E41C7B0B03B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620000" y="475199"/>
            <a:ext cx="9802034" cy="720000"/>
          </a:xfrm>
        </p:spPr>
        <p:txBody>
          <a:bodyPr>
            <a:normAutofit fontScale="90000"/>
          </a:bodyPr>
          <a:lstStyle/>
          <a:p>
            <a:r>
              <a:rPr lang="cs-CZ" dirty="0"/>
              <a:t>Pokrytí cílové populace screeningem ve standardním intervalu v čase</a:t>
            </a:r>
          </a:p>
        </p:txBody>
      </p:sp>
      <p:sp>
        <p:nvSpPr>
          <p:cNvPr id="10" name="Rectangle 186">
            <a:extLst>
              <a:ext uri="{FF2B5EF4-FFF2-40B4-BE49-F238E27FC236}">
                <a16:creationId xmlns:a16="http://schemas.microsoft.com/office/drawing/2014/main" id="{F11A9496-D1B0-7ED9-4295-984DC25EAE26}"/>
              </a:ext>
            </a:extLst>
          </p:cNvPr>
          <p:cNvSpPr>
            <a:spLocks noChangeArrowheads="1"/>
          </p:cNvSpPr>
          <p:nvPr/>
        </p:nvSpPr>
        <p:spPr bwMode="auto">
          <a:xfrm>
            <a:off x="3454028" y="1196931"/>
            <a:ext cx="8074800" cy="889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marL="342900" indent="-342900">
              <a:spcBef>
                <a:spcPct val="20000"/>
              </a:spcBef>
              <a:buChar char="•"/>
              <a:defRPr sz="2000">
                <a:solidFill>
                  <a:srgbClr val="5F3000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>
                <a:solidFill>
                  <a:srgbClr val="5F3000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1600">
                <a:solidFill>
                  <a:srgbClr val="5F3000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1400">
                <a:solidFill>
                  <a:srgbClr val="5F3000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1400">
                <a:solidFill>
                  <a:srgbClr val="5F3000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400">
                <a:solidFill>
                  <a:srgbClr val="5F3000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400">
                <a:solidFill>
                  <a:srgbClr val="5F3000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400">
                <a:solidFill>
                  <a:srgbClr val="5F3000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400">
                <a:solidFill>
                  <a:srgbClr val="5F3000"/>
                </a:solidFill>
                <a:latin typeface="Arial" panose="020B0604020202020204" pitchFamily="34" charset="0"/>
              </a:defRPr>
            </a:lvl9pPr>
          </a:lstStyle>
          <a:p>
            <a:pPr marL="0" indent="0" algn="r">
              <a:spcBef>
                <a:spcPts val="0"/>
              </a:spcBef>
              <a:buNone/>
            </a:pPr>
            <a:r>
              <a:rPr lang="cs-CZ" sz="1200" dirty="0">
                <a:solidFill>
                  <a:schemeClr val="tx1"/>
                </a:solidFill>
                <a:latin typeface="+mn-lt"/>
              </a:rPr>
              <a:t>Zdroj dat: Národní registr hrazených zdravotních služeb, ÚZIS ČR</a:t>
            </a:r>
          </a:p>
          <a:p>
            <a:pPr marL="0" indent="0" algn="r">
              <a:spcBef>
                <a:spcPts val="0"/>
              </a:spcBef>
              <a:buNone/>
            </a:pPr>
            <a:r>
              <a:rPr lang="cs-CZ" sz="1200" dirty="0">
                <a:solidFill>
                  <a:schemeClr val="tx1"/>
                </a:solidFill>
                <a:latin typeface="+mn-lt"/>
              </a:rPr>
              <a:t>Screeningová mamografie v dispenzární péči (89178)</a:t>
            </a:r>
          </a:p>
          <a:p>
            <a:pPr marL="0" indent="0" algn="r">
              <a:spcBef>
                <a:spcPts val="0"/>
              </a:spcBef>
              <a:buNone/>
            </a:pPr>
            <a:r>
              <a:rPr lang="cs-CZ" sz="1200" dirty="0">
                <a:solidFill>
                  <a:schemeClr val="tx1"/>
                </a:solidFill>
                <a:latin typeface="+mn-lt"/>
              </a:rPr>
              <a:t>Screeningová mamografie (89221; 89223)</a:t>
            </a:r>
          </a:p>
          <a:p>
            <a:pPr marL="0" indent="0" algn="r">
              <a:spcBef>
                <a:spcPts val="0"/>
              </a:spcBef>
              <a:buNone/>
            </a:pPr>
            <a:r>
              <a:rPr lang="cs-CZ" sz="1200" dirty="0">
                <a:solidFill>
                  <a:schemeClr val="tx1"/>
                </a:solidFill>
                <a:latin typeface="+mn-lt"/>
              </a:rPr>
              <a:t>(ženy, 45–69 let)</a:t>
            </a:r>
          </a:p>
        </p:txBody>
      </p:sp>
      <p:graphicFrame>
        <p:nvGraphicFramePr>
          <p:cNvPr id="4" name="Object 4">
            <a:extLst>
              <a:ext uri="{FF2B5EF4-FFF2-40B4-BE49-F238E27FC236}">
                <a16:creationId xmlns:a16="http://schemas.microsoft.com/office/drawing/2014/main" id="{6E4E296C-206E-D996-1E7C-D3949CEDF479}"/>
              </a:ext>
            </a:extLst>
          </p:cNvPr>
          <p:cNvGraphicFramePr>
            <a:graphicFrameLocks noGrp="1" noChangeAspect="1"/>
          </p:cNvGraphicFramePr>
          <p:nvPr>
            <p:ph type="chart" sz="quarter" idx="14"/>
            <p:custDataLst>
              <p:tags r:id="rId1"/>
            </p:custDataLst>
          </p:nvPr>
        </p:nvGraphicFramePr>
        <p:xfrm>
          <a:off x="730250" y="2164369"/>
          <a:ext cx="10039756" cy="328320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3"/>
          </a:graphicData>
        </a:graphic>
      </p:graphicFrame>
      <p:sp>
        <p:nvSpPr>
          <p:cNvPr id="11" name="TextovéPole 10">
            <a:extLst>
              <a:ext uri="{FF2B5EF4-FFF2-40B4-BE49-F238E27FC236}">
                <a16:creationId xmlns:a16="http://schemas.microsoft.com/office/drawing/2014/main" id="{27224B6B-F484-9DC0-DFE7-EC9F056A1233}"/>
              </a:ext>
            </a:extLst>
          </p:cNvPr>
          <p:cNvSpPr txBox="1"/>
          <p:nvPr/>
        </p:nvSpPr>
        <p:spPr>
          <a:xfrm>
            <a:off x="667497" y="6560596"/>
            <a:ext cx="8962937" cy="26462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>
              <a:lnSpc>
                <a:spcPct val="124000"/>
              </a:lnSpc>
              <a:spcBef>
                <a:spcPts val="0"/>
              </a:spcBef>
            </a:pPr>
            <a:r>
              <a:rPr lang="cs-CZ" sz="1000" i="1" dirty="0"/>
              <a:t>Pozn. </a:t>
            </a:r>
            <a:r>
              <a:rPr lang="pl-PL" sz="1000" i="1" dirty="0"/>
              <a:t>Výkon 89221 v letech 2002–2014. Výkon 89178 od roku 2013.</a:t>
            </a:r>
          </a:p>
        </p:txBody>
      </p:sp>
    </p:spTree>
    <p:extLst>
      <p:ext uri="{BB962C8B-B14F-4D97-AF65-F5344CB8AC3E}">
        <p14:creationId xmlns:p14="http://schemas.microsoft.com/office/powerpoint/2010/main" val="885285667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>
            <a:extLst>
              <a:ext uri="{FF2B5EF4-FFF2-40B4-BE49-F238E27FC236}">
                <a16:creationId xmlns:a16="http://schemas.microsoft.com/office/drawing/2014/main" id="{35FF1FA4-4D9E-80DB-4B86-2945A17788D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cs-CZ"/>
          </a:p>
        </p:txBody>
      </p:sp>
      <p:sp>
        <p:nvSpPr>
          <p:cNvPr id="3" name="Zástupný objekt grafu 2">
            <a:extLst>
              <a:ext uri="{FF2B5EF4-FFF2-40B4-BE49-F238E27FC236}">
                <a16:creationId xmlns:a16="http://schemas.microsoft.com/office/drawing/2014/main" id="{9DECD34B-AD75-4DB3-BBF5-7DFBE844669C}"/>
              </a:ext>
            </a:extLst>
          </p:cNvPr>
          <p:cNvSpPr>
            <a:spLocks noGrp="1"/>
          </p:cNvSpPr>
          <p:nvPr>
            <p:ph type="chart" sz="quarter" idx="14"/>
          </p:nvPr>
        </p:nvSpPr>
        <p:spPr/>
      </p:sp>
      <p:sp>
        <p:nvSpPr>
          <p:cNvPr id="4" name="Zástupný text 3">
            <a:extLst>
              <a:ext uri="{FF2B5EF4-FFF2-40B4-BE49-F238E27FC236}">
                <a16:creationId xmlns:a16="http://schemas.microsoft.com/office/drawing/2014/main" id="{4A049CFB-2551-C80E-E948-1814F5BDACC3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/>
        <p:txBody>
          <a:bodyPr/>
          <a:lstStyle/>
          <a:p>
            <a:endParaRPr lang="cs-CZ"/>
          </a:p>
        </p:txBody>
      </p:sp>
      <p:sp>
        <p:nvSpPr>
          <p:cNvPr id="5" name="Zástupný text 4">
            <a:extLst>
              <a:ext uri="{FF2B5EF4-FFF2-40B4-BE49-F238E27FC236}">
                <a16:creationId xmlns:a16="http://schemas.microsoft.com/office/drawing/2014/main" id="{C7D29ADF-A37E-FDDE-170F-391DD2534938}"/>
              </a:ext>
            </a:extLst>
          </p:cNvPr>
          <p:cNvSpPr>
            <a:spLocks noGrp="1"/>
          </p:cNvSpPr>
          <p:nvPr>
            <p:ph type="body" sz="quarter" idx="16"/>
          </p:nvPr>
        </p:nvSpPr>
        <p:spPr/>
        <p:txBody>
          <a:bodyPr/>
          <a:lstStyle/>
          <a:p>
            <a:endParaRPr lang="cs-CZ"/>
          </a:p>
        </p:txBody>
      </p:sp>
      <p:sp>
        <p:nvSpPr>
          <p:cNvPr id="6" name="Freeform 2">
            <a:extLst>
              <a:ext uri="{FF2B5EF4-FFF2-40B4-BE49-F238E27FC236}">
                <a16:creationId xmlns:a16="http://schemas.microsoft.com/office/drawing/2014/main" id="{FC17C543-5823-18F3-2A6B-1696CC02C6B6}"/>
              </a:ext>
            </a:extLst>
          </p:cNvPr>
          <p:cNvSpPr/>
          <p:nvPr/>
        </p:nvSpPr>
        <p:spPr>
          <a:xfrm>
            <a:off x="2230337" y="0"/>
            <a:ext cx="10446386" cy="6959905"/>
          </a:xfrm>
          <a:custGeom>
            <a:avLst/>
            <a:gdLst/>
            <a:ahLst/>
            <a:cxnLst/>
            <a:rect l="l" t="t" r="r" b="b"/>
            <a:pathLst>
              <a:path w="15669579" h="10439857">
                <a:moveTo>
                  <a:pt x="0" y="0"/>
                </a:moveTo>
                <a:lnTo>
                  <a:pt x="15669579" y="0"/>
                </a:lnTo>
                <a:lnTo>
                  <a:pt x="15669579" y="10439857"/>
                </a:lnTo>
                <a:lnTo>
                  <a:pt x="0" y="10439857"/>
                </a:lnTo>
                <a:lnTo>
                  <a:pt x="0" y="0"/>
                </a:lnTo>
                <a:close/>
              </a:path>
            </a:pathLst>
          </a:custGeom>
          <a:blipFill>
            <a:blip r:embed="rId3"/>
            <a:stretch>
              <a:fillRect/>
            </a:stretch>
          </a:blipFill>
        </p:spPr>
      </p:sp>
      <p:sp>
        <p:nvSpPr>
          <p:cNvPr id="7" name="AutoShape 3">
            <a:extLst>
              <a:ext uri="{FF2B5EF4-FFF2-40B4-BE49-F238E27FC236}">
                <a16:creationId xmlns:a16="http://schemas.microsoft.com/office/drawing/2014/main" id="{9B402B8B-262B-2A0E-1ADF-259949099CF2}"/>
              </a:ext>
            </a:extLst>
          </p:cNvPr>
          <p:cNvSpPr/>
          <p:nvPr/>
        </p:nvSpPr>
        <p:spPr>
          <a:xfrm rot="-7020778">
            <a:off x="-3318025" y="343291"/>
            <a:ext cx="10820400" cy="6960771"/>
          </a:xfrm>
          <a:prstGeom prst="rect">
            <a:avLst/>
          </a:prstGeom>
          <a:solidFill>
            <a:srgbClr val="00978F"/>
          </a:solidFill>
        </p:spPr>
      </p:sp>
      <p:sp>
        <p:nvSpPr>
          <p:cNvPr id="8" name="AutoShape 4">
            <a:extLst>
              <a:ext uri="{FF2B5EF4-FFF2-40B4-BE49-F238E27FC236}">
                <a16:creationId xmlns:a16="http://schemas.microsoft.com/office/drawing/2014/main" id="{5654FC0D-1B7B-720B-565A-098BC8404498}"/>
              </a:ext>
            </a:extLst>
          </p:cNvPr>
          <p:cNvSpPr/>
          <p:nvPr/>
        </p:nvSpPr>
        <p:spPr>
          <a:xfrm rot="-7020778">
            <a:off x="-5241117" y="547670"/>
            <a:ext cx="10820400" cy="6960771"/>
          </a:xfrm>
          <a:prstGeom prst="rect">
            <a:avLst/>
          </a:prstGeom>
          <a:solidFill>
            <a:srgbClr val="00978F"/>
          </a:solidFill>
        </p:spPr>
      </p:sp>
      <p:grpSp>
        <p:nvGrpSpPr>
          <p:cNvPr id="9" name="Group 5">
            <a:extLst>
              <a:ext uri="{FF2B5EF4-FFF2-40B4-BE49-F238E27FC236}">
                <a16:creationId xmlns:a16="http://schemas.microsoft.com/office/drawing/2014/main" id="{8FE4820D-D5C3-6A52-A752-A08C0D828E04}"/>
              </a:ext>
            </a:extLst>
          </p:cNvPr>
          <p:cNvGrpSpPr/>
          <p:nvPr/>
        </p:nvGrpSpPr>
        <p:grpSpPr>
          <a:xfrm>
            <a:off x="854573" y="2705233"/>
            <a:ext cx="3563206" cy="2323885"/>
            <a:chOff x="0" y="0"/>
            <a:chExt cx="1226549" cy="717083"/>
          </a:xfrm>
        </p:grpSpPr>
        <p:sp>
          <p:nvSpPr>
            <p:cNvPr id="10" name="Freeform 6">
              <a:extLst>
                <a:ext uri="{FF2B5EF4-FFF2-40B4-BE49-F238E27FC236}">
                  <a16:creationId xmlns:a16="http://schemas.microsoft.com/office/drawing/2014/main" id="{46C2FDAD-E934-C6FD-97FE-65649F3D289C}"/>
                </a:ext>
              </a:extLst>
            </p:cNvPr>
            <p:cNvSpPr/>
            <p:nvPr/>
          </p:nvSpPr>
          <p:spPr>
            <a:xfrm>
              <a:off x="0" y="0"/>
              <a:ext cx="1226549" cy="717083"/>
            </a:xfrm>
            <a:custGeom>
              <a:avLst/>
              <a:gdLst/>
              <a:ahLst/>
              <a:cxnLst/>
              <a:rect l="l" t="t" r="r" b="b"/>
              <a:pathLst>
                <a:path w="1226549" h="717083">
                  <a:moveTo>
                    <a:pt x="0" y="0"/>
                  </a:moveTo>
                  <a:lnTo>
                    <a:pt x="1226549" y="0"/>
                  </a:lnTo>
                  <a:lnTo>
                    <a:pt x="1226549" y="717083"/>
                  </a:lnTo>
                  <a:lnTo>
                    <a:pt x="0" y="717083"/>
                  </a:lnTo>
                  <a:close/>
                </a:path>
              </a:pathLst>
            </a:custGeom>
            <a:solidFill>
              <a:srgbClr val="FFFFFF"/>
            </a:solidFill>
          </p:spPr>
        </p:sp>
        <p:sp>
          <p:nvSpPr>
            <p:cNvPr id="11" name="TextBox 7">
              <a:extLst>
                <a:ext uri="{FF2B5EF4-FFF2-40B4-BE49-F238E27FC236}">
                  <a16:creationId xmlns:a16="http://schemas.microsoft.com/office/drawing/2014/main" id="{F02E010E-3E3F-C440-1805-AD81D3F42D7E}"/>
                </a:ext>
              </a:extLst>
            </p:cNvPr>
            <p:cNvSpPr txBox="1"/>
            <p:nvPr/>
          </p:nvSpPr>
          <p:spPr>
            <a:xfrm>
              <a:off x="0" y="-38100"/>
              <a:ext cx="812800" cy="850900"/>
            </a:xfrm>
            <a:prstGeom prst="rect">
              <a:avLst/>
            </a:prstGeom>
          </p:spPr>
          <p:txBody>
            <a:bodyPr lIns="33867" tIns="33867" rIns="33867" bIns="33867" rtlCol="0" anchor="ctr"/>
            <a:lstStyle/>
            <a:p>
              <a:pPr algn="ctr">
                <a:lnSpc>
                  <a:spcPts val="2333"/>
                </a:lnSpc>
              </a:pPr>
              <a:endParaRPr sz="1200"/>
            </a:p>
          </p:txBody>
        </p:sp>
      </p:grpSp>
      <p:grpSp>
        <p:nvGrpSpPr>
          <p:cNvPr id="12" name="Group 8">
            <a:extLst>
              <a:ext uri="{FF2B5EF4-FFF2-40B4-BE49-F238E27FC236}">
                <a16:creationId xmlns:a16="http://schemas.microsoft.com/office/drawing/2014/main" id="{E066A2AA-48D5-28D6-44DD-D67A386827F1}"/>
              </a:ext>
            </a:extLst>
          </p:cNvPr>
          <p:cNvGrpSpPr/>
          <p:nvPr/>
        </p:nvGrpSpPr>
        <p:grpSpPr>
          <a:xfrm>
            <a:off x="8772162" y="277241"/>
            <a:ext cx="3104703" cy="814605"/>
            <a:chOff x="0" y="0"/>
            <a:chExt cx="1226549" cy="321819"/>
          </a:xfrm>
        </p:grpSpPr>
        <p:sp>
          <p:nvSpPr>
            <p:cNvPr id="13" name="Freeform 9">
              <a:extLst>
                <a:ext uri="{FF2B5EF4-FFF2-40B4-BE49-F238E27FC236}">
                  <a16:creationId xmlns:a16="http://schemas.microsoft.com/office/drawing/2014/main" id="{8D33B874-CED4-6391-3E0D-D07BC051A242}"/>
                </a:ext>
              </a:extLst>
            </p:cNvPr>
            <p:cNvSpPr/>
            <p:nvPr/>
          </p:nvSpPr>
          <p:spPr>
            <a:xfrm>
              <a:off x="0" y="0"/>
              <a:ext cx="1226549" cy="321819"/>
            </a:xfrm>
            <a:custGeom>
              <a:avLst/>
              <a:gdLst/>
              <a:ahLst/>
              <a:cxnLst/>
              <a:rect l="l" t="t" r="r" b="b"/>
              <a:pathLst>
                <a:path w="1226549" h="321819">
                  <a:moveTo>
                    <a:pt x="0" y="0"/>
                  </a:moveTo>
                  <a:lnTo>
                    <a:pt x="1226549" y="0"/>
                  </a:lnTo>
                  <a:lnTo>
                    <a:pt x="1226549" y="321819"/>
                  </a:lnTo>
                  <a:lnTo>
                    <a:pt x="0" y="321819"/>
                  </a:lnTo>
                  <a:close/>
                </a:path>
              </a:pathLst>
            </a:custGeom>
            <a:solidFill>
              <a:srgbClr val="00978F">
                <a:alpha val="64706"/>
              </a:srgbClr>
            </a:solidFill>
          </p:spPr>
        </p:sp>
        <p:sp>
          <p:nvSpPr>
            <p:cNvPr id="14" name="TextBox 10">
              <a:extLst>
                <a:ext uri="{FF2B5EF4-FFF2-40B4-BE49-F238E27FC236}">
                  <a16:creationId xmlns:a16="http://schemas.microsoft.com/office/drawing/2014/main" id="{82865084-6DF7-4C38-6F53-4992618CE1F8}"/>
                </a:ext>
              </a:extLst>
            </p:cNvPr>
            <p:cNvSpPr txBox="1"/>
            <p:nvPr/>
          </p:nvSpPr>
          <p:spPr>
            <a:xfrm>
              <a:off x="0" y="-38100"/>
              <a:ext cx="812800" cy="850900"/>
            </a:xfrm>
            <a:prstGeom prst="rect">
              <a:avLst/>
            </a:prstGeom>
          </p:spPr>
          <p:txBody>
            <a:bodyPr lIns="33867" tIns="33867" rIns="33867" bIns="33867" rtlCol="0" anchor="ctr"/>
            <a:lstStyle/>
            <a:p>
              <a:pPr algn="ctr">
                <a:lnSpc>
                  <a:spcPts val="2333"/>
                </a:lnSpc>
              </a:pPr>
              <a:endParaRPr sz="1200"/>
            </a:p>
          </p:txBody>
        </p:sp>
      </p:grpSp>
      <p:grpSp>
        <p:nvGrpSpPr>
          <p:cNvPr id="15" name="Group 11">
            <a:extLst>
              <a:ext uri="{FF2B5EF4-FFF2-40B4-BE49-F238E27FC236}">
                <a16:creationId xmlns:a16="http://schemas.microsoft.com/office/drawing/2014/main" id="{AD2168F0-CA3F-A785-E576-4786F3AA8FBE}"/>
              </a:ext>
            </a:extLst>
          </p:cNvPr>
          <p:cNvGrpSpPr/>
          <p:nvPr/>
        </p:nvGrpSpPr>
        <p:grpSpPr>
          <a:xfrm>
            <a:off x="854573" y="1391013"/>
            <a:ext cx="3563206" cy="1013401"/>
            <a:chOff x="0" y="0"/>
            <a:chExt cx="1226549" cy="310449"/>
          </a:xfrm>
        </p:grpSpPr>
        <p:sp>
          <p:nvSpPr>
            <p:cNvPr id="16" name="Freeform 12">
              <a:extLst>
                <a:ext uri="{FF2B5EF4-FFF2-40B4-BE49-F238E27FC236}">
                  <a16:creationId xmlns:a16="http://schemas.microsoft.com/office/drawing/2014/main" id="{9B1719C2-5A10-CA1C-DB3A-7F402E4DC9C0}"/>
                </a:ext>
              </a:extLst>
            </p:cNvPr>
            <p:cNvSpPr/>
            <p:nvPr/>
          </p:nvSpPr>
          <p:spPr>
            <a:xfrm>
              <a:off x="0" y="0"/>
              <a:ext cx="1226549" cy="310449"/>
            </a:xfrm>
            <a:custGeom>
              <a:avLst/>
              <a:gdLst/>
              <a:ahLst/>
              <a:cxnLst/>
              <a:rect l="l" t="t" r="r" b="b"/>
              <a:pathLst>
                <a:path w="1226549" h="310449">
                  <a:moveTo>
                    <a:pt x="0" y="0"/>
                  </a:moveTo>
                  <a:lnTo>
                    <a:pt x="1226549" y="0"/>
                  </a:lnTo>
                  <a:lnTo>
                    <a:pt x="1226549" y="310449"/>
                  </a:lnTo>
                  <a:lnTo>
                    <a:pt x="0" y="310449"/>
                  </a:lnTo>
                  <a:close/>
                </a:path>
              </a:pathLst>
            </a:custGeom>
            <a:solidFill>
              <a:srgbClr val="FFFFFF"/>
            </a:solidFill>
          </p:spPr>
        </p:sp>
        <p:sp>
          <p:nvSpPr>
            <p:cNvPr id="17" name="TextBox 13">
              <a:extLst>
                <a:ext uri="{FF2B5EF4-FFF2-40B4-BE49-F238E27FC236}">
                  <a16:creationId xmlns:a16="http://schemas.microsoft.com/office/drawing/2014/main" id="{24BF43D3-E3BF-815C-14B4-827C705B06C6}"/>
                </a:ext>
              </a:extLst>
            </p:cNvPr>
            <p:cNvSpPr txBox="1"/>
            <p:nvPr/>
          </p:nvSpPr>
          <p:spPr>
            <a:xfrm>
              <a:off x="0" y="-38100"/>
              <a:ext cx="812800" cy="850900"/>
            </a:xfrm>
            <a:prstGeom prst="rect">
              <a:avLst/>
            </a:prstGeom>
          </p:spPr>
          <p:txBody>
            <a:bodyPr lIns="33867" tIns="33867" rIns="33867" bIns="33867" rtlCol="0" anchor="ctr"/>
            <a:lstStyle/>
            <a:p>
              <a:pPr algn="ctr">
                <a:lnSpc>
                  <a:spcPts val="2333"/>
                </a:lnSpc>
              </a:pPr>
              <a:endParaRPr sz="1200"/>
            </a:p>
          </p:txBody>
        </p:sp>
      </p:grpSp>
      <p:sp>
        <p:nvSpPr>
          <p:cNvPr id="18" name="Freeform 14">
            <a:extLst>
              <a:ext uri="{FF2B5EF4-FFF2-40B4-BE49-F238E27FC236}">
                <a16:creationId xmlns:a16="http://schemas.microsoft.com/office/drawing/2014/main" id="{7A6914ED-C93C-F89C-D74F-C46C4291EB0A}"/>
              </a:ext>
            </a:extLst>
          </p:cNvPr>
          <p:cNvSpPr/>
          <p:nvPr/>
        </p:nvSpPr>
        <p:spPr>
          <a:xfrm>
            <a:off x="854573" y="5326800"/>
            <a:ext cx="1012041" cy="1012041"/>
          </a:xfrm>
          <a:custGeom>
            <a:avLst/>
            <a:gdLst/>
            <a:ahLst/>
            <a:cxnLst/>
            <a:rect l="l" t="t" r="r" b="b"/>
            <a:pathLst>
              <a:path w="1518061" h="1518061">
                <a:moveTo>
                  <a:pt x="0" y="0"/>
                </a:moveTo>
                <a:lnTo>
                  <a:pt x="1518061" y="0"/>
                </a:lnTo>
                <a:lnTo>
                  <a:pt x="1518061" y="1518062"/>
                </a:lnTo>
                <a:lnTo>
                  <a:pt x="0" y="1518062"/>
                </a:lnTo>
                <a:lnTo>
                  <a:pt x="0" y="0"/>
                </a:lnTo>
                <a:close/>
              </a:path>
            </a:pathLst>
          </a:custGeom>
          <a:blipFill>
            <a:blip r:embed="rId4">
              <a:extLst>
                <a:ext uri="{96DAC541-7B7A-43D3-8B79-37D633B846F1}">
                  <asvg:svgBlip xmlns:asvg="http://schemas.microsoft.com/office/drawing/2016/SVG/main" r:embed="rId5"/>
                </a:ext>
              </a:extLst>
            </a:blip>
            <a:stretch>
              <a:fillRect/>
            </a:stretch>
          </a:blipFill>
        </p:spPr>
      </p:sp>
      <p:grpSp>
        <p:nvGrpSpPr>
          <p:cNvPr id="19" name="Group 15">
            <a:extLst>
              <a:ext uri="{FF2B5EF4-FFF2-40B4-BE49-F238E27FC236}">
                <a16:creationId xmlns:a16="http://schemas.microsoft.com/office/drawing/2014/main" id="{46BB06B6-8D20-4EDC-6616-9EC906BFF9A3}"/>
              </a:ext>
            </a:extLst>
          </p:cNvPr>
          <p:cNvGrpSpPr/>
          <p:nvPr/>
        </p:nvGrpSpPr>
        <p:grpSpPr>
          <a:xfrm>
            <a:off x="8164819" y="6002395"/>
            <a:ext cx="2666597" cy="319031"/>
            <a:chOff x="0" y="0"/>
            <a:chExt cx="1053471" cy="126037"/>
          </a:xfrm>
        </p:grpSpPr>
        <p:sp>
          <p:nvSpPr>
            <p:cNvPr id="20" name="Freeform 16">
              <a:extLst>
                <a:ext uri="{FF2B5EF4-FFF2-40B4-BE49-F238E27FC236}">
                  <a16:creationId xmlns:a16="http://schemas.microsoft.com/office/drawing/2014/main" id="{7E21AFAA-14D0-202A-3915-FFE4BA343D7B}"/>
                </a:ext>
              </a:extLst>
            </p:cNvPr>
            <p:cNvSpPr/>
            <p:nvPr/>
          </p:nvSpPr>
          <p:spPr>
            <a:xfrm>
              <a:off x="0" y="0"/>
              <a:ext cx="1053471" cy="126037"/>
            </a:xfrm>
            <a:custGeom>
              <a:avLst/>
              <a:gdLst/>
              <a:ahLst/>
              <a:cxnLst/>
              <a:rect l="l" t="t" r="r" b="b"/>
              <a:pathLst>
                <a:path w="1053471" h="126037">
                  <a:moveTo>
                    <a:pt x="0" y="0"/>
                  </a:moveTo>
                  <a:lnTo>
                    <a:pt x="1053471" y="0"/>
                  </a:lnTo>
                  <a:lnTo>
                    <a:pt x="1053471" y="126037"/>
                  </a:lnTo>
                  <a:lnTo>
                    <a:pt x="0" y="126037"/>
                  </a:lnTo>
                  <a:close/>
                </a:path>
              </a:pathLst>
            </a:custGeom>
            <a:solidFill>
              <a:srgbClr val="FFFFFF">
                <a:alpha val="60000"/>
              </a:srgbClr>
            </a:solidFill>
          </p:spPr>
        </p:sp>
        <p:sp>
          <p:nvSpPr>
            <p:cNvPr id="21" name="TextBox 17">
              <a:extLst>
                <a:ext uri="{FF2B5EF4-FFF2-40B4-BE49-F238E27FC236}">
                  <a16:creationId xmlns:a16="http://schemas.microsoft.com/office/drawing/2014/main" id="{608DB07A-0E10-5801-2914-54FB6C37FE16}"/>
                </a:ext>
              </a:extLst>
            </p:cNvPr>
            <p:cNvSpPr txBox="1"/>
            <p:nvPr/>
          </p:nvSpPr>
          <p:spPr>
            <a:xfrm>
              <a:off x="0" y="-95250"/>
              <a:ext cx="812800" cy="908050"/>
            </a:xfrm>
            <a:prstGeom prst="rect">
              <a:avLst/>
            </a:prstGeom>
          </p:spPr>
          <p:txBody>
            <a:bodyPr lIns="33867" tIns="33867" rIns="33867" bIns="33867" rtlCol="0" anchor="ctr"/>
            <a:lstStyle/>
            <a:p>
              <a:pPr algn="ctr">
                <a:lnSpc>
                  <a:spcPts val="2333"/>
                </a:lnSpc>
              </a:pPr>
              <a:endParaRPr sz="1200"/>
            </a:p>
          </p:txBody>
        </p:sp>
      </p:grpSp>
      <p:sp>
        <p:nvSpPr>
          <p:cNvPr id="22" name="Freeform 18">
            <a:extLst>
              <a:ext uri="{FF2B5EF4-FFF2-40B4-BE49-F238E27FC236}">
                <a16:creationId xmlns:a16="http://schemas.microsoft.com/office/drawing/2014/main" id="{98218382-D064-7B91-D0EB-FEF2AABDEB7F}"/>
              </a:ext>
            </a:extLst>
          </p:cNvPr>
          <p:cNvSpPr/>
          <p:nvPr/>
        </p:nvSpPr>
        <p:spPr>
          <a:xfrm>
            <a:off x="10999603" y="5655313"/>
            <a:ext cx="1013195" cy="1013195"/>
          </a:xfrm>
          <a:custGeom>
            <a:avLst/>
            <a:gdLst/>
            <a:ahLst/>
            <a:cxnLst/>
            <a:rect l="l" t="t" r="r" b="b"/>
            <a:pathLst>
              <a:path w="1519793" h="1519793">
                <a:moveTo>
                  <a:pt x="0" y="0"/>
                </a:moveTo>
                <a:lnTo>
                  <a:pt x="1519794" y="0"/>
                </a:lnTo>
                <a:lnTo>
                  <a:pt x="1519794" y="1519793"/>
                </a:lnTo>
                <a:lnTo>
                  <a:pt x="0" y="1519793"/>
                </a:lnTo>
                <a:lnTo>
                  <a:pt x="0" y="0"/>
                </a:lnTo>
                <a:close/>
              </a:path>
            </a:pathLst>
          </a:custGeom>
          <a:blipFill>
            <a:blip r:embed="rId6"/>
            <a:stretch>
              <a:fillRect/>
            </a:stretch>
          </a:blipFill>
        </p:spPr>
      </p:sp>
      <p:sp>
        <p:nvSpPr>
          <p:cNvPr id="23" name="TextBox 19">
            <a:extLst>
              <a:ext uri="{FF2B5EF4-FFF2-40B4-BE49-F238E27FC236}">
                <a16:creationId xmlns:a16="http://schemas.microsoft.com/office/drawing/2014/main" id="{284753BC-A226-53CE-9935-B178B593D5E4}"/>
              </a:ext>
            </a:extLst>
          </p:cNvPr>
          <p:cNvSpPr txBox="1"/>
          <p:nvPr/>
        </p:nvSpPr>
        <p:spPr>
          <a:xfrm>
            <a:off x="1071104" y="2840375"/>
            <a:ext cx="3243115" cy="2039533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>
              <a:lnSpc>
                <a:spcPts val="2333"/>
              </a:lnSpc>
            </a:pPr>
            <a:r>
              <a:rPr lang="en-US" sz="1666" spc="33" dirty="0">
                <a:solidFill>
                  <a:srgbClr val="212423"/>
                </a:solidFill>
                <a:latin typeface="Arial Bold"/>
              </a:rPr>
              <a:t>2 </a:t>
            </a:r>
            <a:r>
              <a:rPr lang="en-US" sz="1666" spc="33" dirty="0" err="1">
                <a:solidFill>
                  <a:srgbClr val="212423"/>
                </a:solidFill>
                <a:latin typeface="Arial Bold"/>
              </a:rPr>
              <a:t>typy</a:t>
            </a:r>
            <a:r>
              <a:rPr lang="en-US" sz="1666" spc="33" dirty="0">
                <a:solidFill>
                  <a:srgbClr val="212423"/>
                </a:solidFill>
                <a:latin typeface="Arial Bold"/>
              </a:rPr>
              <a:t> </a:t>
            </a:r>
            <a:r>
              <a:rPr lang="en-US" sz="1666" spc="33" dirty="0" err="1">
                <a:solidFill>
                  <a:srgbClr val="212423"/>
                </a:solidFill>
                <a:latin typeface="Arial Bold"/>
              </a:rPr>
              <a:t>vyšetření</a:t>
            </a:r>
            <a:endParaRPr lang="en-US" sz="1666" spc="33" dirty="0">
              <a:solidFill>
                <a:srgbClr val="212423"/>
              </a:solidFill>
              <a:latin typeface="Arial Bold"/>
            </a:endParaRPr>
          </a:p>
          <a:p>
            <a:pPr marL="359851" lvl="1" indent="-179926">
              <a:lnSpc>
                <a:spcPts val="2333"/>
              </a:lnSpc>
              <a:buFont typeface="Arial"/>
              <a:buChar char="•"/>
            </a:pPr>
            <a:r>
              <a:rPr lang="en-US" sz="1666" spc="33" dirty="0">
                <a:solidFill>
                  <a:srgbClr val="212423"/>
                </a:solidFill>
                <a:latin typeface="Arial"/>
              </a:rPr>
              <a:t>test </a:t>
            </a:r>
            <a:r>
              <a:rPr lang="en-US" sz="1666" spc="33" dirty="0" err="1">
                <a:solidFill>
                  <a:srgbClr val="212423"/>
                </a:solidFill>
                <a:latin typeface="Arial"/>
              </a:rPr>
              <a:t>okultního</a:t>
            </a:r>
            <a:r>
              <a:rPr lang="en-US" sz="1666" spc="33" dirty="0">
                <a:solidFill>
                  <a:srgbClr val="212423"/>
                </a:solidFill>
                <a:latin typeface="Arial"/>
              </a:rPr>
              <a:t> </a:t>
            </a:r>
            <a:r>
              <a:rPr lang="en-US" sz="1666" spc="33" dirty="0" err="1">
                <a:solidFill>
                  <a:srgbClr val="212423"/>
                </a:solidFill>
                <a:latin typeface="Arial"/>
              </a:rPr>
              <a:t>krvácení</a:t>
            </a:r>
            <a:r>
              <a:rPr lang="en-US" sz="1666" spc="33" dirty="0">
                <a:solidFill>
                  <a:srgbClr val="212423"/>
                </a:solidFill>
                <a:latin typeface="Arial"/>
              </a:rPr>
              <a:t> do </a:t>
            </a:r>
            <a:r>
              <a:rPr lang="en-US" sz="1666" spc="33" dirty="0" err="1">
                <a:solidFill>
                  <a:srgbClr val="212423"/>
                </a:solidFill>
                <a:latin typeface="Arial"/>
              </a:rPr>
              <a:t>stolice</a:t>
            </a:r>
            <a:r>
              <a:rPr lang="en-US" sz="1666" spc="33" dirty="0">
                <a:solidFill>
                  <a:srgbClr val="212423"/>
                </a:solidFill>
                <a:latin typeface="Arial"/>
              </a:rPr>
              <a:t> (TOKS)</a:t>
            </a:r>
            <a:r>
              <a:rPr lang="cs-CZ" sz="1666" spc="33" dirty="0">
                <a:solidFill>
                  <a:srgbClr val="212423"/>
                </a:solidFill>
                <a:latin typeface="Arial"/>
              </a:rPr>
              <a:t> ve věku 50 – 54 let ročně a od 55 let každé 2 roky NEBO</a:t>
            </a:r>
            <a:endParaRPr lang="en-US" sz="1666" spc="33" dirty="0">
              <a:solidFill>
                <a:srgbClr val="212423"/>
              </a:solidFill>
              <a:latin typeface="Arial"/>
            </a:endParaRPr>
          </a:p>
          <a:p>
            <a:pPr marL="359851" lvl="1" indent="-179926">
              <a:lnSpc>
                <a:spcPts val="2333"/>
              </a:lnSpc>
              <a:buFont typeface="Arial"/>
              <a:buChar char="•"/>
            </a:pPr>
            <a:r>
              <a:rPr lang="en-US" sz="1666" spc="33" dirty="0" err="1">
                <a:solidFill>
                  <a:srgbClr val="212423"/>
                </a:solidFill>
                <a:latin typeface="Arial"/>
              </a:rPr>
              <a:t>screeningová</a:t>
            </a:r>
            <a:r>
              <a:rPr lang="en-US" sz="1666" spc="33" dirty="0">
                <a:solidFill>
                  <a:srgbClr val="212423"/>
                </a:solidFill>
                <a:latin typeface="Arial"/>
              </a:rPr>
              <a:t> </a:t>
            </a:r>
            <a:r>
              <a:rPr lang="en-US" sz="1666" spc="33" dirty="0" err="1">
                <a:solidFill>
                  <a:srgbClr val="212423"/>
                </a:solidFill>
                <a:latin typeface="Arial"/>
              </a:rPr>
              <a:t>kolonoskopie</a:t>
            </a:r>
            <a:r>
              <a:rPr lang="cs-CZ" sz="1666" spc="33" dirty="0">
                <a:solidFill>
                  <a:srgbClr val="212423"/>
                </a:solidFill>
                <a:latin typeface="Arial"/>
              </a:rPr>
              <a:t> každých 10 let</a:t>
            </a:r>
            <a:endParaRPr lang="en-US" sz="1666" spc="33" dirty="0">
              <a:solidFill>
                <a:srgbClr val="212423"/>
              </a:solidFill>
              <a:latin typeface="Arial"/>
            </a:endParaRPr>
          </a:p>
        </p:txBody>
      </p:sp>
      <p:sp>
        <p:nvSpPr>
          <p:cNvPr id="24" name="TextBox 20">
            <a:extLst>
              <a:ext uri="{FF2B5EF4-FFF2-40B4-BE49-F238E27FC236}">
                <a16:creationId xmlns:a16="http://schemas.microsoft.com/office/drawing/2014/main" id="{F240FC55-172E-9A53-C454-F0E059E62CC0}"/>
              </a:ext>
            </a:extLst>
          </p:cNvPr>
          <p:cNvSpPr txBox="1"/>
          <p:nvPr/>
        </p:nvSpPr>
        <p:spPr>
          <a:xfrm>
            <a:off x="1866614" y="5428401"/>
            <a:ext cx="4342447" cy="661463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>
              <a:lnSpc>
                <a:spcPts val="2663"/>
              </a:lnSpc>
              <a:spcBef>
                <a:spcPct val="0"/>
              </a:spcBef>
            </a:pPr>
            <a:r>
              <a:rPr lang="en-US" sz="1901" spc="38" dirty="0">
                <a:solidFill>
                  <a:srgbClr val="FFFFFF"/>
                </a:solidFill>
                <a:latin typeface="Arial Bold"/>
              </a:rPr>
              <a:t>SCREENING </a:t>
            </a:r>
            <a:r>
              <a:rPr lang="cs-CZ" sz="1901" spc="38" dirty="0">
                <a:solidFill>
                  <a:srgbClr val="FFFFFF"/>
                </a:solidFill>
                <a:latin typeface="Arial Bold"/>
              </a:rPr>
              <a:t>KARCINOMU</a:t>
            </a:r>
            <a:r>
              <a:rPr lang="en-US" sz="1901" spc="38" dirty="0">
                <a:solidFill>
                  <a:srgbClr val="FFFFFF"/>
                </a:solidFill>
                <a:latin typeface="Arial Bold"/>
              </a:rPr>
              <a:t> TLUSTÉHO STŘEVA A KONEČNÍKU</a:t>
            </a:r>
          </a:p>
        </p:txBody>
      </p:sp>
      <p:sp>
        <p:nvSpPr>
          <p:cNvPr id="25" name="TextBox 21">
            <a:extLst>
              <a:ext uri="{FF2B5EF4-FFF2-40B4-BE49-F238E27FC236}">
                <a16:creationId xmlns:a16="http://schemas.microsoft.com/office/drawing/2014/main" id="{D399DAF0-68D0-E633-0412-2EC08AC7A223}"/>
              </a:ext>
            </a:extLst>
          </p:cNvPr>
          <p:cNvSpPr txBox="1"/>
          <p:nvPr/>
        </p:nvSpPr>
        <p:spPr>
          <a:xfrm>
            <a:off x="9049518" y="350110"/>
            <a:ext cx="2549991" cy="564770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2333"/>
              </a:lnSpc>
            </a:pPr>
            <a:r>
              <a:rPr lang="en-US" sz="1666" spc="33" dirty="0">
                <a:solidFill>
                  <a:srgbClr val="FFFFFF"/>
                </a:solidFill>
                <a:latin typeface="Arial"/>
              </a:rPr>
              <a:t>V </a:t>
            </a:r>
            <a:r>
              <a:rPr lang="en-US" sz="1666" spc="33" dirty="0" err="1">
                <a:solidFill>
                  <a:srgbClr val="FFFFFF"/>
                </a:solidFill>
                <a:latin typeface="Arial"/>
              </a:rPr>
              <a:t>České</a:t>
            </a:r>
            <a:r>
              <a:rPr lang="en-US" sz="1666" spc="33" dirty="0">
                <a:solidFill>
                  <a:srgbClr val="FFFFFF"/>
                </a:solidFill>
                <a:latin typeface="Arial"/>
              </a:rPr>
              <a:t> </a:t>
            </a:r>
            <a:r>
              <a:rPr lang="en-US" sz="1666" spc="33" dirty="0" err="1">
                <a:solidFill>
                  <a:srgbClr val="FFFFFF"/>
                </a:solidFill>
                <a:latin typeface="Arial"/>
              </a:rPr>
              <a:t>republice</a:t>
            </a:r>
            <a:r>
              <a:rPr lang="en-US" sz="1666" spc="33" dirty="0">
                <a:solidFill>
                  <a:srgbClr val="FFFFFF"/>
                </a:solidFill>
                <a:latin typeface="Arial"/>
              </a:rPr>
              <a:t> </a:t>
            </a:r>
            <a:br>
              <a:rPr lang="cs-CZ" sz="1666" spc="33" dirty="0">
                <a:solidFill>
                  <a:srgbClr val="FFFFFF"/>
                </a:solidFill>
                <a:latin typeface="Arial"/>
              </a:rPr>
            </a:br>
            <a:r>
              <a:rPr lang="en-US" sz="1666" spc="33" dirty="0">
                <a:solidFill>
                  <a:srgbClr val="FFFFFF"/>
                </a:solidFill>
                <a:latin typeface="Arial"/>
              </a:rPr>
              <a:t>od </a:t>
            </a:r>
            <a:r>
              <a:rPr lang="en-US" sz="1666" spc="33" dirty="0" err="1">
                <a:solidFill>
                  <a:srgbClr val="FFFFFF"/>
                </a:solidFill>
                <a:latin typeface="Arial"/>
              </a:rPr>
              <a:t>roku</a:t>
            </a:r>
            <a:r>
              <a:rPr lang="en-US" sz="1666" spc="33" dirty="0">
                <a:solidFill>
                  <a:srgbClr val="FFFFFF"/>
                </a:solidFill>
                <a:latin typeface="Arial"/>
              </a:rPr>
              <a:t> 200</a:t>
            </a:r>
            <a:r>
              <a:rPr lang="cs-CZ" sz="1666" spc="33" dirty="0">
                <a:solidFill>
                  <a:srgbClr val="FFFFFF"/>
                </a:solidFill>
                <a:latin typeface="Arial"/>
              </a:rPr>
              <a:t>0</a:t>
            </a:r>
            <a:endParaRPr lang="en-US" sz="1666" spc="33" dirty="0">
              <a:solidFill>
                <a:srgbClr val="FFFFFF"/>
              </a:solidFill>
              <a:latin typeface="Arial"/>
            </a:endParaRPr>
          </a:p>
        </p:txBody>
      </p:sp>
      <p:sp>
        <p:nvSpPr>
          <p:cNvPr id="26" name="TextBox 22">
            <a:extLst>
              <a:ext uri="{FF2B5EF4-FFF2-40B4-BE49-F238E27FC236}">
                <a16:creationId xmlns:a16="http://schemas.microsoft.com/office/drawing/2014/main" id="{E38903B3-E219-9F13-AD10-60F70C1EC2DA}"/>
              </a:ext>
            </a:extLst>
          </p:cNvPr>
          <p:cNvSpPr txBox="1"/>
          <p:nvPr/>
        </p:nvSpPr>
        <p:spPr>
          <a:xfrm>
            <a:off x="1131929" y="1609345"/>
            <a:ext cx="2549991" cy="564770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marL="359851" lvl="1" indent="-179926">
              <a:lnSpc>
                <a:spcPts val="2333"/>
              </a:lnSpc>
              <a:buFont typeface="Arial"/>
              <a:buChar char="•"/>
            </a:pPr>
            <a:r>
              <a:rPr lang="en-US" sz="1666" spc="33" dirty="0" err="1">
                <a:solidFill>
                  <a:srgbClr val="212423"/>
                </a:solidFill>
                <a:latin typeface="Arial"/>
              </a:rPr>
              <a:t>věk</a:t>
            </a:r>
            <a:r>
              <a:rPr lang="en-US" sz="1666" spc="33" dirty="0">
                <a:solidFill>
                  <a:srgbClr val="212423"/>
                </a:solidFill>
                <a:latin typeface="Arial"/>
              </a:rPr>
              <a:t> od 50 let</a:t>
            </a:r>
            <a:endParaRPr lang="cs-CZ" sz="1666" spc="33" dirty="0">
              <a:solidFill>
                <a:srgbClr val="212423"/>
              </a:solidFill>
              <a:latin typeface="Arial"/>
            </a:endParaRPr>
          </a:p>
          <a:p>
            <a:pPr marL="359851" lvl="1" indent="-179926">
              <a:lnSpc>
                <a:spcPts val="2333"/>
              </a:lnSpc>
              <a:buFont typeface="Arial"/>
              <a:buChar char="•"/>
            </a:pPr>
            <a:r>
              <a:rPr lang="cs-CZ" sz="1666" spc="33" dirty="0">
                <a:solidFill>
                  <a:srgbClr val="212423"/>
                </a:solidFill>
                <a:latin typeface="Arial"/>
              </a:rPr>
              <a:t>muži i ženy</a:t>
            </a:r>
            <a:endParaRPr lang="en-US" sz="1666" spc="33" dirty="0">
              <a:solidFill>
                <a:srgbClr val="212423"/>
              </a:solidFill>
              <a:latin typeface="Arial"/>
            </a:endParaRPr>
          </a:p>
        </p:txBody>
      </p:sp>
      <p:sp>
        <p:nvSpPr>
          <p:cNvPr id="27" name="TextBox 23">
            <a:extLst>
              <a:ext uri="{FF2B5EF4-FFF2-40B4-BE49-F238E27FC236}">
                <a16:creationId xmlns:a16="http://schemas.microsoft.com/office/drawing/2014/main" id="{FA90202A-3FEE-7683-6568-8E425A52BAFB}"/>
              </a:ext>
            </a:extLst>
          </p:cNvPr>
          <p:cNvSpPr txBox="1"/>
          <p:nvPr/>
        </p:nvSpPr>
        <p:spPr>
          <a:xfrm>
            <a:off x="8209269" y="5936485"/>
            <a:ext cx="2577697" cy="327718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2799"/>
              </a:lnSpc>
              <a:spcBef>
                <a:spcPct val="0"/>
              </a:spcBef>
            </a:pPr>
            <a:r>
              <a:rPr lang="en-US" sz="1999" spc="39">
                <a:solidFill>
                  <a:srgbClr val="00978F"/>
                </a:solidFill>
                <a:latin typeface="Arial Bold"/>
              </a:rPr>
              <a:t>www.kolorektum.cz</a:t>
            </a:r>
          </a:p>
        </p:txBody>
      </p:sp>
      <p:sp>
        <p:nvSpPr>
          <p:cNvPr id="28" name="Freeform 24">
            <a:extLst>
              <a:ext uri="{FF2B5EF4-FFF2-40B4-BE49-F238E27FC236}">
                <a16:creationId xmlns:a16="http://schemas.microsoft.com/office/drawing/2014/main" id="{D03ADFDC-924E-47BD-5E90-BDA96E2314F6}"/>
              </a:ext>
            </a:extLst>
          </p:cNvPr>
          <p:cNvSpPr/>
          <p:nvPr/>
        </p:nvSpPr>
        <p:spPr>
          <a:xfrm>
            <a:off x="759793" y="55339"/>
            <a:ext cx="3294263" cy="1335674"/>
          </a:xfrm>
          <a:custGeom>
            <a:avLst/>
            <a:gdLst/>
            <a:ahLst/>
            <a:cxnLst/>
            <a:rect l="l" t="t" r="r" b="b"/>
            <a:pathLst>
              <a:path w="4941395" h="2003511">
                <a:moveTo>
                  <a:pt x="0" y="0"/>
                </a:moveTo>
                <a:lnTo>
                  <a:pt x="4941396" y="0"/>
                </a:lnTo>
                <a:lnTo>
                  <a:pt x="4941396" y="2003511"/>
                </a:lnTo>
                <a:lnTo>
                  <a:pt x="0" y="2003511"/>
                </a:lnTo>
                <a:lnTo>
                  <a:pt x="0" y="0"/>
                </a:lnTo>
                <a:close/>
              </a:path>
            </a:pathLst>
          </a:custGeom>
          <a:blipFill>
            <a:blip r:embed="rId7">
              <a:extLst>
                <a:ext uri="{96DAC541-7B7A-43D3-8B79-37D633B846F1}">
                  <asvg:svgBlip xmlns:asvg="http://schemas.microsoft.com/office/drawing/2016/SVG/main" r:embed="rId8"/>
                </a:ext>
              </a:extLst>
            </a:blip>
            <a:stretch>
              <a:fillRect/>
            </a:stretch>
          </a:blipFill>
        </p:spPr>
      </p:sp>
    </p:spTree>
    <p:extLst>
      <p:ext uri="{BB962C8B-B14F-4D97-AF65-F5344CB8AC3E}">
        <p14:creationId xmlns:p14="http://schemas.microsoft.com/office/powerpoint/2010/main" val="2124421388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35" name="Object 2">
            <a:extLst>
              <a:ext uri="{FF2B5EF4-FFF2-40B4-BE49-F238E27FC236}">
                <a16:creationId xmlns:a16="http://schemas.microsoft.com/office/drawing/2014/main" id="{4498B61D-CF2E-B74C-AFF8-46EAC7D1FCEC}"/>
              </a:ext>
            </a:extLst>
          </p:cNvPr>
          <p:cNvGraphicFramePr>
            <a:graphicFrameLocks noChangeAspect="1"/>
          </p:cNvGraphicFramePr>
          <p:nvPr>
            <p:custDataLst>
              <p:tags r:id="rId1"/>
            </p:custDataLst>
          </p:nvPr>
        </p:nvGraphicFramePr>
        <p:xfrm>
          <a:off x="5394997" y="1606054"/>
          <a:ext cx="4059238" cy="3852862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12"/>
          </a:graphicData>
        </a:graphic>
      </p:graphicFrame>
      <p:sp>
        <p:nvSpPr>
          <p:cNvPr id="5" name="Nadpis 4">
            <a:extLst>
              <a:ext uri="{FF2B5EF4-FFF2-40B4-BE49-F238E27FC236}">
                <a16:creationId xmlns:a16="http://schemas.microsoft.com/office/drawing/2014/main" id="{EA2DDA38-176D-AE75-ACBD-46003604A21F}"/>
              </a:ext>
            </a:extLst>
          </p:cNvPr>
          <p:cNvSpPr>
            <a:spLocks noGrp="1"/>
          </p:cNvSpPr>
          <p:nvPr>
            <p:ph type="title"/>
            <p:custDataLst>
              <p:tags r:id="rId2"/>
            </p:custDataLst>
          </p:nvPr>
        </p:nvSpPr>
        <p:spPr>
          <a:xfrm>
            <a:off x="1620000" y="475199"/>
            <a:ext cx="10391378" cy="720000"/>
          </a:xfrm>
        </p:spPr>
        <p:txBody>
          <a:bodyPr>
            <a:normAutofit fontScale="90000"/>
          </a:bodyPr>
          <a:lstStyle/>
          <a:p>
            <a:r>
              <a:rPr lang="cs-CZ" sz="2400" dirty="0"/>
              <a:t>Vývoj nemocnosti (incidence) a úmrtnosti (mortality) karcinomu tlustého střeva a konečníku </a:t>
            </a:r>
            <a:r>
              <a:rPr lang="cs-CZ" sz="1800" dirty="0"/>
              <a:t>(věková standardizace)</a:t>
            </a:r>
            <a:endParaRPr lang="cs-CZ" dirty="0"/>
          </a:p>
        </p:txBody>
      </p:sp>
      <p:sp>
        <p:nvSpPr>
          <p:cNvPr id="6" name="Zástupný text 5">
            <a:extLst>
              <a:ext uri="{FF2B5EF4-FFF2-40B4-BE49-F238E27FC236}">
                <a16:creationId xmlns:a16="http://schemas.microsoft.com/office/drawing/2014/main" id="{A774953F-2723-0C99-D44E-6200DC67D148}"/>
              </a:ext>
            </a:extLst>
          </p:cNvPr>
          <p:cNvSpPr>
            <a:spLocks noGrp="1"/>
          </p:cNvSpPr>
          <p:nvPr>
            <p:ph type="body" sz="quarter" idx="15"/>
            <p:custDataLst>
              <p:tags r:id="rId3"/>
            </p:custDataLst>
          </p:nvPr>
        </p:nvSpPr>
        <p:spPr>
          <a:xfrm>
            <a:off x="730800" y="6132159"/>
            <a:ext cx="10728000" cy="648904"/>
          </a:xfrm>
          <a:solidFill>
            <a:schemeClr val="accent1"/>
          </a:solidFill>
        </p:spPr>
        <p:txBody>
          <a:bodyPr anchor="ctr">
            <a:normAutofit/>
          </a:bodyPr>
          <a:lstStyle/>
          <a:p>
            <a:pPr algn="ctr"/>
            <a:r>
              <a:rPr lang="cs-CZ" sz="1800" kern="0" dirty="0">
                <a:solidFill>
                  <a:schemeClr val="bg1"/>
                </a:solidFill>
                <a:cs typeface="Calibri" panose="020F0502020204030204" pitchFamily="34" charset="0"/>
              </a:rPr>
              <a:t>Dlouhodobě dochází ke </a:t>
            </a:r>
            <a:r>
              <a:rPr lang="cs-CZ" sz="1800" b="1" kern="0" dirty="0">
                <a:solidFill>
                  <a:schemeClr val="bg1"/>
                </a:solidFill>
                <a:cs typeface="Calibri" panose="020F0502020204030204" pitchFamily="34" charset="0"/>
              </a:rPr>
              <a:t>zřetelnému poklesu nemocnosti i úmrtnosti </a:t>
            </a:r>
            <a:r>
              <a:rPr lang="cs-CZ" sz="1800" kern="0" dirty="0">
                <a:solidFill>
                  <a:schemeClr val="bg1"/>
                </a:solidFill>
                <a:cs typeface="Calibri" panose="020F0502020204030204" pitchFamily="34" charset="0"/>
              </a:rPr>
              <a:t>na kolorektální karcinom.</a:t>
            </a:r>
            <a:br>
              <a:rPr lang="cs-CZ" sz="1800" kern="0" dirty="0">
                <a:solidFill>
                  <a:schemeClr val="bg1"/>
                </a:solidFill>
                <a:cs typeface="Calibri" panose="020F0502020204030204" pitchFamily="34" charset="0"/>
              </a:rPr>
            </a:br>
            <a:r>
              <a:rPr lang="cs-CZ" sz="1800" kern="0" dirty="0">
                <a:solidFill>
                  <a:schemeClr val="bg1"/>
                </a:solidFill>
                <a:cs typeface="Calibri" panose="020F0502020204030204" pitchFamily="34" charset="0"/>
              </a:rPr>
              <a:t>Screening kolorektálního karcinomu </a:t>
            </a:r>
            <a:r>
              <a:rPr lang="cs-CZ" sz="1800" b="1" kern="0" dirty="0">
                <a:solidFill>
                  <a:schemeClr val="bg1"/>
                </a:solidFill>
                <a:cs typeface="Calibri" panose="020F0502020204030204" pitchFamily="34" charset="0"/>
              </a:rPr>
              <a:t>umí zachytit a léčit již </a:t>
            </a:r>
            <a:r>
              <a:rPr lang="cs-CZ" sz="1800" b="1" kern="0" dirty="0" err="1">
                <a:solidFill>
                  <a:schemeClr val="bg1"/>
                </a:solidFill>
                <a:cs typeface="Calibri" panose="020F0502020204030204" pitchFamily="34" charset="0"/>
              </a:rPr>
              <a:t>přednádorové</a:t>
            </a:r>
            <a:r>
              <a:rPr lang="cs-CZ" sz="1800" b="1" kern="0" dirty="0">
                <a:solidFill>
                  <a:schemeClr val="bg1"/>
                </a:solidFill>
                <a:cs typeface="Calibri" panose="020F0502020204030204" pitchFamily="34" charset="0"/>
              </a:rPr>
              <a:t> stavy</a:t>
            </a:r>
            <a:r>
              <a:rPr lang="cs-CZ" sz="1800" kern="0" dirty="0">
                <a:solidFill>
                  <a:schemeClr val="bg1"/>
                </a:solidFill>
                <a:cs typeface="Calibri" panose="020F0502020204030204" pitchFamily="34" charset="0"/>
              </a:rPr>
              <a:t>.</a:t>
            </a:r>
          </a:p>
        </p:txBody>
      </p:sp>
      <p:sp>
        <p:nvSpPr>
          <p:cNvPr id="4" name="Zástupný text 3">
            <a:extLst>
              <a:ext uri="{FF2B5EF4-FFF2-40B4-BE49-F238E27FC236}">
                <a16:creationId xmlns:a16="http://schemas.microsoft.com/office/drawing/2014/main" id="{CDE4096F-F0B9-23EA-F5FD-E82B61B9E527}"/>
              </a:ext>
            </a:extLst>
          </p:cNvPr>
          <p:cNvSpPr>
            <a:spLocks noGrp="1"/>
          </p:cNvSpPr>
          <p:nvPr>
            <p:ph type="body" sz="quarter" idx="16"/>
          </p:nvPr>
        </p:nvSpPr>
        <p:spPr>
          <a:xfrm>
            <a:off x="5646104" y="1187823"/>
            <a:ext cx="5812696" cy="720001"/>
          </a:xfrm>
        </p:spPr>
        <p:txBody>
          <a:bodyPr/>
          <a:lstStyle/>
          <a:p>
            <a:pPr>
              <a:lnSpc>
                <a:spcPct val="100000"/>
              </a:lnSpc>
              <a:spcBef>
                <a:spcPts val="0"/>
              </a:spcBef>
            </a:pPr>
            <a:r>
              <a:rPr lang="cs-CZ" sz="1100" dirty="0"/>
              <a:t>Zdroj: Národní onkologický registr, ÚZIS ČR – incidence; Český statistický úřad – mortalita</a:t>
            </a:r>
          </a:p>
        </p:txBody>
      </p:sp>
      <p:sp>
        <p:nvSpPr>
          <p:cNvPr id="7" name="Text Box 7">
            <a:extLst>
              <a:ext uri="{FF2B5EF4-FFF2-40B4-BE49-F238E27FC236}">
                <a16:creationId xmlns:a16="http://schemas.microsoft.com/office/drawing/2014/main" id="{95F81A1F-D613-9D00-5EF7-02445CC81B35}"/>
              </a:ext>
            </a:extLst>
          </p:cNvPr>
          <p:cNvSpPr txBox="1">
            <a:spLocks noChangeArrowheads="1"/>
          </p:cNvSpPr>
          <p:nvPr/>
        </p:nvSpPr>
        <p:spPr bwMode="auto">
          <a:xfrm rot="16200000">
            <a:off x="3632467" y="3352480"/>
            <a:ext cx="3384550" cy="27699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defPPr>
              <a:defRPr lang="en-US"/>
            </a:defPPr>
            <a:lvl1pPr algn="l" rtl="0" eaLnBrk="0" fontAlgn="base" hangingPunct="0">
              <a:spcBef>
                <a:spcPct val="0"/>
              </a:spcBef>
              <a:spcAft>
                <a:spcPct val="0"/>
              </a:spcAft>
              <a:defRPr kumimoji="1" sz="1000" b="1" kern="12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+mn-cs"/>
              </a:defRPr>
            </a:lvl1pPr>
            <a:lvl2pPr marL="457200" algn="l" rtl="0" eaLnBrk="0" fontAlgn="base" hangingPunct="0">
              <a:spcBef>
                <a:spcPct val="0"/>
              </a:spcBef>
              <a:spcAft>
                <a:spcPct val="0"/>
              </a:spcAft>
              <a:defRPr kumimoji="1" sz="1000" b="1" kern="12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+mn-cs"/>
              </a:defRPr>
            </a:lvl2pPr>
            <a:lvl3pPr marL="914400" algn="l" rtl="0" eaLnBrk="0" fontAlgn="base" hangingPunct="0">
              <a:spcBef>
                <a:spcPct val="0"/>
              </a:spcBef>
              <a:spcAft>
                <a:spcPct val="0"/>
              </a:spcAft>
              <a:defRPr kumimoji="1" sz="1000" b="1" kern="12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+mn-cs"/>
              </a:defRPr>
            </a:lvl3pPr>
            <a:lvl4pPr marL="1371600" algn="l" rtl="0" eaLnBrk="0" fontAlgn="base" hangingPunct="0">
              <a:spcBef>
                <a:spcPct val="0"/>
              </a:spcBef>
              <a:spcAft>
                <a:spcPct val="0"/>
              </a:spcAft>
              <a:defRPr kumimoji="1" sz="1000" b="1" kern="12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+mn-cs"/>
              </a:defRPr>
            </a:lvl4pPr>
            <a:lvl5pPr marL="1828800" algn="l" rtl="0" eaLnBrk="0" fontAlgn="base" hangingPunct="0">
              <a:spcBef>
                <a:spcPct val="0"/>
              </a:spcBef>
              <a:spcAft>
                <a:spcPct val="0"/>
              </a:spcAft>
              <a:defRPr kumimoji="1" sz="1000" b="1" kern="12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kumimoji="1" sz="1000" b="1" kern="12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kumimoji="1" sz="1000" b="1" kern="12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kumimoji="1" sz="1000" b="1" kern="12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kumimoji="1" sz="1000" b="1" kern="12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+mn-cs"/>
              </a:defRPr>
            </a:lvl9pPr>
          </a:lstStyle>
          <a:p>
            <a:pPr algn="ctr" eaLnBrk="1" hangingPunct="1"/>
            <a:r>
              <a:rPr lang="cs-CZ" altLang="cs-CZ" sz="1200" dirty="0">
                <a:latin typeface="+mn-lt"/>
                <a:cs typeface="Arial" pitchFamily="34" charset="0"/>
              </a:rPr>
              <a:t>Počet na 100 000 osob</a:t>
            </a:r>
          </a:p>
        </p:txBody>
      </p:sp>
      <p:sp>
        <p:nvSpPr>
          <p:cNvPr id="9" name="Text Box 8">
            <a:extLst>
              <a:ext uri="{FF2B5EF4-FFF2-40B4-BE49-F238E27FC236}">
                <a16:creationId xmlns:a16="http://schemas.microsoft.com/office/drawing/2014/main" id="{8CA8E544-E7C5-FA68-08A2-A7ED292B9BD2}"/>
              </a:ext>
            </a:extLst>
          </p:cNvPr>
          <p:cNvSpPr txBox="1">
            <a:spLocks noChangeArrowheads="1"/>
          </p:cNvSpPr>
          <p:nvPr>
            <p:custDataLst>
              <p:tags r:id="rId4"/>
            </p:custDataLst>
          </p:nvPr>
        </p:nvSpPr>
        <p:spPr bwMode="auto">
          <a:xfrm>
            <a:off x="970817" y="1708270"/>
            <a:ext cx="4032250" cy="30777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defPPr>
              <a:defRPr lang="en-US"/>
            </a:defPPr>
            <a:lvl1pPr algn="l" rtl="0" eaLnBrk="0" fontAlgn="base" hangingPunct="0">
              <a:spcBef>
                <a:spcPct val="0"/>
              </a:spcBef>
              <a:spcAft>
                <a:spcPct val="0"/>
              </a:spcAft>
              <a:defRPr kumimoji="1" sz="1000" b="1" kern="12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+mn-cs"/>
              </a:defRPr>
            </a:lvl1pPr>
            <a:lvl2pPr marL="457200" algn="l" rtl="0" eaLnBrk="0" fontAlgn="base" hangingPunct="0">
              <a:spcBef>
                <a:spcPct val="0"/>
              </a:spcBef>
              <a:spcAft>
                <a:spcPct val="0"/>
              </a:spcAft>
              <a:defRPr kumimoji="1" sz="1000" b="1" kern="12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+mn-cs"/>
              </a:defRPr>
            </a:lvl2pPr>
            <a:lvl3pPr marL="914400" algn="l" rtl="0" eaLnBrk="0" fontAlgn="base" hangingPunct="0">
              <a:spcBef>
                <a:spcPct val="0"/>
              </a:spcBef>
              <a:spcAft>
                <a:spcPct val="0"/>
              </a:spcAft>
              <a:defRPr kumimoji="1" sz="1000" b="1" kern="12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+mn-cs"/>
              </a:defRPr>
            </a:lvl3pPr>
            <a:lvl4pPr marL="1371600" algn="l" rtl="0" eaLnBrk="0" fontAlgn="base" hangingPunct="0">
              <a:spcBef>
                <a:spcPct val="0"/>
              </a:spcBef>
              <a:spcAft>
                <a:spcPct val="0"/>
              </a:spcAft>
              <a:defRPr kumimoji="1" sz="1000" b="1" kern="12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+mn-cs"/>
              </a:defRPr>
            </a:lvl4pPr>
            <a:lvl5pPr marL="1828800" algn="l" rtl="0" eaLnBrk="0" fontAlgn="base" hangingPunct="0">
              <a:spcBef>
                <a:spcPct val="0"/>
              </a:spcBef>
              <a:spcAft>
                <a:spcPct val="0"/>
              </a:spcAft>
              <a:defRPr kumimoji="1" sz="1000" b="1" kern="12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kumimoji="1" sz="1000" b="1" kern="12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kumimoji="1" sz="1000" b="1" kern="12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kumimoji="1" sz="1000" b="1" kern="12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kumimoji="1" sz="1000" b="1" kern="12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+mn-cs"/>
              </a:defRPr>
            </a:lvl9pPr>
          </a:lstStyle>
          <a:p>
            <a:pPr algn="r" eaLnBrk="1" hangingPunct="1">
              <a:spcBef>
                <a:spcPct val="0"/>
              </a:spcBef>
              <a:buFontTx/>
              <a:buNone/>
            </a:pPr>
            <a:r>
              <a:rPr lang="cs-CZ" altLang="cs-CZ" sz="1400" dirty="0">
                <a:latin typeface="+mn-lt"/>
                <a:cs typeface="Arial" pitchFamily="34" charset="0"/>
              </a:rPr>
              <a:t>Vývoj incidence a mortality</a:t>
            </a:r>
          </a:p>
        </p:txBody>
      </p:sp>
      <p:sp>
        <p:nvSpPr>
          <p:cNvPr id="10" name="Text Box 30">
            <a:extLst>
              <a:ext uri="{FF2B5EF4-FFF2-40B4-BE49-F238E27FC236}">
                <a16:creationId xmlns:a16="http://schemas.microsoft.com/office/drawing/2014/main" id="{B4FF64F4-FF59-9AF6-B3CD-541C6426628E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7529053" y="5233668"/>
            <a:ext cx="474810" cy="27699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>
              <a:spcBef>
                <a:spcPct val="0"/>
              </a:spcBef>
              <a:buNone/>
            </a:pPr>
            <a:r>
              <a:rPr lang="cs-CZ" altLang="cs-CZ" sz="1200" b="1" dirty="0">
                <a:latin typeface="+mn-lt"/>
                <a:cs typeface="Arial" pitchFamily="34" charset="0"/>
              </a:rPr>
              <a:t>Rok</a:t>
            </a:r>
          </a:p>
        </p:txBody>
      </p:sp>
      <p:sp>
        <p:nvSpPr>
          <p:cNvPr id="12" name="Text Box 6">
            <a:extLst>
              <a:ext uri="{FF2B5EF4-FFF2-40B4-BE49-F238E27FC236}">
                <a16:creationId xmlns:a16="http://schemas.microsoft.com/office/drawing/2014/main" id="{D8BEC591-A078-65C4-FA19-1915BF51AD1F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7025890" y="5424168"/>
            <a:ext cx="949325" cy="15398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0" tIns="0" rIns="0" bIns="0" anchor="ctr">
            <a:spAutoFit/>
          </a:bodyPr>
          <a:lstStyle>
            <a:defPPr>
              <a:defRPr lang="en-US"/>
            </a:defPPr>
            <a:lvl1pPr algn="l" rtl="0" eaLnBrk="0" fontAlgn="base" hangingPunct="0">
              <a:spcBef>
                <a:spcPct val="0"/>
              </a:spcBef>
              <a:spcAft>
                <a:spcPct val="0"/>
              </a:spcAft>
              <a:defRPr kumimoji="1" sz="1000" b="1" kern="12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+mn-cs"/>
              </a:defRPr>
            </a:lvl1pPr>
            <a:lvl2pPr marL="457200" algn="l" rtl="0" eaLnBrk="0" fontAlgn="base" hangingPunct="0">
              <a:spcBef>
                <a:spcPct val="0"/>
              </a:spcBef>
              <a:spcAft>
                <a:spcPct val="0"/>
              </a:spcAft>
              <a:defRPr kumimoji="1" sz="1000" b="1" kern="12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+mn-cs"/>
              </a:defRPr>
            </a:lvl2pPr>
            <a:lvl3pPr marL="914400" algn="l" rtl="0" eaLnBrk="0" fontAlgn="base" hangingPunct="0">
              <a:spcBef>
                <a:spcPct val="0"/>
              </a:spcBef>
              <a:spcAft>
                <a:spcPct val="0"/>
              </a:spcAft>
              <a:defRPr kumimoji="1" sz="1000" b="1" kern="12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+mn-cs"/>
              </a:defRPr>
            </a:lvl3pPr>
            <a:lvl4pPr marL="1371600" algn="l" rtl="0" eaLnBrk="0" fontAlgn="base" hangingPunct="0">
              <a:spcBef>
                <a:spcPct val="0"/>
              </a:spcBef>
              <a:spcAft>
                <a:spcPct val="0"/>
              </a:spcAft>
              <a:defRPr kumimoji="1" sz="1000" b="1" kern="12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+mn-cs"/>
              </a:defRPr>
            </a:lvl4pPr>
            <a:lvl5pPr marL="1828800" algn="l" rtl="0" eaLnBrk="0" fontAlgn="base" hangingPunct="0">
              <a:spcBef>
                <a:spcPct val="0"/>
              </a:spcBef>
              <a:spcAft>
                <a:spcPct val="0"/>
              </a:spcAft>
              <a:defRPr kumimoji="1" sz="1000" b="1" kern="12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kumimoji="1" sz="1000" b="1" kern="12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kumimoji="1" sz="1000" b="1" kern="12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kumimoji="1" sz="1000" b="1" kern="12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kumimoji="1" sz="1000" b="1" kern="12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+mn-cs"/>
              </a:defRPr>
            </a:lvl9pPr>
          </a:lstStyle>
          <a:p>
            <a:pPr eaLnBrk="1" hangingPunct="1">
              <a:spcBef>
                <a:spcPct val="50000"/>
              </a:spcBef>
              <a:buFontTx/>
              <a:buNone/>
            </a:pPr>
            <a:r>
              <a:rPr kumimoji="0" lang="cs-CZ" altLang="cs-CZ" dirty="0">
                <a:latin typeface="+mn-lt"/>
                <a:cs typeface="Arial" panose="020B0604020202020204" pitchFamily="34" charset="0"/>
              </a:rPr>
              <a:t>incidence</a:t>
            </a:r>
          </a:p>
        </p:txBody>
      </p:sp>
      <p:sp>
        <p:nvSpPr>
          <p:cNvPr id="14" name="Text Box 12">
            <a:extLst>
              <a:ext uri="{FF2B5EF4-FFF2-40B4-BE49-F238E27FC236}">
                <a16:creationId xmlns:a16="http://schemas.microsoft.com/office/drawing/2014/main" id="{CD76C065-3740-30E8-5BB3-E6D81E2227BF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8130155" y="5424168"/>
            <a:ext cx="949325" cy="15398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0" tIns="0" rIns="0" bIns="0" anchor="ctr">
            <a:spAutoFit/>
          </a:bodyPr>
          <a:lstStyle>
            <a:defPPr>
              <a:defRPr lang="en-US"/>
            </a:defPPr>
            <a:lvl1pPr algn="l" rtl="0" eaLnBrk="0" fontAlgn="base" hangingPunct="0">
              <a:spcBef>
                <a:spcPct val="0"/>
              </a:spcBef>
              <a:spcAft>
                <a:spcPct val="0"/>
              </a:spcAft>
              <a:defRPr kumimoji="1" sz="1000" b="1" kern="12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+mn-cs"/>
              </a:defRPr>
            </a:lvl1pPr>
            <a:lvl2pPr marL="457200" algn="l" rtl="0" eaLnBrk="0" fontAlgn="base" hangingPunct="0">
              <a:spcBef>
                <a:spcPct val="0"/>
              </a:spcBef>
              <a:spcAft>
                <a:spcPct val="0"/>
              </a:spcAft>
              <a:defRPr kumimoji="1" sz="1000" b="1" kern="12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+mn-cs"/>
              </a:defRPr>
            </a:lvl2pPr>
            <a:lvl3pPr marL="914400" algn="l" rtl="0" eaLnBrk="0" fontAlgn="base" hangingPunct="0">
              <a:spcBef>
                <a:spcPct val="0"/>
              </a:spcBef>
              <a:spcAft>
                <a:spcPct val="0"/>
              </a:spcAft>
              <a:defRPr kumimoji="1" sz="1000" b="1" kern="12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+mn-cs"/>
              </a:defRPr>
            </a:lvl3pPr>
            <a:lvl4pPr marL="1371600" algn="l" rtl="0" eaLnBrk="0" fontAlgn="base" hangingPunct="0">
              <a:spcBef>
                <a:spcPct val="0"/>
              </a:spcBef>
              <a:spcAft>
                <a:spcPct val="0"/>
              </a:spcAft>
              <a:defRPr kumimoji="1" sz="1000" b="1" kern="12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+mn-cs"/>
              </a:defRPr>
            </a:lvl4pPr>
            <a:lvl5pPr marL="1828800" algn="l" rtl="0" eaLnBrk="0" fontAlgn="base" hangingPunct="0">
              <a:spcBef>
                <a:spcPct val="0"/>
              </a:spcBef>
              <a:spcAft>
                <a:spcPct val="0"/>
              </a:spcAft>
              <a:defRPr kumimoji="1" sz="1000" b="1" kern="12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kumimoji="1" sz="1000" b="1" kern="12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kumimoji="1" sz="1000" b="1" kern="12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kumimoji="1" sz="1000" b="1" kern="12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kumimoji="1" sz="1000" b="1" kern="12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+mn-cs"/>
              </a:defRPr>
            </a:lvl9pPr>
          </a:lstStyle>
          <a:p>
            <a:pPr eaLnBrk="1" hangingPunct="1">
              <a:spcBef>
                <a:spcPct val="50000"/>
              </a:spcBef>
              <a:buFontTx/>
              <a:buNone/>
            </a:pPr>
            <a:r>
              <a:rPr kumimoji="0" lang="cs-CZ" altLang="cs-CZ" dirty="0">
                <a:latin typeface="+mn-lt"/>
                <a:cs typeface="Arial" panose="020B0604020202020204" pitchFamily="34" charset="0"/>
              </a:rPr>
              <a:t>mortalita</a:t>
            </a:r>
          </a:p>
        </p:txBody>
      </p:sp>
      <p:grpSp>
        <p:nvGrpSpPr>
          <p:cNvPr id="29" name="Group 46">
            <a:extLst>
              <a:ext uri="{FF2B5EF4-FFF2-40B4-BE49-F238E27FC236}">
                <a16:creationId xmlns:a16="http://schemas.microsoft.com/office/drawing/2014/main" id="{9416CFBB-7277-9D3F-6A15-103D3A5859EC}"/>
              </a:ext>
            </a:extLst>
          </p:cNvPr>
          <p:cNvGrpSpPr>
            <a:grpSpLocks/>
          </p:cNvGrpSpPr>
          <p:nvPr/>
        </p:nvGrpSpPr>
        <p:grpSpPr bwMode="auto">
          <a:xfrm>
            <a:off x="6439466" y="5509824"/>
            <a:ext cx="215900" cy="68"/>
            <a:chOff x="927" y="3566"/>
            <a:chExt cx="136" cy="68"/>
          </a:xfrm>
        </p:grpSpPr>
        <p:sp>
          <p:nvSpPr>
            <p:cNvPr id="30" name="Line 10">
              <a:extLst>
                <a:ext uri="{FF2B5EF4-FFF2-40B4-BE49-F238E27FC236}">
                  <a16:creationId xmlns:a16="http://schemas.microsoft.com/office/drawing/2014/main" id="{230E8577-4C11-C071-CEE7-7188920E0276}"/>
                </a:ext>
              </a:extLst>
            </p:cNvPr>
            <p:cNvSpPr>
              <a:spLocks noChangeShapeType="1"/>
            </p:cNvSpPr>
            <p:nvPr/>
          </p:nvSpPr>
          <p:spPr bwMode="auto">
            <a:xfrm>
              <a:off x="927" y="3600"/>
              <a:ext cx="136" cy="0"/>
            </a:xfrm>
            <a:prstGeom prst="line">
              <a:avLst/>
            </a:prstGeom>
            <a:noFill/>
            <a:ln w="19050">
              <a:solidFill>
                <a:srgbClr val="0000FF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>
              <a:defPPr>
                <a:defRPr lang="en-US"/>
              </a:defPPr>
              <a:lvl1pPr algn="l" rtl="0" eaLnBrk="0" fontAlgn="base" hangingPunct="0">
                <a:spcBef>
                  <a:spcPct val="0"/>
                </a:spcBef>
                <a:spcAft>
                  <a:spcPct val="0"/>
                </a:spcAft>
                <a:defRPr kumimoji="1" sz="1000" b="1" kern="1200">
                  <a:solidFill>
                    <a:schemeClr val="tx1"/>
                  </a:solidFill>
                  <a:latin typeface="Arial" panose="020B0604020202020204" pitchFamily="34" charset="0"/>
                  <a:ea typeface="+mn-ea"/>
                  <a:cs typeface="+mn-cs"/>
                </a:defRPr>
              </a:lvl1pPr>
              <a:lvl2pPr marL="457200" algn="l" rtl="0" eaLnBrk="0" fontAlgn="base" hangingPunct="0">
                <a:spcBef>
                  <a:spcPct val="0"/>
                </a:spcBef>
                <a:spcAft>
                  <a:spcPct val="0"/>
                </a:spcAft>
                <a:defRPr kumimoji="1" sz="1000" b="1" kern="1200">
                  <a:solidFill>
                    <a:schemeClr val="tx1"/>
                  </a:solidFill>
                  <a:latin typeface="Arial" panose="020B0604020202020204" pitchFamily="34" charset="0"/>
                  <a:ea typeface="+mn-ea"/>
                  <a:cs typeface="+mn-cs"/>
                </a:defRPr>
              </a:lvl2pPr>
              <a:lvl3pPr marL="914400" algn="l" rtl="0" eaLnBrk="0" fontAlgn="base" hangingPunct="0">
                <a:spcBef>
                  <a:spcPct val="0"/>
                </a:spcBef>
                <a:spcAft>
                  <a:spcPct val="0"/>
                </a:spcAft>
                <a:defRPr kumimoji="1" sz="1000" b="1" kern="1200">
                  <a:solidFill>
                    <a:schemeClr val="tx1"/>
                  </a:solidFill>
                  <a:latin typeface="Arial" panose="020B0604020202020204" pitchFamily="34" charset="0"/>
                  <a:ea typeface="+mn-ea"/>
                  <a:cs typeface="+mn-cs"/>
                </a:defRPr>
              </a:lvl3pPr>
              <a:lvl4pPr marL="1371600" algn="l" rtl="0" eaLnBrk="0" fontAlgn="base" hangingPunct="0">
                <a:spcBef>
                  <a:spcPct val="0"/>
                </a:spcBef>
                <a:spcAft>
                  <a:spcPct val="0"/>
                </a:spcAft>
                <a:defRPr kumimoji="1" sz="1000" b="1" kern="1200">
                  <a:solidFill>
                    <a:schemeClr val="tx1"/>
                  </a:solidFill>
                  <a:latin typeface="Arial" panose="020B0604020202020204" pitchFamily="34" charset="0"/>
                  <a:ea typeface="+mn-ea"/>
                  <a:cs typeface="+mn-cs"/>
                </a:defRPr>
              </a:lvl4pPr>
              <a:lvl5pPr marL="1828800" algn="l" rtl="0" eaLnBrk="0" fontAlgn="base" hangingPunct="0">
                <a:spcBef>
                  <a:spcPct val="0"/>
                </a:spcBef>
                <a:spcAft>
                  <a:spcPct val="0"/>
                </a:spcAft>
                <a:defRPr kumimoji="1" sz="1000" b="1" kern="1200">
                  <a:solidFill>
                    <a:schemeClr val="tx1"/>
                  </a:solidFill>
                  <a:latin typeface="Arial" panose="020B0604020202020204" pitchFamily="34" charset="0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kumimoji="1" sz="1000" b="1" kern="1200">
                  <a:solidFill>
                    <a:schemeClr val="tx1"/>
                  </a:solidFill>
                  <a:latin typeface="Arial" panose="020B0604020202020204" pitchFamily="34" charset="0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kumimoji="1" sz="1000" b="1" kern="1200">
                  <a:solidFill>
                    <a:schemeClr val="tx1"/>
                  </a:solidFill>
                  <a:latin typeface="Arial" panose="020B0604020202020204" pitchFamily="34" charset="0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kumimoji="1" sz="1000" b="1" kern="1200">
                  <a:solidFill>
                    <a:schemeClr val="tx1"/>
                  </a:solidFill>
                  <a:latin typeface="Arial" panose="020B0604020202020204" pitchFamily="34" charset="0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kumimoji="1" sz="1000" b="1" kern="1200">
                  <a:solidFill>
                    <a:schemeClr val="tx1"/>
                  </a:solidFill>
                  <a:latin typeface="Arial" panose="020B0604020202020204" pitchFamily="34" charset="0"/>
                  <a:ea typeface="+mn-ea"/>
                  <a:cs typeface="+mn-cs"/>
                </a:defRPr>
              </a:lvl9pPr>
            </a:lstStyle>
            <a:p>
              <a:pPr>
                <a:defRPr/>
              </a:pPr>
              <a:endParaRPr lang="cs-CZ">
                <a:latin typeface="+mn-lt"/>
              </a:endParaRPr>
            </a:p>
          </p:txBody>
        </p:sp>
        <p:sp>
          <p:nvSpPr>
            <p:cNvPr id="31" name="AutoShape 45">
              <a:extLst>
                <a:ext uri="{FF2B5EF4-FFF2-40B4-BE49-F238E27FC236}">
                  <a16:creationId xmlns:a16="http://schemas.microsoft.com/office/drawing/2014/main" id="{D438197B-339C-8A20-0F96-71B396DF020A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961" y="3566"/>
              <a:ext cx="68" cy="68"/>
            </a:xfrm>
            <a:prstGeom prst="diamond">
              <a:avLst/>
            </a:prstGeom>
            <a:solidFill>
              <a:srgbClr val="0000FF"/>
            </a:solidFill>
            <a:ln w="9525">
              <a:solidFill>
                <a:srgbClr val="0000FF"/>
              </a:solidFill>
              <a:miter lim="800000"/>
              <a:headEnd/>
              <a:tailEnd/>
            </a:ln>
          </p:spPr>
          <p:txBody>
            <a:bodyPr wrap="none" anchor="ctr"/>
            <a:lstStyle>
              <a:defPPr>
                <a:defRPr lang="en-US"/>
              </a:defPPr>
              <a:lvl1pPr algn="l" rtl="0" eaLnBrk="0" fontAlgn="base" hangingPunct="0">
                <a:spcBef>
                  <a:spcPct val="0"/>
                </a:spcBef>
                <a:spcAft>
                  <a:spcPct val="0"/>
                </a:spcAft>
                <a:defRPr kumimoji="1" sz="1000" b="1" kern="1200">
                  <a:solidFill>
                    <a:schemeClr val="tx1"/>
                  </a:solidFill>
                  <a:latin typeface="Arial" panose="020B0604020202020204" pitchFamily="34" charset="0"/>
                  <a:ea typeface="+mn-ea"/>
                  <a:cs typeface="+mn-cs"/>
                </a:defRPr>
              </a:lvl1pPr>
              <a:lvl2pPr marL="457200" algn="l" rtl="0" eaLnBrk="0" fontAlgn="base" hangingPunct="0">
                <a:spcBef>
                  <a:spcPct val="0"/>
                </a:spcBef>
                <a:spcAft>
                  <a:spcPct val="0"/>
                </a:spcAft>
                <a:defRPr kumimoji="1" sz="1000" b="1" kern="1200">
                  <a:solidFill>
                    <a:schemeClr val="tx1"/>
                  </a:solidFill>
                  <a:latin typeface="Arial" panose="020B0604020202020204" pitchFamily="34" charset="0"/>
                  <a:ea typeface="+mn-ea"/>
                  <a:cs typeface="+mn-cs"/>
                </a:defRPr>
              </a:lvl2pPr>
              <a:lvl3pPr marL="914400" algn="l" rtl="0" eaLnBrk="0" fontAlgn="base" hangingPunct="0">
                <a:spcBef>
                  <a:spcPct val="0"/>
                </a:spcBef>
                <a:spcAft>
                  <a:spcPct val="0"/>
                </a:spcAft>
                <a:defRPr kumimoji="1" sz="1000" b="1" kern="1200">
                  <a:solidFill>
                    <a:schemeClr val="tx1"/>
                  </a:solidFill>
                  <a:latin typeface="Arial" panose="020B0604020202020204" pitchFamily="34" charset="0"/>
                  <a:ea typeface="+mn-ea"/>
                  <a:cs typeface="+mn-cs"/>
                </a:defRPr>
              </a:lvl3pPr>
              <a:lvl4pPr marL="1371600" algn="l" rtl="0" eaLnBrk="0" fontAlgn="base" hangingPunct="0">
                <a:spcBef>
                  <a:spcPct val="0"/>
                </a:spcBef>
                <a:spcAft>
                  <a:spcPct val="0"/>
                </a:spcAft>
                <a:defRPr kumimoji="1" sz="1000" b="1" kern="1200">
                  <a:solidFill>
                    <a:schemeClr val="tx1"/>
                  </a:solidFill>
                  <a:latin typeface="Arial" panose="020B0604020202020204" pitchFamily="34" charset="0"/>
                  <a:ea typeface="+mn-ea"/>
                  <a:cs typeface="+mn-cs"/>
                </a:defRPr>
              </a:lvl4pPr>
              <a:lvl5pPr marL="1828800" algn="l" rtl="0" eaLnBrk="0" fontAlgn="base" hangingPunct="0">
                <a:spcBef>
                  <a:spcPct val="0"/>
                </a:spcBef>
                <a:spcAft>
                  <a:spcPct val="0"/>
                </a:spcAft>
                <a:defRPr kumimoji="1" sz="1000" b="1" kern="1200">
                  <a:solidFill>
                    <a:schemeClr val="tx1"/>
                  </a:solidFill>
                  <a:latin typeface="Arial" panose="020B0604020202020204" pitchFamily="34" charset="0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kumimoji="1" sz="1000" b="1" kern="1200">
                  <a:solidFill>
                    <a:schemeClr val="tx1"/>
                  </a:solidFill>
                  <a:latin typeface="Arial" panose="020B0604020202020204" pitchFamily="34" charset="0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kumimoji="1" sz="1000" b="1" kern="1200">
                  <a:solidFill>
                    <a:schemeClr val="tx1"/>
                  </a:solidFill>
                  <a:latin typeface="Arial" panose="020B0604020202020204" pitchFamily="34" charset="0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kumimoji="1" sz="1000" b="1" kern="1200">
                  <a:solidFill>
                    <a:schemeClr val="tx1"/>
                  </a:solidFill>
                  <a:latin typeface="Arial" panose="020B0604020202020204" pitchFamily="34" charset="0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kumimoji="1" sz="1000" b="1" kern="1200">
                  <a:solidFill>
                    <a:schemeClr val="tx1"/>
                  </a:solidFill>
                  <a:latin typeface="Arial" panose="020B0604020202020204" pitchFamily="34" charset="0"/>
                  <a:ea typeface="+mn-ea"/>
                  <a:cs typeface="+mn-cs"/>
                </a:defRPr>
              </a:lvl9pPr>
            </a:lstStyle>
            <a:p>
              <a:pPr algn="ctr">
                <a:defRPr/>
              </a:pPr>
              <a:endParaRPr lang="cs-CZ" altLang="cs-CZ">
                <a:latin typeface="+mn-lt"/>
              </a:endParaRPr>
            </a:p>
          </p:txBody>
        </p:sp>
      </p:grpSp>
      <p:grpSp>
        <p:nvGrpSpPr>
          <p:cNvPr id="32" name="Group 47">
            <a:extLst>
              <a:ext uri="{FF2B5EF4-FFF2-40B4-BE49-F238E27FC236}">
                <a16:creationId xmlns:a16="http://schemas.microsoft.com/office/drawing/2014/main" id="{79EB0314-FDB5-1376-260C-980ADFC17DB3}"/>
              </a:ext>
            </a:extLst>
          </p:cNvPr>
          <p:cNvGrpSpPr>
            <a:grpSpLocks/>
          </p:cNvGrpSpPr>
          <p:nvPr/>
        </p:nvGrpSpPr>
        <p:grpSpPr bwMode="auto">
          <a:xfrm>
            <a:off x="7829457" y="5509756"/>
            <a:ext cx="215900" cy="68"/>
            <a:chOff x="927" y="3566"/>
            <a:chExt cx="136" cy="68"/>
          </a:xfrm>
        </p:grpSpPr>
        <p:sp>
          <p:nvSpPr>
            <p:cNvPr id="33" name="Line 10">
              <a:extLst>
                <a:ext uri="{FF2B5EF4-FFF2-40B4-BE49-F238E27FC236}">
                  <a16:creationId xmlns:a16="http://schemas.microsoft.com/office/drawing/2014/main" id="{A633BD62-2877-23F7-741A-37DE4BB9BEE1}"/>
                </a:ext>
              </a:extLst>
            </p:cNvPr>
            <p:cNvSpPr>
              <a:spLocks noChangeShapeType="1"/>
            </p:cNvSpPr>
            <p:nvPr/>
          </p:nvSpPr>
          <p:spPr bwMode="auto">
            <a:xfrm>
              <a:off x="927" y="3600"/>
              <a:ext cx="136" cy="0"/>
            </a:xfrm>
            <a:prstGeom prst="line">
              <a:avLst/>
            </a:prstGeom>
            <a:noFill/>
            <a:ln w="19050">
              <a:solidFill>
                <a:srgbClr val="0000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>
              <a:defPPr>
                <a:defRPr lang="en-US"/>
              </a:defPPr>
              <a:lvl1pPr algn="l" rtl="0" eaLnBrk="0" fontAlgn="base" hangingPunct="0">
                <a:spcBef>
                  <a:spcPct val="0"/>
                </a:spcBef>
                <a:spcAft>
                  <a:spcPct val="0"/>
                </a:spcAft>
                <a:defRPr kumimoji="1" sz="1000" b="1" kern="1200">
                  <a:solidFill>
                    <a:schemeClr val="tx1"/>
                  </a:solidFill>
                  <a:latin typeface="Arial" panose="020B0604020202020204" pitchFamily="34" charset="0"/>
                  <a:ea typeface="+mn-ea"/>
                  <a:cs typeface="+mn-cs"/>
                </a:defRPr>
              </a:lvl1pPr>
              <a:lvl2pPr marL="457200" algn="l" rtl="0" eaLnBrk="0" fontAlgn="base" hangingPunct="0">
                <a:spcBef>
                  <a:spcPct val="0"/>
                </a:spcBef>
                <a:spcAft>
                  <a:spcPct val="0"/>
                </a:spcAft>
                <a:defRPr kumimoji="1" sz="1000" b="1" kern="1200">
                  <a:solidFill>
                    <a:schemeClr val="tx1"/>
                  </a:solidFill>
                  <a:latin typeface="Arial" panose="020B0604020202020204" pitchFamily="34" charset="0"/>
                  <a:ea typeface="+mn-ea"/>
                  <a:cs typeface="+mn-cs"/>
                </a:defRPr>
              </a:lvl2pPr>
              <a:lvl3pPr marL="914400" algn="l" rtl="0" eaLnBrk="0" fontAlgn="base" hangingPunct="0">
                <a:spcBef>
                  <a:spcPct val="0"/>
                </a:spcBef>
                <a:spcAft>
                  <a:spcPct val="0"/>
                </a:spcAft>
                <a:defRPr kumimoji="1" sz="1000" b="1" kern="1200">
                  <a:solidFill>
                    <a:schemeClr val="tx1"/>
                  </a:solidFill>
                  <a:latin typeface="Arial" panose="020B0604020202020204" pitchFamily="34" charset="0"/>
                  <a:ea typeface="+mn-ea"/>
                  <a:cs typeface="+mn-cs"/>
                </a:defRPr>
              </a:lvl3pPr>
              <a:lvl4pPr marL="1371600" algn="l" rtl="0" eaLnBrk="0" fontAlgn="base" hangingPunct="0">
                <a:spcBef>
                  <a:spcPct val="0"/>
                </a:spcBef>
                <a:spcAft>
                  <a:spcPct val="0"/>
                </a:spcAft>
                <a:defRPr kumimoji="1" sz="1000" b="1" kern="1200">
                  <a:solidFill>
                    <a:schemeClr val="tx1"/>
                  </a:solidFill>
                  <a:latin typeface="Arial" panose="020B0604020202020204" pitchFamily="34" charset="0"/>
                  <a:ea typeface="+mn-ea"/>
                  <a:cs typeface="+mn-cs"/>
                </a:defRPr>
              </a:lvl4pPr>
              <a:lvl5pPr marL="1828800" algn="l" rtl="0" eaLnBrk="0" fontAlgn="base" hangingPunct="0">
                <a:spcBef>
                  <a:spcPct val="0"/>
                </a:spcBef>
                <a:spcAft>
                  <a:spcPct val="0"/>
                </a:spcAft>
                <a:defRPr kumimoji="1" sz="1000" b="1" kern="1200">
                  <a:solidFill>
                    <a:schemeClr val="tx1"/>
                  </a:solidFill>
                  <a:latin typeface="Arial" panose="020B0604020202020204" pitchFamily="34" charset="0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kumimoji="1" sz="1000" b="1" kern="1200">
                  <a:solidFill>
                    <a:schemeClr val="tx1"/>
                  </a:solidFill>
                  <a:latin typeface="Arial" panose="020B0604020202020204" pitchFamily="34" charset="0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kumimoji="1" sz="1000" b="1" kern="1200">
                  <a:solidFill>
                    <a:schemeClr val="tx1"/>
                  </a:solidFill>
                  <a:latin typeface="Arial" panose="020B0604020202020204" pitchFamily="34" charset="0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kumimoji="1" sz="1000" b="1" kern="1200">
                  <a:solidFill>
                    <a:schemeClr val="tx1"/>
                  </a:solidFill>
                  <a:latin typeface="Arial" panose="020B0604020202020204" pitchFamily="34" charset="0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kumimoji="1" sz="1000" b="1" kern="1200">
                  <a:solidFill>
                    <a:schemeClr val="tx1"/>
                  </a:solidFill>
                  <a:latin typeface="Arial" panose="020B0604020202020204" pitchFamily="34" charset="0"/>
                  <a:ea typeface="+mn-ea"/>
                  <a:cs typeface="+mn-cs"/>
                </a:defRPr>
              </a:lvl9pPr>
            </a:lstStyle>
            <a:p>
              <a:pPr>
                <a:defRPr/>
              </a:pPr>
              <a:endParaRPr lang="cs-CZ">
                <a:latin typeface="+mn-lt"/>
              </a:endParaRPr>
            </a:p>
          </p:txBody>
        </p:sp>
        <p:sp>
          <p:nvSpPr>
            <p:cNvPr id="34" name="AutoShape 49">
              <a:extLst>
                <a:ext uri="{FF2B5EF4-FFF2-40B4-BE49-F238E27FC236}">
                  <a16:creationId xmlns:a16="http://schemas.microsoft.com/office/drawing/2014/main" id="{17A2AAE0-92F0-232F-7C03-BEE46FCDA0F7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961" y="3566"/>
              <a:ext cx="68" cy="68"/>
            </a:xfrm>
            <a:prstGeom prst="diamond">
              <a:avLst/>
            </a:prstGeom>
            <a:solidFill>
              <a:srgbClr val="000000"/>
            </a:solidFill>
            <a:ln w="9525">
              <a:solidFill>
                <a:srgbClr val="000000"/>
              </a:solidFill>
              <a:miter lim="800000"/>
              <a:headEnd/>
              <a:tailEnd/>
            </a:ln>
          </p:spPr>
          <p:txBody>
            <a:bodyPr wrap="none" anchor="ctr"/>
            <a:lstStyle>
              <a:defPPr>
                <a:defRPr lang="en-US"/>
              </a:defPPr>
              <a:lvl1pPr algn="l" rtl="0" eaLnBrk="0" fontAlgn="base" hangingPunct="0">
                <a:spcBef>
                  <a:spcPct val="0"/>
                </a:spcBef>
                <a:spcAft>
                  <a:spcPct val="0"/>
                </a:spcAft>
                <a:defRPr kumimoji="1" sz="1000" b="1" kern="1200">
                  <a:solidFill>
                    <a:schemeClr val="tx1"/>
                  </a:solidFill>
                  <a:latin typeface="Arial" panose="020B0604020202020204" pitchFamily="34" charset="0"/>
                  <a:ea typeface="+mn-ea"/>
                  <a:cs typeface="+mn-cs"/>
                </a:defRPr>
              </a:lvl1pPr>
              <a:lvl2pPr marL="457200" algn="l" rtl="0" eaLnBrk="0" fontAlgn="base" hangingPunct="0">
                <a:spcBef>
                  <a:spcPct val="0"/>
                </a:spcBef>
                <a:spcAft>
                  <a:spcPct val="0"/>
                </a:spcAft>
                <a:defRPr kumimoji="1" sz="1000" b="1" kern="1200">
                  <a:solidFill>
                    <a:schemeClr val="tx1"/>
                  </a:solidFill>
                  <a:latin typeface="Arial" panose="020B0604020202020204" pitchFamily="34" charset="0"/>
                  <a:ea typeface="+mn-ea"/>
                  <a:cs typeface="+mn-cs"/>
                </a:defRPr>
              </a:lvl2pPr>
              <a:lvl3pPr marL="914400" algn="l" rtl="0" eaLnBrk="0" fontAlgn="base" hangingPunct="0">
                <a:spcBef>
                  <a:spcPct val="0"/>
                </a:spcBef>
                <a:spcAft>
                  <a:spcPct val="0"/>
                </a:spcAft>
                <a:defRPr kumimoji="1" sz="1000" b="1" kern="1200">
                  <a:solidFill>
                    <a:schemeClr val="tx1"/>
                  </a:solidFill>
                  <a:latin typeface="Arial" panose="020B0604020202020204" pitchFamily="34" charset="0"/>
                  <a:ea typeface="+mn-ea"/>
                  <a:cs typeface="+mn-cs"/>
                </a:defRPr>
              </a:lvl3pPr>
              <a:lvl4pPr marL="1371600" algn="l" rtl="0" eaLnBrk="0" fontAlgn="base" hangingPunct="0">
                <a:spcBef>
                  <a:spcPct val="0"/>
                </a:spcBef>
                <a:spcAft>
                  <a:spcPct val="0"/>
                </a:spcAft>
                <a:defRPr kumimoji="1" sz="1000" b="1" kern="1200">
                  <a:solidFill>
                    <a:schemeClr val="tx1"/>
                  </a:solidFill>
                  <a:latin typeface="Arial" panose="020B0604020202020204" pitchFamily="34" charset="0"/>
                  <a:ea typeface="+mn-ea"/>
                  <a:cs typeface="+mn-cs"/>
                </a:defRPr>
              </a:lvl4pPr>
              <a:lvl5pPr marL="1828800" algn="l" rtl="0" eaLnBrk="0" fontAlgn="base" hangingPunct="0">
                <a:spcBef>
                  <a:spcPct val="0"/>
                </a:spcBef>
                <a:spcAft>
                  <a:spcPct val="0"/>
                </a:spcAft>
                <a:defRPr kumimoji="1" sz="1000" b="1" kern="1200">
                  <a:solidFill>
                    <a:schemeClr val="tx1"/>
                  </a:solidFill>
                  <a:latin typeface="Arial" panose="020B0604020202020204" pitchFamily="34" charset="0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kumimoji="1" sz="1000" b="1" kern="1200">
                  <a:solidFill>
                    <a:schemeClr val="tx1"/>
                  </a:solidFill>
                  <a:latin typeface="Arial" panose="020B0604020202020204" pitchFamily="34" charset="0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kumimoji="1" sz="1000" b="1" kern="1200">
                  <a:solidFill>
                    <a:schemeClr val="tx1"/>
                  </a:solidFill>
                  <a:latin typeface="Arial" panose="020B0604020202020204" pitchFamily="34" charset="0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kumimoji="1" sz="1000" b="1" kern="1200">
                  <a:solidFill>
                    <a:schemeClr val="tx1"/>
                  </a:solidFill>
                  <a:latin typeface="Arial" panose="020B0604020202020204" pitchFamily="34" charset="0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kumimoji="1" sz="1000" b="1" kern="1200">
                  <a:solidFill>
                    <a:schemeClr val="tx1"/>
                  </a:solidFill>
                  <a:latin typeface="Arial" panose="020B0604020202020204" pitchFamily="34" charset="0"/>
                  <a:ea typeface="+mn-ea"/>
                  <a:cs typeface="+mn-cs"/>
                </a:defRPr>
              </a:lvl9pPr>
            </a:lstStyle>
            <a:p>
              <a:pPr algn="ctr">
                <a:defRPr/>
              </a:pPr>
              <a:endParaRPr lang="cs-CZ" altLang="cs-CZ">
                <a:latin typeface="+mn-lt"/>
              </a:endParaRPr>
            </a:p>
          </p:txBody>
        </p:sp>
      </p:grpSp>
      <p:sp>
        <p:nvSpPr>
          <p:cNvPr id="36" name="TextovéPole 44">
            <a:extLst>
              <a:ext uri="{FF2B5EF4-FFF2-40B4-BE49-F238E27FC236}">
                <a16:creationId xmlns:a16="http://schemas.microsoft.com/office/drawing/2014/main" id="{6FC127EA-EB7A-8F9A-F7B4-79F7CA9CA426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8651902" y="3406506"/>
            <a:ext cx="713657" cy="27699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defPPr>
              <a:defRPr lang="en-US"/>
            </a:defPPr>
            <a:lvl1pPr algn="l" rtl="0" eaLnBrk="0" fontAlgn="base" hangingPunct="0">
              <a:spcBef>
                <a:spcPct val="0"/>
              </a:spcBef>
              <a:spcAft>
                <a:spcPct val="0"/>
              </a:spcAft>
              <a:defRPr kumimoji="1" sz="1000" b="1" kern="12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+mn-cs"/>
              </a:defRPr>
            </a:lvl1pPr>
            <a:lvl2pPr marL="457200" algn="l" rtl="0" eaLnBrk="0" fontAlgn="base" hangingPunct="0">
              <a:spcBef>
                <a:spcPct val="0"/>
              </a:spcBef>
              <a:spcAft>
                <a:spcPct val="0"/>
              </a:spcAft>
              <a:defRPr kumimoji="1" sz="1000" b="1" kern="12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+mn-cs"/>
              </a:defRPr>
            </a:lvl2pPr>
            <a:lvl3pPr marL="914400" algn="l" rtl="0" eaLnBrk="0" fontAlgn="base" hangingPunct="0">
              <a:spcBef>
                <a:spcPct val="0"/>
              </a:spcBef>
              <a:spcAft>
                <a:spcPct val="0"/>
              </a:spcAft>
              <a:defRPr kumimoji="1" sz="1000" b="1" kern="12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+mn-cs"/>
              </a:defRPr>
            </a:lvl3pPr>
            <a:lvl4pPr marL="1371600" algn="l" rtl="0" eaLnBrk="0" fontAlgn="base" hangingPunct="0">
              <a:spcBef>
                <a:spcPct val="0"/>
              </a:spcBef>
              <a:spcAft>
                <a:spcPct val="0"/>
              </a:spcAft>
              <a:defRPr kumimoji="1" sz="1000" b="1" kern="12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+mn-cs"/>
              </a:defRPr>
            </a:lvl4pPr>
            <a:lvl5pPr marL="1828800" algn="l" rtl="0" eaLnBrk="0" fontAlgn="base" hangingPunct="0">
              <a:spcBef>
                <a:spcPct val="0"/>
              </a:spcBef>
              <a:spcAft>
                <a:spcPct val="0"/>
              </a:spcAft>
              <a:defRPr kumimoji="1" sz="1000" b="1" kern="12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kumimoji="1" sz="1000" b="1" kern="12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kumimoji="1" sz="1000" b="1" kern="12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kumimoji="1" sz="1000" b="1" kern="12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kumimoji="1" sz="1000" b="1" kern="12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+mn-cs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cs-CZ" altLang="cs-CZ" sz="1200" i="1" dirty="0">
                <a:solidFill>
                  <a:srgbClr val="0000FF"/>
                </a:solidFill>
                <a:latin typeface="+mj-lt"/>
              </a:rPr>
              <a:t>-24,9 %</a:t>
            </a:r>
          </a:p>
        </p:txBody>
      </p:sp>
      <p:sp>
        <p:nvSpPr>
          <p:cNvPr id="37" name="TextovéPole 45">
            <a:extLst>
              <a:ext uri="{FF2B5EF4-FFF2-40B4-BE49-F238E27FC236}">
                <a16:creationId xmlns:a16="http://schemas.microsoft.com/office/drawing/2014/main" id="{1B209661-1C67-404E-49E2-6C561F4939FB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8663130" y="4227623"/>
            <a:ext cx="713657" cy="27699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defPPr>
              <a:defRPr lang="en-US"/>
            </a:defPPr>
            <a:lvl1pPr algn="l" rtl="0" eaLnBrk="0" fontAlgn="base" hangingPunct="0">
              <a:spcBef>
                <a:spcPct val="0"/>
              </a:spcBef>
              <a:spcAft>
                <a:spcPct val="0"/>
              </a:spcAft>
              <a:defRPr kumimoji="1" sz="1000" b="1" kern="12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+mn-cs"/>
              </a:defRPr>
            </a:lvl1pPr>
            <a:lvl2pPr marL="457200" algn="l" rtl="0" eaLnBrk="0" fontAlgn="base" hangingPunct="0">
              <a:spcBef>
                <a:spcPct val="0"/>
              </a:spcBef>
              <a:spcAft>
                <a:spcPct val="0"/>
              </a:spcAft>
              <a:defRPr kumimoji="1" sz="1000" b="1" kern="12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+mn-cs"/>
              </a:defRPr>
            </a:lvl2pPr>
            <a:lvl3pPr marL="914400" algn="l" rtl="0" eaLnBrk="0" fontAlgn="base" hangingPunct="0">
              <a:spcBef>
                <a:spcPct val="0"/>
              </a:spcBef>
              <a:spcAft>
                <a:spcPct val="0"/>
              </a:spcAft>
              <a:defRPr kumimoji="1" sz="1000" b="1" kern="12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+mn-cs"/>
              </a:defRPr>
            </a:lvl3pPr>
            <a:lvl4pPr marL="1371600" algn="l" rtl="0" eaLnBrk="0" fontAlgn="base" hangingPunct="0">
              <a:spcBef>
                <a:spcPct val="0"/>
              </a:spcBef>
              <a:spcAft>
                <a:spcPct val="0"/>
              </a:spcAft>
              <a:defRPr kumimoji="1" sz="1000" b="1" kern="12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+mn-cs"/>
              </a:defRPr>
            </a:lvl4pPr>
            <a:lvl5pPr marL="1828800" algn="l" rtl="0" eaLnBrk="0" fontAlgn="base" hangingPunct="0">
              <a:spcBef>
                <a:spcPct val="0"/>
              </a:spcBef>
              <a:spcAft>
                <a:spcPct val="0"/>
              </a:spcAft>
              <a:defRPr kumimoji="1" sz="1000" b="1" kern="12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kumimoji="1" sz="1000" b="1" kern="12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kumimoji="1" sz="1000" b="1" kern="12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kumimoji="1" sz="1000" b="1" kern="12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kumimoji="1" sz="1000" b="1" kern="12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+mn-cs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cs-CZ" altLang="cs-CZ" sz="1200" i="1" dirty="0">
                <a:latin typeface="+mj-lt"/>
              </a:rPr>
              <a:t>-23,6 %</a:t>
            </a:r>
          </a:p>
        </p:txBody>
      </p:sp>
      <p:sp>
        <p:nvSpPr>
          <p:cNvPr id="95" name="Text Box 8">
            <a:extLst>
              <a:ext uri="{FF2B5EF4-FFF2-40B4-BE49-F238E27FC236}">
                <a16:creationId xmlns:a16="http://schemas.microsoft.com/office/drawing/2014/main" id="{28884CF9-BE60-9F52-0551-14AC09B02AA0}"/>
              </a:ext>
            </a:extLst>
          </p:cNvPr>
          <p:cNvSpPr txBox="1">
            <a:spLocks noChangeArrowheads="1"/>
          </p:cNvSpPr>
          <p:nvPr>
            <p:custDataLst>
              <p:tags r:id="rId5"/>
            </p:custDataLst>
          </p:nvPr>
        </p:nvSpPr>
        <p:spPr bwMode="auto">
          <a:xfrm>
            <a:off x="1047577" y="1977256"/>
            <a:ext cx="4032250" cy="46166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defPPr>
              <a:defRPr lang="en-US"/>
            </a:defPPr>
            <a:lvl1pPr algn="l" rtl="0" eaLnBrk="0" fontAlgn="base" hangingPunct="0">
              <a:spcBef>
                <a:spcPct val="0"/>
              </a:spcBef>
              <a:spcAft>
                <a:spcPct val="0"/>
              </a:spcAft>
              <a:defRPr kumimoji="1" sz="1000" b="1" kern="12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+mn-cs"/>
              </a:defRPr>
            </a:lvl1pPr>
            <a:lvl2pPr marL="457200" algn="l" rtl="0" eaLnBrk="0" fontAlgn="base" hangingPunct="0">
              <a:spcBef>
                <a:spcPct val="0"/>
              </a:spcBef>
              <a:spcAft>
                <a:spcPct val="0"/>
              </a:spcAft>
              <a:defRPr kumimoji="1" sz="1000" b="1" kern="12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+mn-cs"/>
              </a:defRPr>
            </a:lvl2pPr>
            <a:lvl3pPr marL="914400" algn="l" rtl="0" eaLnBrk="0" fontAlgn="base" hangingPunct="0">
              <a:spcBef>
                <a:spcPct val="0"/>
              </a:spcBef>
              <a:spcAft>
                <a:spcPct val="0"/>
              </a:spcAft>
              <a:defRPr kumimoji="1" sz="1000" b="1" kern="12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+mn-cs"/>
              </a:defRPr>
            </a:lvl3pPr>
            <a:lvl4pPr marL="1371600" algn="l" rtl="0" eaLnBrk="0" fontAlgn="base" hangingPunct="0">
              <a:spcBef>
                <a:spcPct val="0"/>
              </a:spcBef>
              <a:spcAft>
                <a:spcPct val="0"/>
              </a:spcAft>
              <a:defRPr kumimoji="1" sz="1000" b="1" kern="12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+mn-cs"/>
              </a:defRPr>
            </a:lvl4pPr>
            <a:lvl5pPr marL="1828800" algn="l" rtl="0" eaLnBrk="0" fontAlgn="base" hangingPunct="0">
              <a:spcBef>
                <a:spcPct val="0"/>
              </a:spcBef>
              <a:spcAft>
                <a:spcPct val="0"/>
              </a:spcAft>
              <a:defRPr kumimoji="1" sz="1000" b="1" kern="12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kumimoji="1" sz="1000" b="1" kern="12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kumimoji="1" sz="1000" b="1" kern="12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kumimoji="1" sz="1000" b="1" kern="12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kumimoji="1" sz="1000" b="1" kern="12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+mn-cs"/>
              </a:defRPr>
            </a:lvl9pPr>
          </a:lstStyle>
          <a:p>
            <a:pPr algn="r" eaLnBrk="1" hangingPunct="1">
              <a:spcBef>
                <a:spcPct val="0"/>
              </a:spcBef>
              <a:buFontTx/>
              <a:buNone/>
            </a:pPr>
            <a:r>
              <a:rPr lang="cs-CZ" altLang="cs-CZ" sz="1200" dirty="0">
                <a:latin typeface="+mn-lt"/>
                <a:cs typeface="Arial" pitchFamily="34" charset="0"/>
              </a:rPr>
              <a:t>ASR (E) 2013: počet na 100 000 osob věkově standardizovaný na evropský věkový standard</a:t>
            </a:r>
          </a:p>
        </p:txBody>
      </p:sp>
      <p:sp>
        <p:nvSpPr>
          <p:cNvPr id="13" name="Rectangle 35">
            <a:extLst>
              <a:ext uri="{FF2B5EF4-FFF2-40B4-BE49-F238E27FC236}">
                <a16:creationId xmlns:a16="http://schemas.microsoft.com/office/drawing/2014/main" id="{AE37DC7A-67F6-0C40-2FD3-AE6A9D9621B9}"/>
              </a:ext>
            </a:extLst>
          </p:cNvPr>
          <p:cNvSpPr>
            <a:spLocks noChangeArrowheads="1"/>
          </p:cNvSpPr>
          <p:nvPr>
            <p:custDataLst>
              <p:tags r:id="rId6"/>
            </p:custDataLst>
          </p:nvPr>
        </p:nvSpPr>
        <p:spPr bwMode="auto">
          <a:xfrm>
            <a:off x="6659177" y="5670177"/>
            <a:ext cx="2932113" cy="28733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anchor="ctr"/>
          <a:lstStyle>
            <a:defPPr>
              <a:defRPr lang="en-US"/>
            </a:defPPr>
            <a:lvl1pPr algn="l" rtl="0" eaLnBrk="0" fontAlgn="base" hangingPunct="0">
              <a:spcBef>
                <a:spcPct val="0"/>
              </a:spcBef>
              <a:spcAft>
                <a:spcPct val="0"/>
              </a:spcAft>
              <a:defRPr kumimoji="1" sz="1000" b="1" kern="12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+mn-cs"/>
              </a:defRPr>
            </a:lvl1pPr>
            <a:lvl2pPr marL="457200" algn="l" rtl="0" eaLnBrk="0" fontAlgn="base" hangingPunct="0">
              <a:spcBef>
                <a:spcPct val="0"/>
              </a:spcBef>
              <a:spcAft>
                <a:spcPct val="0"/>
              </a:spcAft>
              <a:defRPr kumimoji="1" sz="1000" b="1" kern="12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+mn-cs"/>
              </a:defRPr>
            </a:lvl2pPr>
            <a:lvl3pPr marL="914400" algn="l" rtl="0" eaLnBrk="0" fontAlgn="base" hangingPunct="0">
              <a:spcBef>
                <a:spcPct val="0"/>
              </a:spcBef>
              <a:spcAft>
                <a:spcPct val="0"/>
              </a:spcAft>
              <a:defRPr kumimoji="1" sz="1000" b="1" kern="12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+mn-cs"/>
              </a:defRPr>
            </a:lvl3pPr>
            <a:lvl4pPr marL="1371600" algn="l" rtl="0" eaLnBrk="0" fontAlgn="base" hangingPunct="0">
              <a:spcBef>
                <a:spcPct val="0"/>
              </a:spcBef>
              <a:spcAft>
                <a:spcPct val="0"/>
              </a:spcAft>
              <a:defRPr kumimoji="1" sz="1000" b="1" kern="12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+mn-cs"/>
              </a:defRPr>
            </a:lvl4pPr>
            <a:lvl5pPr marL="1828800" algn="l" rtl="0" eaLnBrk="0" fontAlgn="base" hangingPunct="0">
              <a:spcBef>
                <a:spcPct val="0"/>
              </a:spcBef>
              <a:spcAft>
                <a:spcPct val="0"/>
              </a:spcAft>
              <a:defRPr kumimoji="1" sz="1000" b="1" kern="12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kumimoji="1" sz="1000" b="1" kern="12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kumimoji="1" sz="1000" b="1" kern="12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kumimoji="1" sz="1000" b="1" kern="12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kumimoji="1" sz="1000" b="1" kern="12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+mn-cs"/>
              </a:defRPr>
            </a:lvl9pPr>
          </a:lstStyle>
          <a:p>
            <a:pPr eaLnBrk="1" fontAlgn="auto" hangingPunct="1">
              <a:lnSpc>
                <a:spcPct val="85000"/>
              </a:lnSpc>
              <a:spcBef>
                <a:spcPts val="0"/>
              </a:spcBef>
              <a:spcAft>
                <a:spcPts val="0"/>
              </a:spcAft>
              <a:defRPr/>
            </a:pPr>
            <a:r>
              <a:rPr kumimoji="0" lang="cs-CZ" kern="0" dirty="0">
                <a:latin typeface="+mn-lt"/>
              </a:rPr>
              <a:t>%: trend růstu mezi roky 2012–2021</a:t>
            </a:r>
          </a:p>
          <a:p>
            <a:pPr eaLnBrk="1" fontAlgn="auto" hangingPunct="1">
              <a:lnSpc>
                <a:spcPct val="85000"/>
              </a:lnSpc>
              <a:spcBef>
                <a:spcPts val="0"/>
              </a:spcBef>
              <a:spcAft>
                <a:spcPts val="0"/>
              </a:spcAft>
              <a:defRPr/>
            </a:pPr>
            <a:r>
              <a:rPr kumimoji="0" lang="cs-CZ" b="0" kern="0" dirty="0">
                <a:solidFill>
                  <a:schemeClr val="bg1"/>
                </a:solidFill>
                <a:highlight>
                  <a:srgbClr val="000080"/>
                </a:highlight>
                <a:latin typeface="+mn-lt"/>
              </a:rPr>
              <a:t>%: trend růstu mezi roky 2000–2021</a:t>
            </a:r>
            <a:endParaRPr kumimoji="0" lang="en-US" b="0" kern="0" dirty="0">
              <a:solidFill>
                <a:schemeClr val="bg1"/>
              </a:solidFill>
              <a:highlight>
                <a:srgbClr val="000080"/>
              </a:highlight>
              <a:latin typeface="+mn-lt"/>
            </a:endParaRPr>
          </a:p>
          <a:p>
            <a:pPr eaLnBrk="1" fontAlgn="auto" hangingPunct="1">
              <a:lnSpc>
                <a:spcPct val="85000"/>
              </a:lnSpc>
              <a:spcBef>
                <a:spcPts val="0"/>
              </a:spcBef>
              <a:spcAft>
                <a:spcPts val="0"/>
              </a:spcAft>
              <a:defRPr/>
            </a:pPr>
            <a:endParaRPr kumimoji="0" lang="en-US" kern="0" dirty="0">
              <a:latin typeface="+mn-lt"/>
            </a:endParaRPr>
          </a:p>
        </p:txBody>
      </p:sp>
      <p:sp>
        <p:nvSpPr>
          <p:cNvPr id="51" name="TextovéPole 44">
            <a:extLst>
              <a:ext uri="{FF2B5EF4-FFF2-40B4-BE49-F238E27FC236}">
                <a16:creationId xmlns:a16="http://schemas.microsoft.com/office/drawing/2014/main" id="{AA78715A-7FBF-445F-2E38-15488A4C927C}"/>
              </a:ext>
            </a:extLst>
          </p:cNvPr>
          <p:cNvSpPr txBox="1">
            <a:spLocks noChangeArrowheads="1"/>
          </p:cNvSpPr>
          <p:nvPr>
            <p:custDataLst>
              <p:tags r:id="rId7"/>
            </p:custDataLst>
          </p:nvPr>
        </p:nvSpPr>
        <p:spPr bwMode="auto">
          <a:xfrm>
            <a:off x="8661159" y="3618241"/>
            <a:ext cx="713657" cy="27699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defPPr>
              <a:defRPr lang="en-US"/>
            </a:defPPr>
            <a:lvl1pPr algn="l" rtl="0" eaLnBrk="0" fontAlgn="base" hangingPunct="0">
              <a:spcBef>
                <a:spcPct val="0"/>
              </a:spcBef>
              <a:spcAft>
                <a:spcPct val="0"/>
              </a:spcAft>
              <a:defRPr kumimoji="1" sz="1000" b="1" kern="12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+mn-cs"/>
              </a:defRPr>
            </a:lvl1pPr>
            <a:lvl2pPr marL="457200" algn="l" rtl="0" eaLnBrk="0" fontAlgn="base" hangingPunct="0">
              <a:spcBef>
                <a:spcPct val="0"/>
              </a:spcBef>
              <a:spcAft>
                <a:spcPct val="0"/>
              </a:spcAft>
              <a:defRPr kumimoji="1" sz="1000" b="1" kern="12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+mn-cs"/>
              </a:defRPr>
            </a:lvl2pPr>
            <a:lvl3pPr marL="914400" algn="l" rtl="0" eaLnBrk="0" fontAlgn="base" hangingPunct="0">
              <a:spcBef>
                <a:spcPct val="0"/>
              </a:spcBef>
              <a:spcAft>
                <a:spcPct val="0"/>
              </a:spcAft>
              <a:defRPr kumimoji="1" sz="1000" b="1" kern="12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+mn-cs"/>
              </a:defRPr>
            </a:lvl3pPr>
            <a:lvl4pPr marL="1371600" algn="l" rtl="0" eaLnBrk="0" fontAlgn="base" hangingPunct="0">
              <a:spcBef>
                <a:spcPct val="0"/>
              </a:spcBef>
              <a:spcAft>
                <a:spcPct val="0"/>
              </a:spcAft>
              <a:defRPr kumimoji="1" sz="1000" b="1" kern="12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+mn-cs"/>
              </a:defRPr>
            </a:lvl4pPr>
            <a:lvl5pPr marL="1828800" algn="l" rtl="0" eaLnBrk="0" fontAlgn="base" hangingPunct="0">
              <a:spcBef>
                <a:spcPct val="0"/>
              </a:spcBef>
              <a:spcAft>
                <a:spcPct val="0"/>
              </a:spcAft>
              <a:defRPr kumimoji="1" sz="1000" b="1" kern="12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kumimoji="1" sz="1000" b="1" kern="12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kumimoji="1" sz="1000" b="1" kern="12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kumimoji="1" sz="1000" b="1" kern="12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kumimoji="1" sz="1000" b="1" kern="12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+mn-cs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cs-CZ" altLang="cs-CZ" sz="1200" b="0" i="1" dirty="0">
                <a:solidFill>
                  <a:schemeClr val="bg1"/>
                </a:solidFill>
                <a:highlight>
                  <a:srgbClr val="000080"/>
                </a:highlight>
                <a:latin typeface="+mj-lt"/>
              </a:rPr>
              <a:t>-31,6 %</a:t>
            </a:r>
          </a:p>
        </p:txBody>
      </p:sp>
      <p:sp>
        <p:nvSpPr>
          <p:cNvPr id="53" name="TextovéPole 45">
            <a:extLst>
              <a:ext uri="{FF2B5EF4-FFF2-40B4-BE49-F238E27FC236}">
                <a16:creationId xmlns:a16="http://schemas.microsoft.com/office/drawing/2014/main" id="{DE9E5333-8296-E3E4-8BD5-1DDCECB18FE9}"/>
              </a:ext>
            </a:extLst>
          </p:cNvPr>
          <p:cNvSpPr txBox="1">
            <a:spLocks noChangeArrowheads="1"/>
          </p:cNvSpPr>
          <p:nvPr>
            <p:custDataLst>
              <p:tags r:id="rId8"/>
            </p:custDataLst>
          </p:nvPr>
        </p:nvSpPr>
        <p:spPr bwMode="auto">
          <a:xfrm>
            <a:off x="8660258" y="4425668"/>
            <a:ext cx="713657" cy="27699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defPPr>
              <a:defRPr lang="en-US"/>
            </a:defPPr>
            <a:lvl1pPr algn="l" rtl="0" eaLnBrk="0" fontAlgn="base" hangingPunct="0">
              <a:spcBef>
                <a:spcPct val="0"/>
              </a:spcBef>
              <a:spcAft>
                <a:spcPct val="0"/>
              </a:spcAft>
              <a:defRPr kumimoji="1" sz="1000" b="1" kern="12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+mn-cs"/>
              </a:defRPr>
            </a:lvl1pPr>
            <a:lvl2pPr marL="457200" algn="l" rtl="0" eaLnBrk="0" fontAlgn="base" hangingPunct="0">
              <a:spcBef>
                <a:spcPct val="0"/>
              </a:spcBef>
              <a:spcAft>
                <a:spcPct val="0"/>
              </a:spcAft>
              <a:defRPr kumimoji="1" sz="1000" b="1" kern="12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+mn-cs"/>
              </a:defRPr>
            </a:lvl2pPr>
            <a:lvl3pPr marL="914400" algn="l" rtl="0" eaLnBrk="0" fontAlgn="base" hangingPunct="0">
              <a:spcBef>
                <a:spcPct val="0"/>
              </a:spcBef>
              <a:spcAft>
                <a:spcPct val="0"/>
              </a:spcAft>
              <a:defRPr kumimoji="1" sz="1000" b="1" kern="12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+mn-cs"/>
              </a:defRPr>
            </a:lvl3pPr>
            <a:lvl4pPr marL="1371600" algn="l" rtl="0" eaLnBrk="0" fontAlgn="base" hangingPunct="0">
              <a:spcBef>
                <a:spcPct val="0"/>
              </a:spcBef>
              <a:spcAft>
                <a:spcPct val="0"/>
              </a:spcAft>
              <a:defRPr kumimoji="1" sz="1000" b="1" kern="12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+mn-cs"/>
              </a:defRPr>
            </a:lvl4pPr>
            <a:lvl5pPr marL="1828800" algn="l" rtl="0" eaLnBrk="0" fontAlgn="base" hangingPunct="0">
              <a:spcBef>
                <a:spcPct val="0"/>
              </a:spcBef>
              <a:spcAft>
                <a:spcPct val="0"/>
              </a:spcAft>
              <a:defRPr kumimoji="1" sz="1000" b="1" kern="12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kumimoji="1" sz="1000" b="1" kern="12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kumimoji="1" sz="1000" b="1" kern="12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kumimoji="1" sz="1000" b="1" kern="12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kumimoji="1" sz="1000" b="1" kern="12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+mn-cs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cs-CZ" altLang="cs-CZ" sz="1200" b="0" i="1" dirty="0">
                <a:solidFill>
                  <a:schemeClr val="bg1"/>
                </a:solidFill>
                <a:highlight>
                  <a:srgbClr val="000080"/>
                </a:highlight>
                <a:latin typeface="+mj-lt"/>
              </a:rPr>
              <a:t>-46,3 %</a:t>
            </a:r>
          </a:p>
        </p:txBody>
      </p:sp>
      <p:sp>
        <p:nvSpPr>
          <p:cNvPr id="2" name="Zástupný text 5">
            <a:extLst>
              <a:ext uri="{FF2B5EF4-FFF2-40B4-BE49-F238E27FC236}">
                <a16:creationId xmlns:a16="http://schemas.microsoft.com/office/drawing/2014/main" id="{BE0C35E3-A952-9CD5-9E9C-1333382E2114}"/>
              </a:ext>
            </a:extLst>
          </p:cNvPr>
          <p:cNvSpPr txBox="1">
            <a:spLocks/>
          </p:cNvSpPr>
          <p:nvPr>
            <p:custDataLst>
              <p:tags r:id="rId9"/>
            </p:custDataLst>
          </p:nvPr>
        </p:nvSpPr>
        <p:spPr>
          <a:xfrm>
            <a:off x="8227328" y="1581585"/>
            <a:ext cx="1478014" cy="827122"/>
          </a:xfrm>
          <a:prstGeom prst="rect">
            <a:avLst/>
          </a:prstGeom>
          <a:solidFill>
            <a:srgbClr val="00968E"/>
          </a:solidFill>
          <a:ln w="12700">
            <a:noFill/>
          </a:ln>
        </p:spPr>
        <p:txBody>
          <a:bodyPr vert="horz" lIns="91440" tIns="45720" rIns="91440" bIns="45720" rtlCol="0" anchor="ctr">
            <a:normAutofit/>
          </a:bodyPr>
          <a:lstStyle>
            <a:lvl1pPr marL="0" indent="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  <a:defRPr sz="1600" b="0" i="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800" b="0" i="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200" b="0" i="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800" b="0" i="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600" b="0" i="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spcBef>
                <a:spcPts val="600"/>
              </a:spcBef>
            </a:pPr>
            <a:r>
              <a:rPr lang="cs-CZ" sz="1400" dirty="0">
                <a:solidFill>
                  <a:schemeClr val="bg1"/>
                </a:solidFill>
              </a:rPr>
              <a:t>Organizovaný program od roku 2000</a:t>
            </a:r>
          </a:p>
        </p:txBody>
      </p:sp>
    </p:spTree>
    <p:extLst>
      <p:ext uri="{BB962C8B-B14F-4D97-AF65-F5344CB8AC3E}">
        <p14:creationId xmlns:p14="http://schemas.microsoft.com/office/powerpoint/2010/main" val="2865770697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Nadpis 4">
            <a:extLst>
              <a:ext uri="{FF2B5EF4-FFF2-40B4-BE49-F238E27FC236}">
                <a16:creationId xmlns:a16="http://schemas.microsoft.com/office/drawing/2014/main" id="{EA2DDA38-176D-AE75-ACBD-46003604A21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cs-CZ" sz="2400" dirty="0"/>
              <a:t>Pokrytí cílové populace screeningem ve standardním intervalu v čase</a:t>
            </a:r>
            <a:endParaRPr lang="cs-CZ" dirty="0"/>
          </a:p>
        </p:txBody>
      </p:sp>
      <p:sp>
        <p:nvSpPr>
          <p:cNvPr id="4" name="Zástupný text 3">
            <a:extLst>
              <a:ext uri="{FF2B5EF4-FFF2-40B4-BE49-F238E27FC236}">
                <a16:creationId xmlns:a16="http://schemas.microsoft.com/office/drawing/2014/main" id="{CDE4096F-F0B9-23EA-F5FD-E82B61B9E527}"/>
              </a:ext>
            </a:extLst>
          </p:cNvPr>
          <p:cNvSpPr>
            <a:spLocks noGrp="1"/>
          </p:cNvSpPr>
          <p:nvPr>
            <p:ph type="body" sz="quarter" idx="16"/>
          </p:nvPr>
        </p:nvSpPr>
        <p:spPr>
          <a:xfrm>
            <a:off x="6606988" y="1223680"/>
            <a:ext cx="4851812" cy="720001"/>
          </a:xfrm>
        </p:spPr>
        <p:txBody>
          <a:bodyPr/>
          <a:lstStyle/>
          <a:p>
            <a:pPr>
              <a:lnSpc>
                <a:spcPct val="100000"/>
              </a:lnSpc>
              <a:spcBef>
                <a:spcPts val="0"/>
              </a:spcBef>
            </a:pPr>
            <a:r>
              <a:rPr kumimoji="0" lang="cs-CZ" sz="12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panose="020B0604020202020204"/>
                <a:ea typeface="+mn-ea"/>
                <a:cs typeface="+mn-cs"/>
              </a:rPr>
              <a:t>Zdroj: Národní registr hrazených zdravotnických služeb, ÚZIS ČR</a:t>
            </a:r>
            <a:endParaRPr lang="cs-CZ" dirty="0"/>
          </a:p>
          <a:p>
            <a:pPr>
              <a:lnSpc>
                <a:spcPct val="100000"/>
              </a:lnSpc>
              <a:spcBef>
                <a:spcPts val="0"/>
              </a:spcBef>
            </a:pPr>
            <a:r>
              <a:rPr lang="cs-CZ" dirty="0"/>
              <a:t>Screeningová kolonoskopie (15105; 15107) </a:t>
            </a:r>
          </a:p>
          <a:p>
            <a:pPr>
              <a:lnSpc>
                <a:spcPct val="100000"/>
              </a:lnSpc>
              <a:spcBef>
                <a:spcPts val="0"/>
              </a:spcBef>
            </a:pPr>
            <a:r>
              <a:rPr lang="cs-CZ" dirty="0"/>
              <a:t>Screeningový TOKS (15118; 15119; 15120; 15121)</a:t>
            </a:r>
            <a:br>
              <a:rPr lang="cs-CZ" dirty="0"/>
            </a:br>
            <a:r>
              <a:rPr lang="cs-CZ" dirty="0">
                <a:solidFill>
                  <a:srgbClr val="000000"/>
                </a:solidFill>
                <a:latin typeface="Arial" panose="020B0604020202020204"/>
              </a:rPr>
              <a:t>(m</a:t>
            </a:r>
            <a:r>
              <a:rPr kumimoji="0" lang="cs-CZ" sz="1200" b="0" i="0" u="none" strike="noStrike" kern="1200" cap="none" spc="0" normalizeH="0" baseline="0" noProof="0" dirty="0" err="1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panose="020B0604020202020204"/>
                <a:ea typeface="+mn-ea"/>
                <a:cs typeface="+mn-cs"/>
              </a:rPr>
              <a:t>uži</a:t>
            </a:r>
            <a:r>
              <a:rPr kumimoji="0" lang="cs-CZ" sz="12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panose="020B0604020202020204"/>
                <a:ea typeface="+mn-ea"/>
                <a:cs typeface="+mn-cs"/>
              </a:rPr>
              <a:t> a ženy, 50 a více let)</a:t>
            </a:r>
            <a:endParaRPr lang="cs-CZ" dirty="0"/>
          </a:p>
          <a:p>
            <a:endParaRPr lang="cs-CZ" dirty="0"/>
          </a:p>
        </p:txBody>
      </p:sp>
      <p:sp>
        <p:nvSpPr>
          <p:cNvPr id="13" name="TextovéPole 12">
            <a:extLst>
              <a:ext uri="{FF2B5EF4-FFF2-40B4-BE49-F238E27FC236}">
                <a16:creationId xmlns:a16="http://schemas.microsoft.com/office/drawing/2014/main" id="{B4C04B76-9681-E92D-FD62-144FD166C114}"/>
              </a:ext>
            </a:extLst>
          </p:cNvPr>
          <p:cNvSpPr txBox="1"/>
          <p:nvPr/>
        </p:nvSpPr>
        <p:spPr>
          <a:xfrm>
            <a:off x="667497" y="6560596"/>
            <a:ext cx="8962937" cy="26462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>
              <a:lnSpc>
                <a:spcPct val="124000"/>
              </a:lnSpc>
              <a:spcBef>
                <a:spcPts val="0"/>
              </a:spcBef>
            </a:pPr>
            <a:r>
              <a:rPr lang="cs-CZ" sz="1000" i="1" dirty="0"/>
              <a:t>Pozn. Výkony 15118 a 15119 od roku 2019.</a:t>
            </a:r>
            <a:endParaRPr lang="cs-CZ" sz="1000" dirty="0"/>
          </a:p>
        </p:txBody>
      </p:sp>
      <p:graphicFrame>
        <p:nvGraphicFramePr>
          <p:cNvPr id="7" name="Object 4">
            <a:extLst>
              <a:ext uri="{FF2B5EF4-FFF2-40B4-BE49-F238E27FC236}">
                <a16:creationId xmlns:a16="http://schemas.microsoft.com/office/drawing/2014/main" id="{C025A736-4ECD-FC9A-45C4-31732E481D5B}"/>
              </a:ext>
            </a:extLst>
          </p:cNvPr>
          <p:cNvGraphicFramePr>
            <a:graphicFrameLocks noGrp="1" noChangeAspect="1"/>
          </p:cNvGraphicFramePr>
          <p:nvPr>
            <p:ph type="chart" sz="quarter" idx="14"/>
            <p:custDataLst>
              <p:tags r:id="rId1"/>
            </p:custDataLst>
          </p:nvPr>
        </p:nvGraphicFramePr>
        <p:xfrm>
          <a:off x="730250" y="2163600"/>
          <a:ext cx="10039758" cy="328320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4"/>
          </a:graphicData>
        </a:graphic>
      </p:graphicFrame>
      <p:sp>
        <p:nvSpPr>
          <p:cNvPr id="9" name="Zástupný text 5">
            <a:extLst>
              <a:ext uri="{FF2B5EF4-FFF2-40B4-BE49-F238E27FC236}">
                <a16:creationId xmlns:a16="http://schemas.microsoft.com/office/drawing/2014/main" id="{5559A4E2-BD49-E88D-5CD3-BFFBB99332B7}"/>
              </a:ext>
            </a:extLst>
          </p:cNvPr>
          <p:cNvSpPr txBox="1">
            <a:spLocks/>
          </p:cNvSpPr>
          <p:nvPr/>
        </p:nvSpPr>
        <p:spPr>
          <a:xfrm>
            <a:off x="730800" y="5443989"/>
            <a:ext cx="10728000" cy="1034504"/>
          </a:xfrm>
          <a:prstGeom prst="rect">
            <a:avLst/>
          </a:prstGeom>
          <a:ln w="19050">
            <a:solidFill>
              <a:schemeClr val="accent1"/>
            </a:solidFill>
          </a:ln>
        </p:spPr>
        <p:txBody>
          <a:bodyPr vert="horz" lIns="91440" tIns="45720" rIns="91440" bIns="45720" rtlCol="0" anchor="ctr">
            <a:normAutofit/>
          </a:bodyPr>
          <a:lstStyle>
            <a:lvl1pPr marL="0" indent="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  <a:defRPr sz="1600" b="0" i="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800" b="0" i="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200" b="0" i="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800" b="0" i="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600" b="0" i="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/>
            <a:r>
              <a:rPr lang="cs-CZ" sz="1400" b="1" dirty="0"/>
              <a:t>Pokrytí cílové populace ve věku 50 a více let vyšetřených screeningovými vyšetřeními v roce 2022: </a:t>
            </a:r>
            <a:r>
              <a:rPr lang="cs-CZ" sz="1400" b="1" dirty="0">
                <a:solidFill>
                  <a:schemeClr val="accent1"/>
                </a:solidFill>
              </a:rPr>
              <a:t>28,6 %</a:t>
            </a:r>
          </a:p>
          <a:p>
            <a:pPr marL="0" indent="0" algn="just">
              <a:buNone/>
            </a:pPr>
            <a:r>
              <a:rPr lang="cs-CZ" sz="1400" b="1" dirty="0"/>
              <a:t>Úplné pokrytí cílové populace ve věku 50 a více let vyšetřených screeningovými a jinými vyšetřeními v roce 2022: </a:t>
            </a:r>
            <a:r>
              <a:rPr lang="cs-CZ" sz="1400" b="1" dirty="0">
                <a:solidFill>
                  <a:schemeClr val="accent1"/>
                </a:solidFill>
              </a:rPr>
              <a:t>46,8 %</a:t>
            </a:r>
          </a:p>
        </p:txBody>
      </p:sp>
    </p:spTree>
    <p:extLst>
      <p:ext uri="{BB962C8B-B14F-4D97-AF65-F5344CB8AC3E}">
        <p14:creationId xmlns:p14="http://schemas.microsoft.com/office/powerpoint/2010/main" val="248043664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>
            <a:extLst>
              <a:ext uri="{FF2B5EF4-FFF2-40B4-BE49-F238E27FC236}">
                <a16:creationId xmlns:a16="http://schemas.microsoft.com/office/drawing/2014/main" id="{8972FF08-C7EF-4A5E-22A5-0E7F2235E6A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cs-CZ"/>
          </a:p>
        </p:txBody>
      </p:sp>
      <p:sp>
        <p:nvSpPr>
          <p:cNvPr id="3" name="Zástupný objekt grafu 2">
            <a:extLst>
              <a:ext uri="{FF2B5EF4-FFF2-40B4-BE49-F238E27FC236}">
                <a16:creationId xmlns:a16="http://schemas.microsoft.com/office/drawing/2014/main" id="{211C0270-AD42-78EC-4587-4AF1A78FB269}"/>
              </a:ext>
            </a:extLst>
          </p:cNvPr>
          <p:cNvSpPr>
            <a:spLocks noGrp="1"/>
          </p:cNvSpPr>
          <p:nvPr>
            <p:ph type="chart" sz="quarter" idx="14"/>
          </p:nvPr>
        </p:nvSpPr>
        <p:spPr/>
      </p:sp>
      <p:sp>
        <p:nvSpPr>
          <p:cNvPr id="4" name="Zástupný text 3">
            <a:extLst>
              <a:ext uri="{FF2B5EF4-FFF2-40B4-BE49-F238E27FC236}">
                <a16:creationId xmlns:a16="http://schemas.microsoft.com/office/drawing/2014/main" id="{F23FE351-1133-A7EB-4C6A-A0E0EF973E82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/>
        <p:txBody>
          <a:bodyPr/>
          <a:lstStyle/>
          <a:p>
            <a:endParaRPr lang="cs-CZ"/>
          </a:p>
        </p:txBody>
      </p:sp>
      <p:sp>
        <p:nvSpPr>
          <p:cNvPr id="5" name="Zástupný text 4">
            <a:extLst>
              <a:ext uri="{FF2B5EF4-FFF2-40B4-BE49-F238E27FC236}">
                <a16:creationId xmlns:a16="http://schemas.microsoft.com/office/drawing/2014/main" id="{D03BA787-839D-FBD4-E64D-20B39642CE38}"/>
              </a:ext>
            </a:extLst>
          </p:cNvPr>
          <p:cNvSpPr>
            <a:spLocks noGrp="1"/>
          </p:cNvSpPr>
          <p:nvPr>
            <p:ph type="body" sz="quarter" idx="16"/>
          </p:nvPr>
        </p:nvSpPr>
        <p:spPr/>
        <p:txBody>
          <a:bodyPr/>
          <a:lstStyle/>
          <a:p>
            <a:endParaRPr lang="cs-CZ"/>
          </a:p>
        </p:txBody>
      </p:sp>
      <p:sp>
        <p:nvSpPr>
          <p:cNvPr id="6" name="Freeform 2">
            <a:extLst>
              <a:ext uri="{FF2B5EF4-FFF2-40B4-BE49-F238E27FC236}">
                <a16:creationId xmlns:a16="http://schemas.microsoft.com/office/drawing/2014/main" id="{48A4B837-9C68-9FAF-7847-F52131CA1A44}"/>
              </a:ext>
            </a:extLst>
          </p:cNvPr>
          <p:cNvSpPr/>
          <p:nvPr/>
        </p:nvSpPr>
        <p:spPr>
          <a:xfrm>
            <a:off x="3681920" y="0"/>
            <a:ext cx="10293433" cy="6858000"/>
          </a:xfrm>
          <a:custGeom>
            <a:avLst/>
            <a:gdLst/>
            <a:ahLst/>
            <a:cxnLst/>
            <a:rect l="l" t="t" r="r" b="b"/>
            <a:pathLst>
              <a:path w="15440150" h="10287000">
                <a:moveTo>
                  <a:pt x="0" y="0"/>
                </a:moveTo>
                <a:lnTo>
                  <a:pt x="15440150" y="0"/>
                </a:lnTo>
                <a:lnTo>
                  <a:pt x="15440150" y="10287000"/>
                </a:lnTo>
                <a:lnTo>
                  <a:pt x="0" y="10287000"/>
                </a:lnTo>
                <a:lnTo>
                  <a:pt x="0" y="0"/>
                </a:lnTo>
                <a:close/>
              </a:path>
            </a:pathLst>
          </a:custGeom>
          <a:blipFill>
            <a:blip r:embed="rId2"/>
            <a:stretch>
              <a:fillRect/>
            </a:stretch>
          </a:blipFill>
        </p:spPr>
      </p:sp>
      <p:sp>
        <p:nvSpPr>
          <p:cNvPr id="7" name="AutoShape 3">
            <a:extLst>
              <a:ext uri="{FF2B5EF4-FFF2-40B4-BE49-F238E27FC236}">
                <a16:creationId xmlns:a16="http://schemas.microsoft.com/office/drawing/2014/main" id="{B1298E2F-AC6A-523A-5C75-19BC71B27559}"/>
              </a:ext>
            </a:extLst>
          </p:cNvPr>
          <p:cNvSpPr/>
          <p:nvPr/>
        </p:nvSpPr>
        <p:spPr>
          <a:xfrm rot="-7020778">
            <a:off x="-3318025" y="343291"/>
            <a:ext cx="10820400" cy="6960771"/>
          </a:xfrm>
          <a:prstGeom prst="rect">
            <a:avLst/>
          </a:prstGeom>
          <a:solidFill>
            <a:srgbClr val="EB690A"/>
          </a:solidFill>
        </p:spPr>
      </p:sp>
      <p:sp>
        <p:nvSpPr>
          <p:cNvPr id="8" name="AutoShape 4">
            <a:extLst>
              <a:ext uri="{FF2B5EF4-FFF2-40B4-BE49-F238E27FC236}">
                <a16:creationId xmlns:a16="http://schemas.microsoft.com/office/drawing/2014/main" id="{F707D87B-AE3D-BEE5-DFB2-25F1861BCCF7}"/>
              </a:ext>
            </a:extLst>
          </p:cNvPr>
          <p:cNvSpPr/>
          <p:nvPr/>
        </p:nvSpPr>
        <p:spPr>
          <a:xfrm rot="-7020778">
            <a:off x="-5241117" y="547670"/>
            <a:ext cx="10820400" cy="6960771"/>
          </a:xfrm>
          <a:prstGeom prst="rect">
            <a:avLst/>
          </a:prstGeom>
          <a:solidFill>
            <a:srgbClr val="EB690A"/>
          </a:solidFill>
        </p:spPr>
      </p:sp>
      <p:grpSp>
        <p:nvGrpSpPr>
          <p:cNvPr id="9" name="Group 5">
            <a:extLst>
              <a:ext uri="{FF2B5EF4-FFF2-40B4-BE49-F238E27FC236}">
                <a16:creationId xmlns:a16="http://schemas.microsoft.com/office/drawing/2014/main" id="{0094953B-0423-C0CB-5CBD-633CFA9AE3E7}"/>
              </a:ext>
            </a:extLst>
          </p:cNvPr>
          <p:cNvGrpSpPr/>
          <p:nvPr/>
        </p:nvGrpSpPr>
        <p:grpSpPr>
          <a:xfrm>
            <a:off x="854572" y="2762525"/>
            <a:ext cx="3650520" cy="1312855"/>
            <a:chOff x="0" y="0"/>
            <a:chExt cx="1226549" cy="476785"/>
          </a:xfrm>
        </p:grpSpPr>
        <p:sp>
          <p:nvSpPr>
            <p:cNvPr id="10" name="Freeform 6">
              <a:extLst>
                <a:ext uri="{FF2B5EF4-FFF2-40B4-BE49-F238E27FC236}">
                  <a16:creationId xmlns:a16="http://schemas.microsoft.com/office/drawing/2014/main" id="{521EAF9B-C352-B958-EFDF-9EFE4A7DF62E}"/>
                </a:ext>
              </a:extLst>
            </p:cNvPr>
            <p:cNvSpPr/>
            <p:nvPr/>
          </p:nvSpPr>
          <p:spPr>
            <a:xfrm>
              <a:off x="0" y="0"/>
              <a:ext cx="1226549" cy="476785"/>
            </a:xfrm>
            <a:custGeom>
              <a:avLst/>
              <a:gdLst/>
              <a:ahLst/>
              <a:cxnLst/>
              <a:rect l="l" t="t" r="r" b="b"/>
              <a:pathLst>
                <a:path w="1226549" h="476785">
                  <a:moveTo>
                    <a:pt x="0" y="0"/>
                  </a:moveTo>
                  <a:lnTo>
                    <a:pt x="1226549" y="0"/>
                  </a:lnTo>
                  <a:lnTo>
                    <a:pt x="1226549" y="476785"/>
                  </a:lnTo>
                  <a:lnTo>
                    <a:pt x="0" y="476785"/>
                  </a:lnTo>
                  <a:close/>
                </a:path>
              </a:pathLst>
            </a:custGeom>
            <a:solidFill>
              <a:srgbClr val="FFFFFF"/>
            </a:solidFill>
          </p:spPr>
        </p:sp>
        <p:sp>
          <p:nvSpPr>
            <p:cNvPr id="11" name="TextBox 7">
              <a:extLst>
                <a:ext uri="{FF2B5EF4-FFF2-40B4-BE49-F238E27FC236}">
                  <a16:creationId xmlns:a16="http://schemas.microsoft.com/office/drawing/2014/main" id="{14A23FF0-202A-69E9-2526-1E8469477188}"/>
                </a:ext>
              </a:extLst>
            </p:cNvPr>
            <p:cNvSpPr txBox="1"/>
            <p:nvPr/>
          </p:nvSpPr>
          <p:spPr>
            <a:xfrm>
              <a:off x="0" y="-38100"/>
              <a:ext cx="812800" cy="850900"/>
            </a:xfrm>
            <a:prstGeom prst="rect">
              <a:avLst/>
            </a:prstGeom>
          </p:spPr>
          <p:txBody>
            <a:bodyPr lIns="33867" tIns="33867" rIns="33867" bIns="33867" rtlCol="0" anchor="ctr"/>
            <a:lstStyle/>
            <a:p>
              <a:pPr algn="ctr">
                <a:lnSpc>
                  <a:spcPts val="2333"/>
                </a:lnSpc>
              </a:pPr>
              <a:endParaRPr sz="1200"/>
            </a:p>
          </p:txBody>
        </p:sp>
      </p:grpSp>
      <p:grpSp>
        <p:nvGrpSpPr>
          <p:cNvPr id="12" name="Group 8">
            <a:extLst>
              <a:ext uri="{FF2B5EF4-FFF2-40B4-BE49-F238E27FC236}">
                <a16:creationId xmlns:a16="http://schemas.microsoft.com/office/drawing/2014/main" id="{C777655A-C937-1759-75E6-3A4CA72BB041}"/>
              </a:ext>
            </a:extLst>
          </p:cNvPr>
          <p:cNvGrpSpPr/>
          <p:nvPr/>
        </p:nvGrpSpPr>
        <p:grpSpPr>
          <a:xfrm>
            <a:off x="8772162" y="277241"/>
            <a:ext cx="3104703" cy="814605"/>
            <a:chOff x="0" y="0"/>
            <a:chExt cx="1226549" cy="321819"/>
          </a:xfrm>
        </p:grpSpPr>
        <p:sp>
          <p:nvSpPr>
            <p:cNvPr id="13" name="Freeform 9">
              <a:extLst>
                <a:ext uri="{FF2B5EF4-FFF2-40B4-BE49-F238E27FC236}">
                  <a16:creationId xmlns:a16="http://schemas.microsoft.com/office/drawing/2014/main" id="{61CBE5DD-A345-6242-B721-510D6790BD06}"/>
                </a:ext>
              </a:extLst>
            </p:cNvPr>
            <p:cNvSpPr/>
            <p:nvPr/>
          </p:nvSpPr>
          <p:spPr>
            <a:xfrm>
              <a:off x="0" y="0"/>
              <a:ext cx="1226549" cy="321819"/>
            </a:xfrm>
            <a:custGeom>
              <a:avLst/>
              <a:gdLst/>
              <a:ahLst/>
              <a:cxnLst/>
              <a:rect l="l" t="t" r="r" b="b"/>
              <a:pathLst>
                <a:path w="1226549" h="321819">
                  <a:moveTo>
                    <a:pt x="0" y="0"/>
                  </a:moveTo>
                  <a:lnTo>
                    <a:pt x="1226549" y="0"/>
                  </a:lnTo>
                  <a:lnTo>
                    <a:pt x="1226549" y="321819"/>
                  </a:lnTo>
                  <a:lnTo>
                    <a:pt x="0" y="321819"/>
                  </a:lnTo>
                  <a:close/>
                </a:path>
              </a:pathLst>
            </a:custGeom>
            <a:solidFill>
              <a:srgbClr val="EB690A">
                <a:alpha val="64706"/>
              </a:srgbClr>
            </a:solidFill>
          </p:spPr>
        </p:sp>
        <p:sp>
          <p:nvSpPr>
            <p:cNvPr id="14" name="TextBox 10">
              <a:extLst>
                <a:ext uri="{FF2B5EF4-FFF2-40B4-BE49-F238E27FC236}">
                  <a16:creationId xmlns:a16="http://schemas.microsoft.com/office/drawing/2014/main" id="{D2CE9A7A-4D36-AED6-7DC6-B929B721B70F}"/>
                </a:ext>
              </a:extLst>
            </p:cNvPr>
            <p:cNvSpPr txBox="1"/>
            <p:nvPr/>
          </p:nvSpPr>
          <p:spPr>
            <a:xfrm>
              <a:off x="0" y="-38100"/>
              <a:ext cx="812800" cy="850900"/>
            </a:xfrm>
            <a:prstGeom prst="rect">
              <a:avLst/>
            </a:prstGeom>
          </p:spPr>
          <p:txBody>
            <a:bodyPr lIns="33867" tIns="33867" rIns="33867" bIns="33867" rtlCol="0" anchor="ctr"/>
            <a:lstStyle/>
            <a:p>
              <a:pPr algn="ctr">
                <a:lnSpc>
                  <a:spcPts val="2333"/>
                </a:lnSpc>
              </a:pPr>
              <a:endParaRPr sz="1200"/>
            </a:p>
          </p:txBody>
        </p:sp>
      </p:grpSp>
      <p:sp>
        <p:nvSpPr>
          <p:cNvPr id="15" name="Freeform 11">
            <a:extLst>
              <a:ext uri="{FF2B5EF4-FFF2-40B4-BE49-F238E27FC236}">
                <a16:creationId xmlns:a16="http://schemas.microsoft.com/office/drawing/2014/main" id="{66C71D7A-52C9-967B-5CB9-9FCC9DAACF26}"/>
              </a:ext>
            </a:extLst>
          </p:cNvPr>
          <p:cNvSpPr/>
          <p:nvPr/>
        </p:nvSpPr>
        <p:spPr>
          <a:xfrm>
            <a:off x="876545" y="5742609"/>
            <a:ext cx="1287985" cy="953568"/>
          </a:xfrm>
          <a:custGeom>
            <a:avLst/>
            <a:gdLst/>
            <a:ahLst/>
            <a:cxnLst/>
            <a:rect l="l" t="t" r="r" b="b"/>
            <a:pathLst>
              <a:path w="2190599" h="1943658">
                <a:moveTo>
                  <a:pt x="0" y="0"/>
                </a:moveTo>
                <a:lnTo>
                  <a:pt x="2190598" y="0"/>
                </a:lnTo>
                <a:lnTo>
                  <a:pt x="2190598" y="1943659"/>
                </a:lnTo>
                <a:lnTo>
                  <a:pt x="0" y="1943659"/>
                </a:lnTo>
                <a:lnTo>
                  <a:pt x="0" y="0"/>
                </a:lnTo>
                <a:close/>
              </a:path>
            </a:pathLst>
          </a:custGeom>
          <a:blipFill>
            <a:blip r:embed="rId3">
              <a:extLst>
                <a:ext uri="{96DAC541-7B7A-43D3-8B79-37D633B846F1}">
                  <asvg:svgBlip xmlns:asvg="http://schemas.microsoft.com/office/drawing/2016/SVG/main" r:embed="rId4"/>
                </a:ext>
              </a:extLst>
            </a:blip>
            <a:stretch>
              <a:fillRect/>
            </a:stretch>
          </a:blipFill>
        </p:spPr>
      </p:sp>
      <p:grpSp>
        <p:nvGrpSpPr>
          <p:cNvPr id="16" name="Group 12">
            <a:extLst>
              <a:ext uri="{FF2B5EF4-FFF2-40B4-BE49-F238E27FC236}">
                <a16:creationId xmlns:a16="http://schemas.microsoft.com/office/drawing/2014/main" id="{6F1585CA-7AF8-4000-DD1C-8369F4FFBF5D}"/>
              </a:ext>
            </a:extLst>
          </p:cNvPr>
          <p:cNvGrpSpPr/>
          <p:nvPr/>
        </p:nvGrpSpPr>
        <p:grpSpPr>
          <a:xfrm>
            <a:off x="854572" y="1391013"/>
            <a:ext cx="3650519" cy="1093305"/>
            <a:chOff x="0" y="0"/>
            <a:chExt cx="1226549" cy="431923"/>
          </a:xfrm>
        </p:grpSpPr>
        <p:sp>
          <p:nvSpPr>
            <p:cNvPr id="17" name="Freeform 13">
              <a:extLst>
                <a:ext uri="{FF2B5EF4-FFF2-40B4-BE49-F238E27FC236}">
                  <a16:creationId xmlns:a16="http://schemas.microsoft.com/office/drawing/2014/main" id="{A0382C04-3505-558F-813C-5C86BDA3323B}"/>
                </a:ext>
              </a:extLst>
            </p:cNvPr>
            <p:cNvSpPr/>
            <p:nvPr/>
          </p:nvSpPr>
          <p:spPr>
            <a:xfrm>
              <a:off x="0" y="0"/>
              <a:ext cx="1226549" cy="431923"/>
            </a:xfrm>
            <a:custGeom>
              <a:avLst/>
              <a:gdLst/>
              <a:ahLst/>
              <a:cxnLst/>
              <a:rect l="l" t="t" r="r" b="b"/>
              <a:pathLst>
                <a:path w="1226549" h="431923">
                  <a:moveTo>
                    <a:pt x="0" y="0"/>
                  </a:moveTo>
                  <a:lnTo>
                    <a:pt x="1226549" y="0"/>
                  </a:lnTo>
                  <a:lnTo>
                    <a:pt x="1226549" y="431923"/>
                  </a:lnTo>
                  <a:lnTo>
                    <a:pt x="0" y="431923"/>
                  </a:lnTo>
                  <a:close/>
                </a:path>
              </a:pathLst>
            </a:custGeom>
            <a:solidFill>
              <a:srgbClr val="FFFFFF"/>
            </a:solidFill>
          </p:spPr>
        </p:sp>
        <p:sp>
          <p:nvSpPr>
            <p:cNvPr id="18" name="TextBox 14">
              <a:extLst>
                <a:ext uri="{FF2B5EF4-FFF2-40B4-BE49-F238E27FC236}">
                  <a16:creationId xmlns:a16="http://schemas.microsoft.com/office/drawing/2014/main" id="{045ACFC9-5209-597E-F677-A57CA669F4F9}"/>
                </a:ext>
              </a:extLst>
            </p:cNvPr>
            <p:cNvSpPr txBox="1"/>
            <p:nvPr/>
          </p:nvSpPr>
          <p:spPr>
            <a:xfrm>
              <a:off x="0" y="-38100"/>
              <a:ext cx="812800" cy="850900"/>
            </a:xfrm>
            <a:prstGeom prst="rect">
              <a:avLst/>
            </a:prstGeom>
          </p:spPr>
          <p:txBody>
            <a:bodyPr lIns="33867" tIns="33867" rIns="33867" bIns="33867" rtlCol="0" anchor="ctr"/>
            <a:lstStyle/>
            <a:p>
              <a:pPr algn="ctr">
                <a:lnSpc>
                  <a:spcPts val="2333"/>
                </a:lnSpc>
              </a:pPr>
              <a:endParaRPr sz="1200"/>
            </a:p>
          </p:txBody>
        </p:sp>
      </p:grpSp>
      <p:grpSp>
        <p:nvGrpSpPr>
          <p:cNvPr id="19" name="Group 15">
            <a:extLst>
              <a:ext uri="{FF2B5EF4-FFF2-40B4-BE49-F238E27FC236}">
                <a16:creationId xmlns:a16="http://schemas.microsoft.com/office/drawing/2014/main" id="{9263016C-6B45-8E59-E63E-0BFE08D32598}"/>
              </a:ext>
            </a:extLst>
          </p:cNvPr>
          <p:cNvGrpSpPr/>
          <p:nvPr/>
        </p:nvGrpSpPr>
        <p:grpSpPr>
          <a:xfrm>
            <a:off x="8875183" y="6002395"/>
            <a:ext cx="2052115" cy="340778"/>
            <a:chOff x="0" y="0"/>
            <a:chExt cx="810712" cy="134628"/>
          </a:xfrm>
        </p:grpSpPr>
        <p:sp>
          <p:nvSpPr>
            <p:cNvPr id="20" name="Freeform 16">
              <a:extLst>
                <a:ext uri="{FF2B5EF4-FFF2-40B4-BE49-F238E27FC236}">
                  <a16:creationId xmlns:a16="http://schemas.microsoft.com/office/drawing/2014/main" id="{4F7D7D44-2CAC-23A6-001A-5741B8FDFCC0}"/>
                </a:ext>
              </a:extLst>
            </p:cNvPr>
            <p:cNvSpPr/>
            <p:nvPr/>
          </p:nvSpPr>
          <p:spPr>
            <a:xfrm>
              <a:off x="0" y="0"/>
              <a:ext cx="810712" cy="134628"/>
            </a:xfrm>
            <a:custGeom>
              <a:avLst/>
              <a:gdLst/>
              <a:ahLst/>
              <a:cxnLst/>
              <a:rect l="l" t="t" r="r" b="b"/>
              <a:pathLst>
                <a:path w="810712" h="134628">
                  <a:moveTo>
                    <a:pt x="0" y="0"/>
                  </a:moveTo>
                  <a:lnTo>
                    <a:pt x="810712" y="0"/>
                  </a:lnTo>
                  <a:lnTo>
                    <a:pt x="810712" y="134628"/>
                  </a:lnTo>
                  <a:lnTo>
                    <a:pt x="0" y="134628"/>
                  </a:lnTo>
                  <a:close/>
                </a:path>
              </a:pathLst>
            </a:custGeom>
            <a:solidFill>
              <a:srgbClr val="FFFFFF">
                <a:alpha val="60000"/>
              </a:srgbClr>
            </a:solidFill>
          </p:spPr>
        </p:sp>
        <p:sp>
          <p:nvSpPr>
            <p:cNvPr id="21" name="TextBox 17">
              <a:extLst>
                <a:ext uri="{FF2B5EF4-FFF2-40B4-BE49-F238E27FC236}">
                  <a16:creationId xmlns:a16="http://schemas.microsoft.com/office/drawing/2014/main" id="{ABACC7E6-6B83-7C77-E985-6091ACC52896}"/>
                </a:ext>
              </a:extLst>
            </p:cNvPr>
            <p:cNvSpPr txBox="1"/>
            <p:nvPr/>
          </p:nvSpPr>
          <p:spPr>
            <a:xfrm>
              <a:off x="0" y="-95250"/>
              <a:ext cx="812800" cy="908050"/>
            </a:xfrm>
            <a:prstGeom prst="rect">
              <a:avLst/>
            </a:prstGeom>
          </p:spPr>
          <p:txBody>
            <a:bodyPr lIns="33867" tIns="33867" rIns="33867" bIns="33867" rtlCol="0" anchor="ctr"/>
            <a:lstStyle/>
            <a:p>
              <a:pPr algn="ctr">
                <a:lnSpc>
                  <a:spcPts val="2333"/>
                </a:lnSpc>
              </a:pPr>
              <a:endParaRPr sz="1200"/>
            </a:p>
          </p:txBody>
        </p:sp>
      </p:grpSp>
      <p:sp>
        <p:nvSpPr>
          <p:cNvPr id="22" name="Freeform 18">
            <a:extLst>
              <a:ext uri="{FF2B5EF4-FFF2-40B4-BE49-F238E27FC236}">
                <a16:creationId xmlns:a16="http://schemas.microsoft.com/office/drawing/2014/main" id="{459F896E-D8C0-9B3F-A582-BAC5D22F6862}"/>
              </a:ext>
            </a:extLst>
          </p:cNvPr>
          <p:cNvSpPr/>
          <p:nvPr/>
        </p:nvSpPr>
        <p:spPr>
          <a:xfrm>
            <a:off x="10999107" y="5665690"/>
            <a:ext cx="1014187" cy="1014187"/>
          </a:xfrm>
          <a:custGeom>
            <a:avLst/>
            <a:gdLst/>
            <a:ahLst/>
            <a:cxnLst/>
            <a:rect l="l" t="t" r="r" b="b"/>
            <a:pathLst>
              <a:path w="1521280" h="1521280">
                <a:moveTo>
                  <a:pt x="0" y="0"/>
                </a:moveTo>
                <a:lnTo>
                  <a:pt x="1521280" y="0"/>
                </a:lnTo>
                <a:lnTo>
                  <a:pt x="1521280" y="1521281"/>
                </a:lnTo>
                <a:lnTo>
                  <a:pt x="0" y="1521281"/>
                </a:lnTo>
                <a:lnTo>
                  <a:pt x="0" y="0"/>
                </a:lnTo>
                <a:close/>
              </a:path>
            </a:pathLst>
          </a:custGeom>
          <a:blipFill>
            <a:blip r:embed="rId5"/>
            <a:stretch>
              <a:fillRect/>
            </a:stretch>
          </a:blipFill>
        </p:spPr>
      </p:sp>
      <p:sp>
        <p:nvSpPr>
          <p:cNvPr id="23" name="TextBox 19">
            <a:extLst>
              <a:ext uri="{FF2B5EF4-FFF2-40B4-BE49-F238E27FC236}">
                <a16:creationId xmlns:a16="http://schemas.microsoft.com/office/drawing/2014/main" id="{ADB4F078-90DD-0234-540B-B82E31276A01}"/>
              </a:ext>
            </a:extLst>
          </p:cNvPr>
          <p:cNvSpPr txBox="1"/>
          <p:nvPr/>
        </p:nvSpPr>
        <p:spPr>
          <a:xfrm>
            <a:off x="1131928" y="3031589"/>
            <a:ext cx="3194744" cy="830997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marL="285750" indent="-285750">
              <a:buFont typeface="Arial" panose="020B0604020202020204" pitchFamily="34" charset="0"/>
              <a:buChar char="•"/>
            </a:pPr>
            <a:r>
              <a:rPr lang="cs-CZ" dirty="0">
                <a:solidFill>
                  <a:schemeClr val="accent6">
                    <a:lumMod val="10000"/>
                  </a:schemeClr>
                </a:solidFill>
              </a:rPr>
              <a:t>cytologické vyšetření (odběr při preventivní prohlídce u gynekologa)</a:t>
            </a:r>
          </a:p>
        </p:txBody>
      </p:sp>
      <p:sp>
        <p:nvSpPr>
          <p:cNvPr id="24" name="TextBox 20">
            <a:extLst>
              <a:ext uri="{FF2B5EF4-FFF2-40B4-BE49-F238E27FC236}">
                <a16:creationId xmlns:a16="http://schemas.microsoft.com/office/drawing/2014/main" id="{00D82B91-2F2E-B1C6-3E5C-58E5EF2624BC}"/>
              </a:ext>
            </a:extLst>
          </p:cNvPr>
          <p:cNvSpPr txBox="1"/>
          <p:nvPr/>
        </p:nvSpPr>
        <p:spPr>
          <a:xfrm>
            <a:off x="2575590" y="5925942"/>
            <a:ext cx="3840638" cy="661463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>
              <a:lnSpc>
                <a:spcPts val="2663"/>
              </a:lnSpc>
              <a:spcBef>
                <a:spcPct val="0"/>
              </a:spcBef>
            </a:pPr>
            <a:r>
              <a:rPr lang="en-US" sz="1901" spc="38" dirty="0">
                <a:solidFill>
                  <a:srgbClr val="FFFFFF"/>
                </a:solidFill>
                <a:latin typeface="Arial Bold"/>
              </a:rPr>
              <a:t>SCREENING </a:t>
            </a:r>
            <a:r>
              <a:rPr lang="cs-CZ" sz="1901" spc="38" dirty="0">
                <a:solidFill>
                  <a:srgbClr val="FFFFFF"/>
                </a:solidFill>
                <a:latin typeface="Arial Bold"/>
              </a:rPr>
              <a:t>KARCINOMU</a:t>
            </a:r>
            <a:r>
              <a:rPr lang="en-US" sz="1901" spc="38" dirty="0">
                <a:solidFill>
                  <a:srgbClr val="FFFFFF"/>
                </a:solidFill>
                <a:latin typeface="Arial Bold"/>
              </a:rPr>
              <a:t> DĚLOŽNÍHO </a:t>
            </a:r>
            <a:r>
              <a:rPr lang="cs-CZ" sz="1901" spc="38" dirty="0">
                <a:solidFill>
                  <a:srgbClr val="FFFFFF"/>
                </a:solidFill>
                <a:latin typeface="Arial Bold"/>
              </a:rPr>
              <a:t>HRDLA</a:t>
            </a:r>
            <a:endParaRPr lang="en-US" sz="1901" spc="38" dirty="0">
              <a:solidFill>
                <a:srgbClr val="FFFFFF"/>
              </a:solidFill>
              <a:latin typeface="Arial Bold"/>
            </a:endParaRPr>
          </a:p>
        </p:txBody>
      </p:sp>
      <p:sp>
        <p:nvSpPr>
          <p:cNvPr id="25" name="TextBox 21">
            <a:extLst>
              <a:ext uri="{FF2B5EF4-FFF2-40B4-BE49-F238E27FC236}">
                <a16:creationId xmlns:a16="http://schemas.microsoft.com/office/drawing/2014/main" id="{9377E1D6-4D3E-7EA0-2948-22D63D16F9ED}"/>
              </a:ext>
            </a:extLst>
          </p:cNvPr>
          <p:cNvSpPr txBox="1"/>
          <p:nvPr/>
        </p:nvSpPr>
        <p:spPr>
          <a:xfrm>
            <a:off x="9049518" y="350110"/>
            <a:ext cx="2549991" cy="564770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2333"/>
              </a:lnSpc>
            </a:pPr>
            <a:r>
              <a:rPr lang="en-US" sz="1666" spc="33" dirty="0">
                <a:solidFill>
                  <a:srgbClr val="FFFFFF"/>
                </a:solidFill>
                <a:latin typeface="Arial"/>
              </a:rPr>
              <a:t>V </a:t>
            </a:r>
            <a:r>
              <a:rPr lang="en-US" sz="1666" spc="33" dirty="0" err="1">
                <a:solidFill>
                  <a:srgbClr val="FFFFFF"/>
                </a:solidFill>
                <a:latin typeface="Arial"/>
              </a:rPr>
              <a:t>České</a:t>
            </a:r>
            <a:r>
              <a:rPr lang="en-US" sz="1666" spc="33" dirty="0">
                <a:solidFill>
                  <a:srgbClr val="FFFFFF"/>
                </a:solidFill>
                <a:latin typeface="Arial"/>
              </a:rPr>
              <a:t> </a:t>
            </a:r>
            <a:r>
              <a:rPr lang="en-US" sz="1666" spc="33" dirty="0" err="1">
                <a:solidFill>
                  <a:srgbClr val="FFFFFF"/>
                </a:solidFill>
                <a:latin typeface="Arial"/>
              </a:rPr>
              <a:t>republice</a:t>
            </a:r>
            <a:r>
              <a:rPr lang="en-US" sz="1666" spc="33" dirty="0">
                <a:solidFill>
                  <a:srgbClr val="FFFFFF"/>
                </a:solidFill>
                <a:latin typeface="Arial"/>
              </a:rPr>
              <a:t> </a:t>
            </a:r>
            <a:br>
              <a:rPr lang="cs-CZ" sz="1666" spc="33" dirty="0">
                <a:solidFill>
                  <a:srgbClr val="FFFFFF"/>
                </a:solidFill>
                <a:latin typeface="Arial"/>
              </a:rPr>
            </a:br>
            <a:r>
              <a:rPr lang="en-US" sz="1666" spc="33" dirty="0">
                <a:solidFill>
                  <a:srgbClr val="FFFFFF"/>
                </a:solidFill>
                <a:latin typeface="Arial"/>
              </a:rPr>
              <a:t>od </a:t>
            </a:r>
            <a:r>
              <a:rPr lang="en-US" sz="1666" spc="33" dirty="0" err="1">
                <a:solidFill>
                  <a:srgbClr val="FFFFFF"/>
                </a:solidFill>
                <a:latin typeface="Arial"/>
              </a:rPr>
              <a:t>roku</a:t>
            </a:r>
            <a:r>
              <a:rPr lang="en-US" sz="1666" spc="33" dirty="0">
                <a:solidFill>
                  <a:srgbClr val="FFFFFF"/>
                </a:solidFill>
                <a:latin typeface="Arial"/>
              </a:rPr>
              <a:t> 200</a:t>
            </a:r>
            <a:r>
              <a:rPr lang="cs-CZ" sz="1666" spc="33" dirty="0">
                <a:solidFill>
                  <a:srgbClr val="FFFFFF"/>
                </a:solidFill>
                <a:latin typeface="Arial"/>
              </a:rPr>
              <a:t>8</a:t>
            </a:r>
            <a:endParaRPr lang="en-US" sz="1666" spc="33" dirty="0">
              <a:solidFill>
                <a:srgbClr val="FFFFFF"/>
              </a:solidFill>
              <a:latin typeface="Arial"/>
            </a:endParaRPr>
          </a:p>
        </p:txBody>
      </p:sp>
      <p:sp>
        <p:nvSpPr>
          <p:cNvPr id="26" name="TextBox 22">
            <a:extLst>
              <a:ext uri="{FF2B5EF4-FFF2-40B4-BE49-F238E27FC236}">
                <a16:creationId xmlns:a16="http://schemas.microsoft.com/office/drawing/2014/main" id="{17CDB93A-5570-ACC1-5178-E935C5A803A4}"/>
              </a:ext>
            </a:extLst>
          </p:cNvPr>
          <p:cNvSpPr txBox="1"/>
          <p:nvPr/>
        </p:nvSpPr>
        <p:spPr>
          <a:xfrm>
            <a:off x="1131929" y="1609345"/>
            <a:ext cx="2549991" cy="564770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marL="359851" lvl="1" indent="-179926">
              <a:lnSpc>
                <a:spcPts val="2333"/>
              </a:lnSpc>
              <a:buFont typeface="Arial"/>
              <a:buChar char="•"/>
            </a:pPr>
            <a:r>
              <a:rPr lang="en-US" sz="1666" spc="33" dirty="0" err="1">
                <a:solidFill>
                  <a:srgbClr val="212423"/>
                </a:solidFill>
                <a:latin typeface="Arial"/>
              </a:rPr>
              <a:t>věk</a:t>
            </a:r>
            <a:r>
              <a:rPr lang="en-US" sz="1666" spc="33" dirty="0">
                <a:solidFill>
                  <a:srgbClr val="212423"/>
                </a:solidFill>
                <a:latin typeface="Arial"/>
              </a:rPr>
              <a:t> od 15 let</a:t>
            </a:r>
          </a:p>
          <a:p>
            <a:pPr marL="359851" lvl="1" indent="-179926">
              <a:lnSpc>
                <a:spcPts val="2333"/>
              </a:lnSpc>
              <a:buFont typeface="Arial"/>
              <a:buChar char="•"/>
            </a:pPr>
            <a:r>
              <a:rPr lang="en-US" sz="1666" spc="33" dirty="0" err="1">
                <a:solidFill>
                  <a:srgbClr val="212423"/>
                </a:solidFill>
                <a:latin typeface="Arial"/>
              </a:rPr>
              <a:t>ženy</a:t>
            </a:r>
            <a:endParaRPr lang="en-US" sz="1666" spc="33" dirty="0">
              <a:solidFill>
                <a:srgbClr val="212423"/>
              </a:solidFill>
              <a:latin typeface="Arial"/>
            </a:endParaRPr>
          </a:p>
        </p:txBody>
      </p:sp>
      <p:sp>
        <p:nvSpPr>
          <p:cNvPr id="27" name="TextBox 23">
            <a:extLst>
              <a:ext uri="{FF2B5EF4-FFF2-40B4-BE49-F238E27FC236}">
                <a16:creationId xmlns:a16="http://schemas.microsoft.com/office/drawing/2014/main" id="{79B57A7D-1074-865E-2E25-589B04FC8DB4}"/>
              </a:ext>
            </a:extLst>
          </p:cNvPr>
          <p:cNvSpPr txBox="1"/>
          <p:nvPr/>
        </p:nvSpPr>
        <p:spPr>
          <a:xfrm>
            <a:off x="9000086" y="5946775"/>
            <a:ext cx="1802309" cy="327718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2799"/>
              </a:lnSpc>
              <a:spcBef>
                <a:spcPct val="0"/>
              </a:spcBef>
            </a:pPr>
            <a:r>
              <a:rPr lang="en-US" sz="1999" spc="39">
                <a:solidFill>
                  <a:srgbClr val="EB690A"/>
                </a:solidFill>
                <a:latin typeface="Arial Bold"/>
              </a:rPr>
              <a:t>www.cervix.cz</a:t>
            </a:r>
          </a:p>
        </p:txBody>
      </p:sp>
      <p:sp>
        <p:nvSpPr>
          <p:cNvPr id="28" name="Freeform 24">
            <a:extLst>
              <a:ext uri="{FF2B5EF4-FFF2-40B4-BE49-F238E27FC236}">
                <a16:creationId xmlns:a16="http://schemas.microsoft.com/office/drawing/2014/main" id="{3900E471-0EAB-496C-3CB4-AFC4F594C1E2}"/>
              </a:ext>
            </a:extLst>
          </p:cNvPr>
          <p:cNvSpPr/>
          <p:nvPr/>
        </p:nvSpPr>
        <p:spPr>
          <a:xfrm>
            <a:off x="759793" y="55339"/>
            <a:ext cx="3294263" cy="1335674"/>
          </a:xfrm>
          <a:custGeom>
            <a:avLst/>
            <a:gdLst/>
            <a:ahLst/>
            <a:cxnLst/>
            <a:rect l="l" t="t" r="r" b="b"/>
            <a:pathLst>
              <a:path w="4941395" h="2003511">
                <a:moveTo>
                  <a:pt x="0" y="0"/>
                </a:moveTo>
                <a:lnTo>
                  <a:pt x="4941396" y="0"/>
                </a:lnTo>
                <a:lnTo>
                  <a:pt x="4941396" y="2003511"/>
                </a:lnTo>
                <a:lnTo>
                  <a:pt x="0" y="2003511"/>
                </a:lnTo>
                <a:lnTo>
                  <a:pt x="0" y="0"/>
                </a:lnTo>
                <a:close/>
              </a:path>
            </a:pathLst>
          </a:custGeom>
          <a:blipFill>
            <a:blip r:embed="rId6">
              <a:extLst>
                <a:ext uri="{96DAC541-7B7A-43D3-8B79-37D633B846F1}">
                  <asvg:svgBlip xmlns:asvg="http://schemas.microsoft.com/office/drawing/2016/SVG/main" r:embed="rId7"/>
                </a:ext>
              </a:extLst>
            </a:blip>
            <a:stretch>
              <a:fillRect/>
            </a:stretch>
          </a:blipFill>
        </p:spPr>
      </p:sp>
      <p:grpSp>
        <p:nvGrpSpPr>
          <p:cNvPr id="29" name="Group 5">
            <a:extLst>
              <a:ext uri="{FF2B5EF4-FFF2-40B4-BE49-F238E27FC236}">
                <a16:creationId xmlns:a16="http://schemas.microsoft.com/office/drawing/2014/main" id="{409D84C6-D53D-9E6F-95E6-21BE0B0ADCD7}"/>
              </a:ext>
            </a:extLst>
          </p:cNvPr>
          <p:cNvGrpSpPr/>
          <p:nvPr/>
        </p:nvGrpSpPr>
        <p:grpSpPr>
          <a:xfrm>
            <a:off x="851762" y="4357308"/>
            <a:ext cx="3650520" cy="996537"/>
            <a:chOff x="0" y="0"/>
            <a:chExt cx="1226549" cy="476785"/>
          </a:xfrm>
        </p:grpSpPr>
        <p:sp>
          <p:nvSpPr>
            <p:cNvPr id="30" name="Freeform 6">
              <a:extLst>
                <a:ext uri="{FF2B5EF4-FFF2-40B4-BE49-F238E27FC236}">
                  <a16:creationId xmlns:a16="http://schemas.microsoft.com/office/drawing/2014/main" id="{6A9B7833-AE7C-24E0-34B1-C7D6BC00AA67}"/>
                </a:ext>
              </a:extLst>
            </p:cNvPr>
            <p:cNvSpPr/>
            <p:nvPr/>
          </p:nvSpPr>
          <p:spPr>
            <a:xfrm>
              <a:off x="0" y="0"/>
              <a:ext cx="1226549" cy="476785"/>
            </a:xfrm>
            <a:custGeom>
              <a:avLst/>
              <a:gdLst/>
              <a:ahLst/>
              <a:cxnLst/>
              <a:rect l="l" t="t" r="r" b="b"/>
              <a:pathLst>
                <a:path w="1226549" h="476785">
                  <a:moveTo>
                    <a:pt x="0" y="0"/>
                  </a:moveTo>
                  <a:lnTo>
                    <a:pt x="1226549" y="0"/>
                  </a:lnTo>
                  <a:lnTo>
                    <a:pt x="1226549" y="476785"/>
                  </a:lnTo>
                  <a:lnTo>
                    <a:pt x="0" y="476785"/>
                  </a:lnTo>
                  <a:close/>
                </a:path>
              </a:pathLst>
            </a:custGeom>
            <a:solidFill>
              <a:srgbClr val="FFFFFF"/>
            </a:solidFill>
          </p:spPr>
        </p:sp>
        <p:sp>
          <p:nvSpPr>
            <p:cNvPr id="31" name="TextBox 7">
              <a:extLst>
                <a:ext uri="{FF2B5EF4-FFF2-40B4-BE49-F238E27FC236}">
                  <a16:creationId xmlns:a16="http://schemas.microsoft.com/office/drawing/2014/main" id="{66871BE4-1F03-7E72-DF94-441968E4C3DE}"/>
                </a:ext>
              </a:extLst>
            </p:cNvPr>
            <p:cNvSpPr txBox="1"/>
            <p:nvPr/>
          </p:nvSpPr>
          <p:spPr>
            <a:xfrm>
              <a:off x="0" y="-38100"/>
              <a:ext cx="812800" cy="850900"/>
            </a:xfrm>
            <a:prstGeom prst="rect">
              <a:avLst/>
            </a:prstGeom>
          </p:spPr>
          <p:txBody>
            <a:bodyPr lIns="33867" tIns="33867" rIns="33867" bIns="33867" rtlCol="0" anchor="ctr"/>
            <a:lstStyle/>
            <a:p>
              <a:pPr algn="ctr">
                <a:lnSpc>
                  <a:spcPts val="2333"/>
                </a:lnSpc>
              </a:pPr>
              <a:endParaRPr sz="1200"/>
            </a:p>
          </p:txBody>
        </p:sp>
      </p:grpSp>
      <p:sp>
        <p:nvSpPr>
          <p:cNvPr id="32" name="TextBox 19">
            <a:extLst>
              <a:ext uri="{FF2B5EF4-FFF2-40B4-BE49-F238E27FC236}">
                <a16:creationId xmlns:a16="http://schemas.microsoft.com/office/drawing/2014/main" id="{65EE2E99-36B3-3486-9432-19210DC23980}"/>
              </a:ext>
            </a:extLst>
          </p:cNvPr>
          <p:cNvSpPr txBox="1"/>
          <p:nvPr/>
        </p:nvSpPr>
        <p:spPr>
          <a:xfrm>
            <a:off x="1129118" y="4626372"/>
            <a:ext cx="3194744" cy="823815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marL="285750" indent="-285750">
              <a:buFont typeface="Arial" panose="020B0604020202020204" pitchFamily="34" charset="0"/>
              <a:buChar char="•"/>
            </a:pPr>
            <a:r>
              <a:rPr lang="cs-CZ" dirty="0">
                <a:solidFill>
                  <a:schemeClr val="accent6">
                    <a:lumMod val="10000"/>
                  </a:schemeClr>
                </a:solidFill>
              </a:rPr>
              <a:t>ženy ve věku 35, 45 a 55 let </a:t>
            </a:r>
            <a:r>
              <a:rPr lang="cs-CZ" dirty="0" err="1">
                <a:solidFill>
                  <a:schemeClr val="accent6">
                    <a:lumMod val="10000"/>
                  </a:schemeClr>
                </a:solidFill>
              </a:rPr>
              <a:t>hrHPV</a:t>
            </a:r>
            <a:r>
              <a:rPr lang="cs-CZ" dirty="0">
                <a:solidFill>
                  <a:schemeClr val="accent6">
                    <a:lumMod val="10000"/>
                  </a:schemeClr>
                </a:solidFill>
              </a:rPr>
              <a:t> test</a:t>
            </a:r>
            <a:endParaRPr lang="en-GB" dirty="0">
              <a:solidFill>
                <a:schemeClr val="accent6">
                  <a:lumMod val="10000"/>
                </a:schemeClr>
              </a:solidFill>
            </a:endParaRPr>
          </a:p>
          <a:p>
            <a:pPr marL="359851" lvl="1" indent="-179926">
              <a:lnSpc>
                <a:spcPts val="2333"/>
              </a:lnSpc>
              <a:buFont typeface="Arial"/>
              <a:buChar char="•"/>
            </a:pPr>
            <a:endParaRPr lang="en-US" sz="1666" spc="33" dirty="0">
              <a:solidFill>
                <a:srgbClr val="212423"/>
              </a:solidFill>
              <a:latin typeface="Arial"/>
            </a:endParaRPr>
          </a:p>
        </p:txBody>
      </p:sp>
    </p:spTree>
    <p:extLst>
      <p:ext uri="{BB962C8B-B14F-4D97-AF65-F5344CB8AC3E}">
        <p14:creationId xmlns:p14="http://schemas.microsoft.com/office/powerpoint/2010/main" val="4130986422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35" name="Object 2">
            <a:extLst>
              <a:ext uri="{FF2B5EF4-FFF2-40B4-BE49-F238E27FC236}">
                <a16:creationId xmlns:a16="http://schemas.microsoft.com/office/drawing/2014/main" id="{4498B61D-CF2E-B74C-AFF8-46EAC7D1FCEC}"/>
              </a:ext>
            </a:extLst>
          </p:cNvPr>
          <p:cNvGraphicFramePr>
            <a:graphicFrameLocks noChangeAspect="1"/>
          </p:cNvGraphicFramePr>
          <p:nvPr/>
        </p:nvGraphicFramePr>
        <p:xfrm>
          <a:off x="5502678" y="1747026"/>
          <a:ext cx="4059238" cy="3852862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8"/>
          </a:graphicData>
        </a:graphic>
      </p:graphicFrame>
      <p:sp>
        <p:nvSpPr>
          <p:cNvPr id="5" name="Nadpis 4">
            <a:extLst>
              <a:ext uri="{FF2B5EF4-FFF2-40B4-BE49-F238E27FC236}">
                <a16:creationId xmlns:a16="http://schemas.microsoft.com/office/drawing/2014/main" id="{EA2DDA38-176D-AE75-ACBD-46003604A21F}"/>
              </a:ext>
            </a:extLst>
          </p:cNvPr>
          <p:cNvSpPr>
            <a:spLocks noGrp="1"/>
          </p:cNvSpPr>
          <p:nvPr>
            <p:ph type="title"/>
            <p:custDataLst>
              <p:tags r:id="rId1"/>
            </p:custDataLst>
          </p:nvPr>
        </p:nvSpPr>
        <p:spPr>
          <a:xfrm>
            <a:off x="1620000" y="475199"/>
            <a:ext cx="10470400" cy="720000"/>
          </a:xfrm>
        </p:spPr>
        <p:txBody>
          <a:bodyPr>
            <a:normAutofit fontScale="90000"/>
          </a:bodyPr>
          <a:lstStyle/>
          <a:p>
            <a:r>
              <a:rPr lang="cs-CZ" sz="2400" dirty="0"/>
              <a:t>Vývoj nemocnosti (incidence) a úmrtnosti (mortality) karcinomu děložního hrdla v České republice</a:t>
            </a:r>
            <a:r>
              <a:rPr lang="en-US" sz="2400" dirty="0"/>
              <a:t> </a:t>
            </a:r>
            <a:r>
              <a:rPr lang="cs-CZ" sz="1800" dirty="0"/>
              <a:t>(věková standardizace)</a:t>
            </a:r>
            <a:endParaRPr lang="cs-CZ" dirty="0"/>
          </a:p>
        </p:txBody>
      </p:sp>
      <p:sp>
        <p:nvSpPr>
          <p:cNvPr id="6" name="Zástupný text 5">
            <a:extLst>
              <a:ext uri="{FF2B5EF4-FFF2-40B4-BE49-F238E27FC236}">
                <a16:creationId xmlns:a16="http://schemas.microsoft.com/office/drawing/2014/main" id="{A774953F-2723-0C99-D44E-6200DC67D148}"/>
              </a:ext>
            </a:extLst>
          </p:cNvPr>
          <p:cNvSpPr>
            <a:spLocks noGrp="1"/>
          </p:cNvSpPr>
          <p:nvPr>
            <p:ph type="body" sz="quarter" idx="15"/>
            <p:custDataLst>
              <p:tags r:id="rId2"/>
            </p:custDataLst>
          </p:nvPr>
        </p:nvSpPr>
        <p:spPr>
          <a:xfrm>
            <a:off x="730800" y="6132159"/>
            <a:ext cx="10728000" cy="648904"/>
          </a:xfrm>
          <a:solidFill>
            <a:schemeClr val="accent1"/>
          </a:solidFill>
        </p:spPr>
        <p:txBody>
          <a:bodyPr anchor="ctr">
            <a:normAutofit/>
          </a:bodyPr>
          <a:lstStyle/>
          <a:p>
            <a:pPr algn="ctr">
              <a:spcBef>
                <a:spcPts val="600"/>
              </a:spcBef>
            </a:pPr>
            <a:r>
              <a:rPr lang="cs-CZ" sz="1800" dirty="0">
                <a:solidFill>
                  <a:schemeClr val="bg1"/>
                </a:solidFill>
              </a:rPr>
              <a:t>Dlouhodobě dochází ke </a:t>
            </a:r>
            <a:r>
              <a:rPr lang="cs-CZ" sz="1800" b="1" dirty="0">
                <a:solidFill>
                  <a:schemeClr val="bg1"/>
                </a:solidFill>
              </a:rPr>
              <a:t>zřetelnému poklesu nemocnosti i úmrtnosti </a:t>
            </a:r>
            <a:r>
              <a:rPr lang="cs-CZ" sz="1800" dirty="0">
                <a:solidFill>
                  <a:schemeClr val="bg1"/>
                </a:solidFill>
              </a:rPr>
              <a:t>na karcinom děložního hrdla</a:t>
            </a:r>
            <a:br>
              <a:rPr lang="cs-CZ" sz="1800" dirty="0">
                <a:solidFill>
                  <a:schemeClr val="bg1"/>
                </a:solidFill>
              </a:rPr>
            </a:br>
            <a:r>
              <a:rPr lang="cs-CZ" sz="1800" kern="0" dirty="0">
                <a:solidFill>
                  <a:schemeClr val="bg1"/>
                </a:solidFill>
                <a:cs typeface="Calibri" panose="020F0502020204030204" pitchFamily="34" charset="0"/>
              </a:rPr>
              <a:t>Screening karcinomu děložního hrdla </a:t>
            </a:r>
            <a:r>
              <a:rPr lang="cs-CZ" sz="1800" b="1" kern="0" dirty="0">
                <a:solidFill>
                  <a:schemeClr val="bg1"/>
                </a:solidFill>
                <a:cs typeface="Calibri" panose="020F0502020204030204" pitchFamily="34" charset="0"/>
              </a:rPr>
              <a:t>umí zachytit a léčit již </a:t>
            </a:r>
            <a:r>
              <a:rPr lang="cs-CZ" sz="1800" b="1" kern="0" dirty="0" err="1">
                <a:solidFill>
                  <a:schemeClr val="bg1"/>
                </a:solidFill>
                <a:cs typeface="Calibri" panose="020F0502020204030204" pitchFamily="34" charset="0"/>
              </a:rPr>
              <a:t>přednádorové</a:t>
            </a:r>
            <a:r>
              <a:rPr lang="cs-CZ" sz="1800" b="1" kern="0" dirty="0">
                <a:solidFill>
                  <a:schemeClr val="bg1"/>
                </a:solidFill>
                <a:cs typeface="Calibri" panose="020F0502020204030204" pitchFamily="34" charset="0"/>
              </a:rPr>
              <a:t> stavy</a:t>
            </a:r>
            <a:r>
              <a:rPr lang="cs-CZ" sz="1800" kern="0" dirty="0">
                <a:solidFill>
                  <a:schemeClr val="bg1"/>
                </a:solidFill>
                <a:cs typeface="Calibri" panose="020F0502020204030204" pitchFamily="34" charset="0"/>
              </a:rPr>
              <a:t>.</a:t>
            </a:r>
          </a:p>
        </p:txBody>
      </p:sp>
      <p:sp>
        <p:nvSpPr>
          <p:cNvPr id="4" name="Zástupný text 3">
            <a:extLst>
              <a:ext uri="{FF2B5EF4-FFF2-40B4-BE49-F238E27FC236}">
                <a16:creationId xmlns:a16="http://schemas.microsoft.com/office/drawing/2014/main" id="{CDE4096F-F0B9-23EA-F5FD-E82B61B9E527}"/>
              </a:ext>
            </a:extLst>
          </p:cNvPr>
          <p:cNvSpPr>
            <a:spLocks noGrp="1"/>
          </p:cNvSpPr>
          <p:nvPr>
            <p:ph type="body" sz="quarter" idx="16"/>
          </p:nvPr>
        </p:nvSpPr>
        <p:spPr>
          <a:xfrm>
            <a:off x="5646104" y="1187823"/>
            <a:ext cx="5812696" cy="720001"/>
          </a:xfrm>
        </p:spPr>
        <p:txBody>
          <a:bodyPr/>
          <a:lstStyle/>
          <a:p>
            <a:pPr>
              <a:lnSpc>
                <a:spcPct val="100000"/>
              </a:lnSpc>
              <a:spcBef>
                <a:spcPts val="0"/>
              </a:spcBef>
            </a:pPr>
            <a:r>
              <a:rPr lang="cs-CZ" sz="1100" dirty="0"/>
              <a:t>Zdroj: Národní onkologický registr, ÚZIS ČR – incidence; Český statistický úřad – mortalita</a:t>
            </a:r>
          </a:p>
        </p:txBody>
      </p:sp>
      <p:sp>
        <p:nvSpPr>
          <p:cNvPr id="7" name="Text Box 7">
            <a:extLst>
              <a:ext uri="{FF2B5EF4-FFF2-40B4-BE49-F238E27FC236}">
                <a16:creationId xmlns:a16="http://schemas.microsoft.com/office/drawing/2014/main" id="{95F81A1F-D613-9D00-5EF7-02445CC81B35}"/>
              </a:ext>
            </a:extLst>
          </p:cNvPr>
          <p:cNvSpPr txBox="1">
            <a:spLocks noChangeArrowheads="1"/>
          </p:cNvSpPr>
          <p:nvPr/>
        </p:nvSpPr>
        <p:spPr bwMode="auto">
          <a:xfrm rot="16200000">
            <a:off x="3740148" y="3493452"/>
            <a:ext cx="3384550" cy="27699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defPPr>
              <a:defRPr lang="en-US"/>
            </a:defPPr>
            <a:lvl1pPr algn="l" rtl="0" eaLnBrk="0" fontAlgn="base" hangingPunct="0">
              <a:spcBef>
                <a:spcPct val="0"/>
              </a:spcBef>
              <a:spcAft>
                <a:spcPct val="0"/>
              </a:spcAft>
              <a:defRPr kumimoji="1" sz="1000" b="1" kern="12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+mn-cs"/>
              </a:defRPr>
            </a:lvl1pPr>
            <a:lvl2pPr marL="457200" algn="l" rtl="0" eaLnBrk="0" fontAlgn="base" hangingPunct="0">
              <a:spcBef>
                <a:spcPct val="0"/>
              </a:spcBef>
              <a:spcAft>
                <a:spcPct val="0"/>
              </a:spcAft>
              <a:defRPr kumimoji="1" sz="1000" b="1" kern="12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+mn-cs"/>
              </a:defRPr>
            </a:lvl2pPr>
            <a:lvl3pPr marL="914400" algn="l" rtl="0" eaLnBrk="0" fontAlgn="base" hangingPunct="0">
              <a:spcBef>
                <a:spcPct val="0"/>
              </a:spcBef>
              <a:spcAft>
                <a:spcPct val="0"/>
              </a:spcAft>
              <a:defRPr kumimoji="1" sz="1000" b="1" kern="12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+mn-cs"/>
              </a:defRPr>
            </a:lvl3pPr>
            <a:lvl4pPr marL="1371600" algn="l" rtl="0" eaLnBrk="0" fontAlgn="base" hangingPunct="0">
              <a:spcBef>
                <a:spcPct val="0"/>
              </a:spcBef>
              <a:spcAft>
                <a:spcPct val="0"/>
              </a:spcAft>
              <a:defRPr kumimoji="1" sz="1000" b="1" kern="12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+mn-cs"/>
              </a:defRPr>
            </a:lvl4pPr>
            <a:lvl5pPr marL="1828800" algn="l" rtl="0" eaLnBrk="0" fontAlgn="base" hangingPunct="0">
              <a:spcBef>
                <a:spcPct val="0"/>
              </a:spcBef>
              <a:spcAft>
                <a:spcPct val="0"/>
              </a:spcAft>
              <a:defRPr kumimoji="1" sz="1000" b="1" kern="12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kumimoji="1" sz="1000" b="1" kern="12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kumimoji="1" sz="1000" b="1" kern="12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kumimoji="1" sz="1000" b="1" kern="12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kumimoji="1" sz="1000" b="1" kern="12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+mn-cs"/>
              </a:defRPr>
            </a:lvl9pPr>
          </a:lstStyle>
          <a:p>
            <a:pPr algn="ctr" eaLnBrk="1" hangingPunct="1"/>
            <a:r>
              <a:rPr lang="cs-CZ" altLang="cs-CZ" sz="1200" dirty="0">
                <a:latin typeface="+mn-lt"/>
                <a:cs typeface="Arial" pitchFamily="34" charset="0"/>
              </a:rPr>
              <a:t>Počet na 100 000 žen</a:t>
            </a:r>
          </a:p>
        </p:txBody>
      </p:sp>
      <p:sp>
        <p:nvSpPr>
          <p:cNvPr id="9" name="Text Box 8">
            <a:extLst>
              <a:ext uri="{FF2B5EF4-FFF2-40B4-BE49-F238E27FC236}">
                <a16:creationId xmlns:a16="http://schemas.microsoft.com/office/drawing/2014/main" id="{8CA8E544-E7C5-FA68-08A2-A7ED292B9BD2}"/>
              </a:ext>
            </a:extLst>
          </p:cNvPr>
          <p:cNvSpPr txBox="1">
            <a:spLocks noChangeArrowheads="1"/>
          </p:cNvSpPr>
          <p:nvPr>
            <p:custDataLst>
              <p:tags r:id="rId3"/>
            </p:custDataLst>
          </p:nvPr>
        </p:nvSpPr>
        <p:spPr bwMode="auto">
          <a:xfrm>
            <a:off x="1045529" y="1907823"/>
            <a:ext cx="4032250" cy="30777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defPPr>
              <a:defRPr lang="en-US"/>
            </a:defPPr>
            <a:lvl1pPr algn="l" rtl="0" eaLnBrk="0" fontAlgn="base" hangingPunct="0">
              <a:spcBef>
                <a:spcPct val="0"/>
              </a:spcBef>
              <a:spcAft>
                <a:spcPct val="0"/>
              </a:spcAft>
              <a:defRPr kumimoji="1" sz="1000" b="1" kern="12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+mn-cs"/>
              </a:defRPr>
            </a:lvl1pPr>
            <a:lvl2pPr marL="457200" algn="l" rtl="0" eaLnBrk="0" fontAlgn="base" hangingPunct="0">
              <a:spcBef>
                <a:spcPct val="0"/>
              </a:spcBef>
              <a:spcAft>
                <a:spcPct val="0"/>
              </a:spcAft>
              <a:defRPr kumimoji="1" sz="1000" b="1" kern="12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+mn-cs"/>
              </a:defRPr>
            </a:lvl2pPr>
            <a:lvl3pPr marL="914400" algn="l" rtl="0" eaLnBrk="0" fontAlgn="base" hangingPunct="0">
              <a:spcBef>
                <a:spcPct val="0"/>
              </a:spcBef>
              <a:spcAft>
                <a:spcPct val="0"/>
              </a:spcAft>
              <a:defRPr kumimoji="1" sz="1000" b="1" kern="12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+mn-cs"/>
              </a:defRPr>
            </a:lvl3pPr>
            <a:lvl4pPr marL="1371600" algn="l" rtl="0" eaLnBrk="0" fontAlgn="base" hangingPunct="0">
              <a:spcBef>
                <a:spcPct val="0"/>
              </a:spcBef>
              <a:spcAft>
                <a:spcPct val="0"/>
              </a:spcAft>
              <a:defRPr kumimoji="1" sz="1000" b="1" kern="12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+mn-cs"/>
              </a:defRPr>
            </a:lvl4pPr>
            <a:lvl5pPr marL="1828800" algn="l" rtl="0" eaLnBrk="0" fontAlgn="base" hangingPunct="0">
              <a:spcBef>
                <a:spcPct val="0"/>
              </a:spcBef>
              <a:spcAft>
                <a:spcPct val="0"/>
              </a:spcAft>
              <a:defRPr kumimoji="1" sz="1000" b="1" kern="12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kumimoji="1" sz="1000" b="1" kern="12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kumimoji="1" sz="1000" b="1" kern="12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kumimoji="1" sz="1000" b="1" kern="12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kumimoji="1" sz="1000" b="1" kern="12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+mn-cs"/>
              </a:defRPr>
            </a:lvl9pPr>
          </a:lstStyle>
          <a:p>
            <a:pPr algn="r" eaLnBrk="1" hangingPunct="1">
              <a:spcBef>
                <a:spcPct val="0"/>
              </a:spcBef>
              <a:buFontTx/>
              <a:buNone/>
            </a:pPr>
            <a:r>
              <a:rPr lang="cs-CZ" altLang="cs-CZ" sz="1400" dirty="0">
                <a:latin typeface="+mn-lt"/>
                <a:cs typeface="Arial" pitchFamily="34" charset="0"/>
              </a:rPr>
              <a:t>Vývoj incidence a mortality</a:t>
            </a:r>
          </a:p>
        </p:txBody>
      </p:sp>
      <p:sp>
        <p:nvSpPr>
          <p:cNvPr id="10" name="Text Box 30">
            <a:extLst>
              <a:ext uri="{FF2B5EF4-FFF2-40B4-BE49-F238E27FC236}">
                <a16:creationId xmlns:a16="http://schemas.microsoft.com/office/drawing/2014/main" id="{B4FF64F4-FF59-9AF6-B3CD-541C6426628E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7636734" y="5374640"/>
            <a:ext cx="474810" cy="27699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>
              <a:spcBef>
                <a:spcPct val="0"/>
              </a:spcBef>
              <a:buNone/>
            </a:pPr>
            <a:r>
              <a:rPr lang="cs-CZ" altLang="cs-CZ" sz="1200" b="1" dirty="0">
                <a:latin typeface="+mn-lt"/>
                <a:cs typeface="Arial" pitchFamily="34" charset="0"/>
              </a:rPr>
              <a:t>Rok</a:t>
            </a:r>
          </a:p>
        </p:txBody>
      </p:sp>
      <p:sp>
        <p:nvSpPr>
          <p:cNvPr id="12" name="Text Box 6">
            <a:extLst>
              <a:ext uri="{FF2B5EF4-FFF2-40B4-BE49-F238E27FC236}">
                <a16:creationId xmlns:a16="http://schemas.microsoft.com/office/drawing/2014/main" id="{D8BEC591-A078-65C4-FA19-1915BF51AD1F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7133571" y="5565140"/>
            <a:ext cx="949325" cy="15398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0" tIns="0" rIns="0" bIns="0" anchor="ctr">
            <a:spAutoFit/>
          </a:bodyPr>
          <a:lstStyle>
            <a:defPPr>
              <a:defRPr lang="en-US"/>
            </a:defPPr>
            <a:lvl1pPr algn="l" rtl="0" eaLnBrk="0" fontAlgn="base" hangingPunct="0">
              <a:spcBef>
                <a:spcPct val="0"/>
              </a:spcBef>
              <a:spcAft>
                <a:spcPct val="0"/>
              </a:spcAft>
              <a:defRPr kumimoji="1" sz="1000" b="1" kern="12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+mn-cs"/>
              </a:defRPr>
            </a:lvl1pPr>
            <a:lvl2pPr marL="457200" algn="l" rtl="0" eaLnBrk="0" fontAlgn="base" hangingPunct="0">
              <a:spcBef>
                <a:spcPct val="0"/>
              </a:spcBef>
              <a:spcAft>
                <a:spcPct val="0"/>
              </a:spcAft>
              <a:defRPr kumimoji="1" sz="1000" b="1" kern="12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+mn-cs"/>
              </a:defRPr>
            </a:lvl2pPr>
            <a:lvl3pPr marL="914400" algn="l" rtl="0" eaLnBrk="0" fontAlgn="base" hangingPunct="0">
              <a:spcBef>
                <a:spcPct val="0"/>
              </a:spcBef>
              <a:spcAft>
                <a:spcPct val="0"/>
              </a:spcAft>
              <a:defRPr kumimoji="1" sz="1000" b="1" kern="12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+mn-cs"/>
              </a:defRPr>
            </a:lvl3pPr>
            <a:lvl4pPr marL="1371600" algn="l" rtl="0" eaLnBrk="0" fontAlgn="base" hangingPunct="0">
              <a:spcBef>
                <a:spcPct val="0"/>
              </a:spcBef>
              <a:spcAft>
                <a:spcPct val="0"/>
              </a:spcAft>
              <a:defRPr kumimoji="1" sz="1000" b="1" kern="12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+mn-cs"/>
              </a:defRPr>
            </a:lvl4pPr>
            <a:lvl5pPr marL="1828800" algn="l" rtl="0" eaLnBrk="0" fontAlgn="base" hangingPunct="0">
              <a:spcBef>
                <a:spcPct val="0"/>
              </a:spcBef>
              <a:spcAft>
                <a:spcPct val="0"/>
              </a:spcAft>
              <a:defRPr kumimoji="1" sz="1000" b="1" kern="12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kumimoji="1" sz="1000" b="1" kern="12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kumimoji="1" sz="1000" b="1" kern="12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kumimoji="1" sz="1000" b="1" kern="12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kumimoji="1" sz="1000" b="1" kern="12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+mn-cs"/>
              </a:defRPr>
            </a:lvl9pPr>
          </a:lstStyle>
          <a:p>
            <a:pPr eaLnBrk="1" hangingPunct="1">
              <a:spcBef>
                <a:spcPct val="50000"/>
              </a:spcBef>
              <a:buFontTx/>
              <a:buNone/>
            </a:pPr>
            <a:r>
              <a:rPr kumimoji="0" lang="cs-CZ" altLang="cs-CZ" dirty="0">
                <a:latin typeface="+mn-lt"/>
                <a:cs typeface="Arial" panose="020B0604020202020204" pitchFamily="34" charset="0"/>
              </a:rPr>
              <a:t>incidence</a:t>
            </a:r>
          </a:p>
        </p:txBody>
      </p:sp>
      <p:sp>
        <p:nvSpPr>
          <p:cNvPr id="14" name="Text Box 12">
            <a:extLst>
              <a:ext uri="{FF2B5EF4-FFF2-40B4-BE49-F238E27FC236}">
                <a16:creationId xmlns:a16="http://schemas.microsoft.com/office/drawing/2014/main" id="{CD76C065-3740-30E8-5BB3-E6D81E2227BF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8237836" y="5565140"/>
            <a:ext cx="949325" cy="15398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0" tIns="0" rIns="0" bIns="0" anchor="ctr">
            <a:spAutoFit/>
          </a:bodyPr>
          <a:lstStyle>
            <a:defPPr>
              <a:defRPr lang="en-US"/>
            </a:defPPr>
            <a:lvl1pPr algn="l" rtl="0" eaLnBrk="0" fontAlgn="base" hangingPunct="0">
              <a:spcBef>
                <a:spcPct val="0"/>
              </a:spcBef>
              <a:spcAft>
                <a:spcPct val="0"/>
              </a:spcAft>
              <a:defRPr kumimoji="1" sz="1000" b="1" kern="12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+mn-cs"/>
              </a:defRPr>
            </a:lvl1pPr>
            <a:lvl2pPr marL="457200" algn="l" rtl="0" eaLnBrk="0" fontAlgn="base" hangingPunct="0">
              <a:spcBef>
                <a:spcPct val="0"/>
              </a:spcBef>
              <a:spcAft>
                <a:spcPct val="0"/>
              </a:spcAft>
              <a:defRPr kumimoji="1" sz="1000" b="1" kern="12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+mn-cs"/>
              </a:defRPr>
            </a:lvl2pPr>
            <a:lvl3pPr marL="914400" algn="l" rtl="0" eaLnBrk="0" fontAlgn="base" hangingPunct="0">
              <a:spcBef>
                <a:spcPct val="0"/>
              </a:spcBef>
              <a:spcAft>
                <a:spcPct val="0"/>
              </a:spcAft>
              <a:defRPr kumimoji="1" sz="1000" b="1" kern="12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+mn-cs"/>
              </a:defRPr>
            </a:lvl3pPr>
            <a:lvl4pPr marL="1371600" algn="l" rtl="0" eaLnBrk="0" fontAlgn="base" hangingPunct="0">
              <a:spcBef>
                <a:spcPct val="0"/>
              </a:spcBef>
              <a:spcAft>
                <a:spcPct val="0"/>
              </a:spcAft>
              <a:defRPr kumimoji="1" sz="1000" b="1" kern="12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+mn-cs"/>
              </a:defRPr>
            </a:lvl4pPr>
            <a:lvl5pPr marL="1828800" algn="l" rtl="0" eaLnBrk="0" fontAlgn="base" hangingPunct="0">
              <a:spcBef>
                <a:spcPct val="0"/>
              </a:spcBef>
              <a:spcAft>
                <a:spcPct val="0"/>
              </a:spcAft>
              <a:defRPr kumimoji="1" sz="1000" b="1" kern="12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kumimoji="1" sz="1000" b="1" kern="12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kumimoji="1" sz="1000" b="1" kern="12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kumimoji="1" sz="1000" b="1" kern="12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kumimoji="1" sz="1000" b="1" kern="12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+mn-cs"/>
              </a:defRPr>
            </a:lvl9pPr>
          </a:lstStyle>
          <a:p>
            <a:pPr eaLnBrk="1" hangingPunct="1">
              <a:spcBef>
                <a:spcPct val="50000"/>
              </a:spcBef>
              <a:buFontTx/>
              <a:buNone/>
            </a:pPr>
            <a:r>
              <a:rPr kumimoji="0" lang="cs-CZ" altLang="cs-CZ" dirty="0">
                <a:latin typeface="+mn-lt"/>
                <a:cs typeface="Arial" panose="020B0604020202020204" pitchFamily="34" charset="0"/>
              </a:rPr>
              <a:t>mortalita</a:t>
            </a:r>
          </a:p>
        </p:txBody>
      </p:sp>
      <p:sp>
        <p:nvSpPr>
          <p:cNvPr id="28" name="Rectangle 35">
            <a:extLst>
              <a:ext uri="{FF2B5EF4-FFF2-40B4-BE49-F238E27FC236}">
                <a16:creationId xmlns:a16="http://schemas.microsoft.com/office/drawing/2014/main" id="{E5EEFAC3-A344-3F26-C301-2F7F817FDF93}"/>
              </a:ext>
            </a:extLst>
          </p:cNvPr>
          <p:cNvSpPr>
            <a:spLocks noChangeArrowheads="1"/>
          </p:cNvSpPr>
          <p:nvPr/>
        </p:nvSpPr>
        <p:spPr bwMode="auto">
          <a:xfrm>
            <a:off x="6766858" y="5655880"/>
            <a:ext cx="2932113" cy="28733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anchor="ctr"/>
          <a:lstStyle>
            <a:defPPr>
              <a:defRPr lang="en-US"/>
            </a:defPPr>
            <a:lvl1pPr algn="l" rtl="0" eaLnBrk="0" fontAlgn="base" hangingPunct="0">
              <a:spcBef>
                <a:spcPct val="0"/>
              </a:spcBef>
              <a:spcAft>
                <a:spcPct val="0"/>
              </a:spcAft>
              <a:defRPr kumimoji="1" sz="1000" b="1" kern="12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+mn-cs"/>
              </a:defRPr>
            </a:lvl1pPr>
            <a:lvl2pPr marL="457200" algn="l" rtl="0" eaLnBrk="0" fontAlgn="base" hangingPunct="0">
              <a:spcBef>
                <a:spcPct val="0"/>
              </a:spcBef>
              <a:spcAft>
                <a:spcPct val="0"/>
              </a:spcAft>
              <a:defRPr kumimoji="1" sz="1000" b="1" kern="12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+mn-cs"/>
              </a:defRPr>
            </a:lvl2pPr>
            <a:lvl3pPr marL="914400" algn="l" rtl="0" eaLnBrk="0" fontAlgn="base" hangingPunct="0">
              <a:spcBef>
                <a:spcPct val="0"/>
              </a:spcBef>
              <a:spcAft>
                <a:spcPct val="0"/>
              </a:spcAft>
              <a:defRPr kumimoji="1" sz="1000" b="1" kern="12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+mn-cs"/>
              </a:defRPr>
            </a:lvl3pPr>
            <a:lvl4pPr marL="1371600" algn="l" rtl="0" eaLnBrk="0" fontAlgn="base" hangingPunct="0">
              <a:spcBef>
                <a:spcPct val="0"/>
              </a:spcBef>
              <a:spcAft>
                <a:spcPct val="0"/>
              </a:spcAft>
              <a:defRPr kumimoji="1" sz="1000" b="1" kern="12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+mn-cs"/>
              </a:defRPr>
            </a:lvl4pPr>
            <a:lvl5pPr marL="1828800" algn="l" rtl="0" eaLnBrk="0" fontAlgn="base" hangingPunct="0">
              <a:spcBef>
                <a:spcPct val="0"/>
              </a:spcBef>
              <a:spcAft>
                <a:spcPct val="0"/>
              </a:spcAft>
              <a:defRPr kumimoji="1" sz="1000" b="1" kern="12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kumimoji="1" sz="1000" b="1" kern="12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kumimoji="1" sz="1000" b="1" kern="12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kumimoji="1" sz="1000" b="1" kern="12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kumimoji="1" sz="1000" b="1" kern="12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+mn-cs"/>
              </a:defRPr>
            </a:lvl9pPr>
          </a:lstStyle>
          <a:p>
            <a:pPr eaLnBrk="1" fontAlgn="auto" hangingPunct="1">
              <a:lnSpc>
                <a:spcPct val="85000"/>
              </a:lnSpc>
              <a:spcBef>
                <a:spcPts val="0"/>
              </a:spcBef>
              <a:spcAft>
                <a:spcPts val="0"/>
              </a:spcAft>
              <a:defRPr/>
            </a:pPr>
            <a:r>
              <a:rPr kumimoji="0" lang="cs-CZ" kern="0" dirty="0">
                <a:latin typeface="+mn-lt"/>
              </a:rPr>
              <a:t>%: trend růstu mezi roky 2012–2021</a:t>
            </a:r>
            <a:endParaRPr kumimoji="0" lang="en-US" kern="0" dirty="0">
              <a:latin typeface="+mn-lt"/>
            </a:endParaRPr>
          </a:p>
        </p:txBody>
      </p:sp>
      <p:grpSp>
        <p:nvGrpSpPr>
          <p:cNvPr id="29" name="Group 46">
            <a:extLst>
              <a:ext uri="{FF2B5EF4-FFF2-40B4-BE49-F238E27FC236}">
                <a16:creationId xmlns:a16="http://schemas.microsoft.com/office/drawing/2014/main" id="{9416CFBB-7277-9D3F-6A15-103D3A5859EC}"/>
              </a:ext>
            </a:extLst>
          </p:cNvPr>
          <p:cNvGrpSpPr>
            <a:grpSpLocks/>
          </p:cNvGrpSpPr>
          <p:nvPr/>
        </p:nvGrpSpPr>
        <p:grpSpPr bwMode="auto">
          <a:xfrm>
            <a:off x="6547147" y="5650796"/>
            <a:ext cx="215900" cy="68"/>
            <a:chOff x="927" y="3566"/>
            <a:chExt cx="136" cy="68"/>
          </a:xfrm>
        </p:grpSpPr>
        <p:sp>
          <p:nvSpPr>
            <p:cNvPr id="30" name="Line 10">
              <a:extLst>
                <a:ext uri="{FF2B5EF4-FFF2-40B4-BE49-F238E27FC236}">
                  <a16:creationId xmlns:a16="http://schemas.microsoft.com/office/drawing/2014/main" id="{230E8577-4C11-C071-CEE7-7188920E0276}"/>
                </a:ext>
              </a:extLst>
            </p:cNvPr>
            <p:cNvSpPr>
              <a:spLocks noChangeShapeType="1"/>
            </p:cNvSpPr>
            <p:nvPr/>
          </p:nvSpPr>
          <p:spPr bwMode="auto">
            <a:xfrm>
              <a:off x="927" y="3600"/>
              <a:ext cx="136" cy="0"/>
            </a:xfrm>
            <a:prstGeom prst="line">
              <a:avLst/>
            </a:prstGeom>
            <a:noFill/>
            <a:ln w="19050">
              <a:solidFill>
                <a:srgbClr val="0000FF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>
              <a:defPPr>
                <a:defRPr lang="en-US"/>
              </a:defPPr>
              <a:lvl1pPr algn="l" rtl="0" eaLnBrk="0" fontAlgn="base" hangingPunct="0">
                <a:spcBef>
                  <a:spcPct val="0"/>
                </a:spcBef>
                <a:spcAft>
                  <a:spcPct val="0"/>
                </a:spcAft>
                <a:defRPr kumimoji="1" sz="1000" b="1" kern="1200">
                  <a:solidFill>
                    <a:schemeClr val="tx1"/>
                  </a:solidFill>
                  <a:latin typeface="Arial" panose="020B0604020202020204" pitchFamily="34" charset="0"/>
                  <a:ea typeface="+mn-ea"/>
                  <a:cs typeface="+mn-cs"/>
                </a:defRPr>
              </a:lvl1pPr>
              <a:lvl2pPr marL="457200" algn="l" rtl="0" eaLnBrk="0" fontAlgn="base" hangingPunct="0">
                <a:spcBef>
                  <a:spcPct val="0"/>
                </a:spcBef>
                <a:spcAft>
                  <a:spcPct val="0"/>
                </a:spcAft>
                <a:defRPr kumimoji="1" sz="1000" b="1" kern="1200">
                  <a:solidFill>
                    <a:schemeClr val="tx1"/>
                  </a:solidFill>
                  <a:latin typeface="Arial" panose="020B0604020202020204" pitchFamily="34" charset="0"/>
                  <a:ea typeface="+mn-ea"/>
                  <a:cs typeface="+mn-cs"/>
                </a:defRPr>
              </a:lvl2pPr>
              <a:lvl3pPr marL="914400" algn="l" rtl="0" eaLnBrk="0" fontAlgn="base" hangingPunct="0">
                <a:spcBef>
                  <a:spcPct val="0"/>
                </a:spcBef>
                <a:spcAft>
                  <a:spcPct val="0"/>
                </a:spcAft>
                <a:defRPr kumimoji="1" sz="1000" b="1" kern="1200">
                  <a:solidFill>
                    <a:schemeClr val="tx1"/>
                  </a:solidFill>
                  <a:latin typeface="Arial" panose="020B0604020202020204" pitchFamily="34" charset="0"/>
                  <a:ea typeface="+mn-ea"/>
                  <a:cs typeface="+mn-cs"/>
                </a:defRPr>
              </a:lvl3pPr>
              <a:lvl4pPr marL="1371600" algn="l" rtl="0" eaLnBrk="0" fontAlgn="base" hangingPunct="0">
                <a:spcBef>
                  <a:spcPct val="0"/>
                </a:spcBef>
                <a:spcAft>
                  <a:spcPct val="0"/>
                </a:spcAft>
                <a:defRPr kumimoji="1" sz="1000" b="1" kern="1200">
                  <a:solidFill>
                    <a:schemeClr val="tx1"/>
                  </a:solidFill>
                  <a:latin typeface="Arial" panose="020B0604020202020204" pitchFamily="34" charset="0"/>
                  <a:ea typeface="+mn-ea"/>
                  <a:cs typeface="+mn-cs"/>
                </a:defRPr>
              </a:lvl4pPr>
              <a:lvl5pPr marL="1828800" algn="l" rtl="0" eaLnBrk="0" fontAlgn="base" hangingPunct="0">
                <a:spcBef>
                  <a:spcPct val="0"/>
                </a:spcBef>
                <a:spcAft>
                  <a:spcPct val="0"/>
                </a:spcAft>
                <a:defRPr kumimoji="1" sz="1000" b="1" kern="1200">
                  <a:solidFill>
                    <a:schemeClr val="tx1"/>
                  </a:solidFill>
                  <a:latin typeface="Arial" panose="020B0604020202020204" pitchFamily="34" charset="0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kumimoji="1" sz="1000" b="1" kern="1200">
                  <a:solidFill>
                    <a:schemeClr val="tx1"/>
                  </a:solidFill>
                  <a:latin typeface="Arial" panose="020B0604020202020204" pitchFamily="34" charset="0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kumimoji="1" sz="1000" b="1" kern="1200">
                  <a:solidFill>
                    <a:schemeClr val="tx1"/>
                  </a:solidFill>
                  <a:latin typeface="Arial" panose="020B0604020202020204" pitchFamily="34" charset="0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kumimoji="1" sz="1000" b="1" kern="1200">
                  <a:solidFill>
                    <a:schemeClr val="tx1"/>
                  </a:solidFill>
                  <a:latin typeface="Arial" panose="020B0604020202020204" pitchFamily="34" charset="0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kumimoji="1" sz="1000" b="1" kern="1200">
                  <a:solidFill>
                    <a:schemeClr val="tx1"/>
                  </a:solidFill>
                  <a:latin typeface="Arial" panose="020B0604020202020204" pitchFamily="34" charset="0"/>
                  <a:ea typeface="+mn-ea"/>
                  <a:cs typeface="+mn-cs"/>
                </a:defRPr>
              </a:lvl9pPr>
            </a:lstStyle>
            <a:p>
              <a:pPr>
                <a:defRPr/>
              </a:pPr>
              <a:endParaRPr lang="cs-CZ">
                <a:solidFill>
                  <a:schemeClr val="accent6">
                    <a:lumMod val="25000"/>
                  </a:schemeClr>
                </a:solidFill>
                <a:latin typeface="+mn-lt"/>
              </a:endParaRPr>
            </a:p>
          </p:txBody>
        </p:sp>
        <p:sp>
          <p:nvSpPr>
            <p:cNvPr id="31" name="AutoShape 45">
              <a:extLst>
                <a:ext uri="{FF2B5EF4-FFF2-40B4-BE49-F238E27FC236}">
                  <a16:creationId xmlns:a16="http://schemas.microsoft.com/office/drawing/2014/main" id="{D438197B-339C-8A20-0F96-71B396DF020A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961" y="3566"/>
              <a:ext cx="68" cy="68"/>
            </a:xfrm>
            <a:prstGeom prst="diamond">
              <a:avLst/>
            </a:prstGeom>
            <a:solidFill>
              <a:srgbClr val="0000FF"/>
            </a:solidFill>
            <a:ln w="9525">
              <a:solidFill>
                <a:srgbClr val="0000FF"/>
              </a:solidFill>
              <a:miter lim="800000"/>
              <a:headEnd/>
              <a:tailEnd/>
            </a:ln>
          </p:spPr>
          <p:txBody>
            <a:bodyPr wrap="none" anchor="ctr"/>
            <a:lstStyle>
              <a:defPPr>
                <a:defRPr lang="en-US"/>
              </a:defPPr>
              <a:lvl1pPr algn="l" rtl="0" eaLnBrk="0" fontAlgn="base" hangingPunct="0">
                <a:spcBef>
                  <a:spcPct val="0"/>
                </a:spcBef>
                <a:spcAft>
                  <a:spcPct val="0"/>
                </a:spcAft>
                <a:defRPr kumimoji="1" sz="1000" b="1" kern="1200">
                  <a:solidFill>
                    <a:schemeClr val="tx1"/>
                  </a:solidFill>
                  <a:latin typeface="Arial" panose="020B0604020202020204" pitchFamily="34" charset="0"/>
                  <a:ea typeface="+mn-ea"/>
                  <a:cs typeface="+mn-cs"/>
                </a:defRPr>
              </a:lvl1pPr>
              <a:lvl2pPr marL="457200" algn="l" rtl="0" eaLnBrk="0" fontAlgn="base" hangingPunct="0">
                <a:spcBef>
                  <a:spcPct val="0"/>
                </a:spcBef>
                <a:spcAft>
                  <a:spcPct val="0"/>
                </a:spcAft>
                <a:defRPr kumimoji="1" sz="1000" b="1" kern="1200">
                  <a:solidFill>
                    <a:schemeClr val="tx1"/>
                  </a:solidFill>
                  <a:latin typeface="Arial" panose="020B0604020202020204" pitchFamily="34" charset="0"/>
                  <a:ea typeface="+mn-ea"/>
                  <a:cs typeface="+mn-cs"/>
                </a:defRPr>
              </a:lvl2pPr>
              <a:lvl3pPr marL="914400" algn="l" rtl="0" eaLnBrk="0" fontAlgn="base" hangingPunct="0">
                <a:spcBef>
                  <a:spcPct val="0"/>
                </a:spcBef>
                <a:spcAft>
                  <a:spcPct val="0"/>
                </a:spcAft>
                <a:defRPr kumimoji="1" sz="1000" b="1" kern="1200">
                  <a:solidFill>
                    <a:schemeClr val="tx1"/>
                  </a:solidFill>
                  <a:latin typeface="Arial" panose="020B0604020202020204" pitchFamily="34" charset="0"/>
                  <a:ea typeface="+mn-ea"/>
                  <a:cs typeface="+mn-cs"/>
                </a:defRPr>
              </a:lvl3pPr>
              <a:lvl4pPr marL="1371600" algn="l" rtl="0" eaLnBrk="0" fontAlgn="base" hangingPunct="0">
                <a:spcBef>
                  <a:spcPct val="0"/>
                </a:spcBef>
                <a:spcAft>
                  <a:spcPct val="0"/>
                </a:spcAft>
                <a:defRPr kumimoji="1" sz="1000" b="1" kern="1200">
                  <a:solidFill>
                    <a:schemeClr val="tx1"/>
                  </a:solidFill>
                  <a:latin typeface="Arial" panose="020B0604020202020204" pitchFamily="34" charset="0"/>
                  <a:ea typeface="+mn-ea"/>
                  <a:cs typeface="+mn-cs"/>
                </a:defRPr>
              </a:lvl4pPr>
              <a:lvl5pPr marL="1828800" algn="l" rtl="0" eaLnBrk="0" fontAlgn="base" hangingPunct="0">
                <a:spcBef>
                  <a:spcPct val="0"/>
                </a:spcBef>
                <a:spcAft>
                  <a:spcPct val="0"/>
                </a:spcAft>
                <a:defRPr kumimoji="1" sz="1000" b="1" kern="1200">
                  <a:solidFill>
                    <a:schemeClr val="tx1"/>
                  </a:solidFill>
                  <a:latin typeface="Arial" panose="020B0604020202020204" pitchFamily="34" charset="0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kumimoji="1" sz="1000" b="1" kern="1200">
                  <a:solidFill>
                    <a:schemeClr val="tx1"/>
                  </a:solidFill>
                  <a:latin typeface="Arial" panose="020B0604020202020204" pitchFamily="34" charset="0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kumimoji="1" sz="1000" b="1" kern="1200">
                  <a:solidFill>
                    <a:schemeClr val="tx1"/>
                  </a:solidFill>
                  <a:latin typeface="Arial" panose="020B0604020202020204" pitchFamily="34" charset="0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kumimoji="1" sz="1000" b="1" kern="1200">
                  <a:solidFill>
                    <a:schemeClr val="tx1"/>
                  </a:solidFill>
                  <a:latin typeface="Arial" panose="020B0604020202020204" pitchFamily="34" charset="0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kumimoji="1" sz="1000" b="1" kern="1200">
                  <a:solidFill>
                    <a:schemeClr val="tx1"/>
                  </a:solidFill>
                  <a:latin typeface="Arial" panose="020B0604020202020204" pitchFamily="34" charset="0"/>
                  <a:ea typeface="+mn-ea"/>
                  <a:cs typeface="+mn-cs"/>
                </a:defRPr>
              </a:lvl9pPr>
            </a:lstStyle>
            <a:p>
              <a:pPr algn="ctr">
                <a:defRPr/>
              </a:pPr>
              <a:endParaRPr lang="cs-CZ" altLang="cs-CZ">
                <a:solidFill>
                  <a:schemeClr val="accent6">
                    <a:lumMod val="25000"/>
                  </a:schemeClr>
                </a:solidFill>
                <a:latin typeface="+mn-lt"/>
              </a:endParaRPr>
            </a:p>
          </p:txBody>
        </p:sp>
      </p:grpSp>
      <p:grpSp>
        <p:nvGrpSpPr>
          <p:cNvPr id="32" name="Group 47">
            <a:extLst>
              <a:ext uri="{FF2B5EF4-FFF2-40B4-BE49-F238E27FC236}">
                <a16:creationId xmlns:a16="http://schemas.microsoft.com/office/drawing/2014/main" id="{79EB0314-FDB5-1376-260C-980ADFC17DB3}"/>
              </a:ext>
            </a:extLst>
          </p:cNvPr>
          <p:cNvGrpSpPr>
            <a:grpSpLocks/>
          </p:cNvGrpSpPr>
          <p:nvPr/>
        </p:nvGrpSpPr>
        <p:grpSpPr bwMode="auto">
          <a:xfrm>
            <a:off x="7937138" y="5650728"/>
            <a:ext cx="215900" cy="68"/>
            <a:chOff x="927" y="3566"/>
            <a:chExt cx="136" cy="68"/>
          </a:xfrm>
        </p:grpSpPr>
        <p:sp>
          <p:nvSpPr>
            <p:cNvPr id="33" name="Line 10">
              <a:extLst>
                <a:ext uri="{FF2B5EF4-FFF2-40B4-BE49-F238E27FC236}">
                  <a16:creationId xmlns:a16="http://schemas.microsoft.com/office/drawing/2014/main" id="{A633BD62-2877-23F7-741A-37DE4BB9BEE1}"/>
                </a:ext>
              </a:extLst>
            </p:cNvPr>
            <p:cNvSpPr>
              <a:spLocks noChangeShapeType="1"/>
            </p:cNvSpPr>
            <p:nvPr/>
          </p:nvSpPr>
          <p:spPr bwMode="auto">
            <a:xfrm>
              <a:off x="927" y="3600"/>
              <a:ext cx="136" cy="0"/>
            </a:xfrm>
            <a:prstGeom prst="line">
              <a:avLst/>
            </a:prstGeom>
            <a:noFill/>
            <a:ln w="19050">
              <a:solidFill>
                <a:srgbClr val="0000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>
              <a:defPPr>
                <a:defRPr lang="en-US"/>
              </a:defPPr>
              <a:lvl1pPr algn="l" rtl="0" eaLnBrk="0" fontAlgn="base" hangingPunct="0">
                <a:spcBef>
                  <a:spcPct val="0"/>
                </a:spcBef>
                <a:spcAft>
                  <a:spcPct val="0"/>
                </a:spcAft>
                <a:defRPr kumimoji="1" sz="1000" b="1" kern="1200">
                  <a:solidFill>
                    <a:schemeClr val="tx1"/>
                  </a:solidFill>
                  <a:latin typeface="Arial" panose="020B0604020202020204" pitchFamily="34" charset="0"/>
                  <a:ea typeface="+mn-ea"/>
                  <a:cs typeface="+mn-cs"/>
                </a:defRPr>
              </a:lvl1pPr>
              <a:lvl2pPr marL="457200" algn="l" rtl="0" eaLnBrk="0" fontAlgn="base" hangingPunct="0">
                <a:spcBef>
                  <a:spcPct val="0"/>
                </a:spcBef>
                <a:spcAft>
                  <a:spcPct val="0"/>
                </a:spcAft>
                <a:defRPr kumimoji="1" sz="1000" b="1" kern="1200">
                  <a:solidFill>
                    <a:schemeClr val="tx1"/>
                  </a:solidFill>
                  <a:latin typeface="Arial" panose="020B0604020202020204" pitchFamily="34" charset="0"/>
                  <a:ea typeface="+mn-ea"/>
                  <a:cs typeface="+mn-cs"/>
                </a:defRPr>
              </a:lvl2pPr>
              <a:lvl3pPr marL="914400" algn="l" rtl="0" eaLnBrk="0" fontAlgn="base" hangingPunct="0">
                <a:spcBef>
                  <a:spcPct val="0"/>
                </a:spcBef>
                <a:spcAft>
                  <a:spcPct val="0"/>
                </a:spcAft>
                <a:defRPr kumimoji="1" sz="1000" b="1" kern="1200">
                  <a:solidFill>
                    <a:schemeClr val="tx1"/>
                  </a:solidFill>
                  <a:latin typeface="Arial" panose="020B0604020202020204" pitchFamily="34" charset="0"/>
                  <a:ea typeface="+mn-ea"/>
                  <a:cs typeface="+mn-cs"/>
                </a:defRPr>
              </a:lvl3pPr>
              <a:lvl4pPr marL="1371600" algn="l" rtl="0" eaLnBrk="0" fontAlgn="base" hangingPunct="0">
                <a:spcBef>
                  <a:spcPct val="0"/>
                </a:spcBef>
                <a:spcAft>
                  <a:spcPct val="0"/>
                </a:spcAft>
                <a:defRPr kumimoji="1" sz="1000" b="1" kern="1200">
                  <a:solidFill>
                    <a:schemeClr val="tx1"/>
                  </a:solidFill>
                  <a:latin typeface="Arial" panose="020B0604020202020204" pitchFamily="34" charset="0"/>
                  <a:ea typeface="+mn-ea"/>
                  <a:cs typeface="+mn-cs"/>
                </a:defRPr>
              </a:lvl4pPr>
              <a:lvl5pPr marL="1828800" algn="l" rtl="0" eaLnBrk="0" fontAlgn="base" hangingPunct="0">
                <a:spcBef>
                  <a:spcPct val="0"/>
                </a:spcBef>
                <a:spcAft>
                  <a:spcPct val="0"/>
                </a:spcAft>
                <a:defRPr kumimoji="1" sz="1000" b="1" kern="1200">
                  <a:solidFill>
                    <a:schemeClr val="tx1"/>
                  </a:solidFill>
                  <a:latin typeface="Arial" panose="020B0604020202020204" pitchFamily="34" charset="0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kumimoji="1" sz="1000" b="1" kern="1200">
                  <a:solidFill>
                    <a:schemeClr val="tx1"/>
                  </a:solidFill>
                  <a:latin typeface="Arial" panose="020B0604020202020204" pitchFamily="34" charset="0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kumimoji="1" sz="1000" b="1" kern="1200">
                  <a:solidFill>
                    <a:schemeClr val="tx1"/>
                  </a:solidFill>
                  <a:latin typeface="Arial" panose="020B0604020202020204" pitchFamily="34" charset="0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kumimoji="1" sz="1000" b="1" kern="1200">
                  <a:solidFill>
                    <a:schemeClr val="tx1"/>
                  </a:solidFill>
                  <a:latin typeface="Arial" panose="020B0604020202020204" pitchFamily="34" charset="0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kumimoji="1" sz="1000" b="1" kern="1200">
                  <a:solidFill>
                    <a:schemeClr val="tx1"/>
                  </a:solidFill>
                  <a:latin typeface="Arial" panose="020B0604020202020204" pitchFamily="34" charset="0"/>
                  <a:ea typeface="+mn-ea"/>
                  <a:cs typeface="+mn-cs"/>
                </a:defRPr>
              </a:lvl9pPr>
            </a:lstStyle>
            <a:p>
              <a:pPr>
                <a:defRPr/>
              </a:pPr>
              <a:endParaRPr lang="cs-CZ">
                <a:solidFill>
                  <a:schemeClr val="accent6">
                    <a:lumMod val="25000"/>
                  </a:schemeClr>
                </a:solidFill>
                <a:latin typeface="+mn-lt"/>
              </a:endParaRPr>
            </a:p>
          </p:txBody>
        </p:sp>
        <p:sp>
          <p:nvSpPr>
            <p:cNvPr id="34" name="AutoShape 49">
              <a:extLst>
                <a:ext uri="{FF2B5EF4-FFF2-40B4-BE49-F238E27FC236}">
                  <a16:creationId xmlns:a16="http://schemas.microsoft.com/office/drawing/2014/main" id="{17A2AAE0-92F0-232F-7C03-BEE46FCDA0F7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961" y="3566"/>
              <a:ext cx="68" cy="68"/>
            </a:xfrm>
            <a:prstGeom prst="diamond">
              <a:avLst/>
            </a:prstGeom>
            <a:solidFill>
              <a:srgbClr val="000000"/>
            </a:solidFill>
            <a:ln w="9525">
              <a:solidFill>
                <a:srgbClr val="000000"/>
              </a:solidFill>
              <a:miter lim="800000"/>
              <a:headEnd/>
              <a:tailEnd/>
            </a:ln>
          </p:spPr>
          <p:txBody>
            <a:bodyPr wrap="none" anchor="ctr"/>
            <a:lstStyle>
              <a:defPPr>
                <a:defRPr lang="en-US"/>
              </a:defPPr>
              <a:lvl1pPr algn="l" rtl="0" eaLnBrk="0" fontAlgn="base" hangingPunct="0">
                <a:spcBef>
                  <a:spcPct val="0"/>
                </a:spcBef>
                <a:spcAft>
                  <a:spcPct val="0"/>
                </a:spcAft>
                <a:defRPr kumimoji="1" sz="1000" b="1" kern="1200">
                  <a:solidFill>
                    <a:schemeClr val="tx1"/>
                  </a:solidFill>
                  <a:latin typeface="Arial" panose="020B0604020202020204" pitchFamily="34" charset="0"/>
                  <a:ea typeface="+mn-ea"/>
                  <a:cs typeface="+mn-cs"/>
                </a:defRPr>
              </a:lvl1pPr>
              <a:lvl2pPr marL="457200" algn="l" rtl="0" eaLnBrk="0" fontAlgn="base" hangingPunct="0">
                <a:spcBef>
                  <a:spcPct val="0"/>
                </a:spcBef>
                <a:spcAft>
                  <a:spcPct val="0"/>
                </a:spcAft>
                <a:defRPr kumimoji="1" sz="1000" b="1" kern="1200">
                  <a:solidFill>
                    <a:schemeClr val="tx1"/>
                  </a:solidFill>
                  <a:latin typeface="Arial" panose="020B0604020202020204" pitchFamily="34" charset="0"/>
                  <a:ea typeface="+mn-ea"/>
                  <a:cs typeface="+mn-cs"/>
                </a:defRPr>
              </a:lvl2pPr>
              <a:lvl3pPr marL="914400" algn="l" rtl="0" eaLnBrk="0" fontAlgn="base" hangingPunct="0">
                <a:spcBef>
                  <a:spcPct val="0"/>
                </a:spcBef>
                <a:spcAft>
                  <a:spcPct val="0"/>
                </a:spcAft>
                <a:defRPr kumimoji="1" sz="1000" b="1" kern="1200">
                  <a:solidFill>
                    <a:schemeClr val="tx1"/>
                  </a:solidFill>
                  <a:latin typeface="Arial" panose="020B0604020202020204" pitchFamily="34" charset="0"/>
                  <a:ea typeface="+mn-ea"/>
                  <a:cs typeface="+mn-cs"/>
                </a:defRPr>
              </a:lvl3pPr>
              <a:lvl4pPr marL="1371600" algn="l" rtl="0" eaLnBrk="0" fontAlgn="base" hangingPunct="0">
                <a:spcBef>
                  <a:spcPct val="0"/>
                </a:spcBef>
                <a:spcAft>
                  <a:spcPct val="0"/>
                </a:spcAft>
                <a:defRPr kumimoji="1" sz="1000" b="1" kern="1200">
                  <a:solidFill>
                    <a:schemeClr val="tx1"/>
                  </a:solidFill>
                  <a:latin typeface="Arial" panose="020B0604020202020204" pitchFamily="34" charset="0"/>
                  <a:ea typeface="+mn-ea"/>
                  <a:cs typeface="+mn-cs"/>
                </a:defRPr>
              </a:lvl4pPr>
              <a:lvl5pPr marL="1828800" algn="l" rtl="0" eaLnBrk="0" fontAlgn="base" hangingPunct="0">
                <a:spcBef>
                  <a:spcPct val="0"/>
                </a:spcBef>
                <a:spcAft>
                  <a:spcPct val="0"/>
                </a:spcAft>
                <a:defRPr kumimoji="1" sz="1000" b="1" kern="1200">
                  <a:solidFill>
                    <a:schemeClr val="tx1"/>
                  </a:solidFill>
                  <a:latin typeface="Arial" panose="020B0604020202020204" pitchFamily="34" charset="0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kumimoji="1" sz="1000" b="1" kern="1200">
                  <a:solidFill>
                    <a:schemeClr val="tx1"/>
                  </a:solidFill>
                  <a:latin typeface="Arial" panose="020B0604020202020204" pitchFamily="34" charset="0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kumimoji="1" sz="1000" b="1" kern="1200">
                  <a:solidFill>
                    <a:schemeClr val="tx1"/>
                  </a:solidFill>
                  <a:latin typeface="Arial" panose="020B0604020202020204" pitchFamily="34" charset="0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kumimoji="1" sz="1000" b="1" kern="1200">
                  <a:solidFill>
                    <a:schemeClr val="tx1"/>
                  </a:solidFill>
                  <a:latin typeface="Arial" panose="020B0604020202020204" pitchFamily="34" charset="0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kumimoji="1" sz="1000" b="1" kern="1200">
                  <a:solidFill>
                    <a:schemeClr val="tx1"/>
                  </a:solidFill>
                  <a:latin typeface="Arial" panose="020B0604020202020204" pitchFamily="34" charset="0"/>
                  <a:ea typeface="+mn-ea"/>
                  <a:cs typeface="+mn-cs"/>
                </a:defRPr>
              </a:lvl9pPr>
            </a:lstStyle>
            <a:p>
              <a:pPr algn="ctr">
                <a:defRPr/>
              </a:pPr>
              <a:endParaRPr lang="cs-CZ" altLang="cs-CZ">
                <a:solidFill>
                  <a:schemeClr val="accent6">
                    <a:lumMod val="25000"/>
                  </a:schemeClr>
                </a:solidFill>
                <a:latin typeface="+mn-lt"/>
              </a:endParaRPr>
            </a:p>
          </p:txBody>
        </p:sp>
      </p:grpSp>
      <p:sp>
        <p:nvSpPr>
          <p:cNvPr id="36" name="TextovéPole 44">
            <a:extLst>
              <a:ext uri="{FF2B5EF4-FFF2-40B4-BE49-F238E27FC236}">
                <a16:creationId xmlns:a16="http://schemas.microsoft.com/office/drawing/2014/main" id="{6FC127EA-EB7A-8F9A-F7B4-79F7CA9CA426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8757334" y="3829499"/>
            <a:ext cx="713657" cy="27699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defPPr>
              <a:defRPr lang="en-US"/>
            </a:defPPr>
            <a:lvl1pPr algn="l" rtl="0" eaLnBrk="0" fontAlgn="base" hangingPunct="0">
              <a:spcBef>
                <a:spcPct val="0"/>
              </a:spcBef>
              <a:spcAft>
                <a:spcPct val="0"/>
              </a:spcAft>
              <a:defRPr kumimoji="1" sz="1000" b="1" kern="12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+mn-cs"/>
              </a:defRPr>
            </a:lvl1pPr>
            <a:lvl2pPr marL="457200" algn="l" rtl="0" eaLnBrk="0" fontAlgn="base" hangingPunct="0">
              <a:spcBef>
                <a:spcPct val="0"/>
              </a:spcBef>
              <a:spcAft>
                <a:spcPct val="0"/>
              </a:spcAft>
              <a:defRPr kumimoji="1" sz="1000" b="1" kern="12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+mn-cs"/>
              </a:defRPr>
            </a:lvl2pPr>
            <a:lvl3pPr marL="914400" algn="l" rtl="0" eaLnBrk="0" fontAlgn="base" hangingPunct="0">
              <a:spcBef>
                <a:spcPct val="0"/>
              </a:spcBef>
              <a:spcAft>
                <a:spcPct val="0"/>
              </a:spcAft>
              <a:defRPr kumimoji="1" sz="1000" b="1" kern="12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+mn-cs"/>
              </a:defRPr>
            </a:lvl3pPr>
            <a:lvl4pPr marL="1371600" algn="l" rtl="0" eaLnBrk="0" fontAlgn="base" hangingPunct="0">
              <a:spcBef>
                <a:spcPct val="0"/>
              </a:spcBef>
              <a:spcAft>
                <a:spcPct val="0"/>
              </a:spcAft>
              <a:defRPr kumimoji="1" sz="1000" b="1" kern="12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+mn-cs"/>
              </a:defRPr>
            </a:lvl4pPr>
            <a:lvl5pPr marL="1828800" algn="l" rtl="0" eaLnBrk="0" fontAlgn="base" hangingPunct="0">
              <a:spcBef>
                <a:spcPct val="0"/>
              </a:spcBef>
              <a:spcAft>
                <a:spcPct val="0"/>
              </a:spcAft>
              <a:defRPr kumimoji="1" sz="1000" b="1" kern="12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kumimoji="1" sz="1000" b="1" kern="12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kumimoji="1" sz="1000" b="1" kern="12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kumimoji="1" sz="1000" b="1" kern="12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kumimoji="1" sz="1000" b="1" kern="12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+mn-cs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cs-CZ" altLang="cs-CZ" sz="1200" i="1" dirty="0">
                <a:solidFill>
                  <a:srgbClr val="0000FF"/>
                </a:solidFill>
                <a:latin typeface="+mn-lt"/>
                <a:cs typeface="Arial" panose="020B0604020202020204" pitchFamily="34" charset="0"/>
              </a:rPr>
              <a:t>-23,7</a:t>
            </a:r>
            <a:r>
              <a:rPr lang="cs-CZ" altLang="cs-CZ" sz="1200" i="1" dirty="0">
                <a:solidFill>
                  <a:srgbClr val="0000FF"/>
                </a:solidFill>
                <a:latin typeface="+mj-lt"/>
              </a:rPr>
              <a:t> %</a:t>
            </a:r>
          </a:p>
        </p:txBody>
      </p:sp>
      <p:sp>
        <p:nvSpPr>
          <p:cNvPr id="37" name="TextovéPole 45">
            <a:extLst>
              <a:ext uri="{FF2B5EF4-FFF2-40B4-BE49-F238E27FC236}">
                <a16:creationId xmlns:a16="http://schemas.microsoft.com/office/drawing/2014/main" id="{1B209661-1C67-404E-49E2-6C561F4939FB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8757334" y="4592712"/>
            <a:ext cx="713657" cy="27699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defPPr>
              <a:defRPr lang="en-US"/>
            </a:defPPr>
            <a:lvl1pPr algn="l" rtl="0" eaLnBrk="0" fontAlgn="base" hangingPunct="0">
              <a:spcBef>
                <a:spcPct val="0"/>
              </a:spcBef>
              <a:spcAft>
                <a:spcPct val="0"/>
              </a:spcAft>
              <a:defRPr kumimoji="1" sz="1000" b="1" kern="12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+mn-cs"/>
              </a:defRPr>
            </a:lvl1pPr>
            <a:lvl2pPr marL="457200" algn="l" rtl="0" eaLnBrk="0" fontAlgn="base" hangingPunct="0">
              <a:spcBef>
                <a:spcPct val="0"/>
              </a:spcBef>
              <a:spcAft>
                <a:spcPct val="0"/>
              </a:spcAft>
              <a:defRPr kumimoji="1" sz="1000" b="1" kern="12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+mn-cs"/>
              </a:defRPr>
            </a:lvl2pPr>
            <a:lvl3pPr marL="914400" algn="l" rtl="0" eaLnBrk="0" fontAlgn="base" hangingPunct="0">
              <a:spcBef>
                <a:spcPct val="0"/>
              </a:spcBef>
              <a:spcAft>
                <a:spcPct val="0"/>
              </a:spcAft>
              <a:defRPr kumimoji="1" sz="1000" b="1" kern="12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+mn-cs"/>
              </a:defRPr>
            </a:lvl3pPr>
            <a:lvl4pPr marL="1371600" algn="l" rtl="0" eaLnBrk="0" fontAlgn="base" hangingPunct="0">
              <a:spcBef>
                <a:spcPct val="0"/>
              </a:spcBef>
              <a:spcAft>
                <a:spcPct val="0"/>
              </a:spcAft>
              <a:defRPr kumimoji="1" sz="1000" b="1" kern="12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+mn-cs"/>
              </a:defRPr>
            </a:lvl4pPr>
            <a:lvl5pPr marL="1828800" algn="l" rtl="0" eaLnBrk="0" fontAlgn="base" hangingPunct="0">
              <a:spcBef>
                <a:spcPct val="0"/>
              </a:spcBef>
              <a:spcAft>
                <a:spcPct val="0"/>
              </a:spcAft>
              <a:defRPr kumimoji="1" sz="1000" b="1" kern="12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kumimoji="1" sz="1000" b="1" kern="12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kumimoji="1" sz="1000" b="1" kern="12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kumimoji="1" sz="1000" b="1" kern="12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kumimoji="1" sz="1000" b="1" kern="12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+mn-cs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cs-CZ" altLang="cs-CZ" sz="1200" i="1" dirty="0">
                <a:solidFill>
                  <a:srgbClr val="000000"/>
                </a:solidFill>
                <a:latin typeface="+mj-lt"/>
              </a:rPr>
              <a:t>-20,8 %</a:t>
            </a:r>
          </a:p>
        </p:txBody>
      </p:sp>
      <p:sp>
        <p:nvSpPr>
          <p:cNvPr id="95" name="Text Box 8">
            <a:extLst>
              <a:ext uri="{FF2B5EF4-FFF2-40B4-BE49-F238E27FC236}">
                <a16:creationId xmlns:a16="http://schemas.microsoft.com/office/drawing/2014/main" id="{28884CF9-BE60-9F52-0551-14AC09B02AA0}"/>
              </a:ext>
            </a:extLst>
          </p:cNvPr>
          <p:cNvSpPr txBox="1">
            <a:spLocks noChangeArrowheads="1"/>
          </p:cNvSpPr>
          <p:nvPr>
            <p:custDataLst>
              <p:tags r:id="rId4"/>
            </p:custDataLst>
          </p:nvPr>
        </p:nvSpPr>
        <p:spPr bwMode="auto">
          <a:xfrm>
            <a:off x="1122289" y="2176809"/>
            <a:ext cx="4032250" cy="46166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defPPr>
              <a:defRPr lang="en-US"/>
            </a:defPPr>
            <a:lvl1pPr algn="l" rtl="0" eaLnBrk="0" fontAlgn="base" hangingPunct="0">
              <a:spcBef>
                <a:spcPct val="0"/>
              </a:spcBef>
              <a:spcAft>
                <a:spcPct val="0"/>
              </a:spcAft>
              <a:defRPr kumimoji="1" sz="1000" b="1" kern="12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+mn-cs"/>
              </a:defRPr>
            </a:lvl1pPr>
            <a:lvl2pPr marL="457200" algn="l" rtl="0" eaLnBrk="0" fontAlgn="base" hangingPunct="0">
              <a:spcBef>
                <a:spcPct val="0"/>
              </a:spcBef>
              <a:spcAft>
                <a:spcPct val="0"/>
              </a:spcAft>
              <a:defRPr kumimoji="1" sz="1000" b="1" kern="12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+mn-cs"/>
              </a:defRPr>
            </a:lvl2pPr>
            <a:lvl3pPr marL="914400" algn="l" rtl="0" eaLnBrk="0" fontAlgn="base" hangingPunct="0">
              <a:spcBef>
                <a:spcPct val="0"/>
              </a:spcBef>
              <a:spcAft>
                <a:spcPct val="0"/>
              </a:spcAft>
              <a:defRPr kumimoji="1" sz="1000" b="1" kern="12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+mn-cs"/>
              </a:defRPr>
            </a:lvl3pPr>
            <a:lvl4pPr marL="1371600" algn="l" rtl="0" eaLnBrk="0" fontAlgn="base" hangingPunct="0">
              <a:spcBef>
                <a:spcPct val="0"/>
              </a:spcBef>
              <a:spcAft>
                <a:spcPct val="0"/>
              </a:spcAft>
              <a:defRPr kumimoji="1" sz="1000" b="1" kern="12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+mn-cs"/>
              </a:defRPr>
            </a:lvl4pPr>
            <a:lvl5pPr marL="1828800" algn="l" rtl="0" eaLnBrk="0" fontAlgn="base" hangingPunct="0">
              <a:spcBef>
                <a:spcPct val="0"/>
              </a:spcBef>
              <a:spcAft>
                <a:spcPct val="0"/>
              </a:spcAft>
              <a:defRPr kumimoji="1" sz="1000" b="1" kern="12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kumimoji="1" sz="1000" b="1" kern="12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kumimoji="1" sz="1000" b="1" kern="12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kumimoji="1" sz="1000" b="1" kern="12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kumimoji="1" sz="1000" b="1" kern="12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+mn-cs"/>
              </a:defRPr>
            </a:lvl9pPr>
          </a:lstStyle>
          <a:p>
            <a:pPr algn="r" eaLnBrk="1" hangingPunct="1">
              <a:spcBef>
                <a:spcPct val="0"/>
              </a:spcBef>
              <a:buFontTx/>
              <a:buNone/>
            </a:pPr>
            <a:r>
              <a:rPr lang="cs-CZ" altLang="cs-CZ" sz="1200" dirty="0">
                <a:latin typeface="+mn-lt"/>
                <a:cs typeface="Arial" pitchFamily="34" charset="0"/>
              </a:rPr>
              <a:t>ASR (E) 2013: počet na 100 000 osob věkově standardizovaný na evropský věkový standard</a:t>
            </a:r>
          </a:p>
        </p:txBody>
      </p:sp>
      <p:sp>
        <p:nvSpPr>
          <p:cNvPr id="2" name="Zástupný text 5">
            <a:extLst>
              <a:ext uri="{FF2B5EF4-FFF2-40B4-BE49-F238E27FC236}">
                <a16:creationId xmlns:a16="http://schemas.microsoft.com/office/drawing/2014/main" id="{9990EF2E-EAB4-F2A1-7D23-BA1A145E2ECC}"/>
              </a:ext>
            </a:extLst>
          </p:cNvPr>
          <p:cNvSpPr txBox="1">
            <a:spLocks/>
          </p:cNvSpPr>
          <p:nvPr>
            <p:custDataLst>
              <p:tags r:id="rId5"/>
            </p:custDataLst>
          </p:nvPr>
        </p:nvSpPr>
        <p:spPr>
          <a:xfrm>
            <a:off x="8153038" y="1859352"/>
            <a:ext cx="1478014" cy="827122"/>
          </a:xfrm>
          <a:prstGeom prst="rect">
            <a:avLst/>
          </a:prstGeom>
          <a:solidFill>
            <a:srgbClr val="EB853A"/>
          </a:solidFill>
          <a:ln w="12700">
            <a:noFill/>
          </a:ln>
        </p:spPr>
        <p:txBody>
          <a:bodyPr vert="horz" lIns="91440" tIns="45720" rIns="91440" bIns="45720" rtlCol="0" anchor="ctr">
            <a:normAutofit/>
          </a:bodyPr>
          <a:lstStyle>
            <a:lvl1pPr marL="0" indent="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  <a:defRPr sz="1600" b="0" i="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800" b="0" i="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200" b="0" i="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800" b="0" i="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600" b="0" i="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spcBef>
                <a:spcPts val="600"/>
              </a:spcBef>
            </a:pPr>
            <a:r>
              <a:rPr lang="cs-CZ" sz="1400" dirty="0">
                <a:solidFill>
                  <a:schemeClr val="bg1"/>
                </a:solidFill>
              </a:rPr>
              <a:t>Organizovaný program od roku 2008</a:t>
            </a:r>
          </a:p>
        </p:txBody>
      </p:sp>
    </p:spTree>
    <p:extLst>
      <p:ext uri="{BB962C8B-B14F-4D97-AF65-F5344CB8AC3E}">
        <p14:creationId xmlns:p14="http://schemas.microsoft.com/office/powerpoint/2010/main" val="626466982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Obdélník 8">
            <a:extLst>
              <a:ext uri="{FF2B5EF4-FFF2-40B4-BE49-F238E27FC236}">
                <a16:creationId xmlns:a16="http://schemas.microsoft.com/office/drawing/2014/main" id="{5E08BF6E-F855-4F61-72A1-3345AFDCEB69}"/>
              </a:ext>
            </a:extLst>
          </p:cNvPr>
          <p:cNvSpPr/>
          <p:nvPr/>
        </p:nvSpPr>
        <p:spPr>
          <a:xfrm>
            <a:off x="2814235" y="1608923"/>
            <a:ext cx="4572000" cy="2961359"/>
          </a:xfrm>
          <a:prstGeom prst="rect">
            <a:avLst/>
          </a:prstGeom>
          <a:solidFill>
            <a:srgbClr val="C9E7F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cs-CZ" dirty="0"/>
          </a:p>
        </p:txBody>
      </p:sp>
      <p:sp>
        <p:nvSpPr>
          <p:cNvPr id="5" name="Nadpis 4">
            <a:extLst>
              <a:ext uri="{FF2B5EF4-FFF2-40B4-BE49-F238E27FC236}">
                <a16:creationId xmlns:a16="http://schemas.microsoft.com/office/drawing/2014/main" id="{EA2DDA38-176D-AE75-ACBD-46003604A21F}"/>
              </a:ext>
            </a:extLst>
          </p:cNvPr>
          <p:cNvSpPr>
            <a:spLocks noGrp="1"/>
          </p:cNvSpPr>
          <p:nvPr>
            <p:ph type="title"/>
            <p:custDataLst>
              <p:tags r:id="rId1"/>
            </p:custDataLst>
          </p:nvPr>
        </p:nvSpPr>
        <p:spPr/>
        <p:txBody>
          <a:bodyPr>
            <a:noAutofit/>
          </a:bodyPr>
          <a:lstStyle/>
          <a:p>
            <a:r>
              <a:rPr lang="cs-CZ" sz="2200" dirty="0"/>
              <a:t>Pokrytí cílové populace screeningem karcinomu děložního hrdla dle věkových skupin</a:t>
            </a:r>
          </a:p>
        </p:txBody>
      </p:sp>
      <p:sp>
        <p:nvSpPr>
          <p:cNvPr id="6" name="Zástupný text 5">
            <a:extLst>
              <a:ext uri="{FF2B5EF4-FFF2-40B4-BE49-F238E27FC236}">
                <a16:creationId xmlns:a16="http://schemas.microsoft.com/office/drawing/2014/main" id="{A774953F-2723-0C99-D44E-6200DC67D148}"/>
              </a:ext>
            </a:extLst>
          </p:cNvPr>
          <p:cNvSpPr>
            <a:spLocks noGrp="1"/>
          </p:cNvSpPr>
          <p:nvPr>
            <p:ph type="body" sz="quarter" idx="15"/>
            <p:custDataLst>
              <p:tags r:id="rId2"/>
            </p:custDataLst>
          </p:nvPr>
        </p:nvSpPr>
        <p:spPr>
          <a:xfrm>
            <a:off x="641530" y="5155330"/>
            <a:ext cx="10977656" cy="1605843"/>
          </a:xfrm>
          <a:solidFill>
            <a:schemeClr val="accent1"/>
          </a:solidFill>
        </p:spPr>
        <p:txBody>
          <a:bodyPr anchor="ctr">
            <a:normAutofit/>
          </a:bodyPr>
          <a:lstStyle/>
          <a:p>
            <a:pPr algn="just"/>
            <a:r>
              <a:rPr lang="cs-CZ" sz="1800" b="1" dirty="0">
                <a:solidFill>
                  <a:schemeClr val="bg1"/>
                </a:solidFill>
              </a:rPr>
              <a:t>Screening karcinomu děložního hrdla pokrývá v jednoletém intervalu dlouhodobě téměř 60 % žen (ve věku 25-59 let)</a:t>
            </a:r>
          </a:p>
          <a:p>
            <a:pPr algn="just"/>
            <a:r>
              <a:rPr lang="cs-CZ" sz="1800" b="1" dirty="0">
                <a:solidFill>
                  <a:schemeClr val="bg1"/>
                </a:solidFill>
              </a:rPr>
              <a:t>Od 50. roku věku pokrytí screeningem začíná výrazně klesat </a:t>
            </a:r>
          </a:p>
          <a:p>
            <a:pPr algn="just"/>
            <a:r>
              <a:rPr lang="cs-CZ" sz="1200" dirty="0">
                <a:solidFill>
                  <a:schemeClr val="bg1"/>
                </a:solidFill>
              </a:rPr>
              <a:t>Údaj stanoví podíl žen, které podstoupily screeningovou cervikovaginální cytologii v roce 2022. Celkové pokrytí ve věkové skupině 25+ let: 47,3 %. </a:t>
            </a:r>
          </a:p>
        </p:txBody>
      </p:sp>
      <p:sp>
        <p:nvSpPr>
          <p:cNvPr id="3" name="Zástupný text 2">
            <a:extLst>
              <a:ext uri="{FF2B5EF4-FFF2-40B4-BE49-F238E27FC236}">
                <a16:creationId xmlns:a16="http://schemas.microsoft.com/office/drawing/2014/main" id="{C386D5C3-7525-D898-0D49-D194090BA893}"/>
              </a:ext>
            </a:extLst>
          </p:cNvPr>
          <p:cNvSpPr>
            <a:spLocks noGrp="1"/>
          </p:cNvSpPr>
          <p:nvPr>
            <p:ph type="body" sz="quarter" idx="16"/>
          </p:nvPr>
        </p:nvSpPr>
        <p:spPr>
          <a:xfrm>
            <a:off x="7494494" y="1223680"/>
            <a:ext cx="3964306" cy="720001"/>
          </a:xfrm>
        </p:spPr>
        <p:txBody>
          <a:bodyPr/>
          <a:lstStyle/>
          <a:p>
            <a:pPr>
              <a:lnSpc>
                <a:spcPct val="100000"/>
              </a:lnSpc>
              <a:spcBef>
                <a:spcPts val="0"/>
              </a:spcBef>
            </a:pPr>
            <a:r>
              <a:rPr lang="cs-CZ" dirty="0"/>
              <a:t>Cervikovaginální screeningová cytologie (95198; 95199)</a:t>
            </a:r>
            <a:br>
              <a:rPr lang="cs-CZ" dirty="0"/>
            </a:br>
            <a:r>
              <a:rPr lang="cs-CZ" dirty="0"/>
              <a:t>(2022, ženy, 15+ let, N = 2 140 471 vyšetření)</a:t>
            </a:r>
            <a:br>
              <a:rPr lang="cs-CZ" dirty="0"/>
            </a:br>
            <a:r>
              <a:rPr lang="cs-CZ" dirty="0"/>
              <a:t>Zdroj dat: NRHZS</a:t>
            </a:r>
          </a:p>
          <a:p>
            <a:pPr>
              <a:spcBef>
                <a:spcPts val="0"/>
              </a:spcBef>
            </a:pPr>
            <a:endParaRPr lang="cs-CZ" dirty="0"/>
          </a:p>
        </p:txBody>
      </p:sp>
      <p:graphicFrame>
        <p:nvGraphicFramePr>
          <p:cNvPr id="7" name="Zástupný objekt grafu 7">
            <a:extLst>
              <a:ext uri="{FF2B5EF4-FFF2-40B4-BE49-F238E27FC236}">
                <a16:creationId xmlns:a16="http://schemas.microsoft.com/office/drawing/2014/main" id="{321375AE-EA60-6A82-BFA7-01338F96141E}"/>
              </a:ext>
            </a:extLst>
          </p:cNvPr>
          <p:cNvGraphicFramePr>
            <a:graphicFrameLocks noGrp="1"/>
          </p:cNvGraphicFramePr>
          <p:nvPr>
            <p:ph type="chart" sz="quarter" idx="14"/>
            <p:custDataLst>
              <p:tags r:id="rId3"/>
            </p:custDataLst>
            <p:extLst>
              <p:ext uri="{D42A27DB-BD31-4B8C-83A1-F6EECF244321}">
                <p14:modId xmlns:p14="http://schemas.microsoft.com/office/powerpoint/2010/main" val="3176646095"/>
              </p:ext>
            </p:extLst>
          </p:nvPr>
        </p:nvGraphicFramePr>
        <p:xfrm>
          <a:off x="693709" y="1702670"/>
          <a:ext cx="10728325" cy="3508375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6"/>
          </a:graphicData>
        </a:graphic>
      </p:graphicFrame>
      <p:sp>
        <p:nvSpPr>
          <p:cNvPr id="10" name="Zástupný symbol pro text 12">
            <a:extLst>
              <a:ext uri="{FF2B5EF4-FFF2-40B4-BE49-F238E27FC236}">
                <a16:creationId xmlns:a16="http://schemas.microsoft.com/office/drawing/2014/main" id="{0CB9B3DF-E025-16A7-51AE-321B08AAD543}"/>
              </a:ext>
            </a:extLst>
          </p:cNvPr>
          <p:cNvSpPr txBox="1">
            <a:spLocks/>
          </p:cNvSpPr>
          <p:nvPr/>
        </p:nvSpPr>
        <p:spPr>
          <a:xfrm>
            <a:off x="2920297" y="1600569"/>
            <a:ext cx="4219092" cy="498598"/>
          </a:xfrm>
          <a:prstGeom prst="rect">
            <a:avLst/>
          </a:prstGeom>
          <a:ln w="19050">
            <a:noFill/>
          </a:ln>
        </p:spPr>
        <p:txBody>
          <a:bodyPr vert="horz" lIns="91440" tIns="45720" rIns="91440" bIns="45720" rtlCol="0">
            <a:normAutofit/>
          </a:bodyPr>
          <a:lstStyle>
            <a:lvl1pPr marL="0" indent="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  <a:defRPr sz="1600" b="0" i="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800" b="0" i="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200" b="0" i="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800" b="0" i="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600" b="0" i="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cs-CZ" sz="1200" b="1" dirty="0"/>
              <a:t>Užší cílová populace, 25–59 let</a:t>
            </a:r>
            <a:br>
              <a:rPr lang="cs-CZ" sz="1200" b="1" dirty="0"/>
            </a:br>
            <a:r>
              <a:rPr lang="cs-CZ" sz="1200" b="1" dirty="0"/>
              <a:t>N = 1 442 346 vyšetření</a:t>
            </a:r>
          </a:p>
        </p:txBody>
      </p:sp>
    </p:spTree>
    <p:extLst>
      <p:ext uri="{BB962C8B-B14F-4D97-AF65-F5344CB8AC3E}">
        <p14:creationId xmlns:p14="http://schemas.microsoft.com/office/powerpoint/2010/main" val="3281285561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Nadpis 2">
            <a:extLst>
              <a:ext uri="{FF2B5EF4-FFF2-40B4-BE49-F238E27FC236}">
                <a16:creationId xmlns:a16="http://schemas.microsoft.com/office/drawing/2014/main" id="{273F8017-3A2E-1654-23B1-E41C7B0B03B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620000" y="475199"/>
            <a:ext cx="9802034" cy="720000"/>
          </a:xfrm>
        </p:spPr>
        <p:txBody>
          <a:bodyPr>
            <a:normAutofit fontScale="90000"/>
          </a:bodyPr>
          <a:lstStyle/>
          <a:p>
            <a:r>
              <a:rPr lang="cs-CZ" dirty="0"/>
              <a:t>Podíl žen ve věku 35 a 45 let s provedeným </a:t>
            </a:r>
            <a:r>
              <a:rPr lang="cs-CZ" dirty="0" err="1"/>
              <a:t>hrHPV</a:t>
            </a:r>
            <a:r>
              <a:rPr lang="cs-CZ" dirty="0"/>
              <a:t> vyšetřením po negativním výsledku screeningové cytologie v čase</a:t>
            </a:r>
          </a:p>
        </p:txBody>
      </p:sp>
      <p:graphicFrame>
        <p:nvGraphicFramePr>
          <p:cNvPr id="3" name="Object 4">
            <a:extLst>
              <a:ext uri="{FF2B5EF4-FFF2-40B4-BE49-F238E27FC236}">
                <a16:creationId xmlns:a16="http://schemas.microsoft.com/office/drawing/2014/main" id="{0878CC84-54A3-2A95-4784-590EE1F81AC5}"/>
              </a:ext>
            </a:extLst>
          </p:cNvPr>
          <p:cNvGraphicFramePr>
            <a:graphicFrameLocks noGrp="1" noChangeAspect="1"/>
          </p:cNvGraphicFramePr>
          <p:nvPr>
            <p:ph type="chart" sz="quarter" idx="14"/>
            <p:custDataLst>
              <p:tags r:id="rId1"/>
            </p:custDataLst>
            <p:extLst>
              <p:ext uri="{D42A27DB-BD31-4B8C-83A1-F6EECF244321}">
                <p14:modId xmlns:p14="http://schemas.microsoft.com/office/powerpoint/2010/main" val="3641664101"/>
              </p:ext>
            </p:extLst>
          </p:nvPr>
        </p:nvGraphicFramePr>
        <p:xfrm>
          <a:off x="786709" y="1935614"/>
          <a:ext cx="6618083" cy="3508375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3"/>
          </a:graphicData>
        </a:graphic>
      </p:graphicFrame>
      <p:sp>
        <p:nvSpPr>
          <p:cNvPr id="4" name="Zástupný text 5">
            <a:extLst>
              <a:ext uri="{FF2B5EF4-FFF2-40B4-BE49-F238E27FC236}">
                <a16:creationId xmlns:a16="http://schemas.microsoft.com/office/drawing/2014/main" id="{DA85E5B1-1F96-9E33-DAEA-752783004EDD}"/>
              </a:ext>
            </a:extLst>
          </p:cNvPr>
          <p:cNvSpPr txBox="1">
            <a:spLocks/>
          </p:cNvSpPr>
          <p:nvPr/>
        </p:nvSpPr>
        <p:spPr>
          <a:xfrm>
            <a:off x="730800" y="5443989"/>
            <a:ext cx="10728000" cy="1034504"/>
          </a:xfrm>
          <a:prstGeom prst="rect">
            <a:avLst/>
          </a:prstGeom>
          <a:ln w="19050">
            <a:solidFill>
              <a:schemeClr val="accent1"/>
            </a:solidFill>
          </a:ln>
        </p:spPr>
        <p:txBody>
          <a:bodyPr anchor="ctr">
            <a:norm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400" b="0" i="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b="0" i="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200" b="0" i="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800" b="0" i="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600" b="0" i="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just">
              <a:buNone/>
            </a:pPr>
            <a:r>
              <a:rPr lang="cs-CZ" sz="1400" b="1" dirty="0"/>
              <a:t>Celkový podíl žen ve věku 35 a 45 let s vyšetřením </a:t>
            </a:r>
            <a:r>
              <a:rPr lang="cs-CZ" sz="1400" b="1" dirty="0" err="1"/>
              <a:t>hrHPV</a:t>
            </a:r>
            <a:r>
              <a:rPr lang="cs-CZ" sz="1400" b="1" dirty="0"/>
              <a:t> po negativním výsledku cytologie (1. pololetí 2023): </a:t>
            </a:r>
            <a:r>
              <a:rPr lang="cs-CZ" sz="1400" b="1" dirty="0">
                <a:solidFill>
                  <a:srgbClr val="2C2F7A"/>
                </a:solidFill>
              </a:rPr>
              <a:t>75,5 %</a:t>
            </a:r>
          </a:p>
          <a:p>
            <a:pPr marL="0" indent="0" algn="just">
              <a:buNone/>
            </a:pPr>
            <a:r>
              <a:rPr lang="cs-CZ" sz="1200" kern="0" dirty="0"/>
              <a:t>Celkový podíl žen ve věku 35 a 45 let s vyšetřením </a:t>
            </a:r>
            <a:r>
              <a:rPr lang="cs-CZ" sz="1200" kern="0" dirty="0" err="1"/>
              <a:t>hrHPV</a:t>
            </a:r>
            <a:r>
              <a:rPr lang="cs-CZ" sz="1200" kern="0" dirty="0"/>
              <a:t> po negativním výsledku se v průběhu pololetí 2021–2023 postupně zvyšuje (59,8–75,5 %).</a:t>
            </a:r>
            <a:endParaRPr lang="cs-CZ" sz="1200" b="1" dirty="0"/>
          </a:p>
        </p:txBody>
      </p:sp>
      <p:sp>
        <p:nvSpPr>
          <p:cNvPr id="5" name="Rectangle 186">
            <a:extLst>
              <a:ext uri="{FF2B5EF4-FFF2-40B4-BE49-F238E27FC236}">
                <a16:creationId xmlns:a16="http://schemas.microsoft.com/office/drawing/2014/main" id="{26A5B912-85CA-1D13-3A80-5F193B1C0C3A}"/>
              </a:ext>
            </a:extLst>
          </p:cNvPr>
          <p:cNvSpPr>
            <a:spLocks noChangeArrowheads="1"/>
          </p:cNvSpPr>
          <p:nvPr/>
        </p:nvSpPr>
        <p:spPr bwMode="auto">
          <a:xfrm>
            <a:off x="3454028" y="1196931"/>
            <a:ext cx="8074800" cy="889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marL="342900" indent="-342900">
              <a:spcBef>
                <a:spcPct val="20000"/>
              </a:spcBef>
              <a:buChar char="•"/>
              <a:defRPr sz="2000">
                <a:solidFill>
                  <a:srgbClr val="5F3000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>
                <a:solidFill>
                  <a:srgbClr val="5F3000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1600">
                <a:solidFill>
                  <a:srgbClr val="5F3000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1400">
                <a:solidFill>
                  <a:srgbClr val="5F3000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1400">
                <a:solidFill>
                  <a:srgbClr val="5F3000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400">
                <a:solidFill>
                  <a:srgbClr val="5F3000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400">
                <a:solidFill>
                  <a:srgbClr val="5F3000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400">
                <a:solidFill>
                  <a:srgbClr val="5F3000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400">
                <a:solidFill>
                  <a:srgbClr val="5F3000"/>
                </a:solidFill>
                <a:latin typeface="Arial" panose="020B0604020202020204" pitchFamily="34" charset="0"/>
              </a:defRPr>
            </a:lvl9pPr>
          </a:lstStyle>
          <a:p>
            <a:pPr marL="0" indent="0" algn="r">
              <a:spcBef>
                <a:spcPts val="0"/>
              </a:spcBef>
              <a:buFontTx/>
              <a:buNone/>
            </a:pPr>
            <a:r>
              <a:rPr lang="cs-CZ" sz="1200" dirty="0">
                <a:solidFill>
                  <a:schemeClr val="tx1"/>
                </a:solidFill>
                <a:latin typeface="+mn-lt"/>
              </a:rPr>
              <a:t>Zdroj: Národní registr hrazených zdravotních služeb, ÚZIS ČR</a:t>
            </a:r>
          </a:p>
          <a:p>
            <a:pPr marL="0" indent="0" algn="r">
              <a:spcBef>
                <a:spcPts val="0"/>
              </a:spcBef>
              <a:buFontTx/>
              <a:buNone/>
            </a:pPr>
            <a:r>
              <a:rPr lang="cs-CZ" sz="1200" dirty="0">
                <a:solidFill>
                  <a:schemeClr val="tx1"/>
                </a:solidFill>
                <a:latin typeface="+mn-lt"/>
              </a:rPr>
              <a:t>Preventivní prohlídka (63050)</a:t>
            </a:r>
            <a:br>
              <a:rPr lang="cs-CZ" sz="1200" dirty="0">
                <a:solidFill>
                  <a:schemeClr val="tx1"/>
                </a:solidFill>
                <a:latin typeface="+mn-lt"/>
              </a:rPr>
            </a:br>
            <a:r>
              <a:rPr lang="cs-CZ" sz="1200" dirty="0" err="1">
                <a:solidFill>
                  <a:schemeClr val="tx1"/>
                </a:solidFill>
                <a:latin typeface="+mn-lt"/>
              </a:rPr>
              <a:t>Cervikovaginální</a:t>
            </a:r>
            <a:r>
              <a:rPr lang="cs-CZ" sz="1200" dirty="0">
                <a:solidFill>
                  <a:schemeClr val="tx1"/>
                </a:solidFill>
                <a:latin typeface="+mn-lt"/>
              </a:rPr>
              <a:t> screeningová cytologie (95198, 95199)</a:t>
            </a:r>
          </a:p>
          <a:p>
            <a:pPr marL="0" indent="0" algn="r">
              <a:spcBef>
                <a:spcPts val="0"/>
              </a:spcBef>
              <a:buFontTx/>
              <a:buNone/>
            </a:pPr>
            <a:r>
              <a:rPr lang="cs-CZ" sz="1200" dirty="0">
                <a:solidFill>
                  <a:schemeClr val="tx1"/>
                </a:solidFill>
                <a:latin typeface="+mn-lt"/>
              </a:rPr>
              <a:t>Vyšetření přítomnosti nukleové kyseliny </a:t>
            </a:r>
            <a:r>
              <a:rPr lang="cs-CZ" sz="1200" dirty="0" err="1">
                <a:solidFill>
                  <a:schemeClr val="tx1"/>
                </a:solidFill>
                <a:latin typeface="+mn-lt"/>
              </a:rPr>
              <a:t>hrHPV</a:t>
            </a:r>
            <a:r>
              <a:rPr lang="cs-CZ" sz="1200" dirty="0">
                <a:solidFill>
                  <a:schemeClr val="tx1"/>
                </a:solidFill>
                <a:latin typeface="+mn-lt"/>
              </a:rPr>
              <a:t> (95201, 95202, 95203)</a:t>
            </a:r>
          </a:p>
          <a:p>
            <a:pPr marL="0" indent="0" algn="r">
              <a:spcBef>
                <a:spcPts val="0"/>
              </a:spcBef>
              <a:buFontTx/>
              <a:buNone/>
            </a:pPr>
            <a:r>
              <a:rPr lang="cs-CZ" sz="1200" dirty="0">
                <a:solidFill>
                  <a:schemeClr val="tx1"/>
                </a:solidFill>
                <a:latin typeface="+mn-lt"/>
              </a:rPr>
              <a:t>Ženy ve věku 35 a 45 let*</a:t>
            </a:r>
            <a:endParaRPr lang="cs-CZ" sz="1200" u="sng" dirty="0">
              <a:solidFill>
                <a:schemeClr val="tx1"/>
              </a:solidFill>
              <a:latin typeface="+mn-lt"/>
            </a:endParaRPr>
          </a:p>
        </p:txBody>
      </p:sp>
      <p:sp>
        <p:nvSpPr>
          <p:cNvPr id="6" name="TextovéPole 5">
            <a:extLst>
              <a:ext uri="{FF2B5EF4-FFF2-40B4-BE49-F238E27FC236}">
                <a16:creationId xmlns:a16="http://schemas.microsoft.com/office/drawing/2014/main" id="{AFCD517E-7E2E-6EEE-E57B-F5C6D84AD350}"/>
              </a:ext>
            </a:extLst>
          </p:cNvPr>
          <p:cNvSpPr txBox="1"/>
          <p:nvPr/>
        </p:nvSpPr>
        <p:spPr>
          <a:xfrm>
            <a:off x="698451" y="6553673"/>
            <a:ext cx="9316974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cs-CZ" sz="1200" dirty="0"/>
              <a:t>* Ženy způsobilé k navazujícímu vyšetření jsou ve věku 35 nebo 45 let (tj. v intervalu mezi 35. a 36., případně 45. a 46. narozeninami).</a:t>
            </a:r>
          </a:p>
        </p:txBody>
      </p:sp>
      <p:sp>
        <p:nvSpPr>
          <p:cNvPr id="2" name="TextovéPole 1">
            <a:extLst>
              <a:ext uri="{FF2B5EF4-FFF2-40B4-BE49-F238E27FC236}">
                <a16:creationId xmlns:a16="http://schemas.microsoft.com/office/drawing/2014/main" id="{804B7860-3359-6641-E75D-D40C72B05C15}"/>
              </a:ext>
            </a:extLst>
          </p:cNvPr>
          <p:cNvSpPr txBox="1"/>
          <p:nvPr/>
        </p:nvSpPr>
        <p:spPr>
          <a:xfrm>
            <a:off x="7816686" y="2828835"/>
            <a:ext cx="3300248" cy="1323439"/>
          </a:xfrm>
          <a:prstGeom prst="rect">
            <a:avLst/>
          </a:prstGeom>
          <a:solidFill>
            <a:schemeClr val="accent3">
              <a:lumMod val="60000"/>
              <a:lumOff val="40000"/>
            </a:schemeClr>
          </a:solidFill>
          <a:ln>
            <a:solidFill>
              <a:schemeClr val="accent3">
                <a:lumMod val="60000"/>
                <a:lumOff val="40000"/>
              </a:schemeClr>
            </a:solidFill>
          </a:ln>
        </p:spPr>
        <p:style>
          <a:lnRef idx="3">
            <a:schemeClr val="lt1"/>
          </a:lnRef>
          <a:fillRef idx="1">
            <a:schemeClr val="accent4"/>
          </a:fillRef>
          <a:effectRef idx="1">
            <a:schemeClr val="accent4"/>
          </a:effectRef>
          <a:fontRef idx="minor">
            <a:schemeClr val="lt1"/>
          </a:fontRef>
        </p:style>
        <p:txBody>
          <a:bodyPr wrap="square" rtlCol="0">
            <a:spAutoFit/>
          </a:bodyPr>
          <a:lstStyle/>
          <a:p>
            <a:pPr algn="ctr"/>
            <a:r>
              <a:rPr lang="cs-CZ" sz="2000" b="0" i="0" u="none" strike="noStrike" baseline="0" dirty="0">
                <a:latin typeface="Open Sans" panose="020B0606030504020204" pitchFamily="34" charset="0"/>
              </a:rPr>
              <a:t>od 1. ledna 2024 je nově indikován screeningový test na přítomnost HPV </a:t>
            </a:r>
            <a:r>
              <a:rPr lang="cs-CZ" sz="2000" b="1" i="0" u="none" strike="noStrike" baseline="0" dirty="0">
                <a:latin typeface="Open Sans" panose="020B0606030504020204" pitchFamily="34" charset="0"/>
              </a:rPr>
              <a:t>ženám ve věku 55 let</a:t>
            </a:r>
            <a:endParaRPr lang="cs-CZ" sz="3600" b="1" i="0" u="none" strike="noStrike" baseline="0" dirty="0">
              <a:latin typeface="Open Sans" panose="020B0606030504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210731316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Nadpis 4">
            <a:extLst>
              <a:ext uri="{FF2B5EF4-FFF2-40B4-BE49-F238E27FC236}">
                <a16:creationId xmlns:a16="http://schemas.microsoft.com/office/drawing/2014/main" id="{EA2DDA38-176D-AE75-ACBD-46003604A21F}"/>
              </a:ext>
            </a:extLst>
          </p:cNvPr>
          <p:cNvSpPr>
            <a:spLocks noGrp="1"/>
          </p:cNvSpPr>
          <p:nvPr>
            <p:ph type="title"/>
            <p:custDataLst>
              <p:tags r:id="rId1"/>
            </p:custDataLst>
          </p:nvPr>
        </p:nvSpPr>
        <p:spPr>
          <a:xfrm>
            <a:off x="1620000" y="475199"/>
            <a:ext cx="10470400" cy="720000"/>
          </a:xfrm>
        </p:spPr>
        <p:txBody>
          <a:bodyPr>
            <a:normAutofit fontScale="90000"/>
          </a:bodyPr>
          <a:lstStyle/>
          <a:p>
            <a:r>
              <a:rPr lang="cs-CZ" sz="2400" dirty="0"/>
              <a:t>Dívky a Chlapci (kohorta 13let v daném roce) s </a:t>
            </a:r>
            <a:r>
              <a:rPr lang="cs-CZ" sz="2400" dirty="0" err="1"/>
              <a:t>primovakcinací</a:t>
            </a:r>
            <a:r>
              <a:rPr lang="cs-CZ" sz="2400" dirty="0"/>
              <a:t> proti HPV v čase </a:t>
            </a:r>
            <a:endParaRPr lang="cs-CZ" dirty="0"/>
          </a:p>
        </p:txBody>
      </p:sp>
      <p:sp>
        <p:nvSpPr>
          <p:cNvPr id="6" name="Zástupný text 5">
            <a:extLst>
              <a:ext uri="{FF2B5EF4-FFF2-40B4-BE49-F238E27FC236}">
                <a16:creationId xmlns:a16="http://schemas.microsoft.com/office/drawing/2014/main" id="{A774953F-2723-0C99-D44E-6200DC67D148}"/>
              </a:ext>
            </a:extLst>
          </p:cNvPr>
          <p:cNvSpPr>
            <a:spLocks noGrp="1"/>
          </p:cNvSpPr>
          <p:nvPr>
            <p:ph type="body" sz="quarter" idx="15"/>
            <p:custDataLst>
              <p:tags r:id="rId2"/>
            </p:custDataLst>
          </p:nvPr>
        </p:nvSpPr>
        <p:spPr>
          <a:xfrm>
            <a:off x="730800" y="5979759"/>
            <a:ext cx="10728000" cy="362811"/>
          </a:xfrm>
          <a:solidFill>
            <a:schemeClr val="accent1"/>
          </a:solidFill>
        </p:spPr>
        <p:txBody>
          <a:bodyPr anchor="ctr">
            <a:normAutofit/>
          </a:bodyPr>
          <a:lstStyle/>
          <a:p>
            <a:pPr algn="ctr">
              <a:spcBef>
                <a:spcPts val="600"/>
              </a:spcBef>
            </a:pPr>
            <a:r>
              <a:rPr lang="cs-CZ" sz="1800" dirty="0">
                <a:solidFill>
                  <a:schemeClr val="bg1"/>
                </a:solidFill>
              </a:rPr>
              <a:t>Podíl proočkovanosti proti HPV v čase roste a dívek dosahuje téměř 70 % a u chlapců téměř 50 %.</a:t>
            </a:r>
          </a:p>
        </p:txBody>
      </p:sp>
      <p:graphicFrame>
        <p:nvGraphicFramePr>
          <p:cNvPr id="8" name="Chart 4">
            <a:extLst>
              <a:ext uri="{FF2B5EF4-FFF2-40B4-BE49-F238E27FC236}">
                <a16:creationId xmlns:a16="http://schemas.microsoft.com/office/drawing/2014/main" id="{853DE69A-B042-3CC6-131C-9F11BEFB1269}"/>
              </a:ext>
            </a:extLst>
          </p:cNvPr>
          <p:cNvGraphicFramePr/>
          <p:nvPr>
            <p:custDataLst>
              <p:tags r:id="rId3"/>
            </p:custDataLst>
            <p:extLst>
              <p:ext uri="{D42A27DB-BD31-4B8C-83A1-F6EECF244321}">
                <p14:modId xmlns:p14="http://schemas.microsoft.com/office/powerpoint/2010/main" val="647441193"/>
              </p:ext>
            </p:extLst>
          </p:nvPr>
        </p:nvGraphicFramePr>
        <p:xfrm>
          <a:off x="2417106" y="1841492"/>
          <a:ext cx="3097037" cy="3489206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13"/>
          </a:graphicData>
        </a:graphic>
      </p:graphicFrame>
      <p:sp>
        <p:nvSpPr>
          <p:cNvPr id="11" name="TextovéPole 10">
            <a:extLst>
              <a:ext uri="{FF2B5EF4-FFF2-40B4-BE49-F238E27FC236}">
                <a16:creationId xmlns:a16="http://schemas.microsoft.com/office/drawing/2014/main" id="{2501FE31-99B0-2879-7F4B-519123B0D06E}"/>
              </a:ext>
            </a:extLst>
          </p:cNvPr>
          <p:cNvSpPr txBox="1"/>
          <p:nvPr/>
        </p:nvSpPr>
        <p:spPr>
          <a:xfrm>
            <a:off x="2287874" y="1176209"/>
            <a:ext cx="3226269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cs-CZ" sz="1600" b="1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alibri" panose="020F0502020204030204"/>
                <a:ea typeface="+mn-ea"/>
                <a:cs typeface="Arial" panose="020B0604020202020204" pitchFamily="34" charset="0"/>
              </a:rPr>
              <a:t>Podíl </a:t>
            </a:r>
            <a:r>
              <a:rPr kumimoji="0" lang="cs-CZ" sz="1600" b="1" i="0" u="none" strike="noStrike" kern="1200" cap="none" spc="0" normalizeH="0" baseline="0" noProof="0" dirty="0" err="1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alibri" panose="020F0502020204030204"/>
                <a:ea typeface="+mn-ea"/>
                <a:cs typeface="Arial" panose="020B0604020202020204" pitchFamily="34" charset="0"/>
              </a:rPr>
              <a:t>primovakcinovaných</a:t>
            </a:r>
            <a:r>
              <a:rPr kumimoji="0" lang="cs-CZ" sz="1600" b="1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alibri" panose="020F0502020204030204"/>
                <a:ea typeface="+mn-ea"/>
                <a:cs typeface="Arial" panose="020B0604020202020204" pitchFamily="34" charset="0"/>
              </a:rPr>
              <a:t> </a:t>
            </a:r>
          </a:p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cs-CZ" sz="1600" b="1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alibri" panose="020F0502020204030204"/>
                <a:ea typeface="+mn-ea"/>
                <a:cs typeface="Arial" panose="020B0604020202020204" pitchFamily="34" charset="0"/>
              </a:rPr>
              <a:t>dívek vzhledem k velikosti populaci ve věku 13 let (%)</a:t>
            </a:r>
          </a:p>
        </p:txBody>
      </p:sp>
      <p:sp>
        <p:nvSpPr>
          <p:cNvPr id="13" name="TextovéPole 12">
            <a:extLst>
              <a:ext uri="{FF2B5EF4-FFF2-40B4-BE49-F238E27FC236}">
                <a16:creationId xmlns:a16="http://schemas.microsoft.com/office/drawing/2014/main" id="{51CD1782-ABE1-770F-3C6D-2FF5912297E2}"/>
              </a:ext>
            </a:extLst>
          </p:cNvPr>
          <p:cNvSpPr txBox="1"/>
          <p:nvPr/>
        </p:nvSpPr>
        <p:spPr>
          <a:xfrm>
            <a:off x="2417106" y="5268056"/>
            <a:ext cx="3535948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cs-CZ" sz="1200" b="0" i="0" u="none" strike="noStrike" kern="0" cap="none" spc="0" normalizeH="0" baseline="0" noProof="0" dirty="0">
                <a:ln>
                  <a:noFill/>
                </a:ln>
                <a:solidFill>
                  <a:srgbClr val="DDDCE0">
                    <a:lumMod val="10000"/>
                  </a:srgbClr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Pozn. Vztaženo k dívkám ve věku 13 let daného roku.</a:t>
            </a:r>
          </a:p>
        </p:txBody>
      </p:sp>
      <p:sp>
        <p:nvSpPr>
          <p:cNvPr id="15" name="TextBox 15">
            <a:extLst>
              <a:ext uri="{FF2B5EF4-FFF2-40B4-BE49-F238E27FC236}">
                <a16:creationId xmlns:a16="http://schemas.microsoft.com/office/drawing/2014/main" id="{1D06AB08-A7F9-D163-91B6-3E041CB609F8}"/>
              </a:ext>
            </a:extLst>
          </p:cNvPr>
          <p:cNvSpPr txBox="1"/>
          <p:nvPr>
            <p:custDataLst>
              <p:tags r:id="rId4"/>
            </p:custDataLst>
          </p:nvPr>
        </p:nvSpPr>
        <p:spPr>
          <a:xfrm>
            <a:off x="496354" y="5522593"/>
            <a:ext cx="10596715" cy="261610"/>
          </a:xfrm>
          <a:prstGeom prst="rect">
            <a:avLst/>
          </a:prstGeom>
        </p:spPr>
        <p:txBody>
          <a:bodyPr wrap="square">
            <a:spAutoFit/>
          </a:bodyPr>
          <a:lstStyle>
            <a:defPPr>
              <a:defRPr lang="cs-CZ"/>
            </a:defPPr>
            <a:lvl1pPr marR="0" lvl="0" indent="0" algn="just" fontAlgn="auto">
              <a:lnSpc>
                <a:spcPct val="100000"/>
              </a:lnSpc>
              <a:spcBef>
                <a:spcPts val="0"/>
              </a:spcBef>
              <a:spcAft>
                <a:spcPts val="1200"/>
              </a:spcAft>
              <a:buClrTx/>
              <a:buSzPct val="150000"/>
              <a:buFontTx/>
              <a:buNone/>
              <a:tabLst/>
              <a:defRPr kumimoji="0" sz="1100" b="0" i="0" u="sng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alibri" panose="020F0502020204030204"/>
                <a:cs typeface="Arial" pitchFamily="34" charset="0"/>
              </a:defRPr>
            </a:lvl1pPr>
          </a:lstStyle>
          <a:p>
            <a:pPr marL="0" marR="0" lvl="0" indent="0" algn="just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1200"/>
              </a:spcAft>
              <a:buClrTx/>
              <a:buSzPct val="150000"/>
              <a:buFontTx/>
              <a:buNone/>
              <a:tabLst/>
              <a:defRPr/>
            </a:pPr>
            <a:r>
              <a:rPr kumimoji="0" lang="cs-CZ" sz="1100" b="0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alibri" panose="020F0502020204030204"/>
                <a:ea typeface="+mn-ea"/>
                <a:cs typeface="Arial" pitchFamily="34" charset="0"/>
              </a:rPr>
              <a:t>* Rok 2022 zdroj NRHZS do 6/2022 a ISIN od 7/2022 </a:t>
            </a:r>
          </a:p>
        </p:txBody>
      </p:sp>
      <p:sp>
        <p:nvSpPr>
          <p:cNvPr id="16" name="TextovéPole 15">
            <a:extLst>
              <a:ext uri="{FF2B5EF4-FFF2-40B4-BE49-F238E27FC236}">
                <a16:creationId xmlns:a16="http://schemas.microsoft.com/office/drawing/2014/main" id="{6BE09F70-59E9-4833-232F-C483967DFC4C}"/>
              </a:ext>
            </a:extLst>
          </p:cNvPr>
          <p:cNvSpPr txBox="1"/>
          <p:nvPr>
            <p:custDataLst>
              <p:tags r:id="rId5"/>
            </p:custDataLst>
          </p:nvPr>
        </p:nvSpPr>
        <p:spPr>
          <a:xfrm>
            <a:off x="3012497" y="1921261"/>
            <a:ext cx="3226269" cy="28616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cs-CZ" sz="1200" b="1" i="0" u="none" strike="noStrike" kern="0" cap="none" spc="0" normalizeH="0" baseline="0" noProof="0" dirty="0">
                <a:ln>
                  <a:noFill/>
                </a:ln>
                <a:solidFill>
                  <a:srgbClr val="C00000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Predikce minimálně 60 – 67%</a:t>
            </a:r>
            <a:endParaRPr kumimoji="0" lang="en-US" sz="1200" b="1" i="0" u="none" strike="noStrike" kern="0" cap="none" spc="0" normalizeH="0" baseline="0" noProof="0" dirty="0">
              <a:ln>
                <a:noFill/>
              </a:ln>
              <a:solidFill>
                <a:srgbClr val="C00000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cxnSp>
        <p:nvCxnSpPr>
          <p:cNvPr id="17" name="Přímá spojnice se šipkou 16">
            <a:extLst>
              <a:ext uri="{FF2B5EF4-FFF2-40B4-BE49-F238E27FC236}">
                <a16:creationId xmlns:a16="http://schemas.microsoft.com/office/drawing/2014/main" id="{40F9AFE2-EA48-E0FD-901B-C8F4AF8C2DF3}"/>
              </a:ext>
            </a:extLst>
          </p:cNvPr>
          <p:cNvCxnSpPr/>
          <p:nvPr/>
        </p:nvCxnSpPr>
        <p:spPr>
          <a:xfrm flipV="1">
            <a:off x="4993698" y="2065698"/>
            <a:ext cx="180975" cy="866775"/>
          </a:xfrm>
          <a:prstGeom prst="straightConnector1">
            <a:avLst/>
          </a:prstGeom>
          <a:ln w="38100"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8" name="TextBox 14">
            <a:extLst>
              <a:ext uri="{FF2B5EF4-FFF2-40B4-BE49-F238E27FC236}">
                <a16:creationId xmlns:a16="http://schemas.microsoft.com/office/drawing/2014/main" id="{492C003B-9397-1025-7E52-E98BB2108F00}"/>
              </a:ext>
            </a:extLst>
          </p:cNvPr>
          <p:cNvSpPr txBox="1"/>
          <p:nvPr>
            <p:custDataLst>
              <p:tags r:id="rId6"/>
            </p:custDataLst>
          </p:nvPr>
        </p:nvSpPr>
        <p:spPr>
          <a:xfrm>
            <a:off x="496354" y="5718604"/>
            <a:ext cx="11089056" cy="261610"/>
          </a:xfrm>
          <a:prstGeom prst="rect">
            <a:avLst/>
          </a:prstGeom>
        </p:spPr>
        <p:txBody>
          <a:bodyPr wrap="square">
            <a:spAutoFit/>
          </a:bodyPr>
          <a:lstStyle>
            <a:defPPr>
              <a:defRPr lang="cs-CZ"/>
            </a:defPPr>
            <a:lvl1pPr marR="0" lvl="0" indent="0" algn="just" fontAlgn="auto">
              <a:lnSpc>
                <a:spcPct val="100000"/>
              </a:lnSpc>
              <a:spcBef>
                <a:spcPts val="0"/>
              </a:spcBef>
              <a:spcAft>
                <a:spcPts val="1200"/>
              </a:spcAft>
              <a:buClrTx/>
              <a:buSzPct val="150000"/>
              <a:buFontTx/>
              <a:buNone/>
              <a:tabLst/>
              <a:defRPr kumimoji="0" sz="1100" b="0" i="0" u="sng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alibri" panose="020F0502020204030204"/>
                <a:cs typeface="Arial" pitchFamily="34" charset="0"/>
              </a:defRPr>
            </a:lvl1pPr>
          </a:lstStyle>
          <a:p>
            <a:pPr marL="0" marR="0" lvl="0" indent="0" algn="just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1200"/>
              </a:spcAft>
              <a:buClrTx/>
              <a:buSzPct val="150000"/>
              <a:buFontTx/>
              <a:buNone/>
              <a:tabLst/>
              <a:defRPr/>
            </a:pPr>
            <a:r>
              <a:rPr kumimoji="0" lang="cs-CZ" sz="1100" b="0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alibri" panose="020F0502020204030204"/>
                <a:ea typeface="+mn-ea"/>
                <a:cs typeface="Arial" pitchFamily="34" charset="0"/>
              </a:rPr>
              <a:t>+ Rok 2023 není uzavřen – dívky a chlapci z dané kalendářní kohorty budou očkováni i v následujícím roce</a:t>
            </a:r>
          </a:p>
        </p:txBody>
      </p:sp>
      <p:sp>
        <p:nvSpPr>
          <p:cNvPr id="19" name="TextovéPole 18">
            <a:extLst>
              <a:ext uri="{FF2B5EF4-FFF2-40B4-BE49-F238E27FC236}">
                <a16:creationId xmlns:a16="http://schemas.microsoft.com/office/drawing/2014/main" id="{3FD41FF3-4B3C-922E-5E6A-A762EC8A53B8}"/>
              </a:ext>
            </a:extLst>
          </p:cNvPr>
          <p:cNvSpPr txBox="1"/>
          <p:nvPr>
            <p:custDataLst>
              <p:tags r:id="rId7"/>
            </p:custDataLst>
          </p:nvPr>
        </p:nvSpPr>
        <p:spPr>
          <a:xfrm>
            <a:off x="5587000" y="1155648"/>
            <a:ext cx="5705545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cs-CZ" sz="1600" b="1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alibri" panose="020F0502020204030204"/>
                <a:ea typeface="+mn-ea"/>
                <a:cs typeface="Arial" panose="020B0604020202020204" pitchFamily="34" charset="0"/>
              </a:rPr>
              <a:t>Podíl </a:t>
            </a:r>
            <a:r>
              <a:rPr kumimoji="0" lang="cs-CZ" sz="1600" b="1" i="0" u="none" strike="noStrike" kern="1200" cap="none" spc="0" normalizeH="0" baseline="0" noProof="0" dirty="0" err="1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alibri" panose="020F0502020204030204"/>
                <a:ea typeface="+mn-ea"/>
                <a:cs typeface="Arial" panose="020B0604020202020204" pitchFamily="34" charset="0"/>
              </a:rPr>
              <a:t>primovakcinovaných</a:t>
            </a:r>
            <a:r>
              <a:rPr kumimoji="0" lang="cs-CZ" sz="1600" b="1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alibri" panose="020F0502020204030204"/>
                <a:ea typeface="+mn-ea"/>
                <a:cs typeface="Arial" panose="020B0604020202020204" pitchFamily="34" charset="0"/>
              </a:rPr>
              <a:t> </a:t>
            </a:r>
          </a:p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cs-CZ" sz="1600" b="1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alibri" panose="020F0502020204030204"/>
                <a:ea typeface="+mn-ea"/>
                <a:cs typeface="Arial" panose="020B0604020202020204" pitchFamily="34" charset="0"/>
              </a:rPr>
              <a:t>chlapců vzhledem k populaci </a:t>
            </a:r>
            <a:br>
              <a:rPr kumimoji="0" lang="cs-CZ" sz="1600" b="1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alibri" panose="020F0502020204030204"/>
                <a:ea typeface="+mn-ea"/>
                <a:cs typeface="Arial" panose="020B0604020202020204" pitchFamily="34" charset="0"/>
              </a:rPr>
            </a:br>
            <a:r>
              <a:rPr kumimoji="0" lang="cs-CZ" sz="1600" b="1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alibri" panose="020F0502020204030204"/>
                <a:ea typeface="+mn-ea"/>
                <a:cs typeface="Arial" panose="020B0604020202020204" pitchFamily="34" charset="0"/>
              </a:rPr>
              <a:t>ve věku 13 let (%)</a:t>
            </a:r>
          </a:p>
        </p:txBody>
      </p:sp>
      <p:graphicFrame>
        <p:nvGraphicFramePr>
          <p:cNvPr id="20" name="Chart 4">
            <a:extLst>
              <a:ext uri="{FF2B5EF4-FFF2-40B4-BE49-F238E27FC236}">
                <a16:creationId xmlns:a16="http://schemas.microsoft.com/office/drawing/2014/main" id="{F8398385-D314-A4C0-123F-8E942E897D07}"/>
              </a:ext>
            </a:extLst>
          </p:cNvPr>
          <p:cNvGraphicFramePr/>
          <p:nvPr>
            <p:custDataLst>
              <p:tags r:id="rId8"/>
            </p:custDataLst>
            <p:extLst>
              <p:ext uri="{D42A27DB-BD31-4B8C-83A1-F6EECF244321}">
                <p14:modId xmlns:p14="http://schemas.microsoft.com/office/powerpoint/2010/main" val="1205176412"/>
              </p:ext>
            </p:extLst>
          </p:nvPr>
        </p:nvGraphicFramePr>
        <p:xfrm>
          <a:off x="7296013" y="1812201"/>
          <a:ext cx="3097037" cy="3489206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14"/>
          </a:graphicData>
        </a:graphic>
      </p:graphicFrame>
      <p:sp>
        <p:nvSpPr>
          <p:cNvPr id="21" name="TextovéPole 20">
            <a:extLst>
              <a:ext uri="{FF2B5EF4-FFF2-40B4-BE49-F238E27FC236}">
                <a16:creationId xmlns:a16="http://schemas.microsoft.com/office/drawing/2014/main" id="{F22E3173-AB93-3D05-4A14-2B8746D52955}"/>
              </a:ext>
            </a:extLst>
          </p:cNvPr>
          <p:cNvSpPr txBox="1"/>
          <p:nvPr/>
        </p:nvSpPr>
        <p:spPr>
          <a:xfrm>
            <a:off x="7433802" y="5218112"/>
            <a:ext cx="3762325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cs-CZ" sz="1200" b="0" i="0" u="none" strike="noStrike" kern="0" cap="none" spc="0" normalizeH="0" baseline="0" noProof="0" dirty="0">
                <a:ln>
                  <a:noFill/>
                </a:ln>
                <a:solidFill>
                  <a:srgbClr val="DDDCE0">
                    <a:lumMod val="10000"/>
                  </a:srgbClr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Pozn. Vztaženo k chlapcům ve věku 13 let daného roku.</a:t>
            </a:r>
          </a:p>
        </p:txBody>
      </p:sp>
      <p:cxnSp>
        <p:nvCxnSpPr>
          <p:cNvPr id="22" name="Přímá spojnice se šipkou 21">
            <a:extLst>
              <a:ext uri="{FF2B5EF4-FFF2-40B4-BE49-F238E27FC236}">
                <a16:creationId xmlns:a16="http://schemas.microsoft.com/office/drawing/2014/main" id="{55CC94CF-A243-D075-BBAA-29013E228AB0}"/>
              </a:ext>
            </a:extLst>
          </p:cNvPr>
          <p:cNvCxnSpPr>
            <a:cxnSpLocks/>
          </p:cNvCxnSpPr>
          <p:nvPr>
            <p:custDataLst>
              <p:tags r:id="rId9"/>
            </p:custDataLst>
          </p:nvPr>
        </p:nvCxnSpPr>
        <p:spPr>
          <a:xfrm flipV="1">
            <a:off x="9033684" y="2529609"/>
            <a:ext cx="414661" cy="2246299"/>
          </a:xfrm>
          <a:prstGeom prst="straightConnector1">
            <a:avLst/>
          </a:prstGeom>
          <a:noFill/>
          <a:ln w="38100" cap="flat" cmpd="sng" algn="ctr">
            <a:solidFill>
              <a:srgbClr val="2171B5"/>
            </a:solidFill>
            <a:prstDash val="solid"/>
            <a:tailEnd type="triangle"/>
          </a:ln>
          <a:effectLst/>
        </p:spPr>
      </p:cxnSp>
      <p:sp>
        <p:nvSpPr>
          <p:cNvPr id="23" name="TextovéPole 22">
            <a:extLst>
              <a:ext uri="{FF2B5EF4-FFF2-40B4-BE49-F238E27FC236}">
                <a16:creationId xmlns:a16="http://schemas.microsoft.com/office/drawing/2014/main" id="{C86E32E9-72CA-BABB-495C-2D510618BF2A}"/>
              </a:ext>
            </a:extLst>
          </p:cNvPr>
          <p:cNvSpPr txBox="1"/>
          <p:nvPr>
            <p:custDataLst>
              <p:tags r:id="rId10"/>
            </p:custDataLst>
          </p:nvPr>
        </p:nvSpPr>
        <p:spPr>
          <a:xfrm>
            <a:off x="7969858" y="2022341"/>
            <a:ext cx="3226269" cy="28616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cs-CZ" sz="1200" b="1" i="0" u="none" strike="noStrike" kern="0" cap="none" spc="0" normalizeH="0" baseline="0" noProof="0" dirty="0">
                <a:ln>
                  <a:noFill/>
                </a:ln>
                <a:solidFill>
                  <a:srgbClr val="C00000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Predikce minimálně 45 - 49%</a:t>
            </a:r>
            <a:endParaRPr kumimoji="0" lang="en-US" sz="1200" b="1" i="0" u="none" strike="noStrike" kern="0" cap="none" spc="0" normalizeH="0" baseline="0" noProof="0" dirty="0">
              <a:ln>
                <a:noFill/>
              </a:ln>
              <a:solidFill>
                <a:srgbClr val="C00000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2" name="TextovéPole 1">
            <a:extLst>
              <a:ext uri="{FF2B5EF4-FFF2-40B4-BE49-F238E27FC236}">
                <a16:creationId xmlns:a16="http://schemas.microsoft.com/office/drawing/2014/main" id="{6C470656-4F8A-6DA3-2046-8B432E72CB91}"/>
              </a:ext>
            </a:extLst>
          </p:cNvPr>
          <p:cNvSpPr txBox="1"/>
          <p:nvPr/>
        </p:nvSpPr>
        <p:spPr>
          <a:xfrm>
            <a:off x="0" y="6488668"/>
            <a:ext cx="12192000" cy="369332"/>
          </a:xfrm>
          <a:prstGeom prst="rect">
            <a:avLst/>
          </a:prstGeom>
          <a:solidFill>
            <a:schemeClr val="accent3">
              <a:lumMod val="60000"/>
              <a:lumOff val="40000"/>
            </a:schemeClr>
          </a:solidFill>
          <a:ln>
            <a:solidFill>
              <a:schemeClr val="accent3">
                <a:lumMod val="60000"/>
                <a:lumOff val="40000"/>
              </a:schemeClr>
            </a:solidFill>
          </a:ln>
        </p:spPr>
        <p:style>
          <a:lnRef idx="3">
            <a:schemeClr val="lt1"/>
          </a:lnRef>
          <a:fillRef idx="1">
            <a:schemeClr val="accent4"/>
          </a:fillRef>
          <a:effectRef idx="1">
            <a:schemeClr val="accent4"/>
          </a:effectRef>
          <a:fontRef idx="minor">
            <a:schemeClr val="lt1"/>
          </a:fontRef>
        </p:style>
        <p:txBody>
          <a:bodyPr wrap="square" rtlCol="0">
            <a:spAutoFit/>
          </a:bodyPr>
          <a:lstStyle/>
          <a:p>
            <a:pPr algn="ctr"/>
            <a:r>
              <a:rPr lang="cs-CZ" b="0" i="0" u="none" strike="noStrike" baseline="0" dirty="0">
                <a:latin typeface="Open Sans" panose="020B0606030504020204" pitchFamily="34" charset="0"/>
              </a:rPr>
              <a:t>Od 1. ledna 2024 je očkování proti HPV </a:t>
            </a:r>
            <a:r>
              <a:rPr lang="cs-CZ" b="1" i="0" u="none" strike="noStrike" baseline="0" dirty="0">
                <a:latin typeface="Open Sans" panose="020B0606030504020204" pitchFamily="34" charset="0"/>
              </a:rPr>
              <a:t>zdarma </a:t>
            </a:r>
            <a:r>
              <a:rPr lang="cs-CZ" b="0" i="0" u="none" strike="noStrike" baseline="0" dirty="0">
                <a:latin typeface="Open Sans" panose="020B0606030504020204" pitchFamily="34" charset="0"/>
              </a:rPr>
              <a:t>pro dívky i chlapce od dovršení </a:t>
            </a:r>
            <a:r>
              <a:rPr lang="cs-CZ" b="1" i="0" u="none" strike="noStrike" baseline="0" dirty="0">
                <a:latin typeface="Open Sans" panose="020B0606030504020204" pitchFamily="34" charset="0"/>
              </a:rPr>
              <a:t>11 let </a:t>
            </a:r>
            <a:r>
              <a:rPr lang="cs-CZ" b="0" i="0" u="none" strike="noStrike" baseline="0" dirty="0">
                <a:latin typeface="Open Sans" panose="020B0606030504020204" pitchFamily="34" charset="0"/>
              </a:rPr>
              <a:t>do dovršení </a:t>
            </a:r>
            <a:r>
              <a:rPr lang="cs-CZ" b="1" i="0" u="none" strike="noStrike" baseline="0" dirty="0">
                <a:latin typeface="Open Sans" panose="020B0606030504020204" pitchFamily="34" charset="0"/>
              </a:rPr>
              <a:t>15 let. </a:t>
            </a:r>
            <a:endParaRPr lang="cs-CZ" sz="3200" b="1" i="0" u="none" strike="noStrike" baseline="0" dirty="0">
              <a:latin typeface="Open Sans" panose="020B0606030504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605884127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Nadpis 3">
            <a:extLst>
              <a:ext uri="{FF2B5EF4-FFF2-40B4-BE49-F238E27FC236}">
                <a16:creationId xmlns:a16="http://schemas.microsoft.com/office/drawing/2014/main" id="{897F032E-B927-27A1-1061-76FB63DA19F6}"/>
              </a:ext>
            </a:extLst>
          </p:cNvPr>
          <p:cNvSpPr>
            <a:spLocks noGrp="1"/>
          </p:cNvSpPr>
          <p:nvPr>
            <p:ph type="title"/>
            <p:custDataLst>
              <p:tags r:id="rId1"/>
            </p:custDataLst>
          </p:nvPr>
        </p:nvSpPr>
        <p:spPr/>
        <p:txBody>
          <a:bodyPr>
            <a:normAutofit/>
          </a:bodyPr>
          <a:lstStyle/>
          <a:p>
            <a:r>
              <a:rPr lang="cs-CZ" dirty="0"/>
              <a:t>Nově zaváděné preventivní programy</a:t>
            </a:r>
          </a:p>
        </p:txBody>
      </p:sp>
      <p:pic>
        <p:nvPicPr>
          <p:cNvPr id="3" name="Zástupný symbol obrázku 6">
            <a:extLst>
              <a:ext uri="{FF2B5EF4-FFF2-40B4-BE49-F238E27FC236}">
                <a16:creationId xmlns:a16="http://schemas.microsoft.com/office/drawing/2014/main" id="{593EE05E-6495-D952-6C86-2AF90DA755AD}"/>
              </a:ext>
            </a:extLst>
          </p:cNvPr>
          <p:cNvPicPr>
            <a:picLocks noGrp="1" noChangeAspect="1"/>
          </p:cNvPicPr>
          <p:nvPr>
            <p:ph type="pic" sz="quarter" idx="11"/>
            <p:custDataLst>
              <p:tags r:id="rId2"/>
            </p:custDataLst>
          </p:nvPr>
        </p:nvPicPr>
        <p:blipFill>
          <a:blip r:embed="rId4"/>
          <a:srcRect t="28733" b="28733"/>
          <a:stretch>
            <a:fillRect/>
          </a:stretch>
        </p:blipFill>
        <p:spPr>
          <a:xfrm>
            <a:off x="0" y="2297272"/>
            <a:ext cx="7983110" cy="2263455"/>
          </a:xfrm>
        </p:spPr>
      </p:pic>
    </p:spTree>
    <p:extLst>
      <p:ext uri="{BB962C8B-B14F-4D97-AF65-F5344CB8AC3E}">
        <p14:creationId xmlns:p14="http://schemas.microsoft.com/office/powerpoint/2010/main" val="2261852440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Nadpis 2">
            <a:extLst>
              <a:ext uri="{FF2B5EF4-FFF2-40B4-BE49-F238E27FC236}">
                <a16:creationId xmlns:a16="http://schemas.microsoft.com/office/drawing/2014/main" id="{F540E678-2D09-E0E0-4169-602E6317F393}"/>
              </a:ext>
            </a:extLst>
          </p:cNvPr>
          <p:cNvSpPr>
            <a:spLocks noGrp="1"/>
          </p:cNvSpPr>
          <p:nvPr>
            <p:ph type="title"/>
            <p:custDataLst>
              <p:tags r:id="rId1"/>
            </p:custDataLst>
          </p:nvPr>
        </p:nvSpPr>
        <p:spPr>
          <a:xfrm>
            <a:off x="1620000" y="475199"/>
            <a:ext cx="9189249" cy="720000"/>
          </a:xfrm>
        </p:spPr>
        <p:txBody>
          <a:bodyPr>
            <a:normAutofit fontScale="90000"/>
          </a:bodyPr>
          <a:lstStyle/>
          <a:p>
            <a:r>
              <a:rPr lang="cs-CZ" dirty="0"/>
              <a:t>Text doporučení rady </a:t>
            </a:r>
            <a:r>
              <a:rPr lang="cs-CZ" dirty="0" err="1"/>
              <a:t>eu</a:t>
            </a:r>
            <a:r>
              <a:rPr lang="cs-CZ" dirty="0"/>
              <a:t> </a:t>
            </a:r>
            <a:r>
              <a:rPr lang="cs-CZ" b="1" dirty="0">
                <a:solidFill>
                  <a:schemeClr val="accent1"/>
                </a:solidFill>
              </a:rPr>
              <a:t>(schváleno v rámci českého předsednictví na Radě EPSCO 12/2022</a:t>
            </a:r>
            <a:r>
              <a:rPr lang="cs-CZ" dirty="0"/>
              <a:t>)</a:t>
            </a:r>
          </a:p>
        </p:txBody>
      </p:sp>
      <p:pic>
        <p:nvPicPr>
          <p:cNvPr id="11" name="Obrázek 10">
            <a:extLst>
              <a:ext uri="{FF2B5EF4-FFF2-40B4-BE49-F238E27FC236}">
                <a16:creationId xmlns:a16="http://schemas.microsoft.com/office/drawing/2014/main" id="{8AE0CD35-9AE3-74B7-56C8-D15E23C8E8C0}"/>
              </a:ext>
            </a:extLst>
          </p:cNvPr>
          <p:cNvPicPr>
            <a:picLocks noChangeAspect="1"/>
          </p:cNvPicPr>
          <p:nvPr>
            <p:custDataLst>
              <p:tags r:id="rId2"/>
            </p:custDataLst>
          </p:nvPr>
        </p:nvPicPr>
        <p:blipFill>
          <a:blip r:embed="rId7"/>
          <a:stretch>
            <a:fillRect/>
          </a:stretch>
        </p:blipFill>
        <p:spPr>
          <a:xfrm>
            <a:off x="602166" y="3030210"/>
            <a:ext cx="7909931" cy="1787612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  <p:pic>
        <p:nvPicPr>
          <p:cNvPr id="13" name="Obrázek 12">
            <a:extLst>
              <a:ext uri="{FF2B5EF4-FFF2-40B4-BE49-F238E27FC236}">
                <a16:creationId xmlns:a16="http://schemas.microsoft.com/office/drawing/2014/main" id="{827E8FAC-D572-C205-DE22-77A64C4CBDDF}"/>
              </a:ext>
            </a:extLst>
          </p:cNvPr>
          <p:cNvPicPr>
            <a:picLocks noChangeAspect="1"/>
          </p:cNvPicPr>
          <p:nvPr>
            <p:custDataLst>
              <p:tags r:id="rId3"/>
            </p:custDataLst>
          </p:nvPr>
        </p:nvPicPr>
        <p:blipFill>
          <a:blip r:embed="rId8"/>
          <a:stretch>
            <a:fillRect/>
          </a:stretch>
        </p:blipFill>
        <p:spPr>
          <a:xfrm>
            <a:off x="2932770" y="5041657"/>
            <a:ext cx="7909932" cy="1341144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  <p:pic>
        <p:nvPicPr>
          <p:cNvPr id="15" name="Obrázek 14">
            <a:extLst>
              <a:ext uri="{FF2B5EF4-FFF2-40B4-BE49-F238E27FC236}">
                <a16:creationId xmlns:a16="http://schemas.microsoft.com/office/drawing/2014/main" id="{B738175A-9880-6654-9DEF-05C04F1283DE}"/>
              </a:ext>
            </a:extLst>
          </p:cNvPr>
          <p:cNvPicPr>
            <a:picLocks noChangeAspect="1"/>
          </p:cNvPicPr>
          <p:nvPr>
            <p:custDataLst>
              <p:tags r:id="rId4"/>
            </p:custDataLst>
          </p:nvPr>
        </p:nvPicPr>
        <p:blipFill>
          <a:blip r:embed="rId9"/>
          <a:stretch>
            <a:fillRect/>
          </a:stretch>
        </p:blipFill>
        <p:spPr>
          <a:xfrm>
            <a:off x="1382751" y="1148912"/>
            <a:ext cx="8590156" cy="1673283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</p:spTree>
    <p:extLst>
      <p:ext uri="{BB962C8B-B14F-4D97-AF65-F5344CB8AC3E}">
        <p14:creationId xmlns:p14="http://schemas.microsoft.com/office/powerpoint/2010/main" val="943785969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Zástupný obsah 1">
            <a:extLst>
              <a:ext uri="{FF2B5EF4-FFF2-40B4-BE49-F238E27FC236}">
                <a16:creationId xmlns:a16="http://schemas.microsoft.com/office/drawing/2014/main" id="{8993F8E0-CD0E-BB86-FA80-2BAFEDB2F47E}"/>
              </a:ext>
            </a:extLst>
          </p:cNvPr>
          <p:cNvSpPr>
            <a:spLocks noGrp="1"/>
          </p:cNvSpPr>
          <p:nvPr>
            <p:ph sz="quarter" idx="10"/>
          </p:nvPr>
        </p:nvSpPr>
        <p:spPr/>
        <p:txBody>
          <a:bodyPr/>
          <a:lstStyle/>
          <a:p>
            <a:endParaRPr lang="cs-CZ"/>
          </a:p>
        </p:txBody>
      </p:sp>
      <p:sp>
        <p:nvSpPr>
          <p:cNvPr id="3" name="Nadpis 2">
            <a:extLst>
              <a:ext uri="{FF2B5EF4-FFF2-40B4-BE49-F238E27FC236}">
                <a16:creationId xmlns:a16="http://schemas.microsoft.com/office/drawing/2014/main" id="{67964F84-0FA7-B9F3-6648-7E1514D4FC6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cs-CZ"/>
          </a:p>
        </p:txBody>
      </p:sp>
      <p:sp>
        <p:nvSpPr>
          <p:cNvPr id="4" name="Freeform 2">
            <a:extLst>
              <a:ext uri="{FF2B5EF4-FFF2-40B4-BE49-F238E27FC236}">
                <a16:creationId xmlns:a16="http://schemas.microsoft.com/office/drawing/2014/main" id="{4D39245C-D80A-9099-3430-F65B0398E363}"/>
              </a:ext>
            </a:extLst>
          </p:cNvPr>
          <p:cNvSpPr/>
          <p:nvPr/>
        </p:nvSpPr>
        <p:spPr>
          <a:xfrm flipH="1">
            <a:off x="1409285" y="0"/>
            <a:ext cx="10782715" cy="7183984"/>
          </a:xfrm>
          <a:custGeom>
            <a:avLst/>
            <a:gdLst/>
            <a:ahLst/>
            <a:cxnLst/>
            <a:rect l="l" t="t" r="r" b="b"/>
            <a:pathLst>
              <a:path w="16174073" h="10775976">
                <a:moveTo>
                  <a:pt x="16174073" y="0"/>
                </a:moveTo>
                <a:lnTo>
                  <a:pt x="0" y="0"/>
                </a:lnTo>
                <a:lnTo>
                  <a:pt x="0" y="10775976"/>
                </a:lnTo>
                <a:lnTo>
                  <a:pt x="16174073" y="10775976"/>
                </a:lnTo>
                <a:lnTo>
                  <a:pt x="16174073" y="0"/>
                </a:lnTo>
                <a:close/>
              </a:path>
            </a:pathLst>
          </a:custGeom>
          <a:blipFill>
            <a:blip r:embed="rId2"/>
            <a:stretch>
              <a:fillRect l="-13002" r="-13002"/>
            </a:stretch>
          </a:blipFill>
        </p:spPr>
      </p:sp>
      <p:sp>
        <p:nvSpPr>
          <p:cNvPr id="5" name="AutoShape 3">
            <a:extLst>
              <a:ext uri="{FF2B5EF4-FFF2-40B4-BE49-F238E27FC236}">
                <a16:creationId xmlns:a16="http://schemas.microsoft.com/office/drawing/2014/main" id="{F022F9EA-B0C6-D339-9C7A-87CE648E0BB3}"/>
              </a:ext>
            </a:extLst>
          </p:cNvPr>
          <p:cNvSpPr/>
          <p:nvPr/>
        </p:nvSpPr>
        <p:spPr>
          <a:xfrm rot="-7020778">
            <a:off x="-3318025" y="343291"/>
            <a:ext cx="10820400" cy="6960771"/>
          </a:xfrm>
          <a:prstGeom prst="rect">
            <a:avLst/>
          </a:prstGeom>
          <a:solidFill>
            <a:srgbClr val="33679A"/>
          </a:solidFill>
        </p:spPr>
      </p:sp>
      <p:sp>
        <p:nvSpPr>
          <p:cNvPr id="6" name="AutoShape 4">
            <a:extLst>
              <a:ext uri="{FF2B5EF4-FFF2-40B4-BE49-F238E27FC236}">
                <a16:creationId xmlns:a16="http://schemas.microsoft.com/office/drawing/2014/main" id="{33F80E02-D31B-F1C4-156E-E91889C0C052}"/>
              </a:ext>
            </a:extLst>
          </p:cNvPr>
          <p:cNvSpPr/>
          <p:nvPr/>
        </p:nvSpPr>
        <p:spPr>
          <a:xfrm rot="-7020778">
            <a:off x="-5241117" y="547670"/>
            <a:ext cx="10820400" cy="6960771"/>
          </a:xfrm>
          <a:prstGeom prst="rect">
            <a:avLst/>
          </a:prstGeom>
          <a:solidFill>
            <a:srgbClr val="33679A"/>
          </a:solidFill>
        </p:spPr>
      </p:sp>
      <p:sp>
        <p:nvSpPr>
          <p:cNvPr id="7" name="Freeform 5">
            <a:extLst>
              <a:ext uri="{FF2B5EF4-FFF2-40B4-BE49-F238E27FC236}">
                <a16:creationId xmlns:a16="http://schemas.microsoft.com/office/drawing/2014/main" id="{CF2DB2A1-1CE0-88FC-FCEB-24ACD488064C}"/>
              </a:ext>
            </a:extLst>
          </p:cNvPr>
          <p:cNvSpPr/>
          <p:nvPr/>
        </p:nvSpPr>
        <p:spPr>
          <a:xfrm>
            <a:off x="596900" y="4418966"/>
            <a:ext cx="4686447" cy="1553044"/>
          </a:xfrm>
          <a:custGeom>
            <a:avLst/>
            <a:gdLst/>
            <a:ahLst/>
            <a:cxnLst/>
            <a:rect l="l" t="t" r="r" b="b"/>
            <a:pathLst>
              <a:path w="7029670" h="2329566">
                <a:moveTo>
                  <a:pt x="0" y="0"/>
                </a:moveTo>
                <a:lnTo>
                  <a:pt x="7029670" y="0"/>
                </a:lnTo>
                <a:lnTo>
                  <a:pt x="7029670" y="2329566"/>
                </a:lnTo>
                <a:lnTo>
                  <a:pt x="0" y="2329566"/>
                </a:lnTo>
                <a:lnTo>
                  <a:pt x="0" y="0"/>
                </a:lnTo>
                <a:close/>
              </a:path>
            </a:pathLst>
          </a:custGeom>
          <a:blipFill>
            <a:blip r:embed="rId3"/>
            <a:stretch>
              <a:fillRect/>
            </a:stretch>
          </a:blipFill>
        </p:spPr>
      </p:sp>
      <p:grpSp>
        <p:nvGrpSpPr>
          <p:cNvPr id="8" name="Group 6">
            <a:extLst>
              <a:ext uri="{FF2B5EF4-FFF2-40B4-BE49-F238E27FC236}">
                <a16:creationId xmlns:a16="http://schemas.microsoft.com/office/drawing/2014/main" id="{F07A3A51-AA74-E0A1-B03F-0E1B8949A921}"/>
              </a:ext>
            </a:extLst>
          </p:cNvPr>
          <p:cNvGrpSpPr/>
          <p:nvPr/>
        </p:nvGrpSpPr>
        <p:grpSpPr>
          <a:xfrm>
            <a:off x="854573" y="3220245"/>
            <a:ext cx="3104703" cy="1206863"/>
            <a:chOff x="0" y="0"/>
            <a:chExt cx="1226549" cy="476785"/>
          </a:xfrm>
        </p:grpSpPr>
        <p:sp>
          <p:nvSpPr>
            <p:cNvPr id="9" name="Freeform 7">
              <a:extLst>
                <a:ext uri="{FF2B5EF4-FFF2-40B4-BE49-F238E27FC236}">
                  <a16:creationId xmlns:a16="http://schemas.microsoft.com/office/drawing/2014/main" id="{858F4D61-B8E6-07B2-8E4C-2CFB6C5F940B}"/>
                </a:ext>
              </a:extLst>
            </p:cNvPr>
            <p:cNvSpPr/>
            <p:nvPr/>
          </p:nvSpPr>
          <p:spPr>
            <a:xfrm>
              <a:off x="0" y="0"/>
              <a:ext cx="1226549" cy="476785"/>
            </a:xfrm>
            <a:custGeom>
              <a:avLst/>
              <a:gdLst/>
              <a:ahLst/>
              <a:cxnLst/>
              <a:rect l="l" t="t" r="r" b="b"/>
              <a:pathLst>
                <a:path w="1226549" h="476785">
                  <a:moveTo>
                    <a:pt x="0" y="0"/>
                  </a:moveTo>
                  <a:lnTo>
                    <a:pt x="1226549" y="0"/>
                  </a:lnTo>
                  <a:lnTo>
                    <a:pt x="1226549" y="476785"/>
                  </a:lnTo>
                  <a:lnTo>
                    <a:pt x="0" y="476785"/>
                  </a:lnTo>
                  <a:close/>
                </a:path>
              </a:pathLst>
            </a:custGeom>
            <a:solidFill>
              <a:srgbClr val="FFFFFF"/>
            </a:solidFill>
          </p:spPr>
        </p:sp>
        <p:sp>
          <p:nvSpPr>
            <p:cNvPr id="10" name="TextBox 8">
              <a:extLst>
                <a:ext uri="{FF2B5EF4-FFF2-40B4-BE49-F238E27FC236}">
                  <a16:creationId xmlns:a16="http://schemas.microsoft.com/office/drawing/2014/main" id="{6ADD11A5-E64D-9813-F328-67ACAC801CD3}"/>
                </a:ext>
              </a:extLst>
            </p:cNvPr>
            <p:cNvSpPr txBox="1"/>
            <p:nvPr/>
          </p:nvSpPr>
          <p:spPr>
            <a:xfrm>
              <a:off x="0" y="-38100"/>
              <a:ext cx="812800" cy="850900"/>
            </a:xfrm>
            <a:prstGeom prst="rect">
              <a:avLst/>
            </a:prstGeom>
          </p:spPr>
          <p:txBody>
            <a:bodyPr lIns="33867" tIns="33867" rIns="33867" bIns="33867" rtlCol="0" anchor="ctr"/>
            <a:lstStyle/>
            <a:p>
              <a:pPr algn="ctr">
                <a:lnSpc>
                  <a:spcPts val="2333"/>
                </a:lnSpc>
              </a:pPr>
              <a:endParaRPr sz="1200"/>
            </a:p>
          </p:txBody>
        </p:sp>
      </p:grpSp>
      <p:grpSp>
        <p:nvGrpSpPr>
          <p:cNvPr id="11" name="Group 9">
            <a:extLst>
              <a:ext uri="{FF2B5EF4-FFF2-40B4-BE49-F238E27FC236}">
                <a16:creationId xmlns:a16="http://schemas.microsoft.com/office/drawing/2014/main" id="{78388A20-B87E-1BF4-7149-B868465D3144}"/>
              </a:ext>
            </a:extLst>
          </p:cNvPr>
          <p:cNvGrpSpPr/>
          <p:nvPr/>
        </p:nvGrpSpPr>
        <p:grpSpPr>
          <a:xfrm>
            <a:off x="8772162" y="277241"/>
            <a:ext cx="3104703" cy="814605"/>
            <a:chOff x="0" y="0"/>
            <a:chExt cx="1226549" cy="321819"/>
          </a:xfrm>
        </p:grpSpPr>
        <p:sp>
          <p:nvSpPr>
            <p:cNvPr id="12" name="Freeform 10">
              <a:extLst>
                <a:ext uri="{FF2B5EF4-FFF2-40B4-BE49-F238E27FC236}">
                  <a16:creationId xmlns:a16="http://schemas.microsoft.com/office/drawing/2014/main" id="{ACF8940D-1CB1-18C8-D6FF-22219126AA9F}"/>
                </a:ext>
              </a:extLst>
            </p:cNvPr>
            <p:cNvSpPr/>
            <p:nvPr/>
          </p:nvSpPr>
          <p:spPr>
            <a:xfrm>
              <a:off x="0" y="0"/>
              <a:ext cx="1226549" cy="321819"/>
            </a:xfrm>
            <a:custGeom>
              <a:avLst/>
              <a:gdLst/>
              <a:ahLst/>
              <a:cxnLst/>
              <a:rect l="l" t="t" r="r" b="b"/>
              <a:pathLst>
                <a:path w="1226549" h="321819">
                  <a:moveTo>
                    <a:pt x="0" y="0"/>
                  </a:moveTo>
                  <a:lnTo>
                    <a:pt x="1226549" y="0"/>
                  </a:lnTo>
                  <a:lnTo>
                    <a:pt x="1226549" y="321819"/>
                  </a:lnTo>
                  <a:lnTo>
                    <a:pt x="0" y="321819"/>
                  </a:lnTo>
                  <a:close/>
                </a:path>
              </a:pathLst>
            </a:custGeom>
            <a:solidFill>
              <a:srgbClr val="33679A">
                <a:alpha val="64706"/>
              </a:srgbClr>
            </a:solidFill>
          </p:spPr>
        </p:sp>
        <p:sp>
          <p:nvSpPr>
            <p:cNvPr id="13" name="TextBox 11">
              <a:extLst>
                <a:ext uri="{FF2B5EF4-FFF2-40B4-BE49-F238E27FC236}">
                  <a16:creationId xmlns:a16="http://schemas.microsoft.com/office/drawing/2014/main" id="{FAAB3DA7-120E-D4C2-C8D9-4437035DB5F0}"/>
                </a:ext>
              </a:extLst>
            </p:cNvPr>
            <p:cNvSpPr txBox="1"/>
            <p:nvPr/>
          </p:nvSpPr>
          <p:spPr>
            <a:xfrm>
              <a:off x="0" y="-38100"/>
              <a:ext cx="812800" cy="850900"/>
            </a:xfrm>
            <a:prstGeom prst="rect">
              <a:avLst/>
            </a:prstGeom>
          </p:spPr>
          <p:txBody>
            <a:bodyPr lIns="33867" tIns="33867" rIns="33867" bIns="33867" rtlCol="0" anchor="ctr"/>
            <a:lstStyle/>
            <a:p>
              <a:pPr algn="ctr">
                <a:lnSpc>
                  <a:spcPts val="2333"/>
                </a:lnSpc>
              </a:pPr>
              <a:endParaRPr sz="1200"/>
            </a:p>
          </p:txBody>
        </p:sp>
      </p:grpSp>
      <p:grpSp>
        <p:nvGrpSpPr>
          <p:cNvPr id="14" name="Group 12">
            <a:extLst>
              <a:ext uri="{FF2B5EF4-FFF2-40B4-BE49-F238E27FC236}">
                <a16:creationId xmlns:a16="http://schemas.microsoft.com/office/drawing/2014/main" id="{247DDDB6-F701-7B97-8FA2-0F5426190899}"/>
              </a:ext>
            </a:extLst>
          </p:cNvPr>
          <p:cNvGrpSpPr/>
          <p:nvPr/>
        </p:nvGrpSpPr>
        <p:grpSpPr>
          <a:xfrm>
            <a:off x="854573" y="1391013"/>
            <a:ext cx="3104703" cy="1397432"/>
            <a:chOff x="0" y="0"/>
            <a:chExt cx="1226549" cy="552072"/>
          </a:xfrm>
        </p:grpSpPr>
        <p:sp>
          <p:nvSpPr>
            <p:cNvPr id="15" name="Freeform 13">
              <a:extLst>
                <a:ext uri="{FF2B5EF4-FFF2-40B4-BE49-F238E27FC236}">
                  <a16:creationId xmlns:a16="http://schemas.microsoft.com/office/drawing/2014/main" id="{92BF5F1E-ED3D-6B8F-AF35-BA3219769731}"/>
                </a:ext>
              </a:extLst>
            </p:cNvPr>
            <p:cNvSpPr/>
            <p:nvPr/>
          </p:nvSpPr>
          <p:spPr>
            <a:xfrm>
              <a:off x="0" y="0"/>
              <a:ext cx="1226549" cy="552072"/>
            </a:xfrm>
            <a:custGeom>
              <a:avLst/>
              <a:gdLst/>
              <a:ahLst/>
              <a:cxnLst/>
              <a:rect l="l" t="t" r="r" b="b"/>
              <a:pathLst>
                <a:path w="1226549" h="552072">
                  <a:moveTo>
                    <a:pt x="0" y="0"/>
                  </a:moveTo>
                  <a:lnTo>
                    <a:pt x="1226549" y="0"/>
                  </a:lnTo>
                  <a:lnTo>
                    <a:pt x="1226549" y="552072"/>
                  </a:lnTo>
                  <a:lnTo>
                    <a:pt x="0" y="552072"/>
                  </a:lnTo>
                  <a:close/>
                </a:path>
              </a:pathLst>
            </a:custGeom>
            <a:solidFill>
              <a:srgbClr val="FFFFFF"/>
            </a:solidFill>
          </p:spPr>
        </p:sp>
        <p:sp>
          <p:nvSpPr>
            <p:cNvPr id="16" name="TextBox 14">
              <a:extLst>
                <a:ext uri="{FF2B5EF4-FFF2-40B4-BE49-F238E27FC236}">
                  <a16:creationId xmlns:a16="http://schemas.microsoft.com/office/drawing/2014/main" id="{FE578F6C-5991-3FDA-427F-F4FCAC138156}"/>
                </a:ext>
              </a:extLst>
            </p:cNvPr>
            <p:cNvSpPr txBox="1"/>
            <p:nvPr/>
          </p:nvSpPr>
          <p:spPr>
            <a:xfrm>
              <a:off x="0" y="-38100"/>
              <a:ext cx="812800" cy="850900"/>
            </a:xfrm>
            <a:prstGeom prst="rect">
              <a:avLst/>
            </a:prstGeom>
          </p:spPr>
          <p:txBody>
            <a:bodyPr lIns="33867" tIns="33867" rIns="33867" bIns="33867" rtlCol="0" anchor="ctr"/>
            <a:lstStyle/>
            <a:p>
              <a:pPr algn="ctr">
                <a:lnSpc>
                  <a:spcPts val="2333"/>
                </a:lnSpc>
              </a:pPr>
              <a:endParaRPr sz="1200"/>
            </a:p>
          </p:txBody>
        </p:sp>
      </p:grpSp>
      <p:sp>
        <p:nvSpPr>
          <p:cNvPr id="17" name="Freeform 15">
            <a:extLst>
              <a:ext uri="{FF2B5EF4-FFF2-40B4-BE49-F238E27FC236}">
                <a16:creationId xmlns:a16="http://schemas.microsoft.com/office/drawing/2014/main" id="{0EF9B659-0107-7718-775A-9574F404CB3A}"/>
              </a:ext>
            </a:extLst>
          </p:cNvPr>
          <p:cNvSpPr/>
          <p:nvPr/>
        </p:nvSpPr>
        <p:spPr>
          <a:xfrm>
            <a:off x="10963732" y="5629732"/>
            <a:ext cx="1016509" cy="1016509"/>
          </a:xfrm>
          <a:custGeom>
            <a:avLst/>
            <a:gdLst/>
            <a:ahLst/>
            <a:cxnLst/>
            <a:rect l="l" t="t" r="r" b="b"/>
            <a:pathLst>
              <a:path w="1524763" h="1524763">
                <a:moveTo>
                  <a:pt x="0" y="0"/>
                </a:moveTo>
                <a:lnTo>
                  <a:pt x="1524763" y="0"/>
                </a:lnTo>
                <a:lnTo>
                  <a:pt x="1524763" y="1524763"/>
                </a:lnTo>
                <a:lnTo>
                  <a:pt x="0" y="1524763"/>
                </a:lnTo>
                <a:lnTo>
                  <a:pt x="0" y="0"/>
                </a:lnTo>
                <a:close/>
              </a:path>
            </a:pathLst>
          </a:custGeom>
          <a:blipFill>
            <a:blip r:embed="rId4"/>
            <a:stretch>
              <a:fillRect/>
            </a:stretch>
          </a:blipFill>
        </p:spPr>
      </p:sp>
      <p:grpSp>
        <p:nvGrpSpPr>
          <p:cNvPr id="18" name="Group 16">
            <a:extLst>
              <a:ext uri="{FF2B5EF4-FFF2-40B4-BE49-F238E27FC236}">
                <a16:creationId xmlns:a16="http://schemas.microsoft.com/office/drawing/2014/main" id="{047B703D-8070-571A-C078-F1FFBEB3A885}"/>
              </a:ext>
            </a:extLst>
          </p:cNvPr>
          <p:cNvGrpSpPr/>
          <p:nvPr/>
        </p:nvGrpSpPr>
        <p:grpSpPr>
          <a:xfrm>
            <a:off x="7495741" y="6002395"/>
            <a:ext cx="3467991" cy="303824"/>
            <a:chOff x="0" y="0"/>
            <a:chExt cx="1370071" cy="120029"/>
          </a:xfrm>
        </p:grpSpPr>
        <p:sp>
          <p:nvSpPr>
            <p:cNvPr id="19" name="Freeform 17">
              <a:extLst>
                <a:ext uri="{FF2B5EF4-FFF2-40B4-BE49-F238E27FC236}">
                  <a16:creationId xmlns:a16="http://schemas.microsoft.com/office/drawing/2014/main" id="{882CEFE4-E5F2-B7B1-99FD-46FC3F848F8B}"/>
                </a:ext>
              </a:extLst>
            </p:cNvPr>
            <p:cNvSpPr/>
            <p:nvPr/>
          </p:nvSpPr>
          <p:spPr>
            <a:xfrm>
              <a:off x="0" y="0"/>
              <a:ext cx="1370071" cy="120029"/>
            </a:xfrm>
            <a:custGeom>
              <a:avLst/>
              <a:gdLst/>
              <a:ahLst/>
              <a:cxnLst/>
              <a:rect l="l" t="t" r="r" b="b"/>
              <a:pathLst>
                <a:path w="1370071" h="120029">
                  <a:moveTo>
                    <a:pt x="0" y="0"/>
                  </a:moveTo>
                  <a:lnTo>
                    <a:pt x="1370071" y="0"/>
                  </a:lnTo>
                  <a:lnTo>
                    <a:pt x="1370071" y="120029"/>
                  </a:lnTo>
                  <a:lnTo>
                    <a:pt x="0" y="120029"/>
                  </a:lnTo>
                  <a:close/>
                </a:path>
              </a:pathLst>
            </a:custGeom>
            <a:solidFill>
              <a:srgbClr val="FFFFFF">
                <a:alpha val="60000"/>
              </a:srgbClr>
            </a:solidFill>
          </p:spPr>
        </p:sp>
        <p:sp>
          <p:nvSpPr>
            <p:cNvPr id="20" name="TextBox 18">
              <a:extLst>
                <a:ext uri="{FF2B5EF4-FFF2-40B4-BE49-F238E27FC236}">
                  <a16:creationId xmlns:a16="http://schemas.microsoft.com/office/drawing/2014/main" id="{C9A8B027-0AC5-9E2D-A6AB-533AC358602D}"/>
                </a:ext>
              </a:extLst>
            </p:cNvPr>
            <p:cNvSpPr txBox="1"/>
            <p:nvPr/>
          </p:nvSpPr>
          <p:spPr>
            <a:xfrm>
              <a:off x="0" y="-95250"/>
              <a:ext cx="812800" cy="908050"/>
            </a:xfrm>
            <a:prstGeom prst="rect">
              <a:avLst/>
            </a:prstGeom>
          </p:spPr>
          <p:txBody>
            <a:bodyPr lIns="33867" tIns="33867" rIns="33867" bIns="33867" rtlCol="0" anchor="ctr"/>
            <a:lstStyle/>
            <a:p>
              <a:pPr algn="ctr">
                <a:lnSpc>
                  <a:spcPts val="2333"/>
                </a:lnSpc>
              </a:pPr>
              <a:endParaRPr sz="1200"/>
            </a:p>
          </p:txBody>
        </p:sp>
      </p:grpSp>
      <p:sp>
        <p:nvSpPr>
          <p:cNvPr id="21" name="Freeform 19">
            <a:extLst>
              <a:ext uri="{FF2B5EF4-FFF2-40B4-BE49-F238E27FC236}">
                <a16:creationId xmlns:a16="http://schemas.microsoft.com/office/drawing/2014/main" id="{84749ACF-58FC-B383-76D5-87411F95653B}"/>
              </a:ext>
            </a:extLst>
          </p:cNvPr>
          <p:cNvSpPr/>
          <p:nvPr/>
        </p:nvSpPr>
        <p:spPr>
          <a:xfrm>
            <a:off x="759793" y="55339"/>
            <a:ext cx="3294263" cy="1335674"/>
          </a:xfrm>
          <a:custGeom>
            <a:avLst/>
            <a:gdLst/>
            <a:ahLst/>
            <a:cxnLst/>
            <a:rect l="l" t="t" r="r" b="b"/>
            <a:pathLst>
              <a:path w="4941395" h="2003511">
                <a:moveTo>
                  <a:pt x="0" y="0"/>
                </a:moveTo>
                <a:lnTo>
                  <a:pt x="4941396" y="0"/>
                </a:lnTo>
                <a:lnTo>
                  <a:pt x="4941396" y="2003511"/>
                </a:lnTo>
                <a:lnTo>
                  <a:pt x="0" y="2003511"/>
                </a:lnTo>
                <a:lnTo>
                  <a:pt x="0" y="0"/>
                </a:lnTo>
                <a:close/>
              </a:path>
            </a:pathLst>
          </a:custGeom>
          <a:blipFill>
            <a:blip r:embed="rId5">
              <a:extLst>
                <a:ext uri="{96DAC541-7B7A-43D3-8B79-37D633B846F1}">
                  <asvg:svgBlip xmlns:asvg="http://schemas.microsoft.com/office/drawing/2016/SVG/main" r:embed="rId6"/>
                </a:ext>
              </a:extLst>
            </a:blip>
            <a:stretch>
              <a:fillRect/>
            </a:stretch>
          </a:blipFill>
        </p:spPr>
      </p:sp>
      <p:sp>
        <p:nvSpPr>
          <p:cNvPr id="22" name="TextBox 20">
            <a:extLst>
              <a:ext uri="{FF2B5EF4-FFF2-40B4-BE49-F238E27FC236}">
                <a16:creationId xmlns:a16="http://schemas.microsoft.com/office/drawing/2014/main" id="{4861631D-CDCA-854E-AE5B-C028F475974D}"/>
              </a:ext>
            </a:extLst>
          </p:cNvPr>
          <p:cNvSpPr txBox="1"/>
          <p:nvPr/>
        </p:nvSpPr>
        <p:spPr>
          <a:xfrm>
            <a:off x="1131929" y="1463196"/>
            <a:ext cx="2549991" cy="1154675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marL="359851" lvl="1" indent="-179926">
              <a:lnSpc>
                <a:spcPts val="2333"/>
              </a:lnSpc>
              <a:buFont typeface="Arial"/>
              <a:buChar char="•"/>
            </a:pPr>
            <a:r>
              <a:rPr lang="en-US" sz="1666" spc="33" dirty="0" err="1">
                <a:solidFill>
                  <a:srgbClr val="212423"/>
                </a:solidFill>
                <a:latin typeface="Arial"/>
              </a:rPr>
              <a:t>věk</a:t>
            </a:r>
            <a:r>
              <a:rPr lang="en-US" sz="1666" spc="33" dirty="0">
                <a:solidFill>
                  <a:srgbClr val="212423"/>
                </a:solidFill>
                <a:latin typeface="Arial"/>
              </a:rPr>
              <a:t> 55–⁠74 let</a:t>
            </a:r>
          </a:p>
          <a:p>
            <a:pPr marL="359851" lvl="1" indent="-179926">
              <a:lnSpc>
                <a:spcPts val="2333"/>
              </a:lnSpc>
              <a:buFont typeface="Arial"/>
              <a:buChar char="•"/>
            </a:pPr>
            <a:r>
              <a:rPr lang="cs-CZ" sz="1666" spc="33" dirty="0">
                <a:solidFill>
                  <a:srgbClr val="212423"/>
                </a:solidFill>
                <a:latin typeface="Arial"/>
              </a:rPr>
              <a:t>k</a:t>
            </a:r>
            <a:r>
              <a:rPr lang="en-US" sz="1666" spc="33" dirty="0" err="1">
                <a:solidFill>
                  <a:srgbClr val="212423"/>
                </a:solidFill>
                <a:latin typeface="Arial"/>
              </a:rPr>
              <a:t>uřák</a:t>
            </a:r>
            <a:r>
              <a:rPr lang="cs-CZ" sz="1666" spc="33" dirty="0">
                <a:solidFill>
                  <a:srgbClr val="212423"/>
                </a:solidFill>
                <a:latin typeface="Arial"/>
              </a:rPr>
              <a:t> </a:t>
            </a:r>
            <a:r>
              <a:rPr lang="en-US" sz="1666" spc="33" dirty="0" err="1">
                <a:solidFill>
                  <a:srgbClr val="212423"/>
                </a:solidFill>
                <a:latin typeface="Arial"/>
              </a:rPr>
              <a:t>nebo</a:t>
            </a:r>
            <a:endParaRPr lang="cs-CZ" sz="1666" spc="33" dirty="0">
              <a:solidFill>
                <a:srgbClr val="212423"/>
              </a:solidFill>
              <a:latin typeface="Arial"/>
            </a:endParaRPr>
          </a:p>
          <a:p>
            <a:pPr marL="179925" lvl="1">
              <a:lnSpc>
                <a:spcPts val="2333"/>
              </a:lnSpc>
            </a:pPr>
            <a:r>
              <a:rPr lang="cs-CZ" sz="1666" spc="33" dirty="0">
                <a:solidFill>
                  <a:srgbClr val="212423"/>
                </a:solidFill>
                <a:latin typeface="Arial"/>
              </a:rPr>
              <a:t>   </a:t>
            </a:r>
            <a:r>
              <a:rPr lang="en-US" sz="1666" spc="33" dirty="0" err="1">
                <a:solidFill>
                  <a:srgbClr val="212423"/>
                </a:solidFill>
                <a:latin typeface="Arial"/>
              </a:rPr>
              <a:t>bývalý</a:t>
            </a:r>
            <a:r>
              <a:rPr lang="en-US" sz="1666" spc="33" dirty="0">
                <a:solidFill>
                  <a:srgbClr val="212423"/>
                </a:solidFill>
                <a:latin typeface="Arial"/>
              </a:rPr>
              <a:t> </a:t>
            </a:r>
            <a:r>
              <a:rPr lang="en-US" sz="1666" spc="33" dirty="0" err="1">
                <a:solidFill>
                  <a:srgbClr val="212423"/>
                </a:solidFill>
                <a:latin typeface="Arial"/>
              </a:rPr>
              <a:t>kuřák</a:t>
            </a:r>
            <a:endParaRPr lang="en-US" sz="1666" spc="33" dirty="0">
              <a:solidFill>
                <a:srgbClr val="212423"/>
              </a:solidFill>
              <a:latin typeface="Arial"/>
            </a:endParaRPr>
          </a:p>
          <a:p>
            <a:pPr marL="359851" lvl="1" indent="-179926">
              <a:lnSpc>
                <a:spcPts val="2333"/>
              </a:lnSpc>
              <a:buFont typeface="Arial"/>
              <a:buChar char="•"/>
            </a:pPr>
            <a:r>
              <a:rPr lang="en-US" sz="1666" spc="33" dirty="0">
                <a:solidFill>
                  <a:srgbClr val="212423"/>
                </a:solidFill>
                <a:latin typeface="Arial"/>
              </a:rPr>
              <a:t>20 </a:t>
            </a:r>
            <a:r>
              <a:rPr lang="en-US" sz="1666" spc="33" dirty="0" err="1">
                <a:solidFill>
                  <a:srgbClr val="212423"/>
                </a:solidFill>
                <a:latin typeface="Arial"/>
              </a:rPr>
              <a:t>balíčkoroků</a:t>
            </a:r>
            <a:r>
              <a:rPr lang="en-US" sz="1666" spc="33" dirty="0">
                <a:solidFill>
                  <a:srgbClr val="212423"/>
                </a:solidFill>
                <a:latin typeface="Arial"/>
              </a:rPr>
              <a:t>*</a:t>
            </a:r>
          </a:p>
        </p:txBody>
      </p:sp>
      <p:sp>
        <p:nvSpPr>
          <p:cNvPr id="23" name="TextBox 21">
            <a:extLst>
              <a:ext uri="{FF2B5EF4-FFF2-40B4-BE49-F238E27FC236}">
                <a16:creationId xmlns:a16="http://schemas.microsoft.com/office/drawing/2014/main" id="{E9BD0003-AE6D-221A-1391-E4AF32ECD78F}"/>
              </a:ext>
            </a:extLst>
          </p:cNvPr>
          <p:cNvSpPr txBox="1"/>
          <p:nvPr/>
        </p:nvSpPr>
        <p:spPr>
          <a:xfrm>
            <a:off x="9049518" y="351367"/>
            <a:ext cx="2549991" cy="564770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2333"/>
              </a:lnSpc>
            </a:pPr>
            <a:r>
              <a:rPr lang="en-US" sz="1666" spc="33" dirty="0">
                <a:solidFill>
                  <a:srgbClr val="FFFFFF"/>
                </a:solidFill>
                <a:latin typeface="Arial"/>
              </a:rPr>
              <a:t>V </a:t>
            </a:r>
            <a:r>
              <a:rPr lang="en-US" sz="1666" spc="33" dirty="0" err="1">
                <a:solidFill>
                  <a:srgbClr val="FFFFFF"/>
                </a:solidFill>
                <a:latin typeface="Arial"/>
              </a:rPr>
              <a:t>České</a:t>
            </a:r>
            <a:r>
              <a:rPr lang="en-US" sz="1666" spc="33" dirty="0">
                <a:solidFill>
                  <a:srgbClr val="FFFFFF"/>
                </a:solidFill>
                <a:latin typeface="Arial"/>
              </a:rPr>
              <a:t> </a:t>
            </a:r>
            <a:r>
              <a:rPr lang="en-US" sz="1666" spc="33" dirty="0" err="1">
                <a:solidFill>
                  <a:srgbClr val="FFFFFF"/>
                </a:solidFill>
                <a:latin typeface="Arial"/>
              </a:rPr>
              <a:t>republice</a:t>
            </a:r>
            <a:r>
              <a:rPr lang="en-US" sz="1666" spc="33" dirty="0">
                <a:solidFill>
                  <a:srgbClr val="FFFFFF"/>
                </a:solidFill>
                <a:latin typeface="Arial"/>
              </a:rPr>
              <a:t> </a:t>
            </a:r>
            <a:br>
              <a:rPr lang="cs-CZ" sz="1666" spc="33" dirty="0">
                <a:solidFill>
                  <a:srgbClr val="FFFFFF"/>
                </a:solidFill>
                <a:latin typeface="Arial"/>
              </a:rPr>
            </a:br>
            <a:r>
              <a:rPr lang="en-US" sz="1666" spc="33" dirty="0">
                <a:solidFill>
                  <a:srgbClr val="FFFFFF"/>
                </a:solidFill>
                <a:latin typeface="Arial"/>
              </a:rPr>
              <a:t>od </a:t>
            </a:r>
            <a:r>
              <a:rPr lang="en-US" sz="1666" spc="33" dirty="0" err="1">
                <a:solidFill>
                  <a:srgbClr val="FFFFFF"/>
                </a:solidFill>
                <a:latin typeface="Arial"/>
              </a:rPr>
              <a:t>ledna</a:t>
            </a:r>
            <a:r>
              <a:rPr lang="en-US" sz="1666" spc="33" dirty="0">
                <a:solidFill>
                  <a:srgbClr val="FFFFFF"/>
                </a:solidFill>
                <a:latin typeface="Arial"/>
              </a:rPr>
              <a:t> 2022</a:t>
            </a:r>
          </a:p>
        </p:txBody>
      </p:sp>
      <p:sp>
        <p:nvSpPr>
          <p:cNvPr id="24" name="TextBox 22">
            <a:extLst>
              <a:ext uri="{FF2B5EF4-FFF2-40B4-BE49-F238E27FC236}">
                <a16:creationId xmlns:a16="http://schemas.microsoft.com/office/drawing/2014/main" id="{087D5CB5-DFF5-3C31-8261-654C7BE3312E}"/>
              </a:ext>
            </a:extLst>
          </p:cNvPr>
          <p:cNvSpPr txBox="1"/>
          <p:nvPr/>
        </p:nvSpPr>
        <p:spPr>
          <a:xfrm>
            <a:off x="1131929" y="3365500"/>
            <a:ext cx="2549991" cy="859723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2333"/>
              </a:lnSpc>
            </a:pPr>
            <a:r>
              <a:rPr lang="en-US" sz="1666" spc="33" dirty="0" err="1">
                <a:solidFill>
                  <a:srgbClr val="212423"/>
                </a:solidFill>
                <a:latin typeface="Arial Bold"/>
              </a:rPr>
              <a:t>Kde</a:t>
            </a:r>
            <a:r>
              <a:rPr lang="en-US" sz="1666" spc="33" dirty="0">
                <a:solidFill>
                  <a:srgbClr val="212423"/>
                </a:solidFill>
                <a:latin typeface="Arial Bold"/>
              </a:rPr>
              <a:t> se </a:t>
            </a:r>
            <a:r>
              <a:rPr lang="en-US" sz="1666" spc="33" dirty="0" err="1">
                <a:solidFill>
                  <a:srgbClr val="212423"/>
                </a:solidFill>
                <a:latin typeface="Arial Bold"/>
              </a:rPr>
              <a:t>mohu</a:t>
            </a:r>
            <a:r>
              <a:rPr lang="en-US" sz="1666" spc="33" dirty="0">
                <a:solidFill>
                  <a:srgbClr val="212423"/>
                </a:solidFill>
                <a:latin typeface="Arial Bold"/>
              </a:rPr>
              <a:t> </a:t>
            </a:r>
            <a:r>
              <a:rPr lang="en-US" sz="1666" spc="33" dirty="0" err="1">
                <a:solidFill>
                  <a:srgbClr val="212423"/>
                </a:solidFill>
                <a:latin typeface="Arial Bold"/>
              </a:rPr>
              <a:t>zapojit</a:t>
            </a:r>
            <a:r>
              <a:rPr lang="en-US" sz="1666" spc="33" dirty="0">
                <a:solidFill>
                  <a:srgbClr val="212423"/>
                </a:solidFill>
                <a:latin typeface="Arial Bold"/>
              </a:rPr>
              <a:t>?</a:t>
            </a:r>
          </a:p>
          <a:p>
            <a:pPr marL="359851" lvl="1" indent="-179926">
              <a:lnSpc>
                <a:spcPts val="2333"/>
              </a:lnSpc>
              <a:buFont typeface="Arial"/>
              <a:buChar char="•"/>
            </a:pPr>
            <a:r>
              <a:rPr lang="en-US" sz="1666" spc="33" dirty="0" err="1">
                <a:solidFill>
                  <a:srgbClr val="212423"/>
                </a:solidFill>
                <a:latin typeface="Arial"/>
              </a:rPr>
              <a:t>praktický</a:t>
            </a:r>
            <a:r>
              <a:rPr lang="en-US" sz="1666" spc="33" dirty="0">
                <a:solidFill>
                  <a:srgbClr val="212423"/>
                </a:solidFill>
                <a:latin typeface="Arial"/>
              </a:rPr>
              <a:t> </a:t>
            </a:r>
            <a:r>
              <a:rPr lang="en-US" sz="1666" spc="33" dirty="0" err="1">
                <a:solidFill>
                  <a:srgbClr val="212423"/>
                </a:solidFill>
                <a:latin typeface="Arial"/>
              </a:rPr>
              <a:t>lékař</a:t>
            </a:r>
            <a:endParaRPr lang="en-US" sz="1666" spc="33" dirty="0">
              <a:solidFill>
                <a:srgbClr val="212423"/>
              </a:solidFill>
              <a:latin typeface="Arial"/>
            </a:endParaRPr>
          </a:p>
          <a:p>
            <a:pPr marL="359851" lvl="1" indent="-179926">
              <a:lnSpc>
                <a:spcPts val="2333"/>
              </a:lnSpc>
              <a:buFont typeface="Arial"/>
              <a:buChar char="•"/>
            </a:pPr>
            <a:r>
              <a:rPr lang="en-US" sz="1666" spc="33" dirty="0" err="1">
                <a:solidFill>
                  <a:srgbClr val="212423"/>
                </a:solidFill>
                <a:latin typeface="Arial"/>
              </a:rPr>
              <a:t>pneumolog</a:t>
            </a:r>
            <a:endParaRPr lang="en-US" sz="1666" spc="33" dirty="0">
              <a:solidFill>
                <a:srgbClr val="212423"/>
              </a:solidFill>
              <a:latin typeface="Arial"/>
            </a:endParaRPr>
          </a:p>
        </p:txBody>
      </p:sp>
      <p:sp>
        <p:nvSpPr>
          <p:cNvPr id="25" name="TextBox 23">
            <a:extLst>
              <a:ext uri="{FF2B5EF4-FFF2-40B4-BE49-F238E27FC236}">
                <a16:creationId xmlns:a16="http://schemas.microsoft.com/office/drawing/2014/main" id="{2ADA5CDA-99EB-94B6-4E7B-2200F89313E6}"/>
              </a:ext>
            </a:extLst>
          </p:cNvPr>
          <p:cNvSpPr txBox="1"/>
          <p:nvPr/>
        </p:nvSpPr>
        <p:spPr>
          <a:xfrm>
            <a:off x="800703" y="6053671"/>
            <a:ext cx="6138197" cy="339645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algn="ctr">
              <a:lnSpc>
                <a:spcPts val="2333"/>
              </a:lnSpc>
            </a:pPr>
            <a:r>
              <a:rPr lang="en-US" sz="1200" spc="33" dirty="0">
                <a:solidFill>
                  <a:srgbClr val="FFFFFF"/>
                </a:solidFill>
                <a:latin typeface="Arial"/>
              </a:rPr>
              <a:t>*</a:t>
            </a:r>
            <a:r>
              <a:rPr lang="en-US" sz="1200" spc="33" dirty="0" err="1">
                <a:solidFill>
                  <a:srgbClr val="FFFFFF"/>
                </a:solidFill>
                <a:latin typeface="Arial"/>
              </a:rPr>
              <a:t>Jeden</a:t>
            </a:r>
            <a:r>
              <a:rPr lang="en-US" sz="1200" spc="33" dirty="0">
                <a:solidFill>
                  <a:srgbClr val="FFFFFF"/>
                </a:solidFill>
                <a:latin typeface="Arial"/>
              </a:rPr>
              <a:t> </a:t>
            </a:r>
            <a:r>
              <a:rPr lang="en-US" sz="1200" spc="33" dirty="0" err="1">
                <a:solidFill>
                  <a:srgbClr val="FFFFFF"/>
                </a:solidFill>
                <a:latin typeface="Arial"/>
              </a:rPr>
              <a:t>balíčkorok</a:t>
            </a:r>
            <a:r>
              <a:rPr lang="en-US" sz="1200" spc="33" dirty="0">
                <a:solidFill>
                  <a:srgbClr val="FFFFFF"/>
                </a:solidFill>
                <a:latin typeface="Arial"/>
              </a:rPr>
              <a:t> </a:t>
            </a:r>
            <a:r>
              <a:rPr lang="en-US" sz="1200" spc="33" dirty="0" err="1">
                <a:solidFill>
                  <a:srgbClr val="FFFFFF"/>
                </a:solidFill>
                <a:latin typeface="Arial"/>
              </a:rPr>
              <a:t>znamená</a:t>
            </a:r>
            <a:r>
              <a:rPr lang="en-US" sz="1200" spc="33" dirty="0">
                <a:solidFill>
                  <a:srgbClr val="FFFFFF"/>
                </a:solidFill>
                <a:latin typeface="Arial"/>
              </a:rPr>
              <a:t>, </a:t>
            </a:r>
            <a:r>
              <a:rPr lang="en-US" sz="1200" spc="33" dirty="0" err="1">
                <a:solidFill>
                  <a:srgbClr val="FFFFFF"/>
                </a:solidFill>
                <a:latin typeface="Arial"/>
              </a:rPr>
              <a:t>že</a:t>
            </a:r>
            <a:r>
              <a:rPr lang="en-US" sz="1200" spc="33" dirty="0">
                <a:solidFill>
                  <a:srgbClr val="FFFFFF"/>
                </a:solidFill>
                <a:latin typeface="Arial"/>
              </a:rPr>
              <a:t> </a:t>
            </a:r>
            <a:r>
              <a:rPr lang="en-US" sz="1200" spc="33" dirty="0" err="1">
                <a:solidFill>
                  <a:srgbClr val="FFFFFF"/>
                </a:solidFill>
                <a:latin typeface="Arial"/>
              </a:rPr>
              <a:t>člověk</a:t>
            </a:r>
            <a:r>
              <a:rPr lang="en-US" sz="1200" spc="33" dirty="0">
                <a:solidFill>
                  <a:srgbClr val="FFFFFF"/>
                </a:solidFill>
                <a:latin typeface="Arial"/>
              </a:rPr>
              <a:t> </a:t>
            </a:r>
            <a:r>
              <a:rPr lang="en-US" sz="1200" spc="33" dirty="0" err="1">
                <a:solidFill>
                  <a:srgbClr val="FFFFFF"/>
                </a:solidFill>
                <a:latin typeface="Arial"/>
              </a:rPr>
              <a:t>kouřil</a:t>
            </a:r>
            <a:r>
              <a:rPr lang="en-US" sz="1200" spc="33" dirty="0">
                <a:solidFill>
                  <a:srgbClr val="FFFFFF"/>
                </a:solidFill>
                <a:latin typeface="Arial"/>
              </a:rPr>
              <a:t> </a:t>
            </a:r>
            <a:r>
              <a:rPr lang="en-US" sz="1200" spc="33" dirty="0" err="1">
                <a:solidFill>
                  <a:srgbClr val="FFFFFF"/>
                </a:solidFill>
                <a:latin typeface="Arial"/>
              </a:rPr>
              <a:t>jeden</a:t>
            </a:r>
            <a:r>
              <a:rPr lang="en-US" sz="1200" spc="33" dirty="0">
                <a:solidFill>
                  <a:srgbClr val="FFFFFF"/>
                </a:solidFill>
                <a:latin typeface="Arial"/>
              </a:rPr>
              <a:t> </a:t>
            </a:r>
            <a:r>
              <a:rPr lang="en-US" sz="1200" spc="33" dirty="0" err="1">
                <a:solidFill>
                  <a:srgbClr val="FFFFFF"/>
                </a:solidFill>
                <a:latin typeface="Arial"/>
              </a:rPr>
              <a:t>rok</a:t>
            </a:r>
            <a:r>
              <a:rPr lang="en-US" sz="1200" spc="33" dirty="0">
                <a:solidFill>
                  <a:srgbClr val="FFFFFF"/>
                </a:solidFill>
                <a:latin typeface="Arial"/>
              </a:rPr>
              <a:t> </a:t>
            </a:r>
            <a:r>
              <a:rPr lang="en-US" sz="1200" spc="33" dirty="0" err="1">
                <a:solidFill>
                  <a:srgbClr val="FFFFFF"/>
                </a:solidFill>
                <a:latin typeface="Arial"/>
              </a:rPr>
              <a:t>jednu</a:t>
            </a:r>
            <a:r>
              <a:rPr lang="en-US" sz="1200" spc="33" dirty="0">
                <a:solidFill>
                  <a:srgbClr val="FFFFFF"/>
                </a:solidFill>
                <a:latin typeface="Arial"/>
              </a:rPr>
              <a:t> </a:t>
            </a:r>
            <a:r>
              <a:rPr lang="en-US" sz="1200" spc="33" dirty="0" err="1">
                <a:solidFill>
                  <a:srgbClr val="FFFFFF"/>
                </a:solidFill>
                <a:latin typeface="Arial"/>
              </a:rPr>
              <a:t>krabičku</a:t>
            </a:r>
            <a:r>
              <a:rPr lang="en-US" sz="1200" spc="33" dirty="0">
                <a:solidFill>
                  <a:srgbClr val="FFFFFF"/>
                </a:solidFill>
                <a:latin typeface="Arial"/>
              </a:rPr>
              <a:t> </a:t>
            </a:r>
            <a:r>
              <a:rPr lang="en-US" sz="1200" spc="33" dirty="0" err="1">
                <a:solidFill>
                  <a:srgbClr val="FFFFFF"/>
                </a:solidFill>
                <a:latin typeface="Arial"/>
              </a:rPr>
              <a:t>cigaret</a:t>
            </a:r>
            <a:r>
              <a:rPr lang="en-US" sz="1200" spc="33" dirty="0">
                <a:solidFill>
                  <a:srgbClr val="FFFFFF"/>
                </a:solidFill>
                <a:latin typeface="Arial"/>
              </a:rPr>
              <a:t> </a:t>
            </a:r>
            <a:r>
              <a:rPr lang="en-US" sz="1200" spc="33" dirty="0" err="1">
                <a:solidFill>
                  <a:srgbClr val="FFFFFF"/>
                </a:solidFill>
                <a:latin typeface="Arial"/>
              </a:rPr>
              <a:t>denně</a:t>
            </a:r>
            <a:r>
              <a:rPr lang="en-US" sz="1200" spc="33" dirty="0">
                <a:solidFill>
                  <a:srgbClr val="FFFFFF"/>
                </a:solidFill>
                <a:latin typeface="Arial"/>
              </a:rPr>
              <a:t> </a:t>
            </a:r>
          </a:p>
          <a:p>
            <a:pPr algn="ctr">
              <a:lnSpc>
                <a:spcPts val="93"/>
              </a:lnSpc>
              <a:spcBef>
                <a:spcPct val="0"/>
              </a:spcBef>
            </a:pPr>
            <a:endParaRPr lang="en-US" sz="1200" spc="33" dirty="0">
              <a:solidFill>
                <a:srgbClr val="FFFFFF"/>
              </a:solidFill>
              <a:latin typeface="Arial"/>
            </a:endParaRPr>
          </a:p>
        </p:txBody>
      </p:sp>
      <p:sp>
        <p:nvSpPr>
          <p:cNvPr id="26" name="TextBox 24">
            <a:extLst>
              <a:ext uri="{FF2B5EF4-FFF2-40B4-BE49-F238E27FC236}">
                <a16:creationId xmlns:a16="http://schemas.microsoft.com/office/drawing/2014/main" id="{04E5FB79-7333-6D8F-4A69-B3660696F58D}"/>
              </a:ext>
            </a:extLst>
          </p:cNvPr>
          <p:cNvSpPr txBox="1"/>
          <p:nvPr/>
        </p:nvSpPr>
        <p:spPr>
          <a:xfrm>
            <a:off x="7644196" y="5946775"/>
            <a:ext cx="3221881" cy="327718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2799"/>
              </a:lnSpc>
              <a:spcBef>
                <a:spcPct val="0"/>
              </a:spcBef>
            </a:pPr>
            <a:r>
              <a:rPr lang="en-US" sz="1999" spc="39" dirty="0">
                <a:solidFill>
                  <a:srgbClr val="356A9A"/>
                </a:solidFill>
                <a:latin typeface="Arial Bold"/>
              </a:rPr>
              <a:t>www.prevenceproplice.cz</a:t>
            </a:r>
          </a:p>
        </p:txBody>
      </p:sp>
    </p:spTree>
    <p:extLst>
      <p:ext uri="{BB962C8B-B14F-4D97-AF65-F5344CB8AC3E}">
        <p14:creationId xmlns:p14="http://schemas.microsoft.com/office/powerpoint/2010/main" val="2582972825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Zástupný obsah 1">
            <a:extLst>
              <a:ext uri="{FF2B5EF4-FFF2-40B4-BE49-F238E27FC236}">
                <a16:creationId xmlns:a16="http://schemas.microsoft.com/office/drawing/2014/main" id="{F7014FA7-7D4E-BBFF-9921-96A317B606F0}"/>
              </a:ext>
            </a:extLst>
          </p:cNvPr>
          <p:cNvSpPr>
            <a:spLocks noGrp="1"/>
          </p:cNvSpPr>
          <p:nvPr>
            <p:ph sz="quarter" idx="10"/>
          </p:nvPr>
        </p:nvSpPr>
        <p:spPr/>
        <p:txBody>
          <a:bodyPr/>
          <a:lstStyle/>
          <a:p>
            <a:endParaRPr lang="cs-CZ"/>
          </a:p>
        </p:txBody>
      </p:sp>
      <p:sp>
        <p:nvSpPr>
          <p:cNvPr id="3" name="Nadpis 2">
            <a:extLst>
              <a:ext uri="{FF2B5EF4-FFF2-40B4-BE49-F238E27FC236}">
                <a16:creationId xmlns:a16="http://schemas.microsoft.com/office/drawing/2014/main" id="{DDEDAC94-9E9D-90CF-925E-5AB79EAE24A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cs-CZ"/>
          </a:p>
        </p:txBody>
      </p:sp>
      <p:sp>
        <p:nvSpPr>
          <p:cNvPr id="4" name="Freeform 2">
            <a:extLst>
              <a:ext uri="{FF2B5EF4-FFF2-40B4-BE49-F238E27FC236}">
                <a16:creationId xmlns:a16="http://schemas.microsoft.com/office/drawing/2014/main" id="{887B0A00-3E2D-CE81-6634-728F4F946FE9}"/>
              </a:ext>
            </a:extLst>
          </p:cNvPr>
          <p:cNvSpPr/>
          <p:nvPr/>
        </p:nvSpPr>
        <p:spPr>
          <a:xfrm>
            <a:off x="2961637" y="-143631"/>
            <a:ext cx="10782715" cy="7183984"/>
          </a:xfrm>
          <a:custGeom>
            <a:avLst/>
            <a:gdLst/>
            <a:ahLst/>
            <a:cxnLst/>
            <a:rect l="l" t="t" r="r" b="b"/>
            <a:pathLst>
              <a:path w="16174073" h="10775976">
                <a:moveTo>
                  <a:pt x="0" y="0"/>
                </a:moveTo>
                <a:lnTo>
                  <a:pt x="16174073" y="0"/>
                </a:lnTo>
                <a:lnTo>
                  <a:pt x="16174073" y="10775976"/>
                </a:lnTo>
                <a:lnTo>
                  <a:pt x="0" y="10775976"/>
                </a:lnTo>
                <a:lnTo>
                  <a:pt x="0" y="0"/>
                </a:lnTo>
                <a:close/>
              </a:path>
            </a:pathLst>
          </a:custGeom>
          <a:blipFill>
            <a:blip r:embed="rId2"/>
            <a:stretch>
              <a:fillRect/>
            </a:stretch>
          </a:blipFill>
        </p:spPr>
      </p:sp>
      <p:sp>
        <p:nvSpPr>
          <p:cNvPr id="5" name="AutoShape 3">
            <a:extLst>
              <a:ext uri="{FF2B5EF4-FFF2-40B4-BE49-F238E27FC236}">
                <a16:creationId xmlns:a16="http://schemas.microsoft.com/office/drawing/2014/main" id="{D58D5129-1DA0-954A-A77E-19144898EDB4}"/>
              </a:ext>
            </a:extLst>
          </p:cNvPr>
          <p:cNvSpPr/>
          <p:nvPr/>
        </p:nvSpPr>
        <p:spPr>
          <a:xfrm rot="-7020778">
            <a:off x="-3318025" y="343291"/>
            <a:ext cx="10820400" cy="6960771"/>
          </a:xfrm>
          <a:prstGeom prst="rect">
            <a:avLst/>
          </a:prstGeom>
          <a:solidFill>
            <a:srgbClr val="936635"/>
          </a:solidFill>
        </p:spPr>
      </p:sp>
      <p:sp>
        <p:nvSpPr>
          <p:cNvPr id="6" name="AutoShape 4">
            <a:extLst>
              <a:ext uri="{FF2B5EF4-FFF2-40B4-BE49-F238E27FC236}">
                <a16:creationId xmlns:a16="http://schemas.microsoft.com/office/drawing/2014/main" id="{F3ED29FF-BF4E-D207-5BB8-35972475D86C}"/>
              </a:ext>
            </a:extLst>
          </p:cNvPr>
          <p:cNvSpPr/>
          <p:nvPr/>
        </p:nvSpPr>
        <p:spPr>
          <a:xfrm rot="-7020778">
            <a:off x="-5241117" y="547670"/>
            <a:ext cx="10820400" cy="6960771"/>
          </a:xfrm>
          <a:prstGeom prst="rect">
            <a:avLst/>
          </a:prstGeom>
          <a:solidFill>
            <a:srgbClr val="936635"/>
          </a:solidFill>
        </p:spPr>
      </p:sp>
      <p:grpSp>
        <p:nvGrpSpPr>
          <p:cNvPr id="7" name="Group 5">
            <a:extLst>
              <a:ext uri="{FF2B5EF4-FFF2-40B4-BE49-F238E27FC236}">
                <a16:creationId xmlns:a16="http://schemas.microsoft.com/office/drawing/2014/main" id="{10C0D8B7-234F-ECCB-53FD-2D72C7AE556C}"/>
              </a:ext>
            </a:extLst>
          </p:cNvPr>
          <p:cNvGrpSpPr/>
          <p:nvPr/>
        </p:nvGrpSpPr>
        <p:grpSpPr>
          <a:xfrm>
            <a:off x="854573" y="3280661"/>
            <a:ext cx="3104703" cy="1206863"/>
            <a:chOff x="0" y="0"/>
            <a:chExt cx="1226549" cy="476785"/>
          </a:xfrm>
        </p:grpSpPr>
        <p:sp>
          <p:nvSpPr>
            <p:cNvPr id="8" name="Freeform 6">
              <a:extLst>
                <a:ext uri="{FF2B5EF4-FFF2-40B4-BE49-F238E27FC236}">
                  <a16:creationId xmlns:a16="http://schemas.microsoft.com/office/drawing/2014/main" id="{30CCEA29-C041-31EA-A253-FDB092D3828F}"/>
                </a:ext>
              </a:extLst>
            </p:cNvPr>
            <p:cNvSpPr/>
            <p:nvPr/>
          </p:nvSpPr>
          <p:spPr>
            <a:xfrm>
              <a:off x="0" y="0"/>
              <a:ext cx="1226549" cy="476785"/>
            </a:xfrm>
            <a:custGeom>
              <a:avLst/>
              <a:gdLst/>
              <a:ahLst/>
              <a:cxnLst/>
              <a:rect l="l" t="t" r="r" b="b"/>
              <a:pathLst>
                <a:path w="1226549" h="476785">
                  <a:moveTo>
                    <a:pt x="0" y="0"/>
                  </a:moveTo>
                  <a:lnTo>
                    <a:pt x="1226549" y="0"/>
                  </a:lnTo>
                  <a:lnTo>
                    <a:pt x="1226549" y="476785"/>
                  </a:lnTo>
                  <a:lnTo>
                    <a:pt x="0" y="476785"/>
                  </a:lnTo>
                  <a:close/>
                </a:path>
              </a:pathLst>
            </a:custGeom>
            <a:solidFill>
              <a:srgbClr val="FFFFFF"/>
            </a:solidFill>
          </p:spPr>
        </p:sp>
        <p:sp>
          <p:nvSpPr>
            <p:cNvPr id="9" name="TextBox 7">
              <a:extLst>
                <a:ext uri="{FF2B5EF4-FFF2-40B4-BE49-F238E27FC236}">
                  <a16:creationId xmlns:a16="http://schemas.microsoft.com/office/drawing/2014/main" id="{6A293616-D5A1-8A43-9F61-FE2B8079EEF0}"/>
                </a:ext>
              </a:extLst>
            </p:cNvPr>
            <p:cNvSpPr txBox="1"/>
            <p:nvPr/>
          </p:nvSpPr>
          <p:spPr>
            <a:xfrm>
              <a:off x="0" y="-38100"/>
              <a:ext cx="812800" cy="850900"/>
            </a:xfrm>
            <a:prstGeom prst="rect">
              <a:avLst/>
            </a:prstGeom>
          </p:spPr>
          <p:txBody>
            <a:bodyPr lIns="33867" tIns="33867" rIns="33867" bIns="33867" rtlCol="0" anchor="ctr"/>
            <a:lstStyle/>
            <a:p>
              <a:pPr algn="ctr">
                <a:lnSpc>
                  <a:spcPts val="2333"/>
                </a:lnSpc>
              </a:pPr>
              <a:endParaRPr sz="1200"/>
            </a:p>
          </p:txBody>
        </p:sp>
      </p:grpSp>
      <p:sp>
        <p:nvSpPr>
          <p:cNvPr id="10" name="Freeform 8">
            <a:extLst>
              <a:ext uri="{FF2B5EF4-FFF2-40B4-BE49-F238E27FC236}">
                <a16:creationId xmlns:a16="http://schemas.microsoft.com/office/drawing/2014/main" id="{D2FBD756-5435-05A3-482D-DDD4BA55653E}"/>
              </a:ext>
            </a:extLst>
          </p:cNvPr>
          <p:cNvSpPr/>
          <p:nvPr/>
        </p:nvSpPr>
        <p:spPr>
          <a:xfrm>
            <a:off x="505416" y="4487523"/>
            <a:ext cx="5590584" cy="1854211"/>
          </a:xfrm>
          <a:custGeom>
            <a:avLst/>
            <a:gdLst/>
            <a:ahLst/>
            <a:cxnLst/>
            <a:rect l="l" t="t" r="r" b="b"/>
            <a:pathLst>
              <a:path w="8385876" h="2781316">
                <a:moveTo>
                  <a:pt x="0" y="0"/>
                </a:moveTo>
                <a:lnTo>
                  <a:pt x="8385876" y="0"/>
                </a:lnTo>
                <a:lnTo>
                  <a:pt x="8385876" y="2781315"/>
                </a:lnTo>
                <a:lnTo>
                  <a:pt x="0" y="2781315"/>
                </a:lnTo>
                <a:lnTo>
                  <a:pt x="0" y="0"/>
                </a:lnTo>
                <a:close/>
              </a:path>
            </a:pathLst>
          </a:custGeom>
          <a:blipFill>
            <a:blip r:embed="rId3"/>
            <a:stretch>
              <a:fillRect/>
            </a:stretch>
          </a:blipFill>
        </p:spPr>
      </p:sp>
      <p:grpSp>
        <p:nvGrpSpPr>
          <p:cNvPr id="11" name="Group 9">
            <a:extLst>
              <a:ext uri="{FF2B5EF4-FFF2-40B4-BE49-F238E27FC236}">
                <a16:creationId xmlns:a16="http://schemas.microsoft.com/office/drawing/2014/main" id="{62DC2298-E349-8255-19EC-1EA22B9EA5EC}"/>
              </a:ext>
            </a:extLst>
          </p:cNvPr>
          <p:cNvGrpSpPr/>
          <p:nvPr/>
        </p:nvGrpSpPr>
        <p:grpSpPr>
          <a:xfrm>
            <a:off x="8772162" y="277241"/>
            <a:ext cx="3104703" cy="814605"/>
            <a:chOff x="0" y="0"/>
            <a:chExt cx="1226549" cy="321819"/>
          </a:xfrm>
        </p:grpSpPr>
        <p:sp>
          <p:nvSpPr>
            <p:cNvPr id="12" name="Freeform 10">
              <a:extLst>
                <a:ext uri="{FF2B5EF4-FFF2-40B4-BE49-F238E27FC236}">
                  <a16:creationId xmlns:a16="http://schemas.microsoft.com/office/drawing/2014/main" id="{414DF99E-4BE2-667E-75CD-320890414F7C}"/>
                </a:ext>
              </a:extLst>
            </p:cNvPr>
            <p:cNvSpPr/>
            <p:nvPr/>
          </p:nvSpPr>
          <p:spPr>
            <a:xfrm>
              <a:off x="0" y="0"/>
              <a:ext cx="1226549" cy="321819"/>
            </a:xfrm>
            <a:custGeom>
              <a:avLst/>
              <a:gdLst/>
              <a:ahLst/>
              <a:cxnLst/>
              <a:rect l="l" t="t" r="r" b="b"/>
              <a:pathLst>
                <a:path w="1226549" h="321819">
                  <a:moveTo>
                    <a:pt x="0" y="0"/>
                  </a:moveTo>
                  <a:lnTo>
                    <a:pt x="1226549" y="0"/>
                  </a:lnTo>
                  <a:lnTo>
                    <a:pt x="1226549" y="321819"/>
                  </a:lnTo>
                  <a:lnTo>
                    <a:pt x="0" y="321819"/>
                  </a:lnTo>
                  <a:close/>
                </a:path>
              </a:pathLst>
            </a:custGeom>
            <a:solidFill>
              <a:srgbClr val="936635">
                <a:alpha val="64706"/>
              </a:srgbClr>
            </a:solidFill>
          </p:spPr>
        </p:sp>
        <p:sp>
          <p:nvSpPr>
            <p:cNvPr id="13" name="TextBox 11">
              <a:extLst>
                <a:ext uri="{FF2B5EF4-FFF2-40B4-BE49-F238E27FC236}">
                  <a16:creationId xmlns:a16="http://schemas.microsoft.com/office/drawing/2014/main" id="{1D106338-EA43-A389-7F46-924647A6268E}"/>
                </a:ext>
              </a:extLst>
            </p:cNvPr>
            <p:cNvSpPr txBox="1"/>
            <p:nvPr/>
          </p:nvSpPr>
          <p:spPr>
            <a:xfrm>
              <a:off x="0" y="-38100"/>
              <a:ext cx="812800" cy="850900"/>
            </a:xfrm>
            <a:prstGeom prst="rect">
              <a:avLst/>
            </a:prstGeom>
          </p:spPr>
          <p:txBody>
            <a:bodyPr lIns="33867" tIns="33867" rIns="33867" bIns="33867" rtlCol="0" anchor="ctr"/>
            <a:lstStyle/>
            <a:p>
              <a:pPr algn="ctr">
                <a:lnSpc>
                  <a:spcPts val="2333"/>
                </a:lnSpc>
              </a:pPr>
              <a:endParaRPr sz="1200"/>
            </a:p>
          </p:txBody>
        </p:sp>
      </p:grpSp>
      <p:grpSp>
        <p:nvGrpSpPr>
          <p:cNvPr id="14" name="Group 12">
            <a:extLst>
              <a:ext uri="{FF2B5EF4-FFF2-40B4-BE49-F238E27FC236}">
                <a16:creationId xmlns:a16="http://schemas.microsoft.com/office/drawing/2014/main" id="{3BB3186C-4234-B287-A47E-B64221ADAF2A}"/>
              </a:ext>
            </a:extLst>
          </p:cNvPr>
          <p:cNvGrpSpPr/>
          <p:nvPr/>
        </p:nvGrpSpPr>
        <p:grpSpPr>
          <a:xfrm>
            <a:off x="854573" y="1391013"/>
            <a:ext cx="3104703" cy="1397432"/>
            <a:chOff x="0" y="0"/>
            <a:chExt cx="1226549" cy="552072"/>
          </a:xfrm>
        </p:grpSpPr>
        <p:sp>
          <p:nvSpPr>
            <p:cNvPr id="15" name="Freeform 13">
              <a:extLst>
                <a:ext uri="{FF2B5EF4-FFF2-40B4-BE49-F238E27FC236}">
                  <a16:creationId xmlns:a16="http://schemas.microsoft.com/office/drawing/2014/main" id="{C790B894-6FDC-8CB9-F150-D68C9E12791D}"/>
                </a:ext>
              </a:extLst>
            </p:cNvPr>
            <p:cNvSpPr/>
            <p:nvPr/>
          </p:nvSpPr>
          <p:spPr>
            <a:xfrm>
              <a:off x="0" y="0"/>
              <a:ext cx="1226549" cy="552072"/>
            </a:xfrm>
            <a:custGeom>
              <a:avLst/>
              <a:gdLst/>
              <a:ahLst/>
              <a:cxnLst/>
              <a:rect l="l" t="t" r="r" b="b"/>
              <a:pathLst>
                <a:path w="1226549" h="552072">
                  <a:moveTo>
                    <a:pt x="0" y="0"/>
                  </a:moveTo>
                  <a:lnTo>
                    <a:pt x="1226549" y="0"/>
                  </a:lnTo>
                  <a:lnTo>
                    <a:pt x="1226549" y="552072"/>
                  </a:lnTo>
                  <a:lnTo>
                    <a:pt x="0" y="552072"/>
                  </a:lnTo>
                  <a:close/>
                </a:path>
              </a:pathLst>
            </a:custGeom>
            <a:solidFill>
              <a:srgbClr val="FFFFFF"/>
            </a:solidFill>
          </p:spPr>
        </p:sp>
        <p:sp>
          <p:nvSpPr>
            <p:cNvPr id="16" name="TextBox 14">
              <a:extLst>
                <a:ext uri="{FF2B5EF4-FFF2-40B4-BE49-F238E27FC236}">
                  <a16:creationId xmlns:a16="http://schemas.microsoft.com/office/drawing/2014/main" id="{2E35A414-49A5-3B72-8211-54F290A1E01B}"/>
                </a:ext>
              </a:extLst>
            </p:cNvPr>
            <p:cNvSpPr txBox="1"/>
            <p:nvPr/>
          </p:nvSpPr>
          <p:spPr>
            <a:xfrm>
              <a:off x="0" y="-38100"/>
              <a:ext cx="812800" cy="850900"/>
            </a:xfrm>
            <a:prstGeom prst="rect">
              <a:avLst/>
            </a:prstGeom>
          </p:spPr>
          <p:txBody>
            <a:bodyPr lIns="33867" tIns="33867" rIns="33867" bIns="33867" rtlCol="0" anchor="ctr"/>
            <a:lstStyle/>
            <a:p>
              <a:pPr algn="ctr">
                <a:lnSpc>
                  <a:spcPts val="2333"/>
                </a:lnSpc>
              </a:pPr>
              <a:endParaRPr sz="1200"/>
            </a:p>
          </p:txBody>
        </p:sp>
      </p:grpSp>
      <p:grpSp>
        <p:nvGrpSpPr>
          <p:cNvPr id="17" name="Group 15">
            <a:extLst>
              <a:ext uri="{FF2B5EF4-FFF2-40B4-BE49-F238E27FC236}">
                <a16:creationId xmlns:a16="http://schemas.microsoft.com/office/drawing/2014/main" id="{16B73CC6-9323-7B3B-1350-4F2E9C02E8BA}"/>
              </a:ext>
            </a:extLst>
          </p:cNvPr>
          <p:cNvGrpSpPr/>
          <p:nvPr/>
        </p:nvGrpSpPr>
        <p:grpSpPr>
          <a:xfrm>
            <a:off x="7686161" y="6002395"/>
            <a:ext cx="3274851" cy="319031"/>
            <a:chOff x="0" y="0"/>
            <a:chExt cx="1293768" cy="126037"/>
          </a:xfrm>
        </p:grpSpPr>
        <p:sp>
          <p:nvSpPr>
            <p:cNvPr id="18" name="Freeform 16">
              <a:extLst>
                <a:ext uri="{FF2B5EF4-FFF2-40B4-BE49-F238E27FC236}">
                  <a16:creationId xmlns:a16="http://schemas.microsoft.com/office/drawing/2014/main" id="{8E44383E-3829-E97F-57DF-15148EF0AE1A}"/>
                </a:ext>
              </a:extLst>
            </p:cNvPr>
            <p:cNvSpPr/>
            <p:nvPr/>
          </p:nvSpPr>
          <p:spPr>
            <a:xfrm>
              <a:off x="0" y="0"/>
              <a:ext cx="1293768" cy="126037"/>
            </a:xfrm>
            <a:custGeom>
              <a:avLst/>
              <a:gdLst/>
              <a:ahLst/>
              <a:cxnLst/>
              <a:rect l="l" t="t" r="r" b="b"/>
              <a:pathLst>
                <a:path w="1293768" h="126037">
                  <a:moveTo>
                    <a:pt x="0" y="0"/>
                  </a:moveTo>
                  <a:lnTo>
                    <a:pt x="1293768" y="0"/>
                  </a:lnTo>
                  <a:lnTo>
                    <a:pt x="1293768" y="126037"/>
                  </a:lnTo>
                  <a:lnTo>
                    <a:pt x="0" y="126037"/>
                  </a:lnTo>
                  <a:close/>
                </a:path>
              </a:pathLst>
            </a:custGeom>
            <a:solidFill>
              <a:srgbClr val="FFFFFF">
                <a:alpha val="60000"/>
              </a:srgbClr>
            </a:solidFill>
          </p:spPr>
        </p:sp>
        <p:sp>
          <p:nvSpPr>
            <p:cNvPr id="19" name="TextBox 17">
              <a:extLst>
                <a:ext uri="{FF2B5EF4-FFF2-40B4-BE49-F238E27FC236}">
                  <a16:creationId xmlns:a16="http://schemas.microsoft.com/office/drawing/2014/main" id="{505D9EC3-A995-12C7-2010-B1DA06AAB7B0}"/>
                </a:ext>
              </a:extLst>
            </p:cNvPr>
            <p:cNvSpPr txBox="1"/>
            <p:nvPr/>
          </p:nvSpPr>
          <p:spPr>
            <a:xfrm>
              <a:off x="0" y="-95250"/>
              <a:ext cx="812800" cy="908050"/>
            </a:xfrm>
            <a:prstGeom prst="rect">
              <a:avLst/>
            </a:prstGeom>
          </p:spPr>
          <p:txBody>
            <a:bodyPr lIns="33867" tIns="33867" rIns="33867" bIns="33867" rtlCol="0" anchor="ctr"/>
            <a:lstStyle/>
            <a:p>
              <a:pPr algn="ctr">
                <a:lnSpc>
                  <a:spcPts val="2333"/>
                </a:lnSpc>
              </a:pPr>
              <a:endParaRPr sz="1200"/>
            </a:p>
          </p:txBody>
        </p:sp>
      </p:grpSp>
      <p:sp>
        <p:nvSpPr>
          <p:cNvPr id="20" name="Freeform 18">
            <a:extLst>
              <a:ext uri="{FF2B5EF4-FFF2-40B4-BE49-F238E27FC236}">
                <a16:creationId xmlns:a16="http://schemas.microsoft.com/office/drawing/2014/main" id="{F5947414-9539-0CCD-9FCC-B200E625D937}"/>
              </a:ext>
            </a:extLst>
          </p:cNvPr>
          <p:cNvSpPr/>
          <p:nvPr/>
        </p:nvSpPr>
        <p:spPr>
          <a:xfrm>
            <a:off x="10997038" y="5663038"/>
            <a:ext cx="1018324" cy="1018324"/>
          </a:xfrm>
          <a:custGeom>
            <a:avLst/>
            <a:gdLst/>
            <a:ahLst/>
            <a:cxnLst/>
            <a:rect l="l" t="t" r="r" b="b"/>
            <a:pathLst>
              <a:path w="1527486" h="1527486">
                <a:moveTo>
                  <a:pt x="0" y="0"/>
                </a:moveTo>
                <a:lnTo>
                  <a:pt x="1527486" y="0"/>
                </a:lnTo>
                <a:lnTo>
                  <a:pt x="1527486" y="1527486"/>
                </a:lnTo>
                <a:lnTo>
                  <a:pt x="0" y="1527486"/>
                </a:lnTo>
                <a:lnTo>
                  <a:pt x="0" y="0"/>
                </a:lnTo>
                <a:close/>
              </a:path>
            </a:pathLst>
          </a:custGeom>
          <a:blipFill>
            <a:blip r:embed="rId4"/>
            <a:stretch>
              <a:fillRect/>
            </a:stretch>
          </a:blipFill>
        </p:spPr>
      </p:sp>
      <p:sp>
        <p:nvSpPr>
          <p:cNvPr id="21" name="TextBox 19">
            <a:extLst>
              <a:ext uri="{FF2B5EF4-FFF2-40B4-BE49-F238E27FC236}">
                <a16:creationId xmlns:a16="http://schemas.microsoft.com/office/drawing/2014/main" id="{030EDA9D-C714-1E2E-92B4-AF066256008B}"/>
              </a:ext>
            </a:extLst>
          </p:cNvPr>
          <p:cNvSpPr txBox="1"/>
          <p:nvPr/>
        </p:nvSpPr>
        <p:spPr>
          <a:xfrm>
            <a:off x="1131929" y="3425260"/>
            <a:ext cx="2549991" cy="859723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2333"/>
              </a:lnSpc>
            </a:pPr>
            <a:r>
              <a:rPr lang="en-US" sz="1666" spc="33">
                <a:solidFill>
                  <a:srgbClr val="212423"/>
                </a:solidFill>
                <a:latin typeface="Arial Bold"/>
              </a:rPr>
              <a:t>Kde se mohu zapojit?</a:t>
            </a:r>
          </a:p>
          <a:p>
            <a:pPr marL="359851" lvl="1" indent="-179926">
              <a:lnSpc>
                <a:spcPts val="2333"/>
              </a:lnSpc>
              <a:buFont typeface="Arial"/>
              <a:buChar char="•"/>
            </a:pPr>
            <a:r>
              <a:rPr lang="en-US" sz="1666" spc="33">
                <a:solidFill>
                  <a:srgbClr val="212423"/>
                </a:solidFill>
                <a:latin typeface="Arial"/>
              </a:rPr>
              <a:t>praktický lékař</a:t>
            </a:r>
          </a:p>
          <a:p>
            <a:pPr marL="359851" lvl="1" indent="-179926">
              <a:lnSpc>
                <a:spcPts val="2333"/>
              </a:lnSpc>
              <a:buFont typeface="Arial"/>
              <a:buChar char="•"/>
            </a:pPr>
            <a:r>
              <a:rPr lang="en-US" sz="1666" spc="33">
                <a:solidFill>
                  <a:srgbClr val="212423"/>
                </a:solidFill>
                <a:latin typeface="Arial"/>
              </a:rPr>
              <a:t>urolog</a:t>
            </a:r>
          </a:p>
        </p:txBody>
      </p:sp>
      <p:sp>
        <p:nvSpPr>
          <p:cNvPr id="22" name="TextBox 20">
            <a:extLst>
              <a:ext uri="{FF2B5EF4-FFF2-40B4-BE49-F238E27FC236}">
                <a16:creationId xmlns:a16="http://schemas.microsoft.com/office/drawing/2014/main" id="{7A4D6FC2-CE02-A5A1-A582-0BC20E9C5513}"/>
              </a:ext>
            </a:extLst>
          </p:cNvPr>
          <p:cNvSpPr txBox="1"/>
          <p:nvPr/>
        </p:nvSpPr>
        <p:spPr>
          <a:xfrm>
            <a:off x="9049518" y="351367"/>
            <a:ext cx="2549991" cy="564770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2333"/>
              </a:lnSpc>
            </a:pPr>
            <a:r>
              <a:rPr lang="en-US" sz="1666" spc="33" dirty="0">
                <a:solidFill>
                  <a:srgbClr val="FFFFFF"/>
                </a:solidFill>
                <a:latin typeface="Arial"/>
              </a:rPr>
              <a:t>V </a:t>
            </a:r>
            <a:r>
              <a:rPr lang="en-US" sz="1666" spc="33" dirty="0" err="1">
                <a:solidFill>
                  <a:srgbClr val="FFFFFF"/>
                </a:solidFill>
                <a:latin typeface="Arial"/>
              </a:rPr>
              <a:t>České</a:t>
            </a:r>
            <a:r>
              <a:rPr lang="en-US" sz="1666" spc="33" dirty="0">
                <a:solidFill>
                  <a:srgbClr val="FFFFFF"/>
                </a:solidFill>
                <a:latin typeface="Arial"/>
              </a:rPr>
              <a:t> </a:t>
            </a:r>
            <a:r>
              <a:rPr lang="en-US" sz="1666" spc="33" dirty="0" err="1">
                <a:solidFill>
                  <a:srgbClr val="FFFFFF"/>
                </a:solidFill>
                <a:latin typeface="Arial"/>
              </a:rPr>
              <a:t>republice</a:t>
            </a:r>
            <a:r>
              <a:rPr lang="en-US" sz="1666" spc="33" dirty="0">
                <a:solidFill>
                  <a:srgbClr val="FFFFFF"/>
                </a:solidFill>
                <a:latin typeface="Arial"/>
              </a:rPr>
              <a:t> </a:t>
            </a:r>
            <a:br>
              <a:rPr lang="cs-CZ" sz="1666" spc="33" dirty="0">
                <a:solidFill>
                  <a:srgbClr val="FFFFFF"/>
                </a:solidFill>
                <a:latin typeface="Arial"/>
              </a:rPr>
            </a:br>
            <a:r>
              <a:rPr lang="en-US" sz="1666" spc="33" dirty="0">
                <a:solidFill>
                  <a:srgbClr val="FFFFFF"/>
                </a:solidFill>
                <a:latin typeface="Arial"/>
              </a:rPr>
              <a:t>od </a:t>
            </a:r>
            <a:r>
              <a:rPr lang="en-US" sz="1666" spc="33" dirty="0" err="1">
                <a:solidFill>
                  <a:srgbClr val="FFFFFF"/>
                </a:solidFill>
                <a:latin typeface="Arial"/>
              </a:rPr>
              <a:t>ledna</a:t>
            </a:r>
            <a:r>
              <a:rPr lang="en-US" sz="1666" spc="33" dirty="0">
                <a:solidFill>
                  <a:srgbClr val="FFFFFF"/>
                </a:solidFill>
                <a:latin typeface="Arial"/>
              </a:rPr>
              <a:t> 2024</a:t>
            </a:r>
          </a:p>
        </p:txBody>
      </p:sp>
      <p:sp>
        <p:nvSpPr>
          <p:cNvPr id="23" name="TextBox 21">
            <a:extLst>
              <a:ext uri="{FF2B5EF4-FFF2-40B4-BE49-F238E27FC236}">
                <a16:creationId xmlns:a16="http://schemas.microsoft.com/office/drawing/2014/main" id="{93F7AD2F-26FF-CFF6-4ECB-097205760248}"/>
              </a:ext>
            </a:extLst>
          </p:cNvPr>
          <p:cNvSpPr txBox="1"/>
          <p:nvPr/>
        </p:nvSpPr>
        <p:spPr>
          <a:xfrm>
            <a:off x="1131929" y="1463196"/>
            <a:ext cx="2549991" cy="1154675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marL="359851" lvl="1" indent="-179926">
              <a:lnSpc>
                <a:spcPts val="2333"/>
              </a:lnSpc>
              <a:buFont typeface="Arial"/>
              <a:buChar char="•"/>
            </a:pPr>
            <a:r>
              <a:rPr lang="en-US" sz="1666" spc="33" dirty="0" err="1">
                <a:solidFill>
                  <a:srgbClr val="212423"/>
                </a:solidFill>
                <a:latin typeface="Arial"/>
              </a:rPr>
              <a:t>věk</a:t>
            </a:r>
            <a:r>
              <a:rPr lang="en-US" sz="1666" spc="33" dirty="0">
                <a:solidFill>
                  <a:srgbClr val="212423"/>
                </a:solidFill>
                <a:latin typeface="Arial"/>
              </a:rPr>
              <a:t> 50–⁠69 let</a:t>
            </a:r>
          </a:p>
          <a:p>
            <a:pPr marL="359851" lvl="1" indent="-179926">
              <a:lnSpc>
                <a:spcPts val="2333"/>
              </a:lnSpc>
              <a:buFont typeface="Arial"/>
              <a:buChar char="•"/>
            </a:pPr>
            <a:r>
              <a:rPr lang="en-US" sz="1666" spc="33" dirty="0" err="1">
                <a:solidFill>
                  <a:srgbClr val="212423"/>
                </a:solidFill>
                <a:latin typeface="Arial"/>
              </a:rPr>
              <a:t>muž</a:t>
            </a:r>
            <a:endParaRPr lang="en-US" sz="1666" spc="33" dirty="0">
              <a:solidFill>
                <a:srgbClr val="212423"/>
              </a:solidFill>
              <a:latin typeface="Arial"/>
            </a:endParaRPr>
          </a:p>
          <a:p>
            <a:pPr marL="359851" lvl="1" indent="-179926">
              <a:lnSpc>
                <a:spcPts val="2333"/>
              </a:lnSpc>
              <a:buFont typeface="Arial"/>
              <a:buChar char="•"/>
            </a:pPr>
            <a:r>
              <a:rPr lang="en-US" sz="1666" spc="33" dirty="0">
                <a:solidFill>
                  <a:srgbClr val="212423"/>
                </a:solidFill>
                <a:latin typeface="Arial"/>
              </a:rPr>
              <a:t>bez </a:t>
            </a:r>
            <a:r>
              <a:rPr lang="en-US" sz="1666" spc="33" dirty="0" err="1">
                <a:solidFill>
                  <a:srgbClr val="212423"/>
                </a:solidFill>
                <a:latin typeface="Arial"/>
              </a:rPr>
              <a:t>anamnézy</a:t>
            </a:r>
            <a:r>
              <a:rPr lang="en-US" sz="1666" spc="33" dirty="0">
                <a:solidFill>
                  <a:srgbClr val="212423"/>
                </a:solidFill>
                <a:latin typeface="Arial"/>
              </a:rPr>
              <a:t> </a:t>
            </a:r>
            <a:r>
              <a:rPr lang="en-US" sz="1666" spc="33" dirty="0" err="1">
                <a:solidFill>
                  <a:srgbClr val="212423"/>
                </a:solidFill>
                <a:latin typeface="Arial"/>
              </a:rPr>
              <a:t>karcinomu</a:t>
            </a:r>
            <a:r>
              <a:rPr lang="en-US" sz="1666" spc="33" dirty="0">
                <a:solidFill>
                  <a:srgbClr val="212423"/>
                </a:solidFill>
                <a:latin typeface="Arial"/>
              </a:rPr>
              <a:t> </a:t>
            </a:r>
            <a:r>
              <a:rPr lang="en-US" sz="1666" spc="33" dirty="0" err="1">
                <a:solidFill>
                  <a:srgbClr val="212423"/>
                </a:solidFill>
                <a:latin typeface="Arial"/>
              </a:rPr>
              <a:t>prostaty</a:t>
            </a:r>
            <a:endParaRPr lang="en-US" sz="1666" spc="33" dirty="0">
              <a:solidFill>
                <a:srgbClr val="212423"/>
              </a:solidFill>
              <a:latin typeface="Arial"/>
            </a:endParaRPr>
          </a:p>
        </p:txBody>
      </p:sp>
      <p:sp>
        <p:nvSpPr>
          <p:cNvPr id="24" name="TextBox 22">
            <a:extLst>
              <a:ext uri="{FF2B5EF4-FFF2-40B4-BE49-F238E27FC236}">
                <a16:creationId xmlns:a16="http://schemas.microsoft.com/office/drawing/2014/main" id="{25A90380-2DFA-55C1-D378-16F919EECAB4}"/>
              </a:ext>
            </a:extLst>
          </p:cNvPr>
          <p:cNvSpPr txBox="1"/>
          <p:nvPr/>
        </p:nvSpPr>
        <p:spPr>
          <a:xfrm>
            <a:off x="7778792" y="5946775"/>
            <a:ext cx="3089589" cy="327718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2799"/>
              </a:lnSpc>
              <a:spcBef>
                <a:spcPct val="0"/>
              </a:spcBef>
            </a:pPr>
            <a:r>
              <a:rPr lang="en-US" sz="1999" spc="39">
                <a:solidFill>
                  <a:srgbClr val="936635"/>
                </a:solidFill>
                <a:latin typeface="Arial Bold"/>
              </a:rPr>
              <a:t>www.prostascreening.cz</a:t>
            </a:r>
          </a:p>
        </p:txBody>
      </p:sp>
      <p:sp>
        <p:nvSpPr>
          <p:cNvPr id="25" name="Freeform 23">
            <a:extLst>
              <a:ext uri="{FF2B5EF4-FFF2-40B4-BE49-F238E27FC236}">
                <a16:creationId xmlns:a16="http://schemas.microsoft.com/office/drawing/2014/main" id="{EC0B2490-E175-8DB0-AE2D-02F408B82291}"/>
              </a:ext>
            </a:extLst>
          </p:cNvPr>
          <p:cNvSpPr/>
          <p:nvPr/>
        </p:nvSpPr>
        <p:spPr>
          <a:xfrm>
            <a:off x="759793" y="55339"/>
            <a:ext cx="3294263" cy="1335674"/>
          </a:xfrm>
          <a:custGeom>
            <a:avLst/>
            <a:gdLst/>
            <a:ahLst/>
            <a:cxnLst/>
            <a:rect l="l" t="t" r="r" b="b"/>
            <a:pathLst>
              <a:path w="4941395" h="2003511">
                <a:moveTo>
                  <a:pt x="0" y="0"/>
                </a:moveTo>
                <a:lnTo>
                  <a:pt x="4941396" y="0"/>
                </a:lnTo>
                <a:lnTo>
                  <a:pt x="4941396" y="2003511"/>
                </a:lnTo>
                <a:lnTo>
                  <a:pt x="0" y="2003511"/>
                </a:lnTo>
                <a:lnTo>
                  <a:pt x="0" y="0"/>
                </a:lnTo>
                <a:close/>
              </a:path>
            </a:pathLst>
          </a:custGeom>
          <a:blipFill>
            <a:blip r:embed="rId5">
              <a:extLst>
                <a:ext uri="{96DAC541-7B7A-43D3-8B79-37D633B846F1}">
                  <asvg:svgBlip xmlns:asvg="http://schemas.microsoft.com/office/drawing/2016/SVG/main" r:embed="rId6"/>
                </a:ext>
              </a:extLst>
            </a:blip>
            <a:stretch>
              <a:fillRect/>
            </a:stretch>
          </a:blipFill>
        </p:spPr>
      </p:sp>
    </p:spTree>
    <p:extLst>
      <p:ext uri="{BB962C8B-B14F-4D97-AF65-F5344CB8AC3E}">
        <p14:creationId xmlns:p14="http://schemas.microsoft.com/office/powerpoint/2010/main" val="3585112600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Nadpis 3">
            <a:extLst>
              <a:ext uri="{FF2B5EF4-FFF2-40B4-BE49-F238E27FC236}">
                <a16:creationId xmlns:a16="http://schemas.microsoft.com/office/drawing/2014/main" id="{897F032E-B927-27A1-1061-76FB63DA19F6}"/>
              </a:ext>
            </a:extLst>
          </p:cNvPr>
          <p:cNvSpPr>
            <a:spLocks noGrp="1"/>
          </p:cNvSpPr>
          <p:nvPr>
            <p:ph type="title"/>
            <p:custDataLst>
              <p:tags r:id="rId1"/>
            </p:custDataLst>
          </p:nvPr>
        </p:nvSpPr>
        <p:spPr/>
        <p:txBody>
          <a:bodyPr/>
          <a:lstStyle/>
          <a:p>
            <a:r>
              <a:rPr lang="cs-CZ" dirty="0"/>
              <a:t>Shrnutí a závěr</a:t>
            </a:r>
          </a:p>
        </p:txBody>
      </p:sp>
      <p:pic>
        <p:nvPicPr>
          <p:cNvPr id="3" name="Zástupný symbol obrázku 6">
            <a:extLst>
              <a:ext uri="{FF2B5EF4-FFF2-40B4-BE49-F238E27FC236}">
                <a16:creationId xmlns:a16="http://schemas.microsoft.com/office/drawing/2014/main" id="{593EE05E-6495-D952-6C86-2AF90DA755AD}"/>
              </a:ext>
            </a:extLst>
          </p:cNvPr>
          <p:cNvPicPr>
            <a:picLocks noGrp="1" noChangeAspect="1"/>
          </p:cNvPicPr>
          <p:nvPr>
            <p:ph type="pic" sz="quarter" idx="11"/>
            <p:custDataLst>
              <p:tags r:id="rId2"/>
            </p:custDataLst>
          </p:nvPr>
        </p:nvPicPr>
        <p:blipFill>
          <a:blip r:embed="rId4"/>
          <a:srcRect t="28733" b="28733"/>
          <a:stretch>
            <a:fillRect/>
          </a:stretch>
        </p:blipFill>
        <p:spPr>
          <a:xfrm>
            <a:off x="0" y="2297272"/>
            <a:ext cx="7983110" cy="2263455"/>
          </a:xfrm>
        </p:spPr>
      </p:pic>
    </p:spTree>
    <p:extLst>
      <p:ext uri="{BB962C8B-B14F-4D97-AF65-F5344CB8AC3E}">
        <p14:creationId xmlns:p14="http://schemas.microsoft.com/office/powerpoint/2010/main" val="2679453560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Zástupný obsah 4">
            <a:extLst>
              <a:ext uri="{FF2B5EF4-FFF2-40B4-BE49-F238E27FC236}">
                <a16:creationId xmlns:a16="http://schemas.microsoft.com/office/drawing/2014/main" id="{32A5E8A4-A5D1-7FF0-78DF-F2DFA0BDC4D8}"/>
              </a:ext>
            </a:extLst>
          </p:cNvPr>
          <p:cNvSpPr>
            <a:spLocks noGrp="1"/>
          </p:cNvSpPr>
          <p:nvPr>
            <p:ph sz="quarter" idx="10"/>
            <p:custDataLst>
              <p:tags r:id="rId1"/>
            </p:custDataLst>
          </p:nvPr>
        </p:nvSpPr>
        <p:spPr/>
        <p:txBody>
          <a:bodyPr>
            <a:normAutofit/>
          </a:bodyPr>
          <a:lstStyle/>
          <a:p>
            <a:r>
              <a:rPr lang="cs-CZ" sz="2800" dirty="0"/>
              <a:t>V ČR jsou </a:t>
            </a:r>
            <a:r>
              <a:rPr lang="cs-CZ" sz="2800" b="1" dirty="0">
                <a:solidFill>
                  <a:schemeClr val="accent1"/>
                </a:solidFill>
              </a:rPr>
              <a:t>zdarma dostupné populační programy screeningu </a:t>
            </a:r>
            <a:r>
              <a:rPr lang="cs-CZ" sz="2800" dirty="0"/>
              <a:t>nádorových onemocnění prsu, tlustého střeva a konečníku a děložního hrdla.</a:t>
            </a:r>
          </a:p>
          <a:p>
            <a:r>
              <a:rPr lang="cs-CZ" sz="2800" dirty="0"/>
              <a:t>Úmrtnost na tato onemocnění se v posledních letech zřetelně snižuje. </a:t>
            </a:r>
            <a:r>
              <a:rPr lang="cs-CZ" sz="2800" b="1" dirty="0">
                <a:solidFill>
                  <a:schemeClr val="accent1"/>
                </a:solidFill>
              </a:rPr>
              <a:t>Programů se však mnoho občanů z cílové populace stále neúčastní.</a:t>
            </a:r>
            <a:endParaRPr lang="cs-CZ" sz="2800" dirty="0"/>
          </a:p>
          <a:p>
            <a:r>
              <a:rPr lang="cs-CZ" sz="2800" dirty="0"/>
              <a:t>Programy, u kterých je </a:t>
            </a:r>
            <a:r>
              <a:rPr lang="cs-CZ" sz="2800" b="1" dirty="0">
                <a:solidFill>
                  <a:schemeClr val="accent1"/>
                </a:solidFill>
              </a:rPr>
              <a:t>doložena účinnost při snižování úmrtnosti, jsou zařazovány do zdravotního systému </a:t>
            </a:r>
            <a:r>
              <a:rPr lang="cs-CZ" sz="2800" dirty="0"/>
              <a:t>jako populační pilotní programy: časný záchyt nádorů plic (od roku 2022) a prostaty (od roku 2024).</a:t>
            </a:r>
          </a:p>
          <a:p>
            <a:endParaRPr lang="cs-CZ" sz="2800" dirty="0"/>
          </a:p>
        </p:txBody>
      </p:sp>
      <p:sp>
        <p:nvSpPr>
          <p:cNvPr id="4" name="Nadpis 3">
            <a:extLst>
              <a:ext uri="{FF2B5EF4-FFF2-40B4-BE49-F238E27FC236}">
                <a16:creationId xmlns:a16="http://schemas.microsoft.com/office/drawing/2014/main" id="{A95CF767-248D-1535-1765-33E815FA14C5}"/>
              </a:ext>
            </a:extLst>
          </p:cNvPr>
          <p:cNvSpPr>
            <a:spLocks noGrp="1"/>
          </p:cNvSpPr>
          <p:nvPr>
            <p:ph type="title"/>
            <p:custDataLst>
              <p:tags r:id="rId2"/>
            </p:custDataLst>
          </p:nvPr>
        </p:nvSpPr>
        <p:spPr/>
        <p:txBody>
          <a:bodyPr>
            <a:normAutofit/>
          </a:bodyPr>
          <a:lstStyle/>
          <a:p>
            <a:r>
              <a:rPr lang="cs-CZ" sz="3200" dirty="0"/>
              <a:t>Shrnutí a závěr</a:t>
            </a:r>
          </a:p>
        </p:txBody>
      </p:sp>
    </p:spTree>
    <p:extLst>
      <p:ext uri="{BB962C8B-B14F-4D97-AF65-F5344CB8AC3E}">
        <p14:creationId xmlns:p14="http://schemas.microsoft.com/office/powerpoint/2010/main" val="2127139440"/>
      </p:ext>
    </p:extLst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Nadpis 2">
            <a:extLst>
              <a:ext uri="{FF2B5EF4-FFF2-40B4-BE49-F238E27FC236}">
                <a16:creationId xmlns:a16="http://schemas.microsoft.com/office/drawing/2014/main" id="{B02ECDF1-B99F-4970-A3CC-0083DADFB3B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415788" y="475199"/>
            <a:ext cx="5006246" cy="720000"/>
          </a:xfrm>
        </p:spPr>
        <p:txBody>
          <a:bodyPr>
            <a:normAutofit fontScale="90000"/>
          </a:bodyPr>
          <a:lstStyle/>
          <a:p>
            <a:r>
              <a:rPr lang="cs-CZ" dirty="0"/>
              <a:t>portály screeningových programů</a:t>
            </a:r>
          </a:p>
        </p:txBody>
      </p:sp>
      <p:pic>
        <p:nvPicPr>
          <p:cNvPr id="6" name="Obrázek 5">
            <a:extLst>
              <a:ext uri="{FF2B5EF4-FFF2-40B4-BE49-F238E27FC236}">
                <a16:creationId xmlns:a16="http://schemas.microsoft.com/office/drawing/2014/main" id="{0A42A94D-DBA7-4748-4014-256B17988902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415788" y="2854283"/>
            <a:ext cx="5596198" cy="1778518"/>
          </a:xfrm>
          <a:prstGeom prst="rect">
            <a:avLst/>
          </a:prstGeom>
        </p:spPr>
      </p:pic>
      <p:pic>
        <p:nvPicPr>
          <p:cNvPr id="7" name="Obrázek 6">
            <a:extLst>
              <a:ext uri="{FF2B5EF4-FFF2-40B4-BE49-F238E27FC236}">
                <a16:creationId xmlns:a16="http://schemas.microsoft.com/office/drawing/2014/main" id="{21BC6D7A-197C-F386-3C7B-B07530B8EE8A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415788" y="4871223"/>
            <a:ext cx="5596198" cy="1719192"/>
          </a:xfrm>
          <a:prstGeom prst="rect">
            <a:avLst/>
          </a:prstGeom>
        </p:spPr>
      </p:pic>
      <p:pic>
        <p:nvPicPr>
          <p:cNvPr id="8" name="Obrázek 7">
            <a:extLst>
              <a:ext uri="{FF2B5EF4-FFF2-40B4-BE49-F238E27FC236}">
                <a16:creationId xmlns:a16="http://schemas.microsoft.com/office/drawing/2014/main" id="{4B27AFCF-F6CD-5D45-D4B3-F75D72EA9460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6415788" y="1166055"/>
            <a:ext cx="5596198" cy="1515638"/>
          </a:xfrm>
          <a:prstGeom prst="rect">
            <a:avLst/>
          </a:prstGeom>
        </p:spPr>
      </p:pic>
      <p:pic>
        <p:nvPicPr>
          <p:cNvPr id="9" name="Obrázek 8">
            <a:extLst>
              <a:ext uri="{FF2B5EF4-FFF2-40B4-BE49-F238E27FC236}">
                <a16:creationId xmlns:a16="http://schemas.microsoft.com/office/drawing/2014/main" id="{B6D6D027-B55B-B80C-2106-0604149D3571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101598" y="2854283"/>
            <a:ext cx="6146865" cy="2016940"/>
          </a:xfrm>
          <a:prstGeom prst="rect">
            <a:avLst/>
          </a:prstGeom>
        </p:spPr>
      </p:pic>
      <p:pic>
        <p:nvPicPr>
          <p:cNvPr id="10" name="Obrázek 9">
            <a:extLst>
              <a:ext uri="{FF2B5EF4-FFF2-40B4-BE49-F238E27FC236}">
                <a16:creationId xmlns:a16="http://schemas.microsoft.com/office/drawing/2014/main" id="{6D48ED9E-FF61-1019-894B-B8356CFA0DFE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101598" y="4982824"/>
            <a:ext cx="6167775" cy="1719192"/>
          </a:xfrm>
          <a:prstGeom prst="rect">
            <a:avLst/>
          </a:prstGeom>
        </p:spPr>
      </p:pic>
      <p:pic>
        <p:nvPicPr>
          <p:cNvPr id="11" name="Obrázek 10">
            <a:extLst>
              <a:ext uri="{FF2B5EF4-FFF2-40B4-BE49-F238E27FC236}">
                <a16:creationId xmlns:a16="http://schemas.microsoft.com/office/drawing/2014/main" id="{CF0F3715-6604-4972-9D17-920B3ACFA539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101598" y="475199"/>
            <a:ext cx="6089359" cy="229754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359269079"/>
      </p:ext>
    </p:extLst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22" name="Slide Background">
            <a:extLst>
              <a:ext uri="{FF2B5EF4-FFF2-40B4-BE49-F238E27FC236}">
                <a16:creationId xmlns:a16="http://schemas.microsoft.com/office/drawing/2014/main" id="{7B1AB9FE-36F5-4FD1-9850-DB5C5AD4828F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2" name="Zástupný symbol obrázku 9" descr="Obsah obrázku oblečení, osoba, muž, interiér&#10;&#10;Popis byl vytvořen automaticky">
            <a:extLst>
              <a:ext uri="{FF2B5EF4-FFF2-40B4-BE49-F238E27FC236}">
                <a16:creationId xmlns:a16="http://schemas.microsoft.com/office/drawing/2014/main" id="{CDD271BE-6B11-A3F6-5D95-3349787CE32A}"/>
              </a:ext>
            </a:extLst>
          </p:cNvPr>
          <p:cNvPicPr>
            <a:picLocks noChangeAspect="1"/>
          </p:cNvPicPr>
          <p:nvPr/>
        </p:nvPicPr>
        <p:blipFill rotWithShape="1">
          <a:blip r:embed="rId4"/>
          <a:srcRect t="16292" b="16292"/>
          <a:stretch/>
        </p:blipFill>
        <p:spPr>
          <a:xfrm>
            <a:off x="20" y="10"/>
            <a:ext cx="12191979" cy="5486390"/>
          </a:xfrm>
          <a:prstGeom prst="rect">
            <a:avLst/>
          </a:prstGeom>
          <a:effectLst>
            <a:outerShdw blurRad="596900" dist="330200" dir="8820000" sx="87000" sy="87000" algn="ctr" rotWithShape="0">
              <a:srgbClr val="000000">
                <a:alpha val="29000"/>
              </a:srgbClr>
            </a:outerShdw>
          </a:effectLst>
        </p:spPr>
      </p:pic>
      <p:sp useBgFill="1">
        <p:nvSpPr>
          <p:cNvPr id="24" name="Rectangle 23">
            <a:extLst>
              <a:ext uri="{FF2B5EF4-FFF2-40B4-BE49-F238E27FC236}">
                <a16:creationId xmlns:a16="http://schemas.microsoft.com/office/drawing/2014/main" id="{F489C2E0-4895-4B72-85EA-7EE9FAFFDC7E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5486402"/>
            <a:ext cx="12192000" cy="1371598"/>
          </a:xfrm>
          <a:prstGeom prst="rect">
            <a:avLst/>
          </a:prstGeom>
          <a:ln>
            <a:noFill/>
          </a:ln>
          <a:effectLst>
            <a:outerShdw blurRad="254000" dist="114300" dir="20340000" sx="89000" sy="89000" algn="t" rotWithShape="0">
              <a:srgbClr val="000000">
                <a:alpha val="30000"/>
              </a:srgb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5" name="Nadpis 1">
            <a:extLst>
              <a:ext uri="{FF2B5EF4-FFF2-40B4-BE49-F238E27FC236}">
                <a16:creationId xmlns:a16="http://schemas.microsoft.com/office/drawing/2014/main" id="{B174764E-3CB7-DCB5-5BB8-45D70D1041DB}"/>
              </a:ext>
            </a:extLst>
          </p:cNvPr>
          <p:cNvSpPr txBox="1">
            <a:spLocks/>
          </p:cNvSpPr>
          <p:nvPr>
            <p:custDataLst>
              <p:tags r:id="rId1"/>
            </p:custDataLst>
          </p:nvPr>
        </p:nvSpPr>
        <p:spPr>
          <a:xfrm>
            <a:off x="589556" y="5746071"/>
            <a:ext cx="7015499" cy="85226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3600" b="1" i="0" kern="1200" cap="all" baseline="0">
                <a:solidFill>
                  <a:schemeClr val="accent1"/>
                </a:solidFill>
                <a:latin typeface="+mj-lt"/>
                <a:ea typeface="+mj-ea"/>
                <a:cs typeface="+mj-cs"/>
              </a:defRPr>
            </a:lvl1pPr>
          </a:lstStyle>
          <a:p>
            <a:pPr>
              <a:spcAft>
                <a:spcPts val="600"/>
              </a:spcAft>
            </a:pPr>
            <a:r>
              <a:rPr lang="en-US">
                <a:solidFill>
                  <a:schemeClr val="tx1"/>
                </a:solidFill>
              </a:rPr>
              <a:t>DĚKUJI ZA POZORNOST</a:t>
            </a:r>
          </a:p>
        </p:txBody>
      </p:sp>
      <p:sp>
        <p:nvSpPr>
          <p:cNvPr id="17" name="TextovéPole 16">
            <a:extLst>
              <a:ext uri="{FF2B5EF4-FFF2-40B4-BE49-F238E27FC236}">
                <a16:creationId xmlns:a16="http://schemas.microsoft.com/office/drawing/2014/main" id="{FF20985E-9F4F-4D54-D074-0674B34CEE73}"/>
              </a:ext>
            </a:extLst>
          </p:cNvPr>
          <p:cNvSpPr txBox="1"/>
          <p:nvPr>
            <p:custDataLst>
              <p:tags r:id="rId2"/>
            </p:custDataLst>
          </p:nvPr>
        </p:nvSpPr>
        <p:spPr>
          <a:xfrm>
            <a:off x="7033673" y="5746071"/>
            <a:ext cx="2063029" cy="85226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pPr algn="r">
              <a:lnSpc>
                <a:spcPct val="90000"/>
              </a:lnSpc>
              <a:spcBef>
                <a:spcPts val="1000"/>
              </a:spcBef>
            </a:pPr>
            <a:r>
              <a:rPr lang="en-US" sz="1300" b="1" cap="all" dirty="0"/>
              <a:t>PODĚKOVÁNÍ SPOLUPRACOVNÍKŮM </a:t>
            </a:r>
            <a:r>
              <a:rPr lang="en-US" sz="1300" b="1" cap="all" dirty="0" err="1"/>
              <a:t>nsC</a:t>
            </a:r>
            <a:r>
              <a:rPr lang="cs-CZ" sz="1300" b="1" cap="all" dirty="0"/>
              <a:t> </a:t>
            </a:r>
            <a:r>
              <a:rPr lang="en-US" sz="1300" b="1" cap="all" dirty="0"/>
              <a:t>ÚZIS </a:t>
            </a:r>
            <a:r>
              <a:rPr lang="cs-CZ" sz="1300" b="1" cap="all" dirty="0"/>
              <a:t>ČR</a:t>
            </a:r>
            <a:br>
              <a:rPr lang="en-US" sz="1300" b="1" cap="all" dirty="0"/>
            </a:br>
            <a:endParaRPr lang="en-US" sz="1300" b="1" cap="all" dirty="0"/>
          </a:p>
        </p:txBody>
      </p:sp>
      <p:sp>
        <p:nvSpPr>
          <p:cNvPr id="4" name="TextovéPole 3">
            <a:extLst>
              <a:ext uri="{FF2B5EF4-FFF2-40B4-BE49-F238E27FC236}">
                <a16:creationId xmlns:a16="http://schemas.microsoft.com/office/drawing/2014/main" id="{FD26AF94-69B9-7364-BA5C-A3655F8D853C}"/>
              </a:ext>
            </a:extLst>
          </p:cNvPr>
          <p:cNvSpPr txBox="1"/>
          <p:nvPr/>
        </p:nvSpPr>
        <p:spPr>
          <a:xfrm>
            <a:off x="9817977" y="5987535"/>
            <a:ext cx="1990396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cs-CZ" sz="1800" b="1" kern="100" dirty="0">
                <a:latin typeface="Arial" panose="020B0604020202020204" pitchFamily="34" charset="0"/>
                <a:ea typeface="Times New Roman" panose="02020603050405020304" pitchFamily="18" charset="0"/>
                <a:cs typeface="Times New Roman" panose="02020603050405020304" pitchFamily="18" charset="0"/>
                <a:hlinkClick r:id="rId5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nsc.uzis.cz</a:t>
            </a:r>
            <a:endParaRPr lang="cs-CZ" sz="1800" b="1" kern="100" dirty="0">
              <a:latin typeface="Arial" panose="020B0604020202020204" pitchFamily="34" charset="0"/>
              <a:ea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984493852"/>
      </p:ext>
    </p:extLst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903035501"/>
      </p:ext>
    </p:extLst>
  </p:cSld>
  <p:clrMapOvr>
    <a:masterClrMapping/>
  </p:clrMapOvr>
</p:sld>
</file>

<file path=ppt/tags/tag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SLIDEFAB_CUSTOMSORTGLOBALLY" val="True"/>
</p:tagLst>
</file>

<file path=ppt/tags/tag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SLIDEFAB_RESIZEMODE" val="1"/>
  <p:tag name="SLIDEFAB_EXPORTMODE" val="4"/>
  <p:tag name="SLIDEFAB_SHAPECONDITIONMETACTIONDELETE" val="False"/>
</p:tagLst>
</file>

<file path=ppt/tags/tag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SLIDEFAB_RESIZEMODE" val="1"/>
  <p:tag name="SLIDEFAB_EXPORTMODE" val="4"/>
</p:tagLst>
</file>

<file path=ppt/tags/tag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SLIDEFAB_RESIZEMODE" val="1"/>
  <p:tag name="SLIDEFAB_EXPORTMODE" val="4"/>
</p:tagLst>
</file>

<file path=ppt/tags/tag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SLIDEFAB_RESIZEMODE" val="1"/>
  <p:tag name="SLIDEFAB_EXPORTMODE" val="4"/>
</p:tagLst>
</file>

<file path=ppt/tags/tag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SLIDEFAB_RESIZEMODE" val="1"/>
  <p:tag name="SLIDEFAB_EXPORTMODE" val="4"/>
</p:tagLst>
</file>

<file path=ppt/tags/tag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SLIDEFAB_RESIZEMODE" val="1"/>
  <p:tag name="SLIDEFAB_EXPORTMODE" val="4"/>
</p:tagLst>
</file>

<file path=ppt/tags/tag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SLIDEFAB_RESIZEMODE" val="1"/>
  <p:tag name="SLIDEFAB_EXPORTMODE" val="4"/>
</p:tagLst>
</file>

<file path=ppt/tags/tag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SLIDEFAB_RESIZEMODE" val="1"/>
  <p:tag name="SLIDEFAB_EXPORTMODE" val="4"/>
</p:tagLst>
</file>

<file path=ppt/tags/tag1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SLIDEFAB_EXPORTMODE" val="4"/>
</p:tagLst>
</file>

<file path=ppt/tags/tag1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SLIDEFAB_RESIZEMODE" val="1"/>
  <p:tag name="SLIDEFAB_EXPORTMODE" val="4"/>
</p:tagLst>
</file>

<file path=ppt/tags/tag1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SLIDEFAB_EXPORTMODE" val="4"/>
</p:tagLst>
</file>

<file path=ppt/tags/tag1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SLIDEFAB_RESIZEMODE" val="1"/>
  <p:tag name="SLIDEFAB_EXPORTMODE" val="4"/>
</p:tagLst>
</file>

<file path=ppt/tags/tag1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SLIDEFAB_RESIZEMODE" val="1"/>
  <p:tag name="SLIDEFAB_EXPORTMODE" val="4"/>
</p:tagLst>
</file>

<file path=ppt/tags/tag1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SLIDEFAB_RESIZEMODE" val="1"/>
  <p:tag name="SLIDEFAB_EXPORTMODE" val="4"/>
</p:tagLst>
</file>

<file path=ppt/tags/tag1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SLIDEFAB_RESIZEMODE" val="1"/>
  <p:tag name="SLIDEFAB_EXPORTMODE" val="4"/>
</p:tagLst>
</file>

<file path=ppt/tags/tag1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SLIDEFAB_RESIZEMODE" val="1"/>
  <p:tag name="SLIDEFAB_EXPORTMODE" val="4"/>
</p:tagLst>
</file>

<file path=ppt/tags/tag1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SLIDEFAB_RESIZEMODE" val="1"/>
  <p:tag name="SLIDEFAB_EXPORTMODE" val="4"/>
</p:tagLst>
</file>

<file path=ppt/tags/tag1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SLIDEFAB_RESIZEMODE" val="1"/>
  <p:tag name="SLIDEFAB_EXPORTMODE" val="4"/>
</p:tagLst>
</file>

<file path=ppt/tags/tag2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SLIDEFAB_RESIZEMODE" val="1"/>
  <p:tag name="SLIDEFAB_EXPORTMODE" val="7"/>
</p:tagLst>
</file>

<file path=ppt/tags/tag2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SLIDEFAB_RESIZEMODE" val="2"/>
  <p:tag name="SLIDEFAB_EXPORTMODE" val="2"/>
</p:tagLst>
</file>

<file path=ppt/tags/tag2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SLIDEFAB_EXPORTMODE" val="4"/>
</p:tagLst>
</file>

<file path=ppt/tags/tag2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SLIDEFAB_RESIZEMODE" val="1"/>
  <p:tag name="SLIDEFAB_EXPORTMODE" val="4"/>
</p:tagLst>
</file>

<file path=ppt/tags/tag2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SLIDEFAB_EXPORTMODE" val="4"/>
</p:tagLst>
</file>

<file path=ppt/tags/tag2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SLIDEFAB_RESIZEMODE" val="1"/>
  <p:tag name="SLIDEFAB_EXPORTMODE" val="4"/>
</p:tagLst>
</file>

<file path=ppt/tags/tag2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SLIDEFAB_RESIZEMODE" val="2"/>
  <p:tag name="SLIDEFAB_EXPORTMODE" val="2"/>
</p:tagLst>
</file>

<file path=ppt/tags/tag2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SLIDEFAB_EXPORTMODE" val="4"/>
</p:tagLst>
</file>

<file path=ppt/tags/tag2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SLIDEFAB_RESIZEMODE" val="1"/>
  <p:tag name="SLIDEFAB_EXPORTMODE" val="4"/>
</p:tagLst>
</file>

<file path=ppt/tags/tag2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SLIDEFAB_RESIZEMODE" val="1"/>
  <p:tag name="SLIDEFAB_EXPORTMODE" val="4"/>
</p:tagLst>
</file>

<file path=ppt/tags/tag3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SLIDEFAB_RESIZEMODE" val="1"/>
  <p:tag name="SLIDEFAB_EXPORTMODE" val="4"/>
</p:tagLst>
</file>

<file path=ppt/tags/tag3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SLIDEFAB_RESIZEMODE" val="1"/>
  <p:tag name="SLIDEFAB_EXPORTMODE" val="4"/>
</p:tagLst>
</file>

<file path=ppt/tags/tag3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SLIDEFAB_EXPORTMODE" val="4"/>
</p:tagLst>
</file>

<file path=ppt/tags/tag3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SLIDEFAB_RESIZEMODE" val="1"/>
  <p:tag name="SLIDEFAB_EXPORTMODE" val="4"/>
</p:tagLst>
</file>

<file path=ppt/tags/tag3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SLIDEFAB_RESIZEMODE" val="1"/>
  <p:tag name="SLIDEFAB_EXPORTMODE" val="4"/>
</p:tagLst>
</file>

<file path=ppt/tags/tag3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SLIDEFAB_RESIZEMODE" val="1"/>
  <p:tag name="SLIDEFAB_EXPORTMODE" val="7"/>
</p:tagLst>
</file>

<file path=ppt/tags/tag3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SLIDEFAB_RESIZEMODE" val="1"/>
  <p:tag name="SLIDEFAB_EXPORTMODE" val="7"/>
</p:tagLst>
</file>

<file path=ppt/tags/tag3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SLIDEFAB_RESIZEMODE" val="1"/>
  <p:tag name="SLIDEFAB_EXPORTMODE" val="4"/>
</p:tagLst>
</file>

<file path=ppt/tags/tag3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SLIDEFAB_RESIZEMODE" val="1"/>
  <p:tag name="SLIDEFAB_EXPORTMODE" val="4"/>
</p:tagLst>
</file>

<file path=ppt/tags/tag3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SLIDEFAB_EXPORTMODE" val="4"/>
</p:tagLst>
</file>

<file path=ppt/tags/tag4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SLIDEFAB_RESIZEMODE" val="1"/>
  <p:tag name="SLIDEFAB_EXPORTMODE" val="4"/>
</p:tagLst>
</file>

<file path=ppt/tags/tag4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SLIDEFAB_EXPORTMODE" val="4"/>
</p:tagLst>
</file>

<file path=ppt/tags/tag4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SLIDEFAB_RESIZEMODE" val="1"/>
  <p:tag name="SLIDEFAB_EXPORTMODE" val="4"/>
</p:tagLst>
</file>

<file path=ppt/tags/tag4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SLIDEFAB_EXPORTMODE" val="4"/>
</p:tagLst>
</file>

<file path=ppt/tags/tag4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SLIDEFAB_RESIZEMODE" val="1"/>
  <p:tag name="SLIDEFAB_EXPORTMODE" val="4"/>
</p:tagLst>
</file>

<file path=ppt/tags/tag4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SLIDEFAB_RESIZEMODE" val="1"/>
  <p:tag name="SLIDEFAB_EXPORTMODE" val="7"/>
</p:tagLst>
</file>

<file path=ppt/tags/tag4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SLIDEFAB_RESIZEMODE" val="1"/>
  <p:tag name="SLIDEFAB_EXPORTMODE" val="4"/>
</p:tagLst>
</file>

<file path=ppt/tags/tag4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SLIDEFAB_RESIZEMODE" val="1"/>
  <p:tag name="SLIDEFAB_EXPORTMODE" val="4"/>
</p:tagLst>
</file>

<file path=ppt/tags/tag4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SLIDEFAB_RESIZEMODE" val="1"/>
  <p:tag name="SLIDEFAB_EXPORTMODE" val="4"/>
</p:tagLst>
</file>

<file path=ppt/tags/tag4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SLIDEFAB_RESIZEMODE" val="1"/>
  <p:tag name="SLIDEFAB_EXPORTMODE" val="4"/>
</p:tagLst>
</file>

<file path=ppt/tags/tag5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SLIDEFAB_RESIZEMODE" val="1"/>
  <p:tag name="SLIDEFAB_EXPORTMODE" val="4"/>
</p:tagLst>
</file>

<file path=ppt/tags/tag5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SLIDEFAB_RESIZEMODE" val="1"/>
  <p:tag name="SLIDEFAB_EXPORTMODE" val="4"/>
</p:tagLst>
</file>

<file path=ppt/tags/tag5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SLIDEFAB_RESIZEMODE" val="1"/>
  <p:tag name="SLIDEFAB_EXPORTMODE" val="4"/>
</p:tagLst>
</file>

<file path=ppt/tags/tag5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SLIDEFAB_RESIZEMODE" val="1"/>
  <p:tag name="SLIDEFAB_EXPORTMODE" val="7"/>
</p:tagLst>
</file>

<file path=ppt/tags/tag5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SLIDEFAB_RESIZEMODE" val="1"/>
  <p:tag name="SLIDEFAB_EXPORTMODE" val="7"/>
</p:tagLst>
</file>

<file path=ppt/tags/tag5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SLIDEFAB_RESIZEMODE" val="1"/>
  <p:tag name="SLIDEFAB_EXPORTMODE" val="4"/>
</p:tagLst>
</file>

<file path=ppt/tags/tag5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SLIDEFAB_RESIZEMODE" val="1"/>
  <p:tag name="SLIDEFAB_EXPORTMODE" val="4"/>
</p:tagLst>
</file>

<file path=ppt/tags/tag5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SLIDEFAB_RESIZEMODE" val="1"/>
  <p:tag name="SLIDEFAB_EXPORTMODE" val="7"/>
</p:tagLst>
</file>

<file path=ppt/tags/tag5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SLIDEFAB_RESIZEMODE" val="1"/>
  <p:tag name="SLIDEFAB_EXPORTMODE" val="4"/>
</p:tagLst>
</file>

<file path=ppt/tags/tag5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SLIDEFAB_RESIZEMODE" val="1"/>
  <p:tag name="SLIDEFAB_EXPORTMODE" val="4"/>
</p:tagLst>
</file>

<file path=ppt/tags/tag6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SLIDEFAB_RESIZEMODE" val="1"/>
  <p:tag name="SLIDEFAB_EXPORTMODE" val="4"/>
</p:tagLst>
</file>

<file path=ppt/tags/tag6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SLIDEFAB_EXPORTMODE" val="4"/>
</p:tagLst>
</file>

<file path=ppt/tags/tag6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SLIDEFAB_RESIZEMODE" val="1"/>
  <p:tag name="SLIDEFAB_EXPORTMODE" val="7"/>
</p:tagLst>
</file>

<file path=ppt/tags/tag6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SLIDEFAB_EXPORTMODE" val="4"/>
</p:tagLst>
</file>

<file path=ppt/tags/tag6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SLIDEFAB_RESIZEMODE" val="1"/>
  <p:tag name="SLIDEFAB_EXPORTMODE" val="4"/>
</p:tagLst>
</file>

<file path=ppt/tags/tag6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SLIDEFAB_RESIZEMODE" val="1"/>
  <p:tag name="SLIDEFAB_EXPORTMODE" val="4"/>
</p:tagLst>
</file>

<file path=ppt/tags/tag6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SLIDEFAB_RESIZEMODE" val="1"/>
  <p:tag name="SLIDEFAB_EXPORTMODE" val="4"/>
</p:tagLst>
</file>

<file path=ppt/tags/tag6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SLIDEFAB_RESIZEMODE" val="1"/>
  <p:tag name="SLIDEFAB_EXPORTMODE" val="4"/>
</p:tagLst>
</file>

<file path=ppt/tags/tag6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SLIDEFAB_RESIZEMODE" val="1"/>
  <p:tag name="SLIDEFAB_EXPORTMODE" val="4"/>
</p:tagLst>
</file>

<file path=ppt/tags/tag6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SLIDEFAB_RESIZEMODE" val="1"/>
  <p:tag name="SLIDEFAB_EXPORTMODE" val="4"/>
</p:tagLst>
</file>

<file path=ppt/tags/tag7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SLIDEFAB_RESIZEMODE" val="1"/>
  <p:tag name="SLIDEFAB_EXPORTMODE" val="4"/>
</p:tagLst>
</file>

<file path=ppt/tags/tag7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SLIDEFAB_RESIZEMODE" val="1"/>
  <p:tag name="SLIDEFAB_EXPORTMODE" val="4"/>
</p:tagLst>
</file>

<file path=ppt/tags/tag7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SLIDEFAB_RESIZEMODE" val="1"/>
  <p:tag name="SLIDEFAB_EXPORTMODE" val="4"/>
</p:tagLst>
</file>

<file path=ppt/tags/tag7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SLIDEFAB_RESIZEMODE" val="1"/>
  <p:tag name="SLIDEFAB_EXPORTMODE" val="4"/>
</p:tagLst>
</file>

<file path=ppt/tags/tag7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SLIDEFAB_RESIZEMODE" val="1"/>
  <p:tag name="SLIDEFAB_EXPORTMODE" val="4"/>
</p:tagLst>
</file>

<file path=ppt/tags/tag7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SLIDEFAB_RESIZEMODE" val="1"/>
  <p:tag name="SLIDEFAB_EXPORTMODE" val="4"/>
</p:tagLst>
</file>

<file path=ppt/tags/tag7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SLIDEFAB_RESIZEMODE" val="1"/>
  <p:tag name="SLIDEFAB_EXPORTMODE" val="4"/>
</p:tagLst>
</file>

<file path=ppt/theme/theme1.xml><?xml version="1.0" encoding="utf-8"?>
<a:theme xmlns:a="http://schemas.openxmlformats.org/drawingml/2006/main" name="Motiv Office">
  <a:themeElements>
    <a:clrScheme name="ÚZIS">
      <a:dk1>
        <a:srgbClr val="000000"/>
      </a:dk1>
      <a:lt1>
        <a:srgbClr val="FFFFFF"/>
      </a:lt1>
      <a:dk2>
        <a:srgbClr val="44546A"/>
      </a:dk2>
      <a:lt2>
        <a:srgbClr val="E7E6E6"/>
      </a:lt2>
      <a:accent1>
        <a:srgbClr val="2C2F79"/>
      </a:accent1>
      <a:accent2>
        <a:srgbClr val="93A8CD"/>
      </a:accent2>
      <a:accent3>
        <a:srgbClr val="E32328"/>
      </a:accent3>
      <a:accent4>
        <a:srgbClr val="BBC747"/>
      </a:accent4>
      <a:accent5>
        <a:srgbClr val="7B3C8E"/>
      </a:accent5>
      <a:accent6>
        <a:srgbClr val="E6B03C"/>
      </a:accent6>
      <a:hlink>
        <a:srgbClr val="0563C1"/>
      </a:hlink>
      <a:folHlink>
        <a:srgbClr val="954F72"/>
      </a:folHlink>
    </a:clrScheme>
    <a:fontScheme name="Arial">
      <a:majorFont>
        <a:latin typeface="Arial" panose="020B0604020202020204"/>
        <a:ea typeface=""/>
        <a:cs typeface=""/>
        <a:font script="Jpan" typeface="ＭＳ Ｐゴシック"/>
        <a:font script="Hang" typeface="굴림"/>
        <a:font script="Hans" typeface="黑体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ajorFont>
      <a:minorFont>
        <a:latin typeface="Arial" panose="020B0604020202020204"/>
        <a:ea typeface=""/>
        <a:cs typeface=""/>
        <a:font script="Jpan" typeface="ＭＳ Ｐゴシック"/>
        <a:font script="Hang" typeface="굴림"/>
        <a:font script="Hans" typeface="黑体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Motiv Offic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3.xml><?xml version="1.0" encoding="utf-8"?>
<a:theme xmlns:a="http://schemas.openxmlformats.org/drawingml/2006/main" name="Motiv Offic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Override1.xml><?xml version="1.0" encoding="utf-8"?>
<a:themeOverride xmlns:a="http://schemas.openxmlformats.org/drawingml/2006/main">
  <a:clrScheme name="Office">
    <a:dk1>
      <a:sysClr val="windowText" lastClr="000000"/>
    </a:dk1>
    <a:lt1>
      <a:sysClr val="window" lastClr="FFFFFF"/>
    </a:lt1>
    <a:dk2>
      <a:srgbClr val="44546A"/>
    </a:dk2>
    <a:lt2>
      <a:srgbClr val="E7E6E6"/>
    </a:lt2>
    <a:accent1>
      <a:srgbClr val="4472C4"/>
    </a:accent1>
    <a:accent2>
      <a:srgbClr val="ED7D31"/>
    </a:accent2>
    <a:accent3>
      <a:srgbClr val="A5A5A5"/>
    </a:accent3>
    <a:accent4>
      <a:srgbClr val="FFC000"/>
    </a:accent4>
    <a:accent5>
      <a:srgbClr val="5B9BD5"/>
    </a:accent5>
    <a:accent6>
      <a:srgbClr val="70AD47"/>
    </a:accent6>
    <a:hlink>
      <a:srgbClr val="0563C1"/>
    </a:hlink>
    <a:folHlink>
      <a:srgbClr val="954F72"/>
    </a:folHlink>
  </a:clrScheme>
  <a:fontScheme name="Office">
    <a:majorFont>
      <a:latin typeface="Calibri Light" panose="020F0302020204030204"/>
      <a:ea typeface=""/>
      <a:cs typeface=""/>
      <a:font script="Jpan" typeface="游ゴシック Light"/>
      <a:font script="Hang" typeface="맑은 고딕"/>
      <a:font script="Hans" typeface="等线 Light"/>
      <a:font script="Hant" typeface="新細明體"/>
      <a:font script="Arab" typeface="Times New Roman"/>
      <a:font script="Hebr" typeface="Times New Roman"/>
      <a:font script="Thai" typeface="Angsana New"/>
      <a:font script="Ethi" typeface="Nyala"/>
      <a:font script="Beng" typeface="Vrinda"/>
      <a:font script="Gujr" typeface="Shruti"/>
      <a:font script="Khmr" typeface="MoolBoran"/>
      <a:font script="Knda" typeface="Tunga"/>
      <a:font script="Guru" typeface="Raavi"/>
      <a:font script="Cans" typeface="Euphemia"/>
      <a:font script="Cher" typeface="Plantagenet Cherokee"/>
      <a:font script="Yiii" typeface="Microsoft Yi Baiti"/>
      <a:font script="Tibt" typeface="Microsoft Himalaya"/>
      <a:font script="Thaa" typeface="MV Boli"/>
      <a:font script="Deva" typeface="Mangal"/>
      <a:font script="Telu" typeface="Gautami"/>
      <a:font script="Taml" typeface="Latha"/>
      <a:font script="Syrc" typeface="Estrangelo Edessa"/>
      <a:font script="Orya" typeface="Kalinga"/>
      <a:font script="Mlym" typeface="Kartika"/>
      <a:font script="Laoo" typeface="DokChampa"/>
      <a:font script="Sinh" typeface="Iskoola Pota"/>
      <a:font script="Mong" typeface="Mongolian Baiti"/>
      <a:font script="Viet" typeface="Times New Roman"/>
      <a:font script="Uigh" typeface="Microsoft Uighur"/>
      <a:font script="Geor" typeface="Sylfaen"/>
      <a:font script="Armn" typeface="Arial"/>
      <a:font script="Bugi" typeface="Leelawadee UI"/>
      <a:font script="Bopo" typeface="Microsoft JhengHei"/>
      <a:font script="Java" typeface="Javanese Text"/>
      <a:font script="Lisu" typeface="Segoe UI"/>
      <a:font script="Mymr" typeface="Myanmar Text"/>
      <a:font script="Nkoo" typeface="Ebrima"/>
      <a:font script="Olck" typeface="Nirmala UI"/>
      <a:font script="Osma" typeface="Ebrima"/>
      <a:font script="Phag" typeface="Phagspa"/>
      <a:font script="Syrn" typeface="Estrangelo Edessa"/>
      <a:font script="Syrj" typeface="Estrangelo Edessa"/>
      <a:font script="Syre" typeface="Estrangelo Edessa"/>
      <a:font script="Sora" typeface="Nirmala UI"/>
      <a:font script="Tale" typeface="Microsoft Tai Le"/>
      <a:font script="Talu" typeface="Microsoft New Tai Lue"/>
      <a:font script="Tfng" typeface="Ebrima"/>
    </a:majorFont>
    <a:minorFont>
      <a:latin typeface="Calibri" panose="020F0502020204030204"/>
      <a:ea typeface=""/>
      <a:cs typeface=""/>
      <a:font script="Jpan" typeface="游ゴシック"/>
      <a:font script="Hang" typeface="맑은 고딕"/>
      <a:font script="Hans" typeface="等线"/>
      <a:font script="Hant" typeface="新細明體"/>
      <a:font script="Arab" typeface="Arial"/>
      <a:font script="Hebr" typeface="Arial"/>
      <a:font script="Thai" typeface="Cordia New"/>
      <a:font script="Ethi" typeface="Nyala"/>
      <a:font script="Beng" typeface="Vrinda"/>
      <a:font script="Gujr" typeface="Shruti"/>
      <a:font script="Khmr" typeface="DaunPenh"/>
      <a:font script="Knda" typeface="Tunga"/>
      <a:font script="Guru" typeface="Raavi"/>
      <a:font script="Cans" typeface="Euphemia"/>
      <a:font script="Cher" typeface="Plantagenet Cherokee"/>
      <a:font script="Yiii" typeface="Microsoft Yi Baiti"/>
      <a:font script="Tibt" typeface="Microsoft Himalaya"/>
      <a:font script="Thaa" typeface="MV Boli"/>
      <a:font script="Deva" typeface="Mangal"/>
      <a:font script="Telu" typeface="Gautami"/>
      <a:font script="Taml" typeface="Latha"/>
      <a:font script="Syrc" typeface="Estrangelo Edessa"/>
      <a:font script="Orya" typeface="Kalinga"/>
      <a:font script="Mlym" typeface="Kartika"/>
      <a:font script="Laoo" typeface="DokChampa"/>
      <a:font script="Sinh" typeface="Iskoola Pota"/>
      <a:font script="Mong" typeface="Mongolian Baiti"/>
      <a:font script="Viet" typeface="Arial"/>
      <a:font script="Uigh" typeface="Microsoft Uighur"/>
      <a:font script="Geor" typeface="Sylfaen"/>
      <a:font script="Armn" typeface="Arial"/>
      <a:font script="Bugi" typeface="Leelawadee UI"/>
      <a:font script="Bopo" typeface="Microsoft JhengHei"/>
      <a:font script="Java" typeface="Javanese Text"/>
      <a:font script="Lisu" typeface="Segoe UI"/>
      <a:font script="Mymr" typeface="Myanmar Text"/>
      <a:font script="Nkoo" typeface="Ebrima"/>
      <a:font script="Olck" typeface="Nirmala UI"/>
      <a:font script="Osma" typeface="Ebrima"/>
      <a:font script="Phag" typeface="Phagspa"/>
      <a:font script="Syrn" typeface="Estrangelo Edessa"/>
      <a:font script="Syrj" typeface="Estrangelo Edessa"/>
      <a:font script="Syre" typeface="Estrangelo Edessa"/>
      <a:font script="Sora" typeface="Nirmala UI"/>
      <a:font script="Tale" typeface="Microsoft Tai Le"/>
      <a:font script="Talu" typeface="Microsoft New Tai Lue"/>
      <a:font script="Tfng" typeface="Ebrima"/>
    </a:minorFont>
  </a:fontScheme>
  <a:fmtScheme name="Office">
    <a:fillStyleLst>
      <a:solidFill>
        <a:schemeClr val="phClr"/>
      </a:solidFill>
      <a:gradFill rotWithShape="1">
        <a:gsLst>
          <a:gs pos="0">
            <a:schemeClr val="phClr">
              <a:lumMod val="110000"/>
              <a:satMod val="105000"/>
              <a:tint val="67000"/>
            </a:schemeClr>
          </a:gs>
          <a:gs pos="50000">
            <a:schemeClr val="phClr">
              <a:lumMod val="105000"/>
              <a:satMod val="103000"/>
              <a:tint val="73000"/>
            </a:schemeClr>
          </a:gs>
          <a:gs pos="100000">
            <a:schemeClr val="phClr">
              <a:lumMod val="105000"/>
              <a:satMod val="109000"/>
              <a:tint val="81000"/>
            </a:schemeClr>
          </a:gs>
        </a:gsLst>
        <a:lin ang="5400000" scaled="0"/>
      </a:gradFill>
      <a:gradFill rotWithShape="1">
        <a:gsLst>
          <a:gs pos="0">
            <a:schemeClr val="phClr">
              <a:satMod val="103000"/>
              <a:lumMod val="102000"/>
              <a:tint val="94000"/>
            </a:schemeClr>
          </a:gs>
          <a:gs pos="50000">
            <a:schemeClr val="phClr">
              <a:satMod val="110000"/>
              <a:lumMod val="100000"/>
              <a:shade val="100000"/>
            </a:schemeClr>
          </a:gs>
          <a:gs pos="100000">
            <a:schemeClr val="phClr">
              <a:lumMod val="99000"/>
              <a:satMod val="120000"/>
              <a:shade val="78000"/>
            </a:schemeClr>
          </a:gs>
        </a:gsLst>
        <a:lin ang="5400000" scaled="0"/>
      </a:gradFill>
    </a:fillStyleLst>
    <a:lnStyleLst>
      <a:ln w="6350" cap="flat" cmpd="sng" algn="ctr">
        <a:solidFill>
          <a:schemeClr val="phClr"/>
        </a:solidFill>
        <a:prstDash val="solid"/>
        <a:miter lim="800000"/>
      </a:ln>
      <a:ln w="12700" cap="flat" cmpd="sng" algn="ctr">
        <a:solidFill>
          <a:schemeClr val="phClr"/>
        </a:solidFill>
        <a:prstDash val="solid"/>
        <a:miter lim="800000"/>
      </a:ln>
      <a:ln w="19050" cap="flat" cmpd="sng" algn="ctr">
        <a:solidFill>
          <a:schemeClr val="phClr"/>
        </a:solidFill>
        <a:prstDash val="solid"/>
        <a:miter lim="800000"/>
      </a:ln>
    </a:lnStyleLst>
    <a:effectStyleLst>
      <a:effectStyle>
        <a:effectLst/>
      </a:effectStyle>
      <a:effectStyle>
        <a:effectLst/>
      </a:effectStyle>
      <a:effectStyle>
        <a:effectLst>
          <a:outerShdw blurRad="57150" dist="19050" dir="5400000" algn="ctr" rotWithShape="0">
            <a:srgbClr val="000000">
              <a:alpha val="63000"/>
            </a:srgbClr>
          </a:outerShdw>
        </a:effectLst>
      </a:effectStyle>
    </a:effectStyleLst>
    <a:bgFillStyleLst>
      <a:solidFill>
        <a:schemeClr val="phClr"/>
      </a:solidFill>
      <a:solidFill>
        <a:schemeClr val="phClr">
          <a:tint val="95000"/>
          <a:satMod val="170000"/>
        </a:schemeClr>
      </a:solidFill>
      <a:gradFill rotWithShape="1">
        <a:gsLst>
          <a:gs pos="0">
            <a:schemeClr val="phClr">
              <a:tint val="93000"/>
              <a:satMod val="150000"/>
              <a:shade val="98000"/>
              <a:lumMod val="102000"/>
            </a:schemeClr>
          </a:gs>
          <a:gs pos="50000">
            <a:schemeClr val="phClr">
              <a:tint val="98000"/>
              <a:satMod val="130000"/>
              <a:shade val="90000"/>
              <a:lumMod val="103000"/>
            </a:schemeClr>
          </a:gs>
          <a:gs pos="100000">
            <a:schemeClr val="phClr">
              <a:shade val="63000"/>
              <a:satMod val="120000"/>
            </a:schemeClr>
          </a:gs>
        </a:gsLst>
        <a:lin ang="5400000" scaled="0"/>
      </a:gradFill>
    </a:bgFillStyleLst>
  </a:fmtScheme>
</a:themeOverride>
</file>

<file path=ppt/theme/themeOverride2.xml><?xml version="1.0" encoding="utf-8"?>
<a:themeOverride xmlns:a="http://schemas.openxmlformats.org/drawingml/2006/main">
  <a:clrScheme name="Office">
    <a:dk1>
      <a:sysClr val="windowText" lastClr="000000"/>
    </a:dk1>
    <a:lt1>
      <a:sysClr val="window" lastClr="FFFFFF"/>
    </a:lt1>
    <a:dk2>
      <a:srgbClr val="44546A"/>
    </a:dk2>
    <a:lt2>
      <a:srgbClr val="E7E6E6"/>
    </a:lt2>
    <a:accent1>
      <a:srgbClr val="4472C4"/>
    </a:accent1>
    <a:accent2>
      <a:srgbClr val="ED7D31"/>
    </a:accent2>
    <a:accent3>
      <a:srgbClr val="A5A5A5"/>
    </a:accent3>
    <a:accent4>
      <a:srgbClr val="FFC000"/>
    </a:accent4>
    <a:accent5>
      <a:srgbClr val="5B9BD5"/>
    </a:accent5>
    <a:accent6>
      <a:srgbClr val="70AD47"/>
    </a:accent6>
    <a:hlink>
      <a:srgbClr val="0563C1"/>
    </a:hlink>
    <a:folHlink>
      <a:srgbClr val="954F72"/>
    </a:folHlink>
  </a:clrScheme>
  <a:fontScheme name="Office">
    <a:majorFont>
      <a:latin typeface="Calibri Light" panose="020F0302020204030204"/>
      <a:ea typeface=""/>
      <a:cs typeface=""/>
      <a:font script="Jpan" typeface="游ゴシック Light"/>
      <a:font script="Hang" typeface="맑은 고딕"/>
      <a:font script="Hans" typeface="等线 Light"/>
      <a:font script="Hant" typeface="新細明體"/>
      <a:font script="Arab" typeface="Times New Roman"/>
      <a:font script="Hebr" typeface="Times New Roman"/>
      <a:font script="Thai" typeface="Angsana New"/>
      <a:font script="Ethi" typeface="Nyala"/>
      <a:font script="Beng" typeface="Vrinda"/>
      <a:font script="Gujr" typeface="Shruti"/>
      <a:font script="Khmr" typeface="MoolBoran"/>
      <a:font script="Knda" typeface="Tunga"/>
      <a:font script="Guru" typeface="Raavi"/>
      <a:font script="Cans" typeface="Euphemia"/>
      <a:font script="Cher" typeface="Plantagenet Cherokee"/>
      <a:font script="Yiii" typeface="Microsoft Yi Baiti"/>
      <a:font script="Tibt" typeface="Microsoft Himalaya"/>
      <a:font script="Thaa" typeface="MV Boli"/>
      <a:font script="Deva" typeface="Mangal"/>
      <a:font script="Telu" typeface="Gautami"/>
      <a:font script="Taml" typeface="Latha"/>
      <a:font script="Syrc" typeface="Estrangelo Edessa"/>
      <a:font script="Orya" typeface="Kalinga"/>
      <a:font script="Mlym" typeface="Kartika"/>
      <a:font script="Laoo" typeface="DokChampa"/>
      <a:font script="Sinh" typeface="Iskoola Pota"/>
      <a:font script="Mong" typeface="Mongolian Baiti"/>
      <a:font script="Viet" typeface="Times New Roman"/>
      <a:font script="Uigh" typeface="Microsoft Uighur"/>
      <a:font script="Geor" typeface="Sylfaen"/>
      <a:font script="Armn" typeface="Arial"/>
      <a:font script="Bugi" typeface="Leelawadee UI"/>
      <a:font script="Bopo" typeface="Microsoft JhengHei"/>
      <a:font script="Java" typeface="Javanese Text"/>
      <a:font script="Lisu" typeface="Segoe UI"/>
      <a:font script="Mymr" typeface="Myanmar Text"/>
      <a:font script="Nkoo" typeface="Ebrima"/>
      <a:font script="Olck" typeface="Nirmala UI"/>
      <a:font script="Osma" typeface="Ebrima"/>
      <a:font script="Phag" typeface="Phagspa"/>
      <a:font script="Syrn" typeface="Estrangelo Edessa"/>
      <a:font script="Syrj" typeface="Estrangelo Edessa"/>
      <a:font script="Syre" typeface="Estrangelo Edessa"/>
      <a:font script="Sora" typeface="Nirmala UI"/>
      <a:font script="Tale" typeface="Microsoft Tai Le"/>
      <a:font script="Talu" typeface="Microsoft New Tai Lue"/>
      <a:font script="Tfng" typeface="Ebrima"/>
    </a:majorFont>
    <a:minorFont>
      <a:latin typeface="Calibri" panose="020F0502020204030204"/>
      <a:ea typeface=""/>
      <a:cs typeface=""/>
      <a:font script="Jpan" typeface="游ゴシック"/>
      <a:font script="Hang" typeface="맑은 고딕"/>
      <a:font script="Hans" typeface="等线"/>
      <a:font script="Hant" typeface="新細明體"/>
      <a:font script="Arab" typeface="Arial"/>
      <a:font script="Hebr" typeface="Arial"/>
      <a:font script="Thai" typeface="Cordia New"/>
      <a:font script="Ethi" typeface="Nyala"/>
      <a:font script="Beng" typeface="Vrinda"/>
      <a:font script="Gujr" typeface="Shruti"/>
      <a:font script="Khmr" typeface="DaunPenh"/>
      <a:font script="Knda" typeface="Tunga"/>
      <a:font script="Guru" typeface="Raavi"/>
      <a:font script="Cans" typeface="Euphemia"/>
      <a:font script="Cher" typeface="Plantagenet Cherokee"/>
      <a:font script="Yiii" typeface="Microsoft Yi Baiti"/>
      <a:font script="Tibt" typeface="Microsoft Himalaya"/>
      <a:font script="Thaa" typeface="MV Boli"/>
      <a:font script="Deva" typeface="Mangal"/>
      <a:font script="Telu" typeface="Gautami"/>
      <a:font script="Taml" typeface="Latha"/>
      <a:font script="Syrc" typeface="Estrangelo Edessa"/>
      <a:font script="Orya" typeface="Kalinga"/>
      <a:font script="Mlym" typeface="Kartika"/>
      <a:font script="Laoo" typeface="DokChampa"/>
      <a:font script="Sinh" typeface="Iskoola Pota"/>
      <a:font script="Mong" typeface="Mongolian Baiti"/>
      <a:font script="Viet" typeface="Arial"/>
      <a:font script="Uigh" typeface="Microsoft Uighur"/>
      <a:font script="Geor" typeface="Sylfaen"/>
      <a:font script="Armn" typeface="Arial"/>
      <a:font script="Bugi" typeface="Leelawadee UI"/>
      <a:font script="Bopo" typeface="Microsoft JhengHei"/>
      <a:font script="Java" typeface="Javanese Text"/>
      <a:font script="Lisu" typeface="Segoe UI"/>
      <a:font script="Mymr" typeface="Myanmar Text"/>
      <a:font script="Nkoo" typeface="Ebrima"/>
      <a:font script="Olck" typeface="Nirmala UI"/>
      <a:font script="Osma" typeface="Ebrima"/>
      <a:font script="Phag" typeface="Phagspa"/>
      <a:font script="Syrn" typeface="Estrangelo Edessa"/>
      <a:font script="Syrj" typeface="Estrangelo Edessa"/>
      <a:font script="Syre" typeface="Estrangelo Edessa"/>
      <a:font script="Sora" typeface="Nirmala UI"/>
      <a:font script="Tale" typeface="Microsoft Tai Le"/>
      <a:font script="Talu" typeface="Microsoft New Tai Lue"/>
      <a:font script="Tfng" typeface="Ebrima"/>
    </a:minorFont>
  </a:fontScheme>
  <a:fmtScheme name="Office">
    <a:fillStyleLst>
      <a:solidFill>
        <a:schemeClr val="phClr"/>
      </a:solidFill>
      <a:gradFill rotWithShape="1">
        <a:gsLst>
          <a:gs pos="0">
            <a:schemeClr val="phClr">
              <a:lumMod val="110000"/>
              <a:satMod val="105000"/>
              <a:tint val="67000"/>
            </a:schemeClr>
          </a:gs>
          <a:gs pos="50000">
            <a:schemeClr val="phClr">
              <a:lumMod val="105000"/>
              <a:satMod val="103000"/>
              <a:tint val="73000"/>
            </a:schemeClr>
          </a:gs>
          <a:gs pos="100000">
            <a:schemeClr val="phClr">
              <a:lumMod val="105000"/>
              <a:satMod val="109000"/>
              <a:tint val="81000"/>
            </a:schemeClr>
          </a:gs>
        </a:gsLst>
        <a:lin ang="5400000" scaled="0"/>
      </a:gradFill>
      <a:gradFill rotWithShape="1">
        <a:gsLst>
          <a:gs pos="0">
            <a:schemeClr val="phClr">
              <a:satMod val="103000"/>
              <a:lumMod val="102000"/>
              <a:tint val="94000"/>
            </a:schemeClr>
          </a:gs>
          <a:gs pos="50000">
            <a:schemeClr val="phClr">
              <a:satMod val="110000"/>
              <a:lumMod val="100000"/>
              <a:shade val="100000"/>
            </a:schemeClr>
          </a:gs>
          <a:gs pos="100000">
            <a:schemeClr val="phClr">
              <a:lumMod val="99000"/>
              <a:satMod val="120000"/>
              <a:shade val="78000"/>
            </a:schemeClr>
          </a:gs>
        </a:gsLst>
        <a:lin ang="5400000" scaled="0"/>
      </a:gradFill>
    </a:fillStyleLst>
    <a:lnStyleLst>
      <a:ln w="6350" cap="flat" cmpd="sng" algn="ctr">
        <a:solidFill>
          <a:schemeClr val="phClr"/>
        </a:solidFill>
        <a:prstDash val="solid"/>
        <a:miter lim="800000"/>
      </a:ln>
      <a:ln w="12700" cap="flat" cmpd="sng" algn="ctr">
        <a:solidFill>
          <a:schemeClr val="phClr"/>
        </a:solidFill>
        <a:prstDash val="solid"/>
        <a:miter lim="800000"/>
      </a:ln>
      <a:ln w="19050" cap="flat" cmpd="sng" algn="ctr">
        <a:solidFill>
          <a:schemeClr val="phClr"/>
        </a:solidFill>
        <a:prstDash val="solid"/>
        <a:miter lim="800000"/>
      </a:ln>
    </a:lnStyleLst>
    <a:effectStyleLst>
      <a:effectStyle>
        <a:effectLst/>
      </a:effectStyle>
      <a:effectStyle>
        <a:effectLst/>
      </a:effectStyle>
      <a:effectStyle>
        <a:effectLst>
          <a:outerShdw blurRad="57150" dist="19050" dir="5400000" algn="ctr" rotWithShape="0">
            <a:srgbClr val="000000">
              <a:alpha val="63000"/>
            </a:srgbClr>
          </a:outerShdw>
        </a:effectLst>
      </a:effectStyle>
    </a:effectStyleLst>
    <a:bgFillStyleLst>
      <a:solidFill>
        <a:schemeClr val="phClr"/>
      </a:solidFill>
      <a:solidFill>
        <a:schemeClr val="phClr">
          <a:tint val="95000"/>
          <a:satMod val="170000"/>
        </a:schemeClr>
      </a:solidFill>
      <a:gradFill rotWithShape="1">
        <a:gsLst>
          <a:gs pos="0">
            <a:schemeClr val="phClr">
              <a:tint val="93000"/>
              <a:satMod val="150000"/>
              <a:shade val="98000"/>
              <a:lumMod val="102000"/>
            </a:schemeClr>
          </a:gs>
          <a:gs pos="50000">
            <a:schemeClr val="phClr">
              <a:tint val="98000"/>
              <a:satMod val="130000"/>
              <a:shade val="90000"/>
              <a:lumMod val="103000"/>
            </a:schemeClr>
          </a:gs>
          <a:gs pos="100000">
            <a:schemeClr val="phClr">
              <a:shade val="63000"/>
              <a:satMod val="120000"/>
            </a:schemeClr>
          </a:gs>
        </a:gsLst>
        <a:lin ang="5400000" scaled="0"/>
      </a:gradFill>
    </a:bgFillStyleLst>
  </a:fmtScheme>
</a:themeOverride>
</file>

<file path=ppt/theme/themeOverride3.xml><?xml version="1.0" encoding="utf-8"?>
<a:themeOverride xmlns:a="http://schemas.openxmlformats.org/drawingml/2006/main">
  <a:clrScheme name="Office">
    <a:dk1>
      <a:sysClr val="windowText" lastClr="000000"/>
    </a:dk1>
    <a:lt1>
      <a:sysClr val="window" lastClr="FFFFFF"/>
    </a:lt1>
    <a:dk2>
      <a:srgbClr val="44546A"/>
    </a:dk2>
    <a:lt2>
      <a:srgbClr val="E7E6E6"/>
    </a:lt2>
    <a:accent1>
      <a:srgbClr val="4472C4"/>
    </a:accent1>
    <a:accent2>
      <a:srgbClr val="ED7D31"/>
    </a:accent2>
    <a:accent3>
      <a:srgbClr val="A5A5A5"/>
    </a:accent3>
    <a:accent4>
      <a:srgbClr val="FFC000"/>
    </a:accent4>
    <a:accent5>
      <a:srgbClr val="5B9BD5"/>
    </a:accent5>
    <a:accent6>
      <a:srgbClr val="70AD47"/>
    </a:accent6>
    <a:hlink>
      <a:srgbClr val="0563C1"/>
    </a:hlink>
    <a:folHlink>
      <a:srgbClr val="954F72"/>
    </a:folHlink>
  </a:clrScheme>
  <a:fontScheme name="Office">
    <a:majorFont>
      <a:latin typeface="Calibri Light" panose="020F0302020204030204"/>
      <a:ea typeface=""/>
      <a:cs typeface=""/>
      <a:font script="Jpan" typeface="游ゴシック Light"/>
      <a:font script="Hang" typeface="맑은 고딕"/>
      <a:font script="Hans" typeface="等线 Light"/>
      <a:font script="Hant" typeface="新細明體"/>
      <a:font script="Arab" typeface="Times New Roman"/>
      <a:font script="Hebr" typeface="Times New Roman"/>
      <a:font script="Thai" typeface="Angsana New"/>
      <a:font script="Ethi" typeface="Nyala"/>
      <a:font script="Beng" typeface="Vrinda"/>
      <a:font script="Gujr" typeface="Shruti"/>
      <a:font script="Khmr" typeface="MoolBoran"/>
      <a:font script="Knda" typeface="Tunga"/>
      <a:font script="Guru" typeface="Raavi"/>
      <a:font script="Cans" typeface="Euphemia"/>
      <a:font script="Cher" typeface="Plantagenet Cherokee"/>
      <a:font script="Yiii" typeface="Microsoft Yi Baiti"/>
      <a:font script="Tibt" typeface="Microsoft Himalaya"/>
      <a:font script="Thaa" typeface="MV Boli"/>
      <a:font script="Deva" typeface="Mangal"/>
      <a:font script="Telu" typeface="Gautami"/>
      <a:font script="Taml" typeface="Latha"/>
      <a:font script="Syrc" typeface="Estrangelo Edessa"/>
      <a:font script="Orya" typeface="Kalinga"/>
      <a:font script="Mlym" typeface="Kartika"/>
      <a:font script="Laoo" typeface="DokChampa"/>
      <a:font script="Sinh" typeface="Iskoola Pota"/>
      <a:font script="Mong" typeface="Mongolian Baiti"/>
      <a:font script="Viet" typeface="Times New Roman"/>
      <a:font script="Uigh" typeface="Microsoft Uighur"/>
      <a:font script="Geor" typeface="Sylfaen"/>
      <a:font script="Armn" typeface="Arial"/>
      <a:font script="Bugi" typeface="Leelawadee UI"/>
      <a:font script="Bopo" typeface="Microsoft JhengHei"/>
      <a:font script="Java" typeface="Javanese Text"/>
      <a:font script="Lisu" typeface="Segoe UI"/>
      <a:font script="Mymr" typeface="Myanmar Text"/>
      <a:font script="Nkoo" typeface="Ebrima"/>
      <a:font script="Olck" typeface="Nirmala UI"/>
      <a:font script="Osma" typeface="Ebrima"/>
      <a:font script="Phag" typeface="Phagspa"/>
      <a:font script="Syrn" typeface="Estrangelo Edessa"/>
      <a:font script="Syrj" typeface="Estrangelo Edessa"/>
      <a:font script="Syre" typeface="Estrangelo Edessa"/>
      <a:font script="Sora" typeface="Nirmala UI"/>
      <a:font script="Tale" typeface="Microsoft Tai Le"/>
      <a:font script="Talu" typeface="Microsoft New Tai Lue"/>
      <a:font script="Tfng" typeface="Ebrima"/>
    </a:majorFont>
    <a:minorFont>
      <a:latin typeface="Calibri" panose="020F0502020204030204"/>
      <a:ea typeface=""/>
      <a:cs typeface=""/>
      <a:font script="Jpan" typeface="游ゴシック"/>
      <a:font script="Hang" typeface="맑은 고딕"/>
      <a:font script="Hans" typeface="等线"/>
      <a:font script="Hant" typeface="新細明體"/>
      <a:font script="Arab" typeface="Arial"/>
      <a:font script="Hebr" typeface="Arial"/>
      <a:font script="Thai" typeface="Cordia New"/>
      <a:font script="Ethi" typeface="Nyala"/>
      <a:font script="Beng" typeface="Vrinda"/>
      <a:font script="Gujr" typeface="Shruti"/>
      <a:font script="Khmr" typeface="DaunPenh"/>
      <a:font script="Knda" typeface="Tunga"/>
      <a:font script="Guru" typeface="Raavi"/>
      <a:font script="Cans" typeface="Euphemia"/>
      <a:font script="Cher" typeface="Plantagenet Cherokee"/>
      <a:font script="Yiii" typeface="Microsoft Yi Baiti"/>
      <a:font script="Tibt" typeface="Microsoft Himalaya"/>
      <a:font script="Thaa" typeface="MV Boli"/>
      <a:font script="Deva" typeface="Mangal"/>
      <a:font script="Telu" typeface="Gautami"/>
      <a:font script="Taml" typeface="Latha"/>
      <a:font script="Syrc" typeface="Estrangelo Edessa"/>
      <a:font script="Orya" typeface="Kalinga"/>
      <a:font script="Mlym" typeface="Kartika"/>
      <a:font script="Laoo" typeface="DokChampa"/>
      <a:font script="Sinh" typeface="Iskoola Pota"/>
      <a:font script="Mong" typeface="Mongolian Baiti"/>
      <a:font script="Viet" typeface="Arial"/>
      <a:font script="Uigh" typeface="Microsoft Uighur"/>
      <a:font script="Geor" typeface="Sylfaen"/>
      <a:font script="Armn" typeface="Arial"/>
      <a:font script="Bugi" typeface="Leelawadee UI"/>
      <a:font script="Bopo" typeface="Microsoft JhengHei"/>
      <a:font script="Java" typeface="Javanese Text"/>
      <a:font script="Lisu" typeface="Segoe UI"/>
      <a:font script="Mymr" typeface="Myanmar Text"/>
      <a:font script="Nkoo" typeface="Ebrima"/>
      <a:font script="Olck" typeface="Nirmala UI"/>
      <a:font script="Osma" typeface="Ebrima"/>
      <a:font script="Phag" typeface="Phagspa"/>
      <a:font script="Syrn" typeface="Estrangelo Edessa"/>
      <a:font script="Syrj" typeface="Estrangelo Edessa"/>
      <a:font script="Syre" typeface="Estrangelo Edessa"/>
      <a:font script="Sora" typeface="Nirmala UI"/>
      <a:font script="Tale" typeface="Microsoft Tai Le"/>
      <a:font script="Talu" typeface="Microsoft New Tai Lue"/>
      <a:font script="Tfng" typeface="Ebrima"/>
    </a:minorFont>
  </a:fontScheme>
  <a:fmtScheme name="Office">
    <a:fillStyleLst>
      <a:solidFill>
        <a:schemeClr val="phClr"/>
      </a:solidFill>
      <a:gradFill rotWithShape="1">
        <a:gsLst>
          <a:gs pos="0">
            <a:schemeClr val="phClr">
              <a:lumMod val="110000"/>
              <a:satMod val="105000"/>
              <a:tint val="67000"/>
            </a:schemeClr>
          </a:gs>
          <a:gs pos="50000">
            <a:schemeClr val="phClr">
              <a:lumMod val="105000"/>
              <a:satMod val="103000"/>
              <a:tint val="73000"/>
            </a:schemeClr>
          </a:gs>
          <a:gs pos="100000">
            <a:schemeClr val="phClr">
              <a:lumMod val="105000"/>
              <a:satMod val="109000"/>
              <a:tint val="81000"/>
            </a:schemeClr>
          </a:gs>
        </a:gsLst>
        <a:lin ang="5400000" scaled="0"/>
      </a:gradFill>
      <a:gradFill rotWithShape="1">
        <a:gsLst>
          <a:gs pos="0">
            <a:schemeClr val="phClr">
              <a:satMod val="103000"/>
              <a:lumMod val="102000"/>
              <a:tint val="94000"/>
            </a:schemeClr>
          </a:gs>
          <a:gs pos="50000">
            <a:schemeClr val="phClr">
              <a:satMod val="110000"/>
              <a:lumMod val="100000"/>
              <a:shade val="100000"/>
            </a:schemeClr>
          </a:gs>
          <a:gs pos="100000">
            <a:schemeClr val="phClr">
              <a:lumMod val="99000"/>
              <a:satMod val="120000"/>
              <a:shade val="78000"/>
            </a:schemeClr>
          </a:gs>
        </a:gsLst>
        <a:lin ang="5400000" scaled="0"/>
      </a:gradFill>
    </a:fillStyleLst>
    <a:lnStyleLst>
      <a:ln w="6350" cap="flat" cmpd="sng" algn="ctr">
        <a:solidFill>
          <a:schemeClr val="phClr"/>
        </a:solidFill>
        <a:prstDash val="solid"/>
        <a:miter lim="800000"/>
      </a:ln>
      <a:ln w="12700" cap="flat" cmpd="sng" algn="ctr">
        <a:solidFill>
          <a:schemeClr val="phClr"/>
        </a:solidFill>
        <a:prstDash val="solid"/>
        <a:miter lim="800000"/>
      </a:ln>
      <a:ln w="19050" cap="flat" cmpd="sng" algn="ctr">
        <a:solidFill>
          <a:schemeClr val="phClr"/>
        </a:solidFill>
        <a:prstDash val="solid"/>
        <a:miter lim="800000"/>
      </a:ln>
    </a:lnStyleLst>
    <a:effectStyleLst>
      <a:effectStyle>
        <a:effectLst/>
      </a:effectStyle>
      <a:effectStyle>
        <a:effectLst/>
      </a:effectStyle>
      <a:effectStyle>
        <a:effectLst>
          <a:outerShdw blurRad="57150" dist="19050" dir="5400000" algn="ctr" rotWithShape="0">
            <a:srgbClr val="000000">
              <a:alpha val="63000"/>
            </a:srgbClr>
          </a:outerShdw>
        </a:effectLst>
      </a:effectStyle>
    </a:effectStyleLst>
    <a:bgFillStyleLst>
      <a:solidFill>
        <a:schemeClr val="phClr"/>
      </a:solidFill>
      <a:solidFill>
        <a:schemeClr val="phClr">
          <a:tint val="95000"/>
          <a:satMod val="170000"/>
        </a:schemeClr>
      </a:solidFill>
      <a:gradFill rotWithShape="1">
        <a:gsLst>
          <a:gs pos="0">
            <a:schemeClr val="phClr">
              <a:tint val="93000"/>
              <a:satMod val="150000"/>
              <a:shade val="98000"/>
              <a:lumMod val="102000"/>
            </a:schemeClr>
          </a:gs>
          <a:gs pos="50000">
            <a:schemeClr val="phClr">
              <a:tint val="98000"/>
              <a:satMod val="130000"/>
              <a:shade val="90000"/>
              <a:lumMod val="103000"/>
            </a:schemeClr>
          </a:gs>
          <a:gs pos="100000">
            <a:schemeClr val="phClr">
              <a:shade val="63000"/>
              <a:satMod val="120000"/>
            </a:schemeClr>
          </a:gs>
        </a:gsLst>
        <a:lin ang="5400000" scaled="0"/>
      </a:gradFill>
    </a:bgFillStyleLst>
  </a:fmtScheme>
</a:themeOverride>
</file>

<file path=docProps/app.xml><?xml version="1.0" encoding="utf-8"?>
<Properties xmlns="http://schemas.openxmlformats.org/officeDocument/2006/extended-properties" xmlns:vt="http://schemas.openxmlformats.org/officeDocument/2006/docPropsVTypes">
  <TotalTime>1941</TotalTime>
  <Words>1833</Words>
  <Application>Microsoft Office PowerPoint</Application>
  <PresentationFormat>Širokoúhlá obrazovka</PresentationFormat>
  <Paragraphs>253</Paragraphs>
  <Slides>23</Slides>
  <Notes>13</Notes>
  <HiddenSlides>0</HiddenSlides>
  <MMClips>0</MMClips>
  <ScaleCrop>false</ScaleCrop>
  <HeadingPairs>
    <vt:vector size="6" baseType="variant">
      <vt:variant>
        <vt:lpstr>Použitá písma</vt:lpstr>
      </vt:variant>
      <vt:variant>
        <vt:i4>4</vt:i4>
      </vt:variant>
      <vt:variant>
        <vt:lpstr>Motiv</vt:lpstr>
      </vt:variant>
      <vt:variant>
        <vt:i4>1</vt:i4>
      </vt:variant>
      <vt:variant>
        <vt:lpstr>Nadpisy snímků</vt:lpstr>
      </vt:variant>
      <vt:variant>
        <vt:i4>23</vt:i4>
      </vt:variant>
    </vt:vector>
  </HeadingPairs>
  <TitlesOfParts>
    <vt:vector size="28" baseType="lpstr">
      <vt:lpstr>Arial Bold</vt:lpstr>
      <vt:lpstr>Arial</vt:lpstr>
      <vt:lpstr>Calibri</vt:lpstr>
      <vt:lpstr>Open Sans</vt:lpstr>
      <vt:lpstr>Motiv Office</vt:lpstr>
      <vt:lpstr>Preventivní a screeningové programy</vt:lpstr>
      <vt:lpstr>Co je screening (časný záchyt, sekundární prevence)?</vt:lpstr>
      <vt:lpstr>Mortalita na novotvary v ČR v letech 2017–2021 </vt:lpstr>
      <vt:lpstr>Prezentace aplikace PowerPoint</vt:lpstr>
      <vt:lpstr>Vývoj nemocnosti (incidence) a úmrtnosti (mortality) karcinomu prsu v České republice (věková standardizace)</vt:lpstr>
      <vt:lpstr>Pokrytí cílové populace screeningem ve standardním intervalu v čase</vt:lpstr>
      <vt:lpstr>Prezentace aplikace PowerPoint</vt:lpstr>
      <vt:lpstr>Vývoj nemocnosti (incidence) a úmrtnosti (mortality) karcinomu tlustého střeva a konečníku (věková standardizace)</vt:lpstr>
      <vt:lpstr>Pokrytí cílové populace screeningem ve standardním intervalu v čase</vt:lpstr>
      <vt:lpstr>Prezentace aplikace PowerPoint</vt:lpstr>
      <vt:lpstr>Vývoj nemocnosti (incidence) a úmrtnosti (mortality) karcinomu děložního hrdla v České republice (věková standardizace)</vt:lpstr>
      <vt:lpstr>Pokrytí cílové populace screeningem karcinomu děložního hrdla dle věkových skupin</vt:lpstr>
      <vt:lpstr>Podíl žen ve věku 35 a 45 let s provedeným hrHPV vyšetřením po negativním výsledku screeningové cytologie v čase</vt:lpstr>
      <vt:lpstr>Dívky a Chlapci (kohorta 13let v daném roce) s primovakcinací proti HPV v čase </vt:lpstr>
      <vt:lpstr>Nově zaváděné preventivní programy</vt:lpstr>
      <vt:lpstr>Text doporučení rady eu (schváleno v rámci českého předsednictví na Radě EPSCO 12/2022)</vt:lpstr>
      <vt:lpstr>Prezentace aplikace PowerPoint</vt:lpstr>
      <vt:lpstr>Prezentace aplikace PowerPoint</vt:lpstr>
      <vt:lpstr>Shrnutí a závěr</vt:lpstr>
      <vt:lpstr>Shrnutí a závěr</vt:lpstr>
      <vt:lpstr>portály screeningových programů</vt:lpstr>
      <vt:lpstr>Prezentace aplikace PowerPoint</vt:lpstr>
      <vt:lpstr>Prezentace aplikace PowerPoint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Prezentace aplikace PowerPoint</dc:title>
  <dc:creator>Bulhart Vojtěch</dc:creator>
  <cp:lastModifiedBy>Svetozár Plesník</cp:lastModifiedBy>
  <cp:revision>363</cp:revision>
  <dcterms:created xsi:type="dcterms:W3CDTF">2023-03-09T10:07:04Z</dcterms:created>
  <dcterms:modified xsi:type="dcterms:W3CDTF">2024-05-15T16:04:09Z</dcterms:modified>
</cp:coreProperties>
</file>