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7.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8.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9.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0.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1.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2.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13.xml" ContentType="application/vnd.openxmlformats-officedocument.theme+xml"/>
  <Override PartName="/ppt/tags/tag3.xml" ContentType="application/vnd.openxmlformats-officedocument.presentationml.tags+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1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15.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6" r:id="rId4"/>
    <p:sldMasterId id="2147484226" r:id="rId5"/>
    <p:sldMasterId id="2147484258" r:id="rId6"/>
    <p:sldMasterId id="2147484262" r:id="rId7"/>
    <p:sldMasterId id="2147484386" r:id="rId8"/>
    <p:sldMasterId id="2147484603" r:id="rId9"/>
    <p:sldMasterId id="2147484641" r:id="rId10"/>
    <p:sldMasterId id="2147484703" r:id="rId11"/>
    <p:sldMasterId id="2147484758" r:id="rId12"/>
    <p:sldMasterId id="2147484774" r:id="rId13"/>
    <p:sldMasterId id="2147484798" r:id="rId14"/>
    <p:sldMasterId id="2147484814" r:id="rId15"/>
    <p:sldMasterId id="2147484830" r:id="rId16"/>
    <p:sldMasterId id="2147484848" r:id="rId17"/>
    <p:sldMasterId id="2147484870" r:id="rId18"/>
  </p:sldMasterIdLst>
  <p:notesMasterIdLst>
    <p:notesMasterId r:id="rId29"/>
  </p:notesMasterIdLst>
  <p:handoutMasterIdLst>
    <p:handoutMasterId r:id="rId30"/>
  </p:handoutMasterIdLst>
  <p:sldIdLst>
    <p:sldId id="2295" r:id="rId19"/>
    <p:sldId id="2147474836" r:id="rId20"/>
    <p:sldId id="2147474837" r:id="rId21"/>
    <p:sldId id="1620" r:id="rId22"/>
    <p:sldId id="2147474830" r:id="rId23"/>
    <p:sldId id="2147474831" r:id="rId24"/>
    <p:sldId id="2147474832" r:id="rId25"/>
    <p:sldId id="2147474833" r:id="rId26"/>
    <p:sldId id="2147474834" r:id="rId27"/>
    <p:sldId id="2147474835" r:id="rId28"/>
  </p:sldIdLst>
  <p:sldSz cx="12192000" cy="6858000"/>
  <p:notesSz cx="6797675" cy="9926638"/>
  <p:defaultTextStyle>
    <a:defPPr>
      <a:defRPr lang="cs-CZ"/>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D3871C12-E978-4DD0-8B59-C869DF59F079}">
          <p14:sldIdLst>
            <p14:sldId id="2295"/>
            <p14:sldId id="2147474836"/>
            <p14:sldId id="2147474837"/>
            <p14:sldId id="1620"/>
            <p14:sldId id="2147474830"/>
            <p14:sldId id="2147474831"/>
            <p14:sldId id="2147474832"/>
            <p14:sldId id="2147474833"/>
            <p14:sldId id="2147474834"/>
            <p14:sldId id="2147474835"/>
          </p14:sldIdLst>
        </p14:section>
      </p14:sectionLst>
    </p:ext>
    <p:ext uri="{EFAFB233-063F-42B5-8137-9DF3F51BA10A}">
      <p15:sldGuideLst xmlns:p15="http://schemas.microsoft.com/office/powerpoint/2012/main">
        <p15:guide id="1" orient="horz" pos="1480" userDrawn="1">
          <p15:clr>
            <a:srgbClr val="A4A3A4"/>
          </p15:clr>
        </p15:guide>
        <p15:guide id="2" pos="3681" userDrawn="1">
          <p15:clr>
            <a:srgbClr val="A4A3A4"/>
          </p15:clr>
        </p15:guide>
        <p15:guide id="3" orient="horz" pos="3271"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44DE19-7DAF-4F4B-1C75-2D966F477BCE}" name="Jan Krenek" initials="JK" userId="S::Jan.Krenek@ipsos.com::dfcc9332-0246-4947-92f7-7cc1a037bdc3" providerId="AD"/>
  <p188:author id="{72E7263E-F162-77D4-4D5E-A9080A07B8BD}" name="Petr Jenšovský" initials="PJ" userId="S::petr.jensovsky@ipsos.cz::2fe0b4ab-01a6-440e-9822-5391311eb33a" providerId="AD"/>
  <p188:author id="{0D9BE143-0809-94E6-2E1B-66A1FFD648B6}" name="Jan Humhej - Ipsos" initials="JHI" userId="S::jan.humhej@Ipsos.com::3d3101bc-286d-460b-97f3-ee5cd671407e" providerId="AD"/>
  <p188:author id="{6BB26771-5FA8-6855-C051-8549011258A9}" name="Jan Brtnicky" initials="JB" userId="S::Jan.Brtnicky@ipsos.com::fa964c39-026d-4b68-a4b4-704046d45308" providerId="AD"/>
  <p188:author id="{1FEC3A90-06E0-A93F-5106-3D0CB4B69DF0}" name="Petr Jenšovský" initials="PJ" userId="313eb657e41c5f25" providerId="Windows Live"/>
  <p188:author id="{50ED6BB4-E3D9-7C72-DE7D-F5E2C2B41CB5}" name="Simona Kmochova" initials="SK" userId="S::Simona.Kmochova@ipsos.com::a55a15c7-1f52-432f-bcf8-28b8345ed1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xternista.ipsos" initials="e" lastIdx="18" clrIdx="0"/>
  <p:cmAuthor id="2" name="Tereza Horáková - Ipsos" initials="TH-I" lastIdx="7" clrIdx="1"/>
  <p:cmAuthor id="3" name="Magdalena Benova" initials="MB" lastIdx="17" clrIdx="2"/>
  <p:cmAuthor id="4" name="Zora Vasulinova" initials="ZV" lastIdx="8" clrIdx="3"/>
  <p:cmAuthor id="5" name="Jenšovský Petr" initials="JP" lastIdx="13" clrIdx="4"/>
  <p:cmAuthor id="6" name="Honza" initials="H"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0070C0"/>
    <a:srgbClr val="004E4E"/>
    <a:srgbClr val="009A96"/>
    <a:srgbClr val="FFEFBF"/>
    <a:srgbClr val="EFF5E6"/>
    <a:srgbClr val="18A6A5"/>
    <a:srgbClr val="FFFFFF"/>
    <a:srgbClr val="2F469C"/>
    <a:srgbClr val="E877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Střední sty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27F97BB-C833-4FB7-BDE5-3F7075034690}" styleName="Styl s motivem 2 – zvýraznění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3" autoAdjust="0"/>
    <p:restoredTop sz="96247" autoAdjust="0"/>
  </p:normalViewPr>
  <p:slideViewPr>
    <p:cSldViewPr showGuides="1">
      <p:cViewPr varScale="1">
        <p:scale>
          <a:sx n="78" d="100"/>
          <a:sy n="78" d="100"/>
        </p:scale>
        <p:origin x="732" y="84"/>
      </p:cViewPr>
      <p:guideLst>
        <p:guide orient="horz" pos="1480"/>
        <p:guide pos="3681"/>
        <p:guide orient="horz" pos="3271"/>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10" d="100"/>
        <a:sy n="110" d="100"/>
      </p:scale>
      <p:origin x="0" y="0"/>
    </p:cViewPr>
  </p:sorterViewPr>
  <p:notesViewPr>
    <p:cSldViewPr showGuides="1">
      <p:cViewPr varScale="1">
        <p:scale>
          <a:sx n="77" d="100"/>
          <a:sy n="77" d="100"/>
        </p:scale>
        <p:origin x="4002" y="114"/>
      </p:cViewPr>
      <p:guideLst>
        <p:guide orient="horz" pos="3126"/>
        <p:guide pos="214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21" Type="http://schemas.openxmlformats.org/officeDocument/2006/relationships/slide" Target="slides/slide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a Soukupová - Ipsos" userId="61d5641f-f824-41a1-b750-857bbc73a6b5" providerId="ADAL" clId="{A3DAAF99-E5E4-4597-BB9A-5D827095B81A}"/>
    <pc:docChg chg="undo custSel addSld delSld modSld sldOrd modSection">
      <pc:chgData name="Michaela Soukupová - Ipsos" userId="61d5641f-f824-41a1-b750-857bbc73a6b5" providerId="ADAL" clId="{A3DAAF99-E5E4-4597-BB9A-5D827095B81A}" dt="2024-02-23T14:38:17.329" v="1104" actId="1037"/>
      <pc:docMkLst>
        <pc:docMk/>
      </pc:docMkLst>
      <pc:sldChg chg="addSp delSp modSp mod">
        <pc:chgData name="Michaela Soukupová - Ipsos" userId="61d5641f-f824-41a1-b750-857bbc73a6b5" providerId="ADAL" clId="{A3DAAF99-E5E4-4597-BB9A-5D827095B81A}" dt="2024-02-23T14:04:19.611" v="483" actId="1076"/>
        <pc:sldMkLst>
          <pc:docMk/>
          <pc:sldMk cId="3081407245" sldId="1620"/>
        </pc:sldMkLst>
        <pc:spChg chg="mod">
          <ac:chgData name="Michaela Soukupová - Ipsos" userId="61d5641f-f824-41a1-b750-857bbc73a6b5" providerId="ADAL" clId="{A3DAAF99-E5E4-4597-BB9A-5D827095B81A}" dt="2024-02-23T14:02:29.848" v="431"/>
          <ac:spMkLst>
            <pc:docMk/>
            <pc:sldMk cId="3081407245" sldId="1620"/>
            <ac:spMk id="3" creationId="{97ED1E64-AC17-48D8-9EA9-3D823E7738BA}"/>
          </ac:spMkLst>
        </pc:spChg>
        <pc:spChg chg="add mod">
          <ac:chgData name="Michaela Soukupová - Ipsos" userId="61d5641f-f824-41a1-b750-857bbc73a6b5" providerId="ADAL" clId="{A3DAAF99-E5E4-4597-BB9A-5D827095B81A}" dt="2024-02-23T13:51:15.915" v="53" actId="20577"/>
          <ac:spMkLst>
            <pc:docMk/>
            <pc:sldMk cId="3081407245" sldId="1620"/>
            <ac:spMk id="4" creationId="{620F2729-425E-221F-2F59-25EC22F17A91}"/>
          </ac:spMkLst>
        </pc:spChg>
        <pc:spChg chg="del">
          <ac:chgData name="Michaela Soukupová - Ipsos" userId="61d5641f-f824-41a1-b750-857bbc73a6b5" providerId="ADAL" clId="{A3DAAF99-E5E4-4597-BB9A-5D827095B81A}" dt="2024-02-23T13:51:01.989" v="47" actId="478"/>
          <ac:spMkLst>
            <pc:docMk/>
            <pc:sldMk cId="3081407245" sldId="1620"/>
            <ac:spMk id="7" creationId="{70F47C53-D2BC-4CFC-87B3-AD3A73E5E0C1}"/>
          </ac:spMkLst>
        </pc:spChg>
        <pc:spChg chg="del">
          <ac:chgData name="Michaela Soukupová - Ipsos" userId="61d5641f-f824-41a1-b750-857bbc73a6b5" providerId="ADAL" clId="{A3DAAF99-E5E4-4597-BB9A-5D827095B81A}" dt="2024-02-23T13:51:01.989" v="47" actId="478"/>
          <ac:spMkLst>
            <pc:docMk/>
            <pc:sldMk cId="3081407245" sldId="1620"/>
            <ac:spMk id="21" creationId="{660B899F-278C-B0B9-3197-0128987EA11C}"/>
          </ac:spMkLst>
        </pc:spChg>
        <pc:spChg chg="add mod">
          <ac:chgData name="Michaela Soukupová - Ipsos" userId="61d5641f-f824-41a1-b750-857bbc73a6b5" providerId="ADAL" clId="{A3DAAF99-E5E4-4597-BB9A-5D827095B81A}" dt="2024-02-23T14:01:14.481" v="410" actId="1076"/>
          <ac:spMkLst>
            <pc:docMk/>
            <pc:sldMk cId="3081407245" sldId="1620"/>
            <ac:spMk id="22" creationId="{C05596CB-9CB1-83AA-BCA9-E4D87A3D4146}"/>
          </ac:spMkLst>
        </pc:spChg>
        <pc:spChg chg="add mod">
          <ac:chgData name="Michaela Soukupová - Ipsos" userId="61d5641f-f824-41a1-b750-857bbc73a6b5" providerId="ADAL" clId="{A3DAAF99-E5E4-4597-BB9A-5D827095B81A}" dt="2024-02-23T13:55:12.138" v="198" actId="20577"/>
          <ac:spMkLst>
            <pc:docMk/>
            <pc:sldMk cId="3081407245" sldId="1620"/>
            <ac:spMk id="42" creationId="{959E3B11-76D9-D1B8-C5DD-7C4206826BA0}"/>
          </ac:spMkLst>
        </pc:spChg>
        <pc:spChg chg="del">
          <ac:chgData name="Michaela Soukupová - Ipsos" userId="61d5641f-f824-41a1-b750-857bbc73a6b5" providerId="ADAL" clId="{A3DAAF99-E5E4-4597-BB9A-5D827095B81A}" dt="2024-02-23T13:51:01.989" v="47" actId="478"/>
          <ac:spMkLst>
            <pc:docMk/>
            <pc:sldMk cId="3081407245" sldId="1620"/>
            <ac:spMk id="43" creationId="{3B8E3D80-8EFA-46EB-9EFA-BB22A67E3157}"/>
          </ac:spMkLst>
        </pc:spChg>
        <pc:spChg chg="del">
          <ac:chgData name="Michaela Soukupová - Ipsos" userId="61d5641f-f824-41a1-b750-857bbc73a6b5" providerId="ADAL" clId="{A3DAAF99-E5E4-4597-BB9A-5D827095B81A}" dt="2024-02-23T13:51:01.989" v="47" actId="478"/>
          <ac:spMkLst>
            <pc:docMk/>
            <pc:sldMk cId="3081407245" sldId="1620"/>
            <ac:spMk id="44" creationId="{BB6001C6-A795-42DE-993C-B48C2F5F39C1}"/>
          </ac:spMkLst>
        </pc:spChg>
        <pc:spChg chg="del">
          <ac:chgData name="Michaela Soukupová - Ipsos" userId="61d5641f-f824-41a1-b750-857bbc73a6b5" providerId="ADAL" clId="{A3DAAF99-E5E4-4597-BB9A-5D827095B81A}" dt="2024-02-23T13:51:01.989" v="47" actId="478"/>
          <ac:spMkLst>
            <pc:docMk/>
            <pc:sldMk cId="3081407245" sldId="1620"/>
            <ac:spMk id="45" creationId="{2B7B6508-C5F8-49DB-8186-21F848C43AAE}"/>
          </ac:spMkLst>
        </pc:spChg>
        <pc:spChg chg="del">
          <ac:chgData name="Michaela Soukupová - Ipsos" userId="61d5641f-f824-41a1-b750-857bbc73a6b5" providerId="ADAL" clId="{A3DAAF99-E5E4-4597-BB9A-5D827095B81A}" dt="2024-02-23T13:51:01.989" v="47" actId="478"/>
          <ac:spMkLst>
            <pc:docMk/>
            <pc:sldMk cId="3081407245" sldId="1620"/>
            <ac:spMk id="46" creationId="{13E8086F-DE93-4F96-93D7-FFF637FDC11F}"/>
          </ac:spMkLst>
        </pc:spChg>
        <pc:spChg chg="del">
          <ac:chgData name="Michaela Soukupová - Ipsos" userId="61d5641f-f824-41a1-b750-857bbc73a6b5" providerId="ADAL" clId="{A3DAAF99-E5E4-4597-BB9A-5D827095B81A}" dt="2024-02-23T13:51:01.989" v="47" actId="478"/>
          <ac:spMkLst>
            <pc:docMk/>
            <pc:sldMk cId="3081407245" sldId="1620"/>
            <ac:spMk id="47" creationId="{CF37F145-8F16-4576-895C-B263646A0A1D}"/>
          </ac:spMkLst>
        </pc:spChg>
        <pc:spChg chg="add mod">
          <ac:chgData name="Michaela Soukupová - Ipsos" userId="61d5641f-f824-41a1-b750-857bbc73a6b5" providerId="ADAL" clId="{A3DAAF99-E5E4-4597-BB9A-5D827095B81A}" dt="2024-02-23T14:01:23.282" v="413" actId="1076"/>
          <ac:spMkLst>
            <pc:docMk/>
            <pc:sldMk cId="3081407245" sldId="1620"/>
            <ac:spMk id="48" creationId="{1DFC2B3D-3B60-6110-6B26-3888FF8B8802}"/>
          </ac:spMkLst>
        </pc:spChg>
        <pc:spChg chg="add mod">
          <ac:chgData name="Michaela Soukupová - Ipsos" userId="61d5641f-f824-41a1-b750-857bbc73a6b5" providerId="ADAL" clId="{A3DAAF99-E5E4-4597-BB9A-5D827095B81A}" dt="2024-02-23T14:01:20.727" v="412" actId="1076"/>
          <ac:spMkLst>
            <pc:docMk/>
            <pc:sldMk cId="3081407245" sldId="1620"/>
            <ac:spMk id="49" creationId="{F9AEAB47-6B91-D54A-C070-9E9830F4C986}"/>
          </ac:spMkLst>
        </pc:spChg>
        <pc:spChg chg="del">
          <ac:chgData name="Michaela Soukupová - Ipsos" userId="61d5641f-f824-41a1-b750-857bbc73a6b5" providerId="ADAL" clId="{A3DAAF99-E5E4-4597-BB9A-5D827095B81A}" dt="2024-02-23T13:51:01.989" v="47" actId="478"/>
          <ac:spMkLst>
            <pc:docMk/>
            <pc:sldMk cId="3081407245" sldId="1620"/>
            <ac:spMk id="53" creationId="{8FE04529-BC7F-427B-BA1A-0E12D2EFC371}"/>
          </ac:spMkLst>
        </pc:spChg>
        <pc:spChg chg="del">
          <ac:chgData name="Michaela Soukupová - Ipsos" userId="61d5641f-f824-41a1-b750-857bbc73a6b5" providerId="ADAL" clId="{A3DAAF99-E5E4-4597-BB9A-5D827095B81A}" dt="2024-02-23T13:51:01.989" v="47" actId="478"/>
          <ac:spMkLst>
            <pc:docMk/>
            <pc:sldMk cId="3081407245" sldId="1620"/>
            <ac:spMk id="54" creationId="{D598B6EF-5A83-4A9E-BBC0-903928131BE4}"/>
          </ac:spMkLst>
        </pc:spChg>
        <pc:spChg chg="del">
          <ac:chgData name="Michaela Soukupová - Ipsos" userId="61d5641f-f824-41a1-b750-857bbc73a6b5" providerId="ADAL" clId="{A3DAAF99-E5E4-4597-BB9A-5D827095B81A}" dt="2024-02-23T13:51:01.989" v="47" actId="478"/>
          <ac:spMkLst>
            <pc:docMk/>
            <pc:sldMk cId="3081407245" sldId="1620"/>
            <ac:spMk id="55" creationId="{86DB9C53-94A3-49FB-9E3C-48A6D1DD86D1}"/>
          </ac:spMkLst>
        </pc:spChg>
        <pc:spChg chg="del">
          <ac:chgData name="Michaela Soukupová - Ipsos" userId="61d5641f-f824-41a1-b750-857bbc73a6b5" providerId="ADAL" clId="{A3DAAF99-E5E4-4597-BB9A-5D827095B81A}" dt="2024-02-23T13:51:01.989" v="47" actId="478"/>
          <ac:spMkLst>
            <pc:docMk/>
            <pc:sldMk cId="3081407245" sldId="1620"/>
            <ac:spMk id="56" creationId="{BEFAC54B-51F1-41B3-B87D-649CED6EC191}"/>
          </ac:spMkLst>
        </pc:spChg>
        <pc:spChg chg="del">
          <ac:chgData name="Michaela Soukupová - Ipsos" userId="61d5641f-f824-41a1-b750-857bbc73a6b5" providerId="ADAL" clId="{A3DAAF99-E5E4-4597-BB9A-5D827095B81A}" dt="2024-02-23T13:51:01.989" v="47" actId="478"/>
          <ac:spMkLst>
            <pc:docMk/>
            <pc:sldMk cId="3081407245" sldId="1620"/>
            <ac:spMk id="57" creationId="{73654D27-EF89-4700-9BEA-BBEAD2E8ED4B}"/>
          </ac:spMkLst>
        </pc:spChg>
        <pc:spChg chg="del">
          <ac:chgData name="Michaela Soukupová - Ipsos" userId="61d5641f-f824-41a1-b750-857bbc73a6b5" providerId="ADAL" clId="{A3DAAF99-E5E4-4597-BB9A-5D827095B81A}" dt="2024-02-23T13:51:01.989" v="47" actId="478"/>
          <ac:spMkLst>
            <pc:docMk/>
            <pc:sldMk cId="3081407245" sldId="1620"/>
            <ac:spMk id="59" creationId="{F6958880-C97C-426E-A79C-79D2D28B6808}"/>
          </ac:spMkLst>
        </pc:spChg>
        <pc:spChg chg="del">
          <ac:chgData name="Michaela Soukupová - Ipsos" userId="61d5641f-f824-41a1-b750-857bbc73a6b5" providerId="ADAL" clId="{A3DAAF99-E5E4-4597-BB9A-5D827095B81A}" dt="2024-02-23T13:51:04.409" v="49" actId="478"/>
          <ac:spMkLst>
            <pc:docMk/>
            <pc:sldMk cId="3081407245" sldId="1620"/>
            <ac:spMk id="70" creationId="{D3A36FD2-C09F-479D-997E-3C7A62D32F94}"/>
          </ac:spMkLst>
        </pc:spChg>
        <pc:spChg chg="add mod">
          <ac:chgData name="Michaela Soukupová - Ipsos" userId="61d5641f-f824-41a1-b750-857bbc73a6b5" providerId="ADAL" clId="{A3DAAF99-E5E4-4597-BB9A-5D827095B81A}" dt="2024-02-23T14:04:19.611" v="483" actId="1076"/>
          <ac:spMkLst>
            <pc:docMk/>
            <pc:sldMk cId="3081407245" sldId="1620"/>
            <ac:spMk id="73" creationId="{556273B4-AFBC-F9C5-A77C-CF4F265D110D}"/>
          </ac:spMkLst>
        </pc:spChg>
        <pc:grpChg chg="del">
          <ac:chgData name="Michaela Soukupová - Ipsos" userId="61d5641f-f824-41a1-b750-857bbc73a6b5" providerId="ADAL" clId="{A3DAAF99-E5E4-4597-BB9A-5D827095B81A}" dt="2024-02-23T13:51:01.989" v="47" actId="478"/>
          <ac:grpSpMkLst>
            <pc:docMk/>
            <pc:sldMk cId="3081407245" sldId="1620"/>
            <ac:grpSpMk id="9" creationId="{E2065304-C295-4D2D-BBFD-89FB7DBD7E3B}"/>
          </ac:grpSpMkLst>
        </pc:grpChg>
        <pc:grpChg chg="del">
          <ac:chgData name="Michaela Soukupová - Ipsos" userId="61d5641f-f824-41a1-b750-857bbc73a6b5" providerId="ADAL" clId="{A3DAAF99-E5E4-4597-BB9A-5D827095B81A}" dt="2024-02-23T13:51:01.989" v="47" actId="478"/>
          <ac:grpSpMkLst>
            <pc:docMk/>
            <pc:sldMk cId="3081407245" sldId="1620"/>
            <ac:grpSpMk id="15" creationId="{5F7B34D6-3BB9-419B-BABA-E93CDFB366D3}"/>
          </ac:grpSpMkLst>
        </pc:grpChg>
        <pc:grpChg chg="del">
          <ac:chgData name="Michaela Soukupová - Ipsos" userId="61d5641f-f824-41a1-b750-857bbc73a6b5" providerId="ADAL" clId="{A3DAAF99-E5E4-4597-BB9A-5D827095B81A}" dt="2024-02-23T13:51:01.989" v="47" actId="478"/>
          <ac:grpSpMkLst>
            <pc:docMk/>
            <pc:sldMk cId="3081407245" sldId="1620"/>
            <ac:grpSpMk id="24" creationId="{C98C063D-5AA5-4DAB-B372-2A41E80601A3}"/>
          </ac:grpSpMkLst>
        </pc:grpChg>
        <pc:grpChg chg="del">
          <ac:chgData name="Michaela Soukupová - Ipsos" userId="61d5641f-f824-41a1-b750-857bbc73a6b5" providerId="ADAL" clId="{A3DAAF99-E5E4-4597-BB9A-5D827095B81A}" dt="2024-02-23T13:51:01.989" v="47" actId="478"/>
          <ac:grpSpMkLst>
            <pc:docMk/>
            <pc:sldMk cId="3081407245" sldId="1620"/>
            <ac:grpSpMk id="27" creationId="{404C436E-88BC-4DAF-B517-78796320C8FA}"/>
          </ac:grpSpMkLst>
        </pc:grpChg>
        <pc:grpChg chg="del">
          <ac:chgData name="Michaela Soukupová - Ipsos" userId="61d5641f-f824-41a1-b750-857bbc73a6b5" providerId="ADAL" clId="{A3DAAF99-E5E4-4597-BB9A-5D827095B81A}" dt="2024-02-23T13:51:01.989" v="47" actId="478"/>
          <ac:grpSpMkLst>
            <pc:docMk/>
            <pc:sldMk cId="3081407245" sldId="1620"/>
            <ac:grpSpMk id="34" creationId="{F1EAF989-1C5F-449E-A595-1FF5FA35E61D}"/>
          </ac:grpSpMkLst>
        </pc:grpChg>
        <pc:grpChg chg="del">
          <ac:chgData name="Michaela Soukupová - Ipsos" userId="61d5641f-f824-41a1-b750-857bbc73a6b5" providerId="ADAL" clId="{A3DAAF99-E5E4-4597-BB9A-5D827095B81A}" dt="2024-02-23T13:51:01.989" v="47" actId="478"/>
          <ac:grpSpMkLst>
            <pc:docMk/>
            <pc:sldMk cId="3081407245" sldId="1620"/>
            <ac:grpSpMk id="60" creationId="{47B9A749-2A86-41BC-8860-C9B78E527514}"/>
          </ac:grpSpMkLst>
        </pc:grpChg>
        <pc:graphicFrameChg chg="add mod">
          <ac:chgData name="Michaela Soukupová - Ipsos" userId="61d5641f-f824-41a1-b750-857bbc73a6b5" providerId="ADAL" clId="{A3DAAF99-E5E4-4597-BB9A-5D827095B81A}" dt="2024-02-23T14:01:11.444" v="409" actId="1076"/>
          <ac:graphicFrameMkLst>
            <pc:docMk/>
            <pc:sldMk cId="3081407245" sldId="1620"/>
            <ac:graphicFrameMk id="5" creationId="{F90EF30F-F3F4-DAFA-CC12-A48A3592996D}"/>
          </ac:graphicFrameMkLst>
        </pc:graphicFrameChg>
        <pc:graphicFrameChg chg="add del mod">
          <ac:chgData name="Michaela Soukupová - Ipsos" userId="61d5641f-f824-41a1-b750-857bbc73a6b5" providerId="ADAL" clId="{A3DAAF99-E5E4-4597-BB9A-5D827095B81A}" dt="2024-02-23T13:57:42.298" v="387" actId="478"/>
          <ac:graphicFrameMkLst>
            <pc:docMk/>
            <pc:sldMk cId="3081407245" sldId="1620"/>
            <ac:graphicFrameMk id="6" creationId="{DD80B3DF-5584-FAE4-6B72-292111CD8790}"/>
          </ac:graphicFrameMkLst>
        </pc:graphicFrameChg>
        <pc:graphicFrameChg chg="add mod">
          <ac:chgData name="Michaela Soukupová - Ipsos" userId="61d5641f-f824-41a1-b750-857bbc73a6b5" providerId="ADAL" clId="{A3DAAF99-E5E4-4597-BB9A-5D827095B81A}" dt="2024-02-23T14:02:18.635" v="430" actId="1076"/>
          <ac:graphicFrameMkLst>
            <pc:docMk/>
            <pc:sldMk cId="3081407245" sldId="1620"/>
            <ac:graphicFrameMk id="52" creationId="{10466A90-19A9-8079-9E44-1751717FC200}"/>
          </ac:graphicFrameMkLst>
        </pc:graphicFrameChg>
        <pc:picChg chg="del">
          <ac:chgData name="Michaela Soukupová - Ipsos" userId="61d5641f-f824-41a1-b750-857bbc73a6b5" providerId="ADAL" clId="{A3DAAF99-E5E4-4597-BB9A-5D827095B81A}" dt="2024-02-23T13:51:02.744" v="48" actId="478"/>
          <ac:picMkLst>
            <pc:docMk/>
            <pc:sldMk cId="3081407245" sldId="1620"/>
            <ac:picMk id="8" creationId="{661C9DFB-3563-6138-C48B-603421DCE55E}"/>
          </ac:picMkLst>
        </pc:picChg>
        <pc:picChg chg="del">
          <ac:chgData name="Michaela Soukupová - Ipsos" userId="61d5641f-f824-41a1-b750-857bbc73a6b5" providerId="ADAL" clId="{A3DAAF99-E5E4-4597-BB9A-5D827095B81A}" dt="2024-02-23T13:51:01.989" v="47" actId="478"/>
          <ac:picMkLst>
            <pc:docMk/>
            <pc:sldMk cId="3081407245" sldId="1620"/>
            <ac:picMk id="23" creationId="{E54C88A0-C1C3-E234-C8B8-D0ABF27E15D6}"/>
          </ac:picMkLst>
        </pc:picChg>
        <pc:picChg chg="add mod">
          <ac:chgData name="Michaela Soukupová - Ipsos" userId="61d5641f-f824-41a1-b750-857bbc73a6b5" providerId="ADAL" clId="{A3DAAF99-E5E4-4597-BB9A-5D827095B81A}" dt="2024-02-23T14:03:48.494" v="438" actId="207"/>
          <ac:picMkLst>
            <pc:docMk/>
            <pc:sldMk cId="3081407245" sldId="1620"/>
            <ac:picMk id="69" creationId="{8844D34D-ADB8-856E-875C-14CD4F00B049}"/>
          </ac:picMkLst>
        </pc:picChg>
        <pc:picChg chg="add mod">
          <ac:chgData name="Michaela Soukupová - Ipsos" userId="61d5641f-f824-41a1-b750-857bbc73a6b5" providerId="ADAL" clId="{A3DAAF99-E5E4-4597-BB9A-5D827095B81A}" dt="2024-02-23T14:03:52.512" v="439" actId="207"/>
          <ac:picMkLst>
            <pc:docMk/>
            <pc:sldMk cId="3081407245" sldId="1620"/>
            <ac:picMk id="72" creationId="{A8E8D552-E618-D4AC-B863-CEC0EF8A0732}"/>
          </ac:picMkLst>
        </pc:picChg>
        <pc:cxnChg chg="del">
          <ac:chgData name="Michaela Soukupová - Ipsos" userId="61d5641f-f824-41a1-b750-857bbc73a6b5" providerId="ADAL" clId="{A3DAAF99-E5E4-4597-BB9A-5D827095B81A}" dt="2024-02-23T13:51:01.989" v="47" actId="478"/>
          <ac:cxnSpMkLst>
            <pc:docMk/>
            <pc:sldMk cId="3081407245" sldId="1620"/>
            <ac:cxnSpMk id="14" creationId="{3C982F57-95C4-40F0-81FB-B2156E70EF36}"/>
          </ac:cxnSpMkLst>
        </pc:cxnChg>
        <pc:cxnChg chg="del">
          <ac:chgData name="Michaela Soukupová - Ipsos" userId="61d5641f-f824-41a1-b750-857bbc73a6b5" providerId="ADAL" clId="{A3DAAF99-E5E4-4597-BB9A-5D827095B81A}" dt="2024-02-23T13:51:01.989" v="47" actId="478"/>
          <ac:cxnSpMkLst>
            <pc:docMk/>
            <pc:sldMk cId="3081407245" sldId="1620"/>
            <ac:cxnSpMk id="65" creationId="{BFEDCF95-EB67-4F5F-BF47-16F85A8DCF2C}"/>
          </ac:cxnSpMkLst>
        </pc:cxnChg>
        <pc:cxnChg chg="del">
          <ac:chgData name="Michaela Soukupová - Ipsos" userId="61d5641f-f824-41a1-b750-857bbc73a6b5" providerId="ADAL" clId="{A3DAAF99-E5E4-4597-BB9A-5D827095B81A}" dt="2024-02-23T13:51:01.989" v="47" actId="478"/>
          <ac:cxnSpMkLst>
            <pc:docMk/>
            <pc:sldMk cId="3081407245" sldId="1620"/>
            <ac:cxnSpMk id="66" creationId="{4F48B2A5-35D8-47E5-B5EC-E47C9BF0E264}"/>
          </ac:cxnSpMkLst>
        </pc:cxnChg>
        <pc:cxnChg chg="del">
          <ac:chgData name="Michaela Soukupová - Ipsos" userId="61d5641f-f824-41a1-b750-857bbc73a6b5" providerId="ADAL" clId="{A3DAAF99-E5E4-4597-BB9A-5D827095B81A}" dt="2024-02-23T13:51:01.989" v="47" actId="478"/>
          <ac:cxnSpMkLst>
            <pc:docMk/>
            <pc:sldMk cId="3081407245" sldId="1620"/>
            <ac:cxnSpMk id="67" creationId="{228E3DB2-206B-4CFF-87C8-87029B508F9B}"/>
          </ac:cxnSpMkLst>
        </pc:cxnChg>
        <pc:cxnChg chg="del">
          <ac:chgData name="Michaela Soukupová - Ipsos" userId="61d5641f-f824-41a1-b750-857bbc73a6b5" providerId="ADAL" clId="{A3DAAF99-E5E4-4597-BB9A-5D827095B81A}" dt="2024-02-23T13:51:01.989" v="47" actId="478"/>
          <ac:cxnSpMkLst>
            <pc:docMk/>
            <pc:sldMk cId="3081407245" sldId="1620"/>
            <ac:cxnSpMk id="68" creationId="{32D1B7FC-A807-47C8-BC57-43FF608B5927}"/>
          </ac:cxnSpMkLst>
        </pc:cxnChg>
        <pc:cxnChg chg="del">
          <ac:chgData name="Michaela Soukupová - Ipsos" userId="61d5641f-f824-41a1-b750-857bbc73a6b5" providerId="ADAL" clId="{A3DAAF99-E5E4-4597-BB9A-5D827095B81A}" dt="2024-02-23T13:51:01.989" v="47" actId="478"/>
          <ac:cxnSpMkLst>
            <pc:docMk/>
            <pc:sldMk cId="3081407245" sldId="1620"/>
            <ac:cxnSpMk id="77" creationId="{21460B98-52DD-48BE-8F5C-6E4AA51C55FA}"/>
          </ac:cxnSpMkLst>
        </pc:cxnChg>
      </pc:sldChg>
      <pc:sldChg chg="modSp mod setBg">
        <pc:chgData name="Michaela Soukupová - Ipsos" userId="61d5641f-f824-41a1-b750-857bbc73a6b5" providerId="ADAL" clId="{A3DAAF99-E5E4-4597-BB9A-5D827095B81A}" dt="2024-02-23T13:47:16.879" v="29"/>
        <pc:sldMkLst>
          <pc:docMk/>
          <pc:sldMk cId="846318077" sldId="2295"/>
        </pc:sldMkLst>
        <pc:spChg chg="mod">
          <ac:chgData name="Michaela Soukupová - Ipsos" userId="61d5641f-f824-41a1-b750-857bbc73a6b5" providerId="ADAL" clId="{A3DAAF99-E5E4-4597-BB9A-5D827095B81A}" dt="2024-02-23T13:47:16.879" v="29"/>
          <ac:spMkLst>
            <pc:docMk/>
            <pc:sldMk cId="846318077" sldId="2295"/>
            <ac:spMk id="2" creationId="{639BC137-7C9D-4CB1-B9C5-E3138735E958}"/>
          </ac:spMkLst>
        </pc:spChg>
        <pc:spChg chg="mod">
          <ac:chgData name="Michaela Soukupová - Ipsos" userId="61d5641f-f824-41a1-b750-857bbc73a6b5" providerId="ADAL" clId="{A3DAAF99-E5E4-4597-BB9A-5D827095B81A}" dt="2024-02-23T13:47:12.109" v="27"/>
          <ac:spMkLst>
            <pc:docMk/>
            <pc:sldMk cId="846318077" sldId="2295"/>
            <ac:spMk id="5" creationId="{142A7085-EA3D-4B57-BE8E-2DFAB468A049}"/>
          </ac:spMkLst>
        </pc:spChg>
        <pc:spChg chg="mod">
          <ac:chgData name="Michaela Soukupová - Ipsos" userId="61d5641f-f824-41a1-b750-857bbc73a6b5" providerId="ADAL" clId="{A3DAAF99-E5E4-4597-BB9A-5D827095B81A}" dt="2024-02-23T13:47:12.109" v="27"/>
          <ac:spMkLst>
            <pc:docMk/>
            <pc:sldMk cId="846318077" sldId="2295"/>
            <ac:spMk id="6" creationId="{3C485097-5C1D-10EC-87C7-242C44844AB3}"/>
          </ac:spMkLst>
        </pc:spChg>
      </pc:sldChg>
      <pc:sldChg chg="del">
        <pc:chgData name="Michaela Soukupová - Ipsos" userId="61d5641f-f824-41a1-b750-857bbc73a6b5" providerId="ADAL" clId="{A3DAAF99-E5E4-4597-BB9A-5D827095B81A}" dt="2024-02-23T13:49:46.543" v="36" actId="47"/>
        <pc:sldMkLst>
          <pc:docMk/>
          <pc:sldMk cId="3991583801" sldId="2351"/>
        </pc:sldMkLst>
      </pc:sldChg>
      <pc:sldChg chg="del">
        <pc:chgData name="Michaela Soukupová - Ipsos" userId="61d5641f-f824-41a1-b750-857bbc73a6b5" providerId="ADAL" clId="{A3DAAF99-E5E4-4597-BB9A-5D827095B81A}" dt="2024-02-23T13:50:09.905" v="40" actId="47"/>
        <pc:sldMkLst>
          <pc:docMk/>
          <pc:sldMk cId="3115883461" sldId="2144445849"/>
        </pc:sldMkLst>
      </pc:sldChg>
      <pc:sldChg chg="del">
        <pc:chgData name="Michaela Soukupová - Ipsos" userId="61d5641f-f824-41a1-b750-857bbc73a6b5" providerId="ADAL" clId="{A3DAAF99-E5E4-4597-BB9A-5D827095B81A}" dt="2024-02-23T13:49:27.904" v="30" actId="47"/>
        <pc:sldMkLst>
          <pc:docMk/>
          <pc:sldMk cId="572665246" sldId="2144445857"/>
        </pc:sldMkLst>
      </pc:sldChg>
      <pc:sldChg chg="del">
        <pc:chgData name="Michaela Soukupová - Ipsos" userId="61d5641f-f824-41a1-b750-857bbc73a6b5" providerId="ADAL" clId="{A3DAAF99-E5E4-4597-BB9A-5D827095B81A}" dt="2024-02-23T13:49:27.904" v="30" actId="47"/>
        <pc:sldMkLst>
          <pc:docMk/>
          <pc:sldMk cId="858928186" sldId="2144445858"/>
        </pc:sldMkLst>
      </pc:sldChg>
      <pc:sldChg chg="del">
        <pc:chgData name="Michaela Soukupová - Ipsos" userId="61d5641f-f824-41a1-b750-857bbc73a6b5" providerId="ADAL" clId="{A3DAAF99-E5E4-4597-BB9A-5D827095B81A}" dt="2024-02-23T13:49:27.904" v="30" actId="47"/>
        <pc:sldMkLst>
          <pc:docMk/>
          <pc:sldMk cId="3237492217" sldId="2144445859"/>
        </pc:sldMkLst>
      </pc:sldChg>
      <pc:sldChg chg="del">
        <pc:chgData name="Michaela Soukupová - Ipsos" userId="61d5641f-f824-41a1-b750-857bbc73a6b5" providerId="ADAL" clId="{A3DAAF99-E5E4-4597-BB9A-5D827095B81A}" dt="2024-02-23T13:49:27.904" v="30" actId="47"/>
        <pc:sldMkLst>
          <pc:docMk/>
          <pc:sldMk cId="3509020256" sldId="2144445860"/>
        </pc:sldMkLst>
      </pc:sldChg>
      <pc:sldChg chg="del">
        <pc:chgData name="Michaela Soukupová - Ipsos" userId="61d5641f-f824-41a1-b750-857bbc73a6b5" providerId="ADAL" clId="{A3DAAF99-E5E4-4597-BB9A-5D827095B81A}" dt="2024-02-23T13:50:09.905" v="40" actId="47"/>
        <pc:sldMkLst>
          <pc:docMk/>
          <pc:sldMk cId="1912206042" sldId="2144445882"/>
        </pc:sldMkLst>
      </pc:sldChg>
      <pc:sldChg chg="ord">
        <pc:chgData name="Michaela Soukupová - Ipsos" userId="61d5641f-f824-41a1-b750-857bbc73a6b5" providerId="ADAL" clId="{A3DAAF99-E5E4-4597-BB9A-5D827095B81A}" dt="2024-02-23T13:50:20.967" v="43"/>
        <pc:sldMkLst>
          <pc:docMk/>
          <pc:sldMk cId="3740496730" sldId="2144445883"/>
        </pc:sldMkLst>
      </pc:sldChg>
      <pc:sldChg chg="del">
        <pc:chgData name="Michaela Soukupová - Ipsos" userId="61d5641f-f824-41a1-b750-857bbc73a6b5" providerId="ADAL" clId="{A3DAAF99-E5E4-4597-BB9A-5D827095B81A}" dt="2024-02-23T13:50:06.360" v="39" actId="47"/>
        <pc:sldMkLst>
          <pc:docMk/>
          <pc:sldMk cId="84212205" sldId="2144445895"/>
        </pc:sldMkLst>
      </pc:sldChg>
      <pc:sldChg chg="del">
        <pc:chgData name="Michaela Soukupová - Ipsos" userId="61d5641f-f824-41a1-b750-857bbc73a6b5" providerId="ADAL" clId="{A3DAAF99-E5E4-4597-BB9A-5D827095B81A}" dt="2024-02-23T13:50:06.360" v="39" actId="47"/>
        <pc:sldMkLst>
          <pc:docMk/>
          <pc:sldMk cId="1174216761" sldId="2144445897"/>
        </pc:sldMkLst>
      </pc:sldChg>
      <pc:sldChg chg="del">
        <pc:chgData name="Michaela Soukupová - Ipsos" userId="61d5641f-f824-41a1-b750-857bbc73a6b5" providerId="ADAL" clId="{A3DAAF99-E5E4-4597-BB9A-5D827095B81A}" dt="2024-02-23T13:50:06.360" v="39" actId="47"/>
        <pc:sldMkLst>
          <pc:docMk/>
          <pc:sldMk cId="183296328" sldId="2144445899"/>
        </pc:sldMkLst>
      </pc:sldChg>
      <pc:sldChg chg="del">
        <pc:chgData name="Michaela Soukupová - Ipsos" userId="61d5641f-f824-41a1-b750-857bbc73a6b5" providerId="ADAL" clId="{A3DAAF99-E5E4-4597-BB9A-5D827095B81A}" dt="2024-02-23T13:50:06.360" v="39" actId="47"/>
        <pc:sldMkLst>
          <pc:docMk/>
          <pc:sldMk cId="2040148695" sldId="2144445902"/>
        </pc:sldMkLst>
      </pc:sldChg>
      <pc:sldChg chg="del">
        <pc:chgData name="Michaela Soukupová - Ipsos" userId="61d5641f-f824-41a1-b750-857bbc73a6b5" providerId="ADAL" clId="{A3DAAF99-E5E4-4597-BB9A-5D827095B81A}" dt="2024-02-23T13:50:06.360" v="39" actId="47"/>
        <pc:sldMkLst>
          <pc:docMk/>
          <pc:sldMk cId="2787418432" sldId="2144445903"/>
        </pc:sldMkLst>
      </pc:sldChg>
      <pc:sldChg chg="del">
        <pc:chgData name="Michaela Soukupová - Ipsos" userId="61d5641f-f824-41a1-b750-857bbc73a6b5" providerId="ADAL" clId="{A3DAAF99-E5E4-4597-BB9A-5D827095B81A}" dt="2024-02-23T13:50:06.360" v="39" actId="47"/>
        <pc:sldMkLst>
          <pc:docMk/>
          <pc:sldMk cId="1872561570" sldId="2144445905"/>
        </pc:sldMkLst>
      </pc:sldChg>
      <pc:sldChg chg="del">
        <pc:chgData name="Michaela Soukupová - Ipsos" userId="61d5641f-f824-41a1-b750-857bbc73a6b5" providerId="ADAL" clId="{A3DAAF99-E5E4-4597-BB9A-5D827095B81A}" dt="2024-02-23T13:49:58.422" v="38" actId="47"/>
        <pc:sldMkLst>
          <pc:docMk/>
          <pc:sldMk cId="3627834368" sldId="2144445906"/>
        </pc:sldMkLst>
      </pc:sldChg>
      <pc:sldChg chg="del">
        <pc:chgData name="Michaela Soukupová - Ipsos" userId="61d5641f-f824-41a1-b750-857bbc73a6b5" providerId="ADAL" clId="{A3DAAF99-E5E4-4597-BB9A-5D827095B81A}" dt="2024-02-23T13:49:58.422" v="38" actId="47"/>
        <pc:sldMkLst>
          <pc:docMk/>
          <pc:sldMk cId="1627017751" sldId="2144445910"/>
        </pc:sldMkLst>
      </pc:sldChg>
      <pc:sldChg chg="del">
        <pc:chgData name="Michaela Soukupová - Ipsos" userId="61d5641f-f824-41a1-b750-857bbc73a6b5" providerId="ADAL" clId="{A3DAAF99-E5E4-4597-BB9A-5D827095B81A}" dt="2024-02-23T13:49:58.422" v="38" actId="47"/>
        <pc:sldMkLst>
          <pc:docMk/>
          <pc:sldMk cId="474639750" sldId="2144445912"/>
        </pc:sldMkLst>
      </pc:sldChg>
      <pc:sldChg chg="del">
        <pc:chgData name="Michaela Soukupová - Ipsos" userId="61d5641f-f824-41a1-b750-857bbc73a6b5" providerId="ADAL" clId="{A3DAAF99-E5E4-4597-BB9A-5D827095B81A}" dt="2024-02-23T13:49:58.422" v="38" actId="47"/>
        <pc:sldMkLst>
          <pc:docMk/>
          <pc:sldMk cId="403255974" sldId="2144445913"/>
        </pc:sldMkLst>
      </pc:sldChg>
      <pc:sldChg chg="del">
        <pc:chgData name="Michaela Soukupová - Ipsos" userId="61d5641f-f824-41a1-b750-857bbc73a6b5" providerId="ADAL" clId="{A3DAAF99-E5E4-4597-BB9A-5D827095B81A}" dt="2024-02-23T13:50:06.360" v="39" actId="47"/>
        <pc:sldMkLst>
          <pc:docMk/>
          <pc:sldMk cId="1146849723" sldId="2144445914"/>
        </pc:sldMkLst>
      </pc:sldChg>
      <pc:sldChg chg="del">
        <pc:chgData name="Michaela Soukupová - Ipsos" userId="61d5641f-f824-41a1-b750-857bbc73a6b5" providerId="ADAL" clId="{A3DAAF99-E5E4-4597-BB9A-5D827095B81A}" dt="2024-02-23T13:50:06.360" v="39" actId="47"/>
        <pc:sldMkLst>
          <pc:docMk/>
          <pc:sldMk cId="1585488673" sldId="2144445915"/>
        </pc:sldMkLst>
      </pc:sldChg>
      <pc:sldChg chg="del">
        <pc:chgData name="Michaela Soukupová - Ipsos" userId="61d5641f-f824-41a1-b750-857bbc73a6b5" providerId="ADAL" clId="{A3DAAF99-E5E4-4597-BB9A-5D827095B81A}" dt="2024-02-23T13:49:54.562" v="37" actId="47"/>
        <pc:sldMkLst>
          <pc:docMk/>
          <pc:sldMk cId="1447813920" sldId="2144445916"/>
        </pc:sldMkLst>
      </pc:sldChg>
      <pc:sldChg chg="del">
        <pc:chgData name="Michaela Soukupová - Ipsos" userId="61d5641f-f824-41a1-b750-857bbc73a6b5" providerId="ADAL" clId="{A3DAAF99-E5E4-4597-BB9A-5D827095B81A}" dt="2024-02-23T13:49:54.562" v="37" actId="47"/>
        <pc:sldMkLst>
          <pc:docMk/>
          <pc:sldMk cId="389222030" sldId="2144445917"/>
        </pc:sldMkLst>
      </pc:sldChg>
      <pc:sldChg chg="del">
        <pc:chgData name="Michaela Soukupová - Ipsos" userId="61d5641f-f824-41a1-b750-857bbc73a6b5" providerId="ADAL" clId="{A3DAAF99-E5E4-4597-BB9A-5D827095B81A}" dt="2024-02-23T13:49:54.562" v="37" actId="47"/>
        <pc:sldMkLst>
          <pc:docMk/>
          <pc:sldMk cId="3184643807" sldId="2144445919"/>
        </pc:sldMkLst>
      </pc:sldChg>
      <pc:sldChg chg="del">
        <pc:chgData name="Michaela Soukupová - Ipsos" userId="61d5641f-f824-41a1-b750-857bbc73a6b5" providerId="ADAL" clId="{A3DAAF99-E5E4-4597-BB9A-5D827095B81A}" dt="2024-02-23T13:49:54.562" v="37" actId="47"/>
        <pc:sldMkLst>
          <pc:docMk/>
          <pc:sldMk cId="4122600748" sldId="2144445920"/>
        </pc:sldMkLst>
      </pc:sldChg>
      <pc:sldChg chg="del">
        <pc:chgData name="Michaela Soukupová - Ipsos" userId="61d5641f-f824-41a1-b750-857bbc73a6b5" providerId="ADAL" clId="{A3DAAF99-E5E4-4597-BB9A-5D827095B81A}" dt="2024-02-23T13:49:58.422" v="38" actId="47"/>
        <pc:sldMkLst>
          <pc:docMk/>
          <pc:sldMk cId="1094661241" sldId="2144445922"/>
        </pc:sldMkLst>
      </pc:sldChg>
      <pc:sldChg chg="del">
        <pc:chgData name="Michaela Soukupová - Ipsos" userId="61d5641f-f824-41a1-b750-857bbc73a6b5" providerId="ADAL" clId="{A3DAAF99-E5E4-4597-BB9A-5D827095B81A}" dt="2024-02-23T13:49:35.373" v="33" actId="47"/>
        <pc:sldMkLst>
          <pc:docMk/>
          <pc:sldMk cId="2466933236" sldId="2144445923"/>
        </pc:sldMkLst>
      </pc:sldChg>
      <pc:sldChg chg="del">
        <pc:chgData name="Michaela Soukupová - Ipsos" userId="61d5641f-f824-41a1-b750-857bbc73a6b5" providerId="ADAL" clId="{A3DAAF99-E5E4-4597-BB9A-5D827095B81A}" dt="2024-02-23T13:49:30.414" v="32" actId="47"/>
        <pc:sldMkLst>
          <pc:docMk/>
          <pc:sldMk cId="3407728357" sldId="2144445927"/>
        </pc:sldMkLst>
      </pc:sldChg>
      <pc:sldChg chg="del">
        <pc:chgData name="Michaela Soukupová - Ipsos" userId="61d5641f-f824-41a1-b750-857bbc73a6b5" providerId="ADAL" clId="{A3DAAF99-E5E4-4597-BB9A-5D827095B81A}" dt="2024-02-23T13:50:06.360" v="39" actId="47"/>
        <pc:sldMkLst>
          <pc:docMk/>
          <pc:sldMk cId="2353281034" sldId="2144445929"/>
        </pc:sldMkLst>
      </pc:sldChg>
      <pc:sldChg chg="del">
        <pc:chgData name="Michaela Soukupová - Ipsos" userId="61d5641f-f824-41a1-b750-857bbc73a6b5" providerId="ADAL" clId="{A3DAAF99-E5E4-4597-BB9A-5D827095B81A}" dt="2024-02-23T13:49:46.543" v="36" actId="47"/>
        <pc:sldMkLst>
          <pc:docMk/>
          <pc:sldMk cId="2562525223" sldId="2144445931"/>
        </pc:sldMkLst>
      </pc:sldChg>
      <pc:sldChg chg="del">
        <pc:chgData name="Michaela Soukupová - Ipsos" userId="61d5641f-f824-41a1-b750-857bbc73a6b5" providerId="ADAL" clId="{A3DAAF99-E5E4-4597-BB9A-5D827095B81A}" dt="2024-02-23T13:49:58.422" v="38" actId="47"/>
        <pc:sldMkLst>
          <pc:docMk/>
          <pc:sldMk cId="3994480522" sldId="2144445932"/>
        </pc:sldMkLst>
      </pc:sldChg>
      <pc:sldChg chg="del">
        <pc:chgData name="Michaela Soukupová - Ipsos" userId="61d5641f-f824-41a1-b750-857bbc73a6b5" providerId="ADAL" clId="{A3DAAF99-E5E4-4597-BB9A-5D827095B81A}" dt="2024-02-23T13:49:58.422" v="38" actId="47"/>
        <pc:sldMkLst>
          <pc:docMk/>
          <pc:sldMk cId="2026148837" sldId="2144445933"/>
        </pc:sldMkLst>
      </pc:sldChg>
      <pc:sldChg chg="del">
        <pc:chgData name="Michaela Soukupová - Ipsos" userId="61d5641f-f824-41a1-b750-857bbc73a6b5" providerId="ADAL" clId="{A3DAAF99-E5E4-4597-BB9A-5D827095B81A}" dt="2024-02-23T13:49:58.422" v="38" actId="47"/>
        <pc:sldMkLst>
          <pc:docMk/>
          <pc:sldMk cId="1557474035" sldId="2144445934"/>
        </pc:sldMkLst>
      </pc:sldChg>
      <pc:sldChg chg="del">
        <pc:chgData name="Michaela Soukupová - Ipsos" userId="61d5641f-f824-41a1-b750-857bbc73a6b5" providerId="ADAL" clId="{A3DAAF99-E5E4-4597-BB9A-5D827095B81A}" dt="2024-02-23T13:50:09.905" v="40" actId="47"/>
        <pc:sldMkLst>
          <pc:docMk/>
          <pc:sldMk cId="4163171048" sldId="2147474687"/>
        </pc:sldMkLst>
      </pc:sldChg>
      <pc:sldChg chg="del">
        <pc:chgData name="Michaela Soukupová - Ipsos" userId="61d5641f-f824-41a1-b750-857bbc73a6b5" providerId="ADAL" clId="{A3DAAF99-E5E4-4597-BB9A-5D827095B81A}" dt="2024-02-23T13:50:09.905" v="40" actId="47"/>
        <pc:sldMkLst>
          <pc:docMk/>
          <pc:sldMk cId="1945424199" sldId="2147474751"/>
        </pc:sldMkLst>
      </pc:sldChg>
      <pc:sldChg chg="del">
        <pc:chgData name="Michaela Soukupová - Ipsos" userId="61d5641f-f824-41a1-b750-857bbc73a6b5" providerId="ADAL" clId="{A3DAAF99-E5E4-4597-BB9A-5D827095B81A}" dt="2024-02-23T13:50:06.360" v="39" actId="47"/>
        <pc:sldMkLst>
          <pc:docMk/>
          <pc:sldMk cId="1640679986" sldId="2147474758"/>
        </pc:sldMkLst>
      </pc:sldChg>
      <pc:sldChg chg="del">
        <pc:chgData name="Michaela Soukupová - Ipsos" userId="61d5641f-f824-41a1-b750-857bbc73a6b5" providerId="ADAL" clId="{A3DAAF99-E5E4-4597-BB9A-5D827095B81A}" dt="2024-02-23T13:50:06.360" v="39" actId="47"/>
        <pc:sldMkLst>
          <pc:docMk/>
          <pc:sldMk cId="1031592606" sldId="2147474759"/>
        </pc:sldMkLst>
      </pc:sldChg>
      <pc:sldChg chg="del">
        <pc:chgData name="Michaela Soukupová - Ipsos" userId="61d5641f-f824-41a1-b750-857bbc73a6b5" providerId="ADAL" clId="{A3DAAF99-E5E4-4597-BB9A-5D827095B81A}" dt="2024-02-23T13:49:30.414" v="32" actId="47"/>
        <pc:sldMkLst>
          <pc:docMk/>
          <pc:sldMk cId="756038065" sldId="2147474760"/>
        </pc:sldMkLst>
      </pc:sldChg>
      <pc:sldChg chg="del">
        <pc:chgData name="Michaela Soukupová - Ipsos" userId="61d5641f-f824-41a1-b750-857bbc73a6b5" providerId="ADAL" clId="{A3DAAF99-E5E4-4597-BB9A-5D827095B81A}" dt="2024-02-23T13:49:30.414" v="32" actId="47"/>
        <pc:sldMkLst>
          <pc:docMk/>
          <pc:sldMk cId="1796175541" sldId="2147474762"/>
        </pc:sldMkLst>
      </pc:sldChg>
      <pc:sldChg chg="del">
        <pc:chgData name="Michaela Soukupová - Ipsos" userId="61d5641f-f824-41a1-b750-857bbc73a6b5" providerId="ADAL" clId="{A3DAAF99-E5E4-4597-BB9A-5D827095B81A}" dt="2024-02-23T13:50:09.905" v="40" actId="47"/>
        <pc:sldMkLst>
          <pc:docMk/>
          <pc:sldMk cId="2327869195" sldId="2147474766"/>
        </pc:sldMkLst>
      </pc:sldChg>
      <pc:sldChg chg="del">
        <pc:chgData name="Michaela Soukupová - Ipsos" userId="61d5641f-f824-41a1-b750-857bbc73a6b5" providerId="ADAL" clId="{A3DAAF99-E5E4-4597-BB9A-5D827095B81A}" dt="2024-02-23T13:50:09.905" v="40" actId="47"/>
        <pc:sldMkLst>
          <pc:docMk/>
          <pc:sldMk cId="2780870003" sldId="2147474767"/>
        </pc:sldMkLst>
      </pc:sldChg>
      <pc:sldChg chg="del">
        <pc:chgData name="Michaela Soukupová - Ipsos" userId="61d5641f-f824-41a1-b750-857bbc73a6b5" providerId="ADAL" clId="{A3DAAF99-E5E4-4597-BB9A-5D827095B81A}" dt="2024-02-23T13:49:58.422" v="38" actId="47"/>
        <pc:sldMkLst>
          <pc:docMk/>
          <pc:sldMk cId="1558127093" sldId="2147474768"/>
        </pc:sldMkLst>
      </pc:sldChg>
      <pc:sldChg chg="del">
        <pc:chgData name="Michaela Soukupová - Ipsos" userId="61d5641f-f824-41a1-b750-857bbc73a6b5" providerId="ADAL" clId="{A3DAAF99-E5E4-4597-BB9A-5D827095B81A}" dt="2024-02-23T13:50:06.360" v="39" actId="47"/>
        <pc:sldMkLst>
          <pc:docMk/>
          <pc:sldMk cId="3124713311" sldId="2147474770"/>
        </pc:sldMkLst>
      </pc:sldChg>
      <pc:sldChg chg="del">
        <pc:chgData name="Michaela Soukupová - Ipsos" userId="61d5641f-f824-41a1-b750-857bbc73a6b5" providerId="ADAL" clId="{A3DAAF99-E5E4-4597-BB9A-5D827095B81A}" dt="2024-02-23T13:49:27.904" v="30" actId="47"/>
        <pc:sldMkLst>
          <pc:docMk/>
          <pc:sldMk cId="801168590" sldId="2147474777"/>
        </pc:sldMkLst>
      </pc:sldChg>
      <pc:sldChg chg="del">
        <pc:chgData name="Michaela Soukupová - Ipsos" userId="61d5641f-f824-41a1-b750-857bbc73a6b5" providerId="ADAL" clId="{A3DAAF99-E5E4-4597-BB9A-5D827095B81A}" dt="2024-02-23T13:50:06.360" v="39" actId="47"/>
        <pc:sldMkLst>
          <pc:docMk/>
          <pc:sldMk cId="3959083006" sldId="2147474783"/>
        </pc:sldMkLst>
      </pc:sldChg>
      <pc:sldChg chg="del">
        <pc:chgData name="Michaela Soukupová - Ipsos" userId="61d5641f-f824-41a1-b750-857bbc73a6b5" providerId="ADAL" clId="{A3DAAF99-E5E4-4597-BB9A-5D827095B81A}" dt="2024-02-23T13:50:06.360" v="39" actId="47"/>
        <pc:sldMkLst>
          <pc:docMk/>
          <pc:sldMk cId="3810304835" sldId="2147474787"/>
        </pc:sldMkLst>
      </pc:sldChg>
      <pc:sldChg chg="del">
        <pc:chgData name="Michaela Soukupová - Ipsos" userId="61d5641f-f824-41a1-b750-857bbc73a6b5" providerId="ADAL" clId="{A3DAAF99-E5E4-4597-BB9A-5D827095B81A}" dt="2024-02-23T13:50:06.360" v="39" actId="47"/>
        <pc:sldMkLst>
          <pc:docMk/>
          <pc:sldMk cId="1486937368" sldId="2147474789"/>
        </pc:sldMkLst>
      </pc:sldChg>
      <pc:sldChg chg="del">
        <pc:chgData name="Michaela Soukupová - Ipsos" userId="61d5641f-f824-41a1-b750-857bbc73a6b5" providerId="ADAL" clId="{A3DAAF99-E5E4-4597-BB9A-5D827095B81A}" dt="2024-02-23T13:50:09.905" v="40" actId="47"/>
        <pc:sldMkLst>
          <pc:docMk/>
          <pc:sldMk cId="1028524946" sldId="2147474792"/>
        </pc:sldMkLst>
      </pc:sldChg>
      <pc:sldChg chg="del">
        <pc:chgData name="Michaela Soukupová - Ipsos" userId="61d5641f-f824-41a1-b750-857bbc73a6b5" providerId="ADAL" clId="{A3DAAF99-E5E4-4597-BB9A-5D827095B81A}" dt="2024-02-23T13:50:06.360" v="39" actId="47"/>
        <pc:sldMkLst>
          <pc:docMk/>
          <pc:sldMk cId="3547077828" sldId="2147474794"/>
        </pc:sldMkLst>
      </pc:sldChg>
      <pc:sldChg chg="del">
        <pc:chgData name="Michaela Soukupová - Ipsos" userId="61d5641f-f824-41a1-b750-857bbc73a6b5" providerId="ADAL" clId="{A3DAAF99-E5E4-4597-BB9A-5D827095B81A}" dt="2024-02-23T13:50:14.645" v="41" actId="47"/>
        <pc:sldMkLst>
          <pc:docMk/>
          <pc:sldMk cId="2631005943" sldId="2147474796"/>
        </pc:sldMkLst>
      </pc:sldChg>
      <pc:sldChg chg="del">
        <pc:chgData name="Michaela Soukupová - Ipsos" userId="61d5641f-f824-41a1-b750-857bbc73a6b5" providerId="ADAL" clId="{A3DAAF99-E5E4-4597-BB9A-5D827095B81A}" dt="2024-02-23T13:49:54.562" v="37" actId="47"/>
        <pc:sldMkLst>
          <pc:docMk/>
          <pc:sldMk cId="419755401" sldId="2147474797"/>
        </pc:sldMkLst>
      </pc:sldChg>
      <pc:sldChg chg="del">
        <pc:chgData name="Michaela Soukupová - Ipsos" userId="61d5641f-f824-41a1-b750-857bbc73a6b5" providerId="ADAL" clId="{A3DAAF99-E5E4-4597-BB9A-5D827095B81A}" dt="2024-02-23T13:49:27.904" v="30" actId="47"/>
        <pc:sldMkLst>
          <pc:docMk/>
          <pc:sldMk cId="115940621" sldId="2147474805"/>
        </pc:sldMkLst>
      </pc:sldChg>
      <pc:sldChg chg="del">
        <pc:chgData name="Michaela Soukupová - Ipsos" userId="61d5641f-f824-41a1-b750-857bbc73a6b5" providerId="ADAL" clId="{A3DAAF99-E5E4-4597-BB9A-5D827095B81A}" dt="2024-02-23T13:50:06.360" v="39" actId="47"/>
        <pc:sldMkLst>
          <pc:docMk/>
          <pc:sldMk cId="3167901863" sldId="2147474814"/>
        </pc:sldMkLst>
      </pc:sldChg>
      <pc:sldChg chg="del">
        <pc:chgData name="Michaela Soukupová - Ipsos" userId="61d5641f-f824-41a1-b750-857bbc73a6b5" providerId="ADAL" clId="{A3DAAF99-E5E4-4597-BB9A-5D827095B81A}" dt="2024-02-23T13:49:54.562" v="37" actId="47"/>
        <pc:sldMkLst>
          <pc:docMk/>
          <pc:sldMk cId="2762701944" sldId="2147474817"/>
        </pc:sldMkLst>
      </pc:sldChg>
      <pc:sldChg chg="del">
        <pc:chgData name="Michaela Soukupová - Ipsos" userId="61d5641f-f824-41a1-b750-857bbc73a6b5" providerId="ADAL" clId="{A3DAAF99-E5E4-4597-BB9A-5D827095B81A}" dt="2024-02-23T13:49:46.543" v="36" actId="47"/>
        <pc:sldMkLst>
          <pc:docMk/>
          <pc:sldMk cId="2463381384" sldId="2147474818"/>
        </pc:sldMkLst>
      </pc:sldChg>
      <pc:sldChg chg="del">
        <pc:chgData name="Michaela Soukupová - Ipsos" userId="61d5641f-f824-41a1-b750-857bbc73a6b5" providerId="ADAL" clId="{A3DAAF99-E5E4-4597-BB9A-5D827095B81A}" dt="2024-02-23T13:49:39.892" v="35" actId="47"/>
        <pc:sldMkLst>
          <pc:docMk/>
          <pc:sldMk cId="2950023195" sldId="2147474819"/>
        </pc:sldMkLst>
      </pc:sldChg>
      <pc:sldChg chg="del">
        <pc:chgData name="Michaela Soukupová - Ipsos" userId="61d5641f-f824-41a1-b750-857bbc73a6b5" providerId="ADAL" clId="{A3DAAF99-E5E4-4597-BB9A-5D827095B81A}" dt="2024-02-23T13:49:46.543" v="36" actId="47"/>
        <pc:sldMkLst>
          <pc:docMk/>
          <pc:sldMk cId="1235545951" sldId="2147474820"/>
        </pc:sldMkLst>
      </pc:sldChg>
      <pc:sldChg chg="del">
        <pc:chgData name="Michaela Soukupová - Ipsos" userId="61d5641f-f824-41a1-b750-857bbc73a6b5" providerId="ADAL" clId="{A3DAAF99-E5E4-4597-BB9A-5D827095B81A}" dt="2024-02-23T13:49:28.108" v="31" actId="47"/>
        <pc:sldMkLst>
          <pc:docMk/>
          <pc:sldMk cId="1071161813" sldId="2147474822"/>
        </pc:sldMkLst>
      </pc:sldChg>
      <pc:sldChg chg="del">
        <pc:chgData name="Michaela Soukupová - Ipsos" userId="61d5641f-f824-41a1-b750-857bbc73a6b5" providerId="ADAL" clId="{A3DAAF99-E5E4-4597-BB9A-5D827095B81A}" dt="2024-02-23T13:49:58.422" v="38" actId="47"/>
        <pc:sldMkLst>
          <pc:docMk/>
          <pc:sldMk cId="3841683515" sldId="2147474823"/>
        </pc:sldMkLst>
      </pc:sldChg>
      <pc:sldChg chg="del">
        <pc:chgData name="Michaela Soukupová - Ipsos" userId="61d5641f-f824-41a1-b750-857bbc73a6b5" providerId="ADAL" clId="{A3DAAF99-E5E4-4597-BB9A-5D827095B81A}" dt="2024-02-23T13:49:46.543" v="36" actId="47"/>
        <pc:sldMkLst>
          <pc:docMk/>
          <pc:sldMk cId="476731014" sldId="2147474825"/>
        </pc:sldMkLst>
      </pc:sldChg>
      <pc:sldChg chg="del">
        <pc:chgData name="Michaela Soukupová - Ipsos" userId="61d5641f-f824-41a1-b750-857bbc73a6b5" providerId="ADAL" clId="{A3DAAF99-E5E4-4597-BB9A-5D827095B81A}" dt="2024-02-23T13:49:37.696" v="34" actId="47"/>
        <pc:sldMkLst>
          <pc:docMk/>
          <pc:sldMk cId="1864570144" sldId="2147474826"/>
        </pc:sldMkLst>
      </pc:sldChg>
      <pc:sldChg chg="del">
        <pc:chgData name="Michaela Soukupová - Ipsos" userId="61d5641f-f824-41a1-b750-857bbc73a6b5" providerId="ADAL" clId="{A3DAAF99-E5E4-4597-BB9A-5D827095B81A}" dt="2024-02-23T13:49:27.904" v="30" actId="47"/>
        <pc:sldMkLst>
          <pc:docMk/>
          <pc:sldMk cId="569998241" sldId="2147474828"/>
        </pc:sldMkLst>
      </pc:sldChg>
      <pc:sldChg chg="new del">
        <pc:chgData name="Michaela Soukupová - Ipsos" userId="61d5641f-f824-41a1-b750-857bbc73a6b5" providerId="ADAL" clId="{A3DAAF99-E5E4-4597-BB9A-5D827095B81A}" dt="2024-02-23T13:50:59.008" v="46" actId="47"/>
        <pc:sldMkLst>
          <pc:docMk/>
          <pc:sldMk cId="2229342250" sldId="2147474828"/>
        </pc:sldMkLst>
      </pc:sldChg>
      <pc:sldChg chg="add">
        <pc:chgData name="Michaela Soukupová - Ipsos" userId="61d5641f-f824-41a1-b750-857bbc73a6b5" providerId="ADAL" clId="{A3DAAF99-E5E4-4597-BB9A-5D827095B81A}" dt="2024-02-23T13:50:57.250" v="45" actId="2890"/>
        <pc:sldMkLst>
          <pc:docMk/>
          <pc:sldMk cId="2955629421" sldId="2147474829"/>
        </pc:sldMkLst>
      </pc:sldChg>
      <pc:sldChg chg="del">
        <pc:chgData name="Michaela Soukupová - Ipsos" userId="61d5641f-f824-41a1-b750-857bbc73a6b5" providerId="ADAL" clId="{A3DAAF99-E5E4-4597-BB9A-5D827095B81A}" dt="2024-02-23T13:50:06.360" v="39" actId="47"/>
        <pc:sldMkLst>
          <pc:docMk/>
          <pc:sldMk cId="268652543" sldId="2147474830"/>
        </pc:sldMkLst>
      </pc:sldChg>
      <pc:sldChg chg="addSp delSp modSp add mod">
        <pc:chgData name="Michaela Soukupová - Ipsos" userId="61d5641f-f824-41a1-b750-857bbc73a6b5" providerId="ADAL" clId="{A3DAAF99-E5E4-4597-BB9A-5D827095B81A}" dt="2024-02-23T14:32:15.948" v="1052" actId="20577"/>
        <pc:sldMkLst>
          <pc:docMk/>
          <pc:sldMk cId="1464134643" sldId="2147474830"/>
        </pc:sldMkLst>
        <pc:spChg chg="mod">
          <ac:chgData name="Michaela Soukupová - Ipsos" userId="61d5641f-f824-41a1-b750-857bbc73a6b5" providerId="ADAL" clId="{A3DAAF99-E5E4-4597-BB9A-5D827095B81A}" dt="2024-02-23T14:32:15.948" v="1052" actId="20577"/>
          <ac:spMkLst>
            <pc:docMk/>
            <pc:sldMk cId="1464134643" sldId="2147474830"/>
            <ac:spMk id="3" creationId="{97ED1E64-AC17-48D8-9EA9-3D823E7738BA}"/>
          </ac:spMkLst>
        </pc:spChg>
        <pc:spChg chg="add mod">
          <ac:chgData name="Michaela Soukupová - Ipsos" userId="61d5641f-f824-41a1-b750-857bbc73a6b5" providerId="ADAL" clId="{A3DAAF99-E5E4-4597-BB9A-5D827095B81A}" dt="2024-02-23T14:17:09.950" v="762" actId="1037"/>
          <ac:spMkLst>
            <pc:docMk/>
            <pc:sldMk cId="1464134643" sldId="2147474830"/>
            <ac:spMk id="8" creationId="{1151958C-E615-C126-8944-57D57D127C86}"/>
          </ac:spMkLst>
        </pc:spChg>
        <pc:spChg chg="add mod">
          <ac:chgData name="Michaela Soukupová - Ipsos" userId="61d5641f-f824-41a1-b750-857bbc73a6b5" providerId="ADAL" clId="{A3DAAF99-E5E4-4597-BB9A-5D827095B81A}" dt="2024-02-23T14:14:47.562" v="659" actId="14100"/>
          <ac:spMkLst>
            <pc:docMk/>
            <pc:sldMk cId="1464134643" sldId="2147474830"/>
            <ac:spMk id="9" creationId="{9381D0AE-A485-06C1-6E2E-EC7E8C0B962C}"/>
          </ac:spMkLst>
        </pc:spChg>
        <pc:spChg chg="del">
          <ac:chgData name="Michaela Soukupová - Ipsos" userId="61d5641f-f824-41a1-b750-857bbc73a6b5" providerId="ADAL" clId="{A3DAAF99-E5E4-4597-BB9A-5D827095B81A}" dt="2024-02-23T14:05:20.690" v="485" actId="478"/>
          <ac:spMkLst>
            <pc:docMk/>
            <pc:sldMk cId="1464134643" sldId="2147474830"/>
            <ac:spMk id="22" creationId="{C05596CB-9CB1-83AA-BCA9-E4D87A3D4146}"/>
          </ac:spMkLst>
        </pc:spChg>
        <pc:spChg chg="mod">
          <ac:chgData name="Michaela Soukupová - Ipsos" userId="61d5641f-f824-41a1-b750-857bbc73a6b5" providerId="ADAL" clId="{A3DAAF99-E5E4-4597-BB9A-5D827095B81A}" dt="2024-02-23T14:05:48.640" v="492" actId="1035"/>
          <ac:spMkLst>
            <pc:docMk/>
            <pc:sldMk cId="1464134643" sldId="2147474830"/>
            <ac:spMk id="42" creationId="{959E3B11-76D9-D1B8-C5DD-7C4206826BA0}"/>
          </ac:spMkLst>
        </pc:spChg>
        <pc:spChg chg="del">
          <ac:chgData name="Michaela Soukupová - Ipsos" userId="61d5641f-f824-41a1-b750-857bbc73a6b5" providerId="ADAL" clId="{A3DAAF99-E5E4-4597-BB9A-5D827095B81A}" dt="2024-02-23T14:05:20.690" v="485" actId="478"/>
          <ac:spMkLst>
            <pc:docMk/>
            <pc:sldMk cId="1464134643" sldId="2147474830"/>
            <ac:spMk id="48" creationId="{1DFC2B3D-3B60-6110-6B26-3888FF8B8802}"/>
          </ac:spMkLst>
        </pc:spChg>
        <pc:spChg chg="del">
          <ac:chgData name="Michaela Soukupová - Ipsos" userId="61d5641f-f824-41a1-b750-857bbc73a6b5" providerId="ADAL" clId="{A3DAAF99-E5E4-4597-BB9A-5D827095B81A}" dt="2024-02-23T14:05:20.690" v="485" actId="478"/>
          <ac:spMkLst>
            <pc:docMk/>
            <pc:sldMk cId="1464134643" sldId="2147474830"/>
            <ac:spMk id="49" creationId="{F9AEAB47-6B91-D54A-C070-9E9830F4C986}"/>
          </ac:spMkLst>
        </pc:spChg>
        <pc:spChg chg="del">
          <ac:chgData name="Michaela Soukupová - Ipsos" userId="61d5641f-f824-41a1-b750-857bbc73a6b5" providerId="ADAL" clId="{A3DAAF99-E5E4-4597-BB9A-5D827095B81A}" dt="2024-02-23T14:05:20.690" v="485" actId="478"/>
          <ac:spMkLst>
            <pc:docMk/>
            <pc:sldMk cId="1464134643" sldId="2147474830"/>
            <ac:spMk id="73" creationId="{556273B4-AFBC-F9C5-A77C-CF4F265D110D}"/>
          </ac:spMkLst>
        </pc:spChg>
        <pc:graphicFrameChg chg="del">
          <ac:chgData name="Michaela Soukupová - Ipsos" userId="61d5641f-f824-41a1-b750-857bbc73a6b5" providerId="ADAL" clId="{A3DAAF99-E5E4-4597-BB9A-5D827095B81A}" dt="2024-02-23T14:05:20.690" v="485" actId="478"/>
          <ac:graphicFrameMkLst>
            <pc:docMk/>
            <pc:sldMk cId="1464134643" sldId="2147474830"/>
            <ac:graphicFrameMk id="5" creationId="{F90EF30F-F3F4-DAFA-CC12-A48A3592996D}"/>
          </ac:graphicFrameMkLst>
        </pc:graphicFrameChg>
        <pc:graphicFrameChg chg="add del mod">
          <ac:chgData name="Michaela Soukupová - Ipsos" userId="61d5641f-f824-41a1-b750-857bbc73a6b5" providerId="ADAL" clId="{A3DAAF99-E5E4-4597-BB9A-5D827095B81A}" dt="2024-02-23T14:07:02.554" v="500" actId="478"/>
          <ac:graphicFrameMkLst>
            <pc:docMk/>
            <pc:sldMk cId="1464134643" sldId="2147474830"/>
            <ac:graphicFrameMk id="6" creationId="{B6FA8B95-C2FD-34C5-57F5-C25105F528D5}"/>
          </ac:graphicFrameMkLst>
        </pc:graphicFrameChg>
        <pc:graphicFrameChg chg="add mod">
          <ac:chgData name="Michaela Soukupová - Ipsos" userId="61d5641f-f824-41a1-b750-857bbc73a6b5" providerId="ADAL" clId="{A3DAAF99-E5E4-4597-BB9A-5D827095B81A}" dt="2024-02-23T14:14:01.105" v="563" actId="1076"/>
          <ac:graphicFrameMkLst>
            <pc:docMk/>
            <pc:sldMk cId="1464134643" sldId="2147474830"/>
            <ac:graphicFrameMk id="7" creationId="{D3803454-A227-C6FA-CF12-BA4CE220B0BD}"/>
          </ac:graphicFrameMkLst>
        </pc:graphicFrameChg>
        <pc:graphicFrameChg chg="add mod">
          <ac:chgData name="Michaela Soukupová - Ipsos" userId="61d5641f-f824-41a1-b750-857bbc73a6b5" providerId="ADAL" clId="{A3DAAF99-E5E4-4597-BB9A-5D827095B81A}" dt="2024-02-23T14:16:26.355" v="686"/>
          <ac:graphicFrameMkLst>
            <pc:docMk/>
            <pc:sldMk cId="1464134643" sldId="2147474830"/>
            <ac:graphicFrameMk id="10" creationId="{75327003-E49D-7551-7F0C-74EE7155E2CB}"/>
          </ac:graphicFrameMkLst>
        </pc:graphicFrameChg>
        <pc:graphicFrameChg chg="del">
          <ac:chgData name="Michaela Soukupová - Ipsos" userId="61d5641f-f824-41a1-b750-857bbc73a6b5" providerId="ADAL" clId="{A3DAAF99-E5E4-4597-BB9A-5D827095B81A}" dt="2024-02-23T14:05:20.690" v="485" actId="478"/>
          <ac:graphicFrameMkLst>
            <pc:docMk/>
            <pc:sldMk cId="1464134643" sldId="2147474830"/>
            <ac:graphicFrameMk id="52" creationId="{10466A90-19A9-8079-9E44-1751717FC200}"/>
          </ac:graphicFrameMkLst>
        </pc:graphicFrameChg>
        <pc:picChg chg="del">
          <ac:chgData name="Michaela Soukupová - Ipsos" userId="61d5641f-f824-41a1-b750-857bbc73a6b5" providerId="ADAL" clId="{A3DAAF99-E5E4-4597-BB9A-5D827095B81A}" dt="2024-02-23T14:05:20.690" v="485" actId="478"/>
          <ac:picMkLst>
            <pc:docMk/>
            <pc:sldMk cId="1464134643" sldId="2147474830"/>
            <ac:picMk id="69" creationId="{8844D34D-ADB8-856E-875C-14CD4F00B049}"/>
          </ac:picMkLst>
        </pc:picChg>
        <pc:picChg chg="del">
          <ac:chgData name="Michaela Soukupová - Ipsos" userId="61d5641f-f824-41a1-b750-857bbc73a6b5" providerId="ADAL" clId="{A3DAAF99-E5E4-4597-BB9A-5D827095B81A}" dt="2024-02-23T14:05:20.690" v="485" actId="478"/>
          <ac:picMkLst>
            <pc:docMk/>
            <pc:sldMk cId="1464134643" sldId="2147474830"/>
            <ac:picMk id="72" creationId="{A8E8D552-E618-D4AC-B863-CEC0EF8A0732}"/>
          </ac:picMkLst>
        </pc:picChg>
      </pc:sldChg>
      <pc:sldChg chg="addSp delSp modSp add mod">
        <pc:chgData name="Michaela Soukupová - Ipsos" userId="61d5641f-f824-41a1-b750-857bbc73a6b5" providerId="ADAL" clId="{A3DAAF99-E5E4-4597-BB9A-5D827095B81A}" dt="2024-02-23T14:38:17.329" v="1104" actId="1037"/>
        <pc:sldMkLst>
          <pc:docMk/>
          <pc:sldMk cId="2895522748" sldId="2147474831"/>
        </pc:sldMkLst>
        <pc:spChg chg="mod">
          <ac:chgData name="Michaela Soukupová - Ipsos" userId="61d5641f-f824-41a1-b750-857bbc73a6b5" providerId="ADAL" clId="{A3DAAF99-E5E4-4597-BB9A-5D827095B81A}" dt="2024-02-23T14:32:01.473" v="1048"/>
          <ac:spMkLst>
            <pc:docMk/>
            <pc:sldMk cId="2895522748" sldId="2147474831"/>
            <ac:spMk id="3" creationId="{97ED1E64-AC17-48D8-9EA9-3D823E7738BA}"/>
          </ac:spMkLst>
        </pc:spChg>
        <pc:spChg chg="add del mod">
          <ac:chgData name="Michaela Soukupová - Ipsos" userId="61d5641f-f824-41a1-b750-857bbc73a6b5" providerId="ADAL" clId="{A3DAAF99-E5E4-4597-BB9A-5D827095B81A}" dt="2024-02-23T14:31:48.333" v="1011" actId="478"/>
          <ac:spMkLst>
            <pc:docMk/>
            <pc:sldMk cId="2895522748" sldId="2147474831"/>
            <ac:spMk id="6" creationId="{89D8DAAA-10EB-B02C-86D9-EEC0CF206531}"/>
          </ac:spMkLst>
        </pc:spChg>
        <pc:spChg chg="del">
          <ac:chgData name="Michaela Soukupová - Ipsos" userId="61d5641f-f824-41a1-b750-857bbc73a6b5" providerId="ADAL" clId="{A3DAAF99-E5E4-4597-BB9A-5D827095B81A}" dt="2024-02-23T14:26:32.722" v="764" actId="478"/>
          <ac:spMkLst>
            <pc:docMk/>
            <pc:sldMk cId="2895522748" sldId="2147474831"/>
            <ac:spMk id="8" creationId="{1151958C-E615-C126-8944-57D57D127C86}"/>
          </ac:spMkLst>
        </pc:spChg>
        <pc:spChg chg="del">
          <ac:chgData name="Michaela Soukupová - Ipsos" userId="61d5641f-f824-41a1-b750-857bbc73a6b5" providerId="ADAL" clId="{A3DAAF99-E5E4-4597-BB9A-5D827095B81A}" dt="2024-02-23T14:26:32.722" v="764" actId="478"/>
          <ac:spMkLst>
            <pc:docMk/>
            <pc:sldMk cId="2895522748" sldId="2147474831"/>
            <ac:spMk id="9" creationId="{9381D0AE-A485-06C1-6E2E-EC7E8C0B962C}"/>
          </ac:spMkLst>
        </pc:spChg>
        <pc:spChg chg="mod">
          <ac:chgData name="Michaela Soukupová - Ipsos" userId="61d5641f-f824-41a1-b750-857bbc73a6b5" providerId="ADAL" clId="{A3DAAF99-E5E4-4597-BB9A-5D827095B81A}" dt="2024-02-23T14:28:15.319" v="825" actId="13926"/>
          <ac:spMkLst>
            <pc:docMk/>
            <pc:sldMk cId="2895522748" sldId="2147474831"/>
            <ac:spMk id="42" creationId="{959E3B11-76D9-D1B8-C5DD-7C4206826BA0}"/>
          </ac:spMkLst>
        </pc:spChg>
        <pc:graphicFrameChg chg="add mod">
          <ac:chgData name="Michaela Soukupová - Ipsos" userId="61d5641f-f824-41a1-b750-857bbc73a6b5" providerId="ADAL" clId="{A3DAAF99-E5E4-4597-BB9A-5D827095B81A}" dt="2024-02-23T14:38:17.329" v="1104" actId="1037"/>
          <ac:graphicFrameMkLst>
            <pc:docMk/>
            <pc:sldMk cId="2895522748" sldId="2147474831"/>
            <ac:graphicFrameMk id="5" creationId="{7FBD9150-AC41-D74F-20E8-2B85B7BAC558}"/>
          </ac:graphicFrameMkLst>
        </pc:graphicFrameChg>
        <pc:graphicFrameChg chg="del">
          <ac:chgData name="Michaela Soukupová - Ipsos" userId="61d5641f-f824-41a1-b750-857bbc73a6b5" providerId="ADAL" clId="{A3DAAF99-E5E4-4597-BB9A-5D827095B81A}" dt="2024-02-23T14:26:35.334" v="766" actId="478"/>
          <ac:graphicFrameMkLst>
            <pc:docMk/>
            <pc:sldMk cId="2895522748" sldId="2147474831"/>
            <ac:graphicFrameMk id="7" creationId="{D3803454-A227-C6FA-CF12-BA4CE220B0BD}"/>
          </ac:graphicFrameMkLst>
        </pc:graphicFrameChg>
        <pc:graphicFrameChg chg="del">
          <ac:chgData name="Michaela Soukupová - Ipsos" userId="61d5641f-f824-41a1-b750-857bbc73a6b5" providerId="ADAL" clId="{A3DAAF99-E5E4-4597-BB9A-5D827095B81A}" dt="2024-02-23T14:26:34.119" v="765" actId="478"/>
          <ac:graphicFrameMkLst>
            <pc:docMk/>
            <pc:sldMk cId="2895522748" sldId="2147474831"/>
            <ac:graphicFrameMk id="10" creationId="{75327003-E49D-7551-7F0C-74EE7155E2CB}"/>
          </ac:graphicFrameMkLst>
        </pc:graphicFrameChg>
        <pc:graphicFrameChg chg="add mod modGraphic">
          <ac:chgData name="Michaela Soukupová - Ipsos" userId="61d5641f-f824-41a1-b750-857bbc73a6b5" providerId="ADAL" clId="{A3DAAF99-E5E4-4597-BB9A-5D827095B81A}" dt="2024-02-23T14:38:17.329" v="1104" actId="1037"/>
          <ac:graphicFrameMkLst>
            <pc:docMk/>
            <pc:sldMk cId="2895522748" sldId="2147474831"/>
            <ac:graphicFrameMk id="15" creationId="{A502AD9A-93A5-76F4-FA25-DBA2BF16995D}"/>
          </ac:graphicFrameMkLst>
        </pc:graphicFrameChg>
        <pc:picChg chg="add del mod ord modCrop">
          <ac:chgData name="Michaela Soukupová - Ipsos" userId="61d5641f-f824-41a1-b750-857bbc73a6b5" providerId="ADAL" clId="{A3DAAF99-E5E4-4597-BB9A-5D827095B81A}" dt="2024-02-23T14:35:08.230" v="1060" actId="478"/>
          <ac:picMkLst>
            <pc:docMk/>
            <pc:sldMk cId="2895522748" sldId="2147474831"/>
            <ac:picMk id="12" creationId="{5ABCF3A2-5ACA-E962-9B00-D10CD51E63D8}"/>
          </ac:picMkLst>
        </pc:picChg>
        <pc:picChg chg="add mod ord modCrop">
          <ac:chgData name="Michaela Soukupová - Ipsos" userId="61d5641f-f824-41a1-b750-857bbc73a6b5" providerId="ADAL" clId="{A3DAAF99-E5E4-4597-BB9A-5D827095B81A}" dt="2024-02-23T14:36:11.926" v="1066" actId="732"/>
          <ac:picMkLst>
            <pc:docMk/>
            <pc:sldMk cId="2895522748" sldId="2147474831"/>
            <ac:picMk id="14" creationId="{03D9D118-7CCE-3AEF-9CC6-8218FCEE2FD0}"/>
          </ac:picMkLst>
        </pc:picChg>
      </pc:sldChg>
      <pc:sldChg chg="del">
        <pc:chgData name="Michaela Soukupová - Ipsos" userId="61d5641f-f824-41a1-b750-857bbc73a6b5" providerId="ADAL" clId="{A3DAAF99-E5E4-4597-BB9A-5D827095B81A}" dt="2024-02-23T13:50:06.360" v="39" actId="47"/>
        <pc:sldMkLst>
          <pc:docMk/>
          <pc:sldMk cId="2903747900" sldId="2147474831"/>
        </pc:sldMkLst>
      </pc:sldChg>
      <pc:sldChg chg="del">
        <pc:chgData name="Michaela Soukupová - Ipsos" userId="61d5641f-f824-41a1-b750-857bbc73a6b5" providerId="ADAL" clId="{A3DAAF99-E5E4-4597-BB9A-5D827095B81A}" dt="2024-02-23T13:49:58.422" v="38" actId="47"/>
        <pc:sldMkLst>
          <pc:docMk/>
          <pc:sldMk cId="1137223696" sldId="2147474834"/>
        </pc:sldMkLst>
      </pc:sldChg>
      <pc:sldChg chg="del">
        <pc:chgData name="Michaela Soukupová - Ipsos" userId="61d5641f-f824-41a1-b750-857bbc73a6b5" providerId="ADAL" clId="{A3DAAF99-E5E4-4597-BB9A-5D827095B81A}" dt="2024-02-23T13:49:54.562" v="37" actId="47"/>
        <pc:sldMkLst>
          <pc:docMk/>
          <pc:sldMk cId="1850919220" sldId="2147474835"/>
        </pc:sldMkLst>
      </pc:sldChg>
      <pc:sldChg chg="del">
        <pc:chgData name="Michaela Soukupová - Ipsos" userId="61d5641f-f824-41a1-b750-857bbc73a6b5" providerId="ADAL" clId="{A3DAAF99-E5E4-4597-BB9A-5D827095B81A}" dt="2024-02-23T13:49:27.904" v="30" actId="47"/>
        <pc:sldMkLst>
          <pc:docMk/>
          <pc:sldMk cId="1883279633" sldId="2147474844"/>
        </pc:sldMkLst>
      </pc:sldChg>
      <pc:sldChg chg="del">
        <pc:chgData name="Michaela Soukupová - Ipsos" userId="61d5641f-f824-41a1-b750-857bbc73a6b5" providerId="ADAL" clId="{A3DAAF99-E5E4-4597-BB9A-5D827095B81A}" dt="2024-02-23T13:49:27.904" v="30" actId="47"/>
        <pc:sldMkLst>
          <pc:docMk/>
          <pc:sldMk cId="2927222754" sldId="2147474845"/>
        </pc:sldMkLst>
      </pc:sldChg>
      <pc:sldChg chg="del">
        <pc:chgData name="Michaela Soukupová - Ipsos" userId="61d5641f-f824-41a1-b750-857bbc73a6b5" providerId="ADAL" clId="{A3DAAF99-E5E4-4597-BB9A-5D827095B81A}" dt="2024-02-23T13:50:06.360" v="39" actId="47"/>
        <pc:sldMkLst>
          <pc:docMk/>
          <pc:sldMk cId="3905453899" sldId="2147474846"/>
        </pc:sldMkLst>
      </pc:sldChg>
      <pc:sldChg chg="del">
        <pc:chgData name="Michaela Soukupová - Ipsos" userId="61d5641f-f824-41a1-b750-857bbc73a6b5" providerId="ADAL" clId="{A3DAAF99-E5E4-4597-BB9A-5D827095B81A}" dt="2024-02-23T13:49:27.904" v="30" actId="47"/>
        <pc:sldMkLst>
          <pc:docMk/>
          <pc:sldMk cId="655807311" sldId="2147474847"/>
        </pc:sldMkLst>
      </pc:sldChg>
      <pc:sldChg chg="del">
        <pc:chgData name="Michaela Soukupová - Ipsos" userId="61d5641f-f824-41a1-b750-857bbc73a6b5" providerId="ADAL" clId="{A3DAAF99-E5E4-4597-BB9A-5D827095B81A}" dt="2024-02-23T13:49:54.562" v="37" actId="47"/>
        <pc:sldMkLst>
          <pc:docMk/>
          <pc:sldMk cId="1157693836" sldId="2147474851"/>
        </pc:sldMkLst>
      </pc:sldChg>
      <pc:sldChg chg="del">
        <pc:chgData name="Michaela Soukupová - Ipsos" userId="61d5641f-f824-41a1-b750-857bbc73a6b5" providerId="ADAL" clId="{A3DAAF99-E5E4-4597-BB9A-5D827095B81A}" dt="2024-02-23T13:49:58.422" v="38" actId="47"/>
        <pc:sldMkLst>
          <pc:docMk/>
          <pc:sldMk cId="282876492" sldId="2147474852"/>
        </pc:sldMkLst>
      </pc:sldChg>
      <pc:sldChg chg="del">
        <pc:chgData name="Michaela Soukupová - Ipsos" userId="61d5641f-f824-41a1-b750-857bbc73a6b5" providerId="ADAL" clId="{A3DAAF99-E5E4-4597-BB9A-5D827095B81A}" dt="2024-02-23T13:49:27.904" v="30" actId="47"/>
        <pc:sldMkLst>
          <pc:docMk/>
          <pc:sldMk cId="594670263" sldId="2147474853"/>
        </pc:sldMkLst>
      </pc:sldChg>
      <pc:sldChg chg="del">
        <pc:chgData name="Michaela Soukupová - Ipsos" userId="61d5641f-f824-41a1-b750-857bbc73a6b5" providerId="ADAL" clId="{A3DAAF99-E5E4-4597-BB9A-5D827095B81A}" dt="2024-02-23T13:50:09.905" v="40" actId="47"/>
        <pc:sldMkLst>
          <pc:docMk/>
          <pc:sldMk cId="2880694915" sldId="2147474854"/>
        </pc:sldMkLst>
      </pc:sldChg>
      <pc:sldMasterChg chg="delSldLayout">
        <pc:chgData name="Michaela Soukupová - Ipsos" userId="61d5641f-f824-41a1-b750-857bbc73a6b5" providerId="ADAL" clId="{A3DAAF99-E5E4-4597-BB9A-5D827095B81A}" dt="2024-02-23T13:50:09.905" v="40" actId="47"/>
        <pc:sldMasterMkLst>
          <pc:docMk/>
          <pc:sldMasterMk cId="4032876503" sldId="2147484848"/>
        </pc:sldMasterMkLst>
        <pc:sldLayoutChg chg="del">
          <pc:chgData name="Michaela Soukupová - Ipsos" userId="61d5641f-f824-41a1-b750-857bbc73a6b5" providerId="ADAL" clId="{A3DAAF99-E5E4-4597-BB9A-5D827095B81A}" dt="2024-02-23T13:50:09.905" v="40" actId="47"/>
          <pc:sldLayoutMkLst>
            <pc:docMk/>
            <pc:sldMasterMk cId="4032876503" sldId="2147484848"/>
            <pc:sldLayoutMk cId="4076023253" sldId="2147484915"/>
          </pc:sldLayoutMkLst>
        </pc:sldLayoutChg>
      </pc:sldMasterChg>
    </pc:docChg>
  </pc:docChgLst>
  <pc:docChgLst>
    <pc:chgData name="Alfréd Schubert" userId="e834ce82-fab1-4cfc-bd1c-9a585df89cf0" providerId="ADAL" clId="{C2D50C3B-6DFB-4AB2-BF0E-65FE09691E6F}"/>
    <pc:docChg chg="modSld">
      <pc:chgData name="Alfréd Schubert" userId="e834ce82-fab1-4cfc-bd1c-9a585df89cf0" providerId="ADAL" clId="{C2D50C3B-6DFB-4AB2-BF0E-65FE09691E6F}" dt="2024-03-05T14:33:18.750" v="0" actId="1362"/>
      <pc:docMkLst>
        <pc:docMk/>
      </pc:docMkLst>
      <pc:sldChg chg="modSp mod">
        <pc:chgData name="Alfréd Schubert" userId="e834ce82-fab1-4cfc-bd1c-9a585df89cf0" providerId="ADAL" clId="{C2D50C3B-6DFB-4AB2-BF0E-65FE09691E6F}" dt="2024-03-05T14:33:18.750" v="0" actId="1362"/>
        <pc:sldMkLst>
          <pc:docMk/>
          <pc:sldMk cId="846318077" sldId="2295"/>
        </pc:sldMkLst>
        <pc:picChg chg="mod">
          <ac:chgData name="Alfréd Schubert" userId="e834ce82-fab1-4cfc-bd1c-9a585df89cf0" providerId="ADAL" clId="{C2D50C3B-6DFB-4AB2-BF0E-65FE09691E6F}" dt="2024-03-05T14:33:18.750" v="0" actId="1362"/>
          <ac:picMkLst>
            <pc:docMk/>
            <pc:sldMk cId="846318077" sldId="2295"/>
            <ac:picMk id="4" creationId="{F98082FD-E0FC-2FD4-2302-A5849153470E}"/>
          </ac:picMkLst>
        </pc:picChg>
      </pc:sldChg>
    </pc:docChg>
  </pc:docChgLst>
  <pc:docChgLst>
    <pc:chgData name="Alfréd Schubert" userId="e834ce82-fab1-4cfc-bd1c-9a585df89cf0" providerId="ADAL" clId="{C523B06E-7C3C-46E5-878B-F92708DB6F7D}"/>
    <pc:docChg chg="undo custSel modSld">
      <pc:chgData name="Alfréd Schubert" userId="e834ce82-fab1-4cfc-bd1c-9a585df89cf0" providerId="ADAL" clId="{C523B06E-7C3C-46E5-878B-F92708DB6F7D}" dt="2024-02-29T14:43:20.542" v="2" actId="20577"/>
      <pc:docMkLst>
        <pc:docMk/>
      </pc:docMkLst>
      <pc:sldChg chg="modSp mod">
        <pc:chgData name="Alfréd Schubert" userId="e834ce82-fab1-4cfc-bd1c-9a585df89cf0" providerId="ADAL" clId="{C523B06E-7C3C-46E5-878B-F92708DB6F7D}" dt="2024-02-29T14:43:20.542" v="2" actId="20577"/>
        <pc:sldMkLst>
          <pc:docMk/>
          <pc:sldMk cId="846318077" sldId="2295"/>
        </pc:sldMkLst>
        <pc:spChg chg="mod">
          <ac:chgData name="Alfréd Schubert" userId="e834ce82-fab1-4cfc-bd1c-9a585df89cf0" providerId="ADAL" clId="{C523B06E-7C3C-46E5-878B-F92708DB6F7D}" dt="2024-02-29T14:43:20.542" v="2" actId="20577"/>
          <ac:spMkLst>
            <pc:docMk/>
            <pc:sldMk cId="846318077" sldId="2295"/>
            <ac:spMk id="5" creationId="{142A7085-EA3D-4B57-BE8E-2DFAB468A049}"/>
          </ac:spMkLst>
        </pc:spChg>
        <pc:picChg chg="mod">
          <ac:chgData name="Alfréd Schubert" userId="e834ce82-fab1-4cfc-bd1c-9a585df89cf0" providerId="ADAL" clId="{C523B06E-7C3C-46E5-878B-F92708DB6F7D}" dt="2024-02-29T14:42:52.254" v="1" actId="1076"/>
          <ac:picMkLst>
            <pc:docMk/>
            <pc:sldMk cId="846318077" sldId="2295"/>
            <ac:picMk id="4" creationId="{F98082FD-E0FC-2FD4-2302-A5849153470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955946848669641"/>
          <c:y val="2.578124841404722E-2"/>
          <c:w val="0.35615948597183017"/>
          <c:h val="0.76143600079412255"/>
        </c:manualLayout>
      </c:layout>
      <c:barChart>
        <c:barDir val="bar"/>
        <c:grouping val="clustered"/>
        <c:varyColors val="0"/>
        <c:ser>
          <c:idx val="0"/>
          <c:order val="0"/>
          <c:tx>
            <c:strRef>
              <c:f>List1!$B$1</c:f>
              <c:strCache>
                <c:ptCount val="1"/>
                <c:pt idx="0">
                  <c:v>Už nenavštěvuje (N=120)</c:v>
                </c:pt>
              </c:strCache>
            </c:strRef>
          </c:tx>
          <c:spPr>
            <a:solidFill>
              <a:schemeClr val="accent6">
                <a:lumMod val="75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List1!$A$2:$A$9</c:f>
              <c:strCache>
                <c:ptCount val="8"/>
                <c:pt idx="0">
                  <c:v>Přestal ho/ji bavit</c:v>
                </c:pt>
                <c:pt idx="1">
                  <c:v>Zabíralo to hodně času</c:v>
                </c:pt>
                <c:pt idx="2">
                  <c:v>Kvůli věku</c:v>
                </c:pt>
                <c:pt idx="3">
                  <c:v>Dítě nebylo spokojené s trenérem</c:v>
                </c:pt>
                <c:pt idx="4">
                  <c:v>Dítě nebylo spokojené v kolektivem</c:v>
                </c:pt>
                <c:pt idx="5">
                  <c:v>Nemám finanční prostředky</c:v>
                </c:pt>
                <c:pt idx="6">
                  <c:v>Bylo to příliš daleko</c:v>
                </c:pt>
                <c:pt idx="7">
                  <c:v>Jiné</c:v>
                </c:pt>
              </c:strCache>
            </c:strRef>
          </c:cat>
          <c:val>
            <c:numRef>
              <c:f>List1!$B$2:$B$9</c:f>
              <c:numCache>
                <c:formatCode>0.0</c:formatCode>
                <c:ptCount val="8"/>
                <c:pt idx="0">
                  <c:v>52.5</c:v>
                </c:pt>
                <c:pt idx="1">
                  <c:v>12.5</c:v>
                </c:pt>
                <c:pt idx="2">
                  <c:v>12.5</c:v>
                </c:pt>
                <c:pt idx="3">
                  <c:v>10.833333333333</c:v>
                </c:pt>
                <c:pt idx="4">
                  <c:v>9.1666666666666998</c:v>
                </c:pt>
                <c:pt idx="5">
                  <c:v>8.3333333333333002</c:v>
                </c:pt>
                <c:pt idx="6">
                  <c:v>7.5</c:v>
                </c:pt>
                <c:pt idx="7">
                  <c:v>17.5</c:v>
                </c:pt>
              </c:numCache>
            </c:numRef>
          </c:val>
          <c:extLst>
            <c:ext xmlns:c16="http://schemas.microsoft.com/office/drawing/2014/chart" uri="{C3380CC4-5D6E-409C-BE32-E72D297353CC}">
              <c16:uniqueId val="{00000000-F266-4B87-B881-88E1A245E1F1}"/>
            </c:ext>
          </c:extLst>
        </c:ser>
        <c:ser>
          <c:idx val="1"/>
          <c:order val="1"/>
          <c:tx>
            <c:strRef>
              <c:f>List1!$C$1</c:f>
              <c:strCache>
                <c:ptCount val="1"/>
                <c:pt idx="0">
                  <c:v>Nikdy nenavštěvovalo (n=222)</c:v>
                </c:pt>
              </c:strCache>
            </c:strRef>
          </c:tx>
          <c:spPr>
            <a:solidFill>
              <a:schemeClr val="accent5">
                <a:lumMod val="75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List1!$A$2:$A$9</c:f>
              <c:strCache>
                <c:ptCount val="8"/>
                <c:pt idx="0">
                  <c:v>Přestal ho/ji bavit</c:v>
                </c:pt>
                <c:pt idx="1">
                  <c:v>Zabíralo to hodně času</c:v>
                </c:pt>
                <c:pt idx="2">
                  <c:v>Kvůli věku</c:v>
                </c:pt>
                <c:pt idx="3">
                  <c:v>Dítě nebylo spokojené s trenérem</c:v>
                </c:pt>
                <c:pt idx="4">
                  <c:v>Dítě nebylo spokojené v kolektivem</c:v>
                </c:pt>
                <c:pt idx="5">
                  <c:v>Nemám finanční prostředky</c:v>
                </c:pt>
                <c:pt idx="6">
                  <c:v>Bylo to příliš daleko</c:v>
                </c:pt>
                <c:pt idx="7">
                  <c:v>Jiné</c:v>
                </c:pt>
              </c:strCache>
            </c:strRef>
          </c:cat>
          <c:val>
            <c:numRef>
              <c:f>List1!$C$2:$C$9</c:f>
              <c:numCache>
                <c:formatCode>0.0</c:formatCode>
                <c:ptCount val="8"/>
                <c:pt idx="0">
                  <c:v>10.810810810811001</c:v>
                </c:pt>
                <c:pt idx="1">
                  <c:v>3.6036036036036001</c:v>
                </c:pt>
                <c:pt idx="2">
                  <c:v>37.837837837838002</c:v>
                </c:pt>
                <c:pt idx="3">
                  <c:v>0.90090090090090003</c:v>
                </c:pt>
                <c:pt idx="4">
                  <c:v>4.9549549549550003</c:v>
                </c:pt>
                <c:pt idx="5">
                  <c:v>9.0090090090090005</c:v>
                </c:pt>
                <c:pt idx="6">
                  <c:v>4.5045045045045002</c:v>
                </c:pt>
                <c:pt idx="7">
                  <c:v>40.090090090090001</c:v>
                </c:pt>
              </c:numCache>
            </c:numRef>
          </c:val>
          <c:extLst>
            <c:ext xmlns:c16="http://schemas.microsoft.com/office/drawing/2014/chart" uri="{C3380CC4-5D6E-409C-BE32-E72D297353CC}">
              <c16:uniqueId val="{00000001-F266-4B87-B881-88E1A245E1F1}"/>
            </c:ext>
          </c:extLst>
        </c:ser>
        <c:dLbls>
          <c:showLegendKey val="0"/>
          <c:showVal val="0"/>
          <c:showCatName val="0"/>
          <c:showSerName val="0"/>
          <c:showPercent val="0"/>
          <c:showBubbleSize val="0"/>
        </c:dLbls>
        <c:gapWidth val="182"/>
        <c:axId val="1523406239"/>
        <c:axId val="1389607935"/>
      </c:barChart>
      <c:catAx>
        <c:axId val="152340623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389607935"/>
        <c:crosses val="autoZero"/>
        <c:auto val="1"/>
        <c:lblAlgn val="ctr"/>
        <c:lblOffset val="100"/>
        <c:noMultiLvlLbl val="0"/>
      </c:catAx>
      <c:valAx>
        <c:axId val="1389607935"/>
        <c:scaling>
          <c:orientation val="minMax"/>
        </c:scaling>
        <c:delete val="1"/>
        <c:axPos val="t"/>
        <c:numFmt formatCode="0.0" sourceLinked="1"/>
        <c:majorTickMark val="none"/>
        <c:minorTickMark val="none"/>
        <c:tickLblPos val="nextTo"/>
        <c:crossAx val="1523406239"/>
        <c:crosses val="autoZero"/>
        <c:crossBetween val="between"/>
      </c:valAx>
      <c:spPr>
        <a:noFill/>
        <a:ln>
          <a:noFill/>
        </a:ln>
        <a:effectLst/>
      </c:spPr>
    </c:plotArea>
    <c:legend>
      <c:legendPos val="b"/>
      <c:layout>
        <c:manualLayout>
          <c:xMode val="edge"/>
          <c:yMode val="edge"/>
          <c:x val="0.49280691630577411"/>
          <c:y val="0.85632358541003983"/>
          <c:w val="0.40721360637112919"/>
          <c:h val="0.1211309086164367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2">
                <a:lumMod val="50000"/>
              </a:schemeClr>
            </a:solidFill>
          </c:spPr>
          <c:dPt>
            <c:idx val="0"/>
            <c:bubble3D val="0"/>
            <c:spPr>
              <a:solidFill>
                <a:schemeClr val="bg2">
                  <a:lumMod val="50000"/>
                </a:schemeClr>
              </a:solidFill>
              <a:ln w="19050">
                <a:noFill/>
              </a:ln>
              <a:effectLst/>
            </c:spPr>
            <c:extLst>
              <c:ext xmlns:c16="http://schemas.microsoft.com/office/drawing/2014/chart" uri="{C3380CC4-5D6E-409C-BE32-E72D297353CC}">
                <c16:uniqueId val="{00000001-BFB6-41A8-B9C3-D738AF4675E1}"/>
              </c:ext>
            </c:extLst>
          </c:dPt>
          <c:dPt>
            <c:idx val="1"/>
            <c:bubble3D val="0"/>
            <c:spPr>
              <a:solidFill>
                <a:schemeClr val="accent6">
                  <a:lumMod val="75000"/>
                </a:schemeClr>
              </a:solidFill>
              <a:ln w="19050">
                <a:noFill/>
              </a:ln>
              <a:effectLst/>
            </c:spPr>
            <c:extLst>
              <c:ext xmlns:c16="http://schemas.microsoft.com/office/drawing/2014/chart" uri="{C3380CC4-5D6E-409C-BE32-E72D297353CC}">
                <c16:uniqueId val="{00000003-BFB6-41A8-B9C3-D738AF4675E1}"/>
              </c:ext>
            </c:extLst>
          </c:dPt>
          <c:dPt>
            <c:idx val="2"/>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5-BFB6-41A8-B9C3-D738AF4675E1}"/>
              </c:ext>
            </c:extLst>
          </c:dPt>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Ano</c:v>
                </c:pt>
                <c:pt idx="1">
                  <c:v>Ne, před více jak 12 měsíci sportovní kroužek/oddíl navštěvovalo, ale v posledním roce už ho nenavštěvuje</c:v>
                </c:pt>
                <c:pt idx="2">
                  <c:v>Ne, nikdy nechodilo do sportovního kroužku/oddílu</c:v>
                </c:pt>
              </c:strCache>
            </c:strRef>
          </c:cat>
          <c:val>
            <c:numRef>
              <c:f>Sheet1!$B$2:$B$4</c:f>
              <c:numCache>
                <c:formatCode>0.0</c:formatCode>
                <c:ptCount val="3"/>
                <c:pt idx="0">
                  <c:v>67.428571428571004</c:v>
                </c:pt>
                <c:pt idx="1">
                  <c:v>11.428571428571001</c:v>
                </c:pt>
                <c:pt idx="2">
                  <c:v>21.142857142857</c:v>
                </c:pt>
              </c:numCache>
            </c:numRef>
          </c:val>
          <c:extLst>
            <c:ext xmlns:c16="http://schemas.microsoft.com/office/drawing/2014/chart" uri="{C3380CC4-5D6E-409C-BE32-E72D297353CC}">
              <c16:uniqueId val="{00000006-BFB6-41A8-B9C3-D738AF4675E1}"/>
            </c:ext>
          </c:extLst>
        </c:ser>
        <c:dLbls>
          <c:showLegendKey val="0"/>
          <c:showVal val="0"/>
          <c:showCatName val="0"/>
          <c:showSerName val="0"/>
          <c:showPercent val="0"/>
          <c:showBubbleSize val="0"/>
          <c:showLeaderLines val="1"/>
        </c:dLbls>
        <c:firstSliceAng val="154"/>
        <c:holeSize val="4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19597319229339E-2"/>
          <c:y val="5.196640550038719E-2"/>
          <c:w val="0.67378439432655624"/>
          <c:h val="0.77969387870354789"/>
        </c:manualLayout>
      </c:layout>
      <c:barChart>
        <c:barDir val="col"/>
        <c:grouping val="percentStacked"/>
        <c:varyColors val="0"/>
        <c:ser>
          <c:idx val="0"/>
          <c:order val="0"/>
          <c:tx>
            <c:strRef>
              <c:f>List1!$A$2</c:f>
              <c:strCache>
                <c:ptCount val="1"/>
              </c:strCache>
            </c:strRef>
          </c:tx>
          <c:spPr>
            <a:solidFill>
              <a:schemeClr val="accent5">
                <a:lumMod val="75000"/>
              </a:schemeClr>
            </a:solidFill>
            <a:ln>
              <a:noFill/>
            </a:ln>
            <a:effectLst/>
          </c:spPr>
          <c:invertIfNegative val="0"/>
          <c:dLbls>
            <c:dLbl>
              <c:idx val="0"/>
              <c:layout>
                <c:manualLayout>
                  <c:x val="-1.4011308560236545E-3"/>
                  <c:y val="-1.7624691220961053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1B-4CCE-821C-540B93A03379}"/>
                </c:ext>
              </c:extLst>
            </c:dLbl>
            <c:dLbl>
              <c:idx val="1"/>
              <c:layout>
                <c:manualLayout>
                  <c:x val="1.4011308560236289E-3"/>
                  <c:y val="-1.6155780319594606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1B-4CCE-821C-540B93A03379}"/>
                </c:ext>
              </c:extLst>
            </c:dLbl>
            <c:dLbl>
              <c:idx val="3"/>
              <c:layout>
                <c:manualLayout>
                  <c:x val="-1.0274840915001097E-16"/>
                  <c:y val="8.81234561048044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1B-4CCE-821C-540B93A03379}"/>
                </c:ext>
              </c:extLst>
            </c:dLbl>
            <c:dLbl>
              <c:idx val="4"/>
              <c:layout>
                <c:manualLayout>
                  <c:x val="0"/>
                  <c:y val="1.321851841572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1B-4CCE-821C-540B93A03379}"/>
                </c:ext>
              </c:extLst>
            </c:dLbl>
            <c:dLbl>
              <c:idx val="6"/>
              <c:layout>
                <c:manualLayout>
                  <c:x val="-1.0274840915001097E-16"/>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1B-4CCE-821C-540B93A0337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List1!$B$2:$E$2</c:f>
              <c:numCache>
                <c:formatCode>General</c:formatCode>
                <c:ptCount val="4"/>
              </c:numCache>
            </c:numRef>
          </c:val>
          <c:extLst>
            <c:ext xmlns:c16="http://schemas.microsoft.com/office/drawing/2014/chart" uri="{C3380CC4-5D6E-409C-BE32-E72D297353CC}">
              <c16:uniqueId val="{00000005-1C1B-4CCE-821C-540B93A03379}"/>
            </c:ext>
          </c:extLst>
        </c:ser>
        <c:ser>
          <c:idx val="1"/>
          <c:order val="1"/>
          <c:tx>
            <c:strRef>
              <c:f>List1!$A$3</c:f>
              <c:strCache>
                <c:ptCount val="1"/>
                <c:pt idx="0">
                  <c:v>Spíše+Vůbec nepřispívá k rozvoji</c:v>
                </c:pt>
              </c:strCache>
            </c:strRef>
          </c:tx>
          <c:spPr>
            <a:solidFill>
              <a:schemeClr val="accent5">
                <a:lumMod val="75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List1!$B$3:$E$3</c:f>
              <c:numCache>
                <c:formatCode>0.0</c:formatCode>
                <c:ptCount val="4"/>
                <c:pt idx="0" formatCode="General">
                  <c:v>2.2999999999999998</c:v>
                </c:pt>
                <c:pt idx="1">
                  <c:v>0.98870056497174996</c:v>
                </c:pt>
                <c:pt idx="2">
                  <c:v>2.5</c:v>
                </c:pt>
                <c:pt idx="3">
                  <c:v>6.3063063063063005</c:v>
                </c:pt>
              </c:numCache>
            </c:numRef>
          </c:val>
          <c:extLst>
            <c:ext xmlns:c16="http://schemas.microsoft.com/office/drawing/2014/chart" uri="{C3380CC4-5D6E-409C-BE32-E72D297353CC}">
              <c16:uniqueId val="{0000000C-1C1B-4CCE-821C-540B93A03379}"/>
            </c:ext>
          </c:extLst>
        </c:ser>
        <c:ser>
          <c:idx val="2"/>
          <c:order val="2"/>
          <c:tx>
            <c:strRef>
              <c:f>List1!$A$4</c:f>
              <c:strCache>
                <c:ptCount val="1"/>
                <c:pt idx="0">
                  <c:v>Spíše přispívá k rozvoji</c:v>
                </c:pt>
              </c:strCache>
            </c:strRef>
          </c:tx>
          <c:spPr>
            <a:solidFill>
              <a:srgbClr val="009A96"/>
            </a:solidFill>
            <a:ln>
              <a:noFill/>
            </a:ln>
            <a:effectLst/>
          </c:spPr>
          <c:invertIfNegative val="0"/>
          <c:dLbls>
            <c:dLbl>
              <c:idx val="0"/>
              <c:layout>
                <c:manualLayout>
                  <c:x val="-1.4011308560236545E-3"/>
                  <c:y val="-3.96555552471620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C1B-4CCE-821C-540B93A03379}"/>
                </c:ext>
              </c:extLst>
            </c:dLbl>
            <c:dLbl>
              <c:idx val="1"/>
              <c:layout>
                <c:manualLayout>
                  <c:x val="-2.5687102287502744E-17"/>
                  <c:y val="-4.8467900857642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C1B-4CCE-821C-540B93A03379}"/>
                </c:ext>
              </c:extLst>
            </c:dLbl>
            <c:dLbl>
              <c:idx val="2"/>
              <c:layout>
                <c:manualLayout>
                  <c:x val="0"/>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C1B-4CCE-821C-540B93A03379}"/>
                </c:ext>
              </c:extLst>
            </c:dLbl>
            <c:dLbl>
              <c:idx val="3"/>
              <c:layout>
                <c:manualLayout>
                  <c:x val="-1.0274840915001097E-16"/>
                  <c:y val="-2.203086402620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C1B-4CCE-821C-540B93A03379}"/>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List1!$B$4:$E$4</c:f>
              <c:numCache>
                <c:formatCode>0.0</c:formatCode>
                <c:ptCount val="4"/>
                <c:pt idx="0">
                  <c:v>33.428571428570997</c:v>
                </c:pt>
                <c:pt idx="1">
                  <c:v>25.706214689266002</c:v>
                </c:pt>
                <c:pt idx="2">
                  <c:v>45.833333333333002</c:v>
                </c:pt>
                <c:pt idx="3">
                  <c:v>51.351351351350999</c:v>
                </c:pt>
              </c:numCache>
            </c:numRef>
          </c:val>
          <c:extLst>
            <c:ext xmlns:c16="http://schemas.microsoft.com/office/drawing/2014/chart" uri="{C3380CC4-5D6E-409C-BE32-E72D297353CC}">
              <c16:uniqueId val="{00000011-1C1B-4CCE-821C-540B93A03379}"/>
            </c:ext>
          </c:extLst>
        </c:ser>
        <c:ser>
          <c:idx val="3"/>
          <c:order val="3"/>
          <c:tx>
            <c:strRef>
              <c:f>List1!$A$5</c:f>
              <c:strCache>
                <c:ptCount val="1"/>
                <c:pt idx="0">
                  <c:v>Velmi přispívá k rozvoji</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List1!$B$5:$E$5</c:f>
              <c:numCache>
                <c:formatCode>0.0</c:formatCode>
                <c:ptCount val="4"/>
                <c:pt idx="0">
                  <c:v>64.285714285713993</c:v>
                </c:pt>
                <c:pt idx="1">
                  <c:v>73.305084745762997</c:v>
                </c:pt>
                <c:pt idx="2">
                  <c:v>51.666666666666998</c:v>
                </c:pt>
                <c:pt idx="3">
                  <c:v>42.342342342342</c:v>
                </c:pt>
              </c:numCache>
            </c:numRef>
          </c:val>
          <c:extLst>
            <c:ext xmlns:c16="http://schemas.microsoft.com/office/drawing/2014/chart" uri="{C3380CC4-5D6E-409C-BE32-E72D297353CC}">
              <c16:uniqueId val="{00000019-1C1B-4CCE-821C-540B93A03379}"/>
            </c:ext>
          </c:extLst>
        </c:ser>
        <c:dLbls>
          <c:showLegendKey val="0"/>
          <c:showVal val="0"/>
          <c:showCatName val="0"/>
          <c:showSerName val="0"/>
          <c:showPercent val="0"/>
          <c:showBubbleSize val="0"/>
        </c:dLbls>
        <c:gapWidth val="150"/>
        <c:overlap val="100"/>
        <c:axId val="1252779424"/>
        <c:axId val="1252779840"/>
      </c:barChart>
      <c:catAx>
        <c:axId val="1252779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252779840"/>
        <c:crosses val="autoZero"/>
        <c:auto val="1"/>
        <c:lblAlgn val="ctr"/>
        <c:lblOffset val="100"/>
        <c:noMultiLvlLbl val="0"/>
      </c:catAx>
      <c:valAx>
        <c:axId val="1252779840"/>
        <c:scaling>
          <c:orientation val="minMax"/>
        </c:scaling>
        <c:delete val="1"/>
        <c:axPos val="l"/>
        <c:numFmt formatCode="0%" sourceLinked="1"/>
        <c:majorTickMark val="none"/>
        <c:minorTickMark val="none"/>
        <c:tickLblPos val="nextTo"/>
        <c:crossAx val="1252779424"/>
        <c:crosses val="autoZero"/>
        <c:crossBetween val="between"/>
      </c:valAx>
      <c:spPr>
        <a:noFill/>
        <a:ln>
          <a:noFill/>
        </a:ln>
        <a:effectLst/>
      </c:spPr>
    </c:plotArea>
    <c:legend>
      <c:legendPos val="r"/>
      <c:legendEntry>
        <c:idx val="3"/>
        <c:delete val="1"/>
      </c:legendEntry>
      <c:layout>
        <c:manualLayout>
          <c:xMode val="edge"/>
          <c:yMode val="edge"/>
          <c:x val="0.67943524793541454"/>
          <c:y val="0.20016168091753922"/>
          <c:w val="0.3205647520645854"/>
          <c:h val="0.350436808728889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19597319229339E-2"/>
          <c:y val="4.8467900857642451E-2"/>
          <c:w val="0.67378439432655624"/>
          <c:h val="0.78457107438016516"/>
        </c:manualLayout>
      </c:layout>
      <c:barChart>
        <c:barDir val="col"/>
        <c:grouping val="percentStacked"/>
        <c:varyColors val="0"/>
        <c:ser>
          <c:idx val="0"/>
          <c:order val="0"/>
          <c:tx>
            <c:strRef>
              <c:f>List1!$A$2</c:f>
              <c:strCache>
                <c:ptCount val="1"/>
                <c:pt idx="0">
                  <c:v>Určitě ne</c:v>
                </c:pt>
              </c:strCache>
            </c:strRef>
          </c:tx>
          <c:spPr>
            <a:solidFill>
              <a:schemeClr val="accent5">
                <a:lumMod val="75000"/>
              </a:schemeClr>
            </a:solidFill>
            <a:ln>
              <a:noFill/>
            </a:ln>
            <a:effectLst/>
          </c:spPr>
          <c:invertIfNegative val="0"/>
          <c:dLbls>
            <c:dLbl>
              <c:idx val="0"/>
              <c:layout>
                <c:manualLayout>
                  <c:x val="-1.4011308560236545E-3"/>
                  <c:y val="-1.7624691220961053E-2"/>
                </c:manualLayout>
              </c:layout>
              <c:numFmt formatCode="#,##0&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364-4C22-9433-31699C0738BE}"/>
                </c:ext>
              </c:extLst>
            </c:dLbl>
            <c:dLbl>
              <c:idx val="1"/>
              <c:delete val="1"/>
              <c:extLst>
                <c:ext xmlns:c15="http://schemas.microsoft.com/office/drawing/2012/chart" uri="{CE6537A1-D6FC-4f65-9D91-7224C49458BB}"/>
                <c:ext xmlns:c16="http://schemas.microsoft.com/office/drawing/2014/chart" uri="{C3380CC4-5D6E-409C-BE32-E72D297353CC}">
                  <c16:uniqueId val="{00000001-8364-4C22-9433-31699C0738BE}"/>
                </c:ext>
              </c:extLst>
            </c:dLbl>
            <c:dLbl>
              <c:idx val="2"/>
              <c:delete val="1"/>
              <c:extLst>
                <c:ext xmlns:c15="http://schemas.microsoft.com/office/drawing/2012/chart" uri="{CE6537A1-D6FC-4f65-9D91-7224C49458BB}"/>
                <c:ext xmlns:c16="http://schemas.microsoft.com/office/drawing/2014/chart" uri="{C3380CC4-5D6E-409C-BE32-E72D297353CC}">
                  <c16:uniqueId val="{00000000-C259-4733-9DD8-7620C56483E2}"/>
                </c:ext>
              </c:extLst>
            </c:dLbl>
            <c:dLbl>
              <c:idx val="3"/>
              <c:layout>
                <c:manualLayout>
                  <c:x val="0"/>
                  <c:y val="-1.68347107438016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364-4C22-9433-31699C0738BE}"/>
                </c:ext>
              </c:extLst>
            </c:dLbl>
            <c:dLbl>
              <c:idx val="4"/>
              <c:layout>
                <c:manualLayout>
                  <c:x val="0"/>
                  <c:y val="1.321851841572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64-4C22-9433-31699C0738BE}"/>
                </c:ext>
              </c:extLst>
            </c:dLbl>
            <c:dLbl>
              <c:idx val="6"/>
              <c:layout>
                <c:manualLayout>
                  <c:x val="-1.0274840915001097E-16"/>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64-4C22-9433-31699C0738BE}"/>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List1!$B$2:$E$2</c:f>
              <c:numCache>
                <c:formatCode>0.0</c:formatCode>
                <c:ptCount val="4"/>
                <c:pt idx="0">
                  <c:v>0.95238095238095</c:v>
                </c:pt>
                <c:pt idx="1">
                  <c:v>0.70621468926553999</c:v>
                </c:pt>
                <c:pt idx="2">
                  <c:v>0</c:v>
                </c:pt>
                <c:pt idx="3">
                  <c:v>2.2522522522522999</c:v>
                </c:pt>
              </c:numCache>
            </c:numRef>
          </c:val>
          <c:extLst>
            <c:ext xmlns:c16="http://schemas.microsoft.com/office/drawing/2014/chart" uri="{C3380CC4-5D6E-409C-BE32-E72D297353CC}">
              <c16:uniqueId val="{00000005-8364-4C22-9433-31699C0738BE}"/>
            </c:ext>
          </c:extLst>
        </c:ser>
        <c:ser>
          <c:idx val="1"/>
          <c:order val="1"/>
          <c:tx>
            <c:strRef>
              <c:f>List1!$A$3</c:f>
              <c:strCache>
                <c:ptCount val="1"/>
                <c:pt idx="0">
                  <c:v>Spíše ne</c:v>
                </c:pt>
              </c:strCache>
            </c:strRef>
          </c:tx>
          <c:spPr>
            <a:solidFill>
              <a:schemeClr val="accent6">
                <a:lumMod val="75000"/>
              </a:schemeClr>
            </a:solidFill>
            <a:ln>
              <a:noFill/>
            </a:ln>
            <a:effectLst/>
          </c:spPr>
          <c:invertIfNegative val="0"/>
          <c:dLbls>
            <c:dLbl>
              <c:idx val="0"/>
              <c:layout>
                <c:manualLayout>
                  <c:x val="-4.7031811280228014E-3"/>
                  <c:y val="-2.08916185599353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364-4C22-9433-31699C0738BE}"/>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List1!$B$3:$E$3</c:f>
              <c:numCache>
                <c:formatCode>0.0</c:formatCode>
                <c:ptCount val="4"/>
                <c:pt idx="0">
                  <c:v>10.857142857143</c:v>
                </c:pt>
                <c:pt idx="1">
                  <c:v>12.429378531073001</c:v>
                </c:pt>
                <c:pt idx="2">
                  <c:v>8.3333333333333002</c:v>
                </c:pt>
                <c:pt idx="3">
                  <c:v>7.2072072072072002</c:v>
                </c:pt>
              </c:numCache>
            </c:numRef>
          </c:val>
          <c:extLst>
            <c:ext xmlns:c16="http://schemas.microsoft.com/office/drawing/2014/chart" uri="{C3380CC4-5D6E-409C-BE32-E72D297353CC}">
              <c16:uniqueId val="{00000006-8364-4C22-9433-31699C0738BE}"/>
            </c:ext>
          </c:extLst>
        </c:ser>
        <c:ser>
          <c:idx val="2"/>
          <c:order val="2"/>
          <c:tx>
            <c:strRef>
              <c:f>List1!$A$4</c:f>
              <c:strCache>
                <c:ptCount val="1"/>
                <c:pt idx="0">
                  <c:v>Spíše ano</c:v>
                </c:pt>
              </c:strCache>
            </c:strRef>
          </c:tx>
          <c:spPr>
            <a:solidFill>
              <a:srgbClr val="009A96"/>
            </a:solidFill>
            <a:ln>
              <a:noFill/>
            </a:ln>
            <a:effectLst/>
          </c:spPr>
          <c:invertIfNegative val="0"/>
          <c:dLbls>
            <c:dLbl>
              <c:idx val="0"/>
              <c:layout>
                <c:manualLayout>
                  <c:x val="-1.4011308560236545E-3"/>
                  <c:y val="-3.96555552471620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64-4C22-9433-31699C0738BE}"/>
                </c:ext>
              </c:extLst>
            </c:dLbl>
            <c:dLbl>
              <c:idx val="1"/>
              <c:layout>
                <c:manualLayout>
                  <c:x val="-2.5687102287502744E-17"/>
                  <c:y val="-4.8467900857642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364-4C22-9433-31699C0738BE}"/>
                </c:ext>
              </c:extLst>
            </c:dLbl>
            <c:dLbl>
              <c:idx val="2"/>
              <c:layout>
                <c:manualLayout>
                  <c:x val="0"/>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364-4C22-9433-31699C0738BE}"/>
                </c:ext>
              </c:extLst>
            </c:dLbl>
            <c:dLbl>
              <c:idx val="3"/>
              <c:layout>
                <c:manualLayout>
                  <c:x val="-1.0274840915001097E-16"/>
                  <c:y val="-2.203086402620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364-4C22-9433-31699C0738BE}"/>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List1!$B$4:$E$4</c:f>
              <c:numCache>
                <c:formatCode>0.0</c:formatCode>
                <c:ptCount val="4"/>
                <c:pt idx="0">
                  <c:v>44.952380952380999</c:v>
                </c:pt>
                <c:pt idx="1">
                  <c:v>45.480225988701001</c:v>
                </c:pt>
                <c:pt idx="2">
                  <c:v>46.666666666666998</c:v>
                </c:pt>
                <c:pt idx="3">
                  <c:v>42.342342342342</c:v>
                </c:pt>
              </c:numCache>
            </c:numRef>
          </c:val>
          <c:extLst>
            <c:ext xmlns:c16="http://schemas.microsoft.com/office/drawing/2014/chart" uri="{C3380CC4-5D6E-409C-BE32-E72D297353CC}">
              <c16:uniqueId val="{0000000B-8364-4C22-9433-31699C0738BE}"/>
            </c:ext>
          </c:extLst>
        </c:ser>
        <c:ser>
          <c:idx val="3"/>
          <c:order val="3"/>
          <c:tx>
            <c:strRef>
              <c:f>List1!$A$5</c:f>
              <c:strCache>
                <c:ptCount val="1"/>
                <c:pt idx="0">
                  <c:v>Určitě ano</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List1!$B$5:$E$5</c:f>
              <c:numCache>
                <c:formatCode>0.0</c:formatCode>
                <c:ptCount val="4"/>
                <c:pt idx="0">
                  <c:v>43.238095238094999</c:v>
                </c:pt>
                <c:pt idx="1">
                  <c:v>41.384180790960002</c:v>
                </c:pt>
                <c:pt idx="2">
                  <c:v>45</c:v>
                </c:pt>
                <c:pt idx="3">
                  <c:v>48.198198198198</c:v>
                </c:pt>
              </c:numCache>
            </c:numRef>
          </c:val>
          <c:extLst>
            <c:ext xmlns:c16="http://schemas.microsoft.com/office/drawing/2014/chart" uri="{C3380CC4-5D6E-409C-BE32-E72D297353CC}">
              <c16:uniqueId val="{0000000C-8364-4C22-9433-31699C0738BE}"/>
            </c:ext>
          </c:extLst>
        </c:ser>
        <c:dLbls>
          <c:showLegendKey val="0"/>
          <c:showVal val="0"/>
          <c:showCatName val="0"/>
          <c:showSerName val="0"/>
          <c:showPercent val="0"/>
          <c:showBubbleSize val="0"/>
        </c:dLbls>
        <c:gapWidth val="150"/>
        <c:overlap val="100"/>
        <c:axId val="1252779424"/>
        <c:axId val="1252779840"/>
      </c:barChart>
      <c:catAx>
        <c:axId val="1252779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252779840"/>
        <c:crosses val="autoZero"/>
        <c:auto val="1"/>
        <c:lblAlgn val="ctr"/>
        <c:lblOffset val="100"/>
        <c:noMultiLvlLbl val="0"/>
      </c:catAx>
      <c:valAx>
        <c:axId val="1252779840"/>
        <c:scaling>
          <c:orientation val="minMax"/>
        </c:scaling>
        <c:delete val="1"/>
        <c:axPos val="l"/>
        <c:numFmt formatCode="0%" sourceLinked="1"/>
        <c:majorTickMark val="none"/>
        <c:minorTickMark val="none"/>
        <c:tickLblPos val="nextTo"/>
        <c:crossAx val="1252779424"/>
        <c:crosses val="autoZero"/>
        <c:crossBetween val="between"/>
      </c:valAx>
      <c:spPr>
        <a:noFill/>
        <a:ln>
          <a:noFill/>
        </a:ln>
        <a:effectLst/>
      </c:spPr>
    </c:plotArea>
    <c:legend>
      <c:legendPos val="r"/>
      <c:layout>
        <c:manualLayout>
          <c:xMode val="edge"/>
          <c:yMode val="edge"/>
          <c:x val="0.72350368477576565"/>
          <c:y val="0.25684306258438017"/>
          <c:w val="0.17067473984372108"/>
          <c:h val="0.2296451832364148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955946848669641"/>
          <c:y val="2.578124841404722E-2"/>
          <c:w val="0.35615948597183017"/>
          <c:h val="0.93428487992446962"/>
        </c:manualLayout>
      </c:layout>
      <c:barChart>
        <c:barDir val="bar"/>
        <c:grouping val="clustered"/>
        <c:varyColors val="0"/>
        <c:ser>
          <c:idx val="0"/>
          <c:order val="0"/>
          <c:tx>
            <c:strRef>
              <c:f>List1!$B$1</c:f>
              <c:strCache>
                <c:ptCount val="1"/>
                <c:pt idx="0">
                  <c:v>Sloupec1</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List1!$A$2:$A$9</c:f>
              <c:strCache>
                <c:ptCount val="8"/>
                <c:pt idx="0">
                  <c:v>Motivuje moje dítě k výkonům ve zdravé míře</c:v>
                </c:pt>
                <c:pt idx="1">
                  <c:v>Moje dítě má svého trenéra/svou trenérku rádo, mluví o něm/ní pozitivně</c:v>
                </c:pt>
                <c:pt idx="2">
                  <c:v>Dokáže moje dítě nadchnout i když zrovna nemá náladu</c:v>
                </c:pt>
                <c:pt idx="3">
                  <c:v>Bere v úvahu individuální potřeby mého dítěte</c:v>
                </c:pt>
                <c:pt idx="4">
                  <c:v>Intenzitu tréninku určuje dle věku a úrovně dítěte</c:v>
                </c:pt>
                <c:pt idx="5">
                  <c:v>Má zkušenosti s trénováním různě starých a výkonných svěřenců</c:v>
                </c:pt>
                <c:pt idx="6">
                  <c:v>Klade důraz na dobrý kolektiv</c:v>
                </c:pt>
                <c:pt idx="7">
                  <c:v>Je mi jako rodiči sympatický</c:v>
                </c:pt>
              </c:strCache>
            </c:strRef>
          </c:cat>
          <c:val>
            <c:numRef>
              <c:f>List1!$B$2:$B$9</c:f>
              <c:numCache>
                <c:formatCode>0.0</c:formatCode>
                <c:ptCount val="8"/>
                <c:pt idx="0">
                  <c:v>48.305084745762997</c:v>
                </c:pt>
                <c:pt idx="1">
                  <c:v>46.610169491524999</c:v>
                </c:pt>
                <c:pt idx="2">
                  <c:v>44.774011299435003</c:v>
                </c:pt>
                <c:pt idx="3">
                  <c:v>34.887005649717999</c:v>
                </c:pt>
                <c:pt idx="4">
                  <c:v>31.073446327684</c:v>
                </c:pt>
                <c:pt idx="5">
                  <c:v>29.802259887005999</c:v>
                </c:pt>
                <c:pt idx="6">
                  <c:v>24.293785310733998</c:v>
                </c:pt>
                <c:pt idx="7">
                  <c:v>13.983050847457999</c:v>
                </c:pt>
              </c:numCache>
            </c:numRef>
          </c:val>
          <c:extLst>
            <c:ext xmlns:c16="http://schemas.microsoft.com/office/drawing/2014/chart" uri="{C3380CC4-5D6E-409C-BE32-E72D297353CC}">
              <c16:uniqueId val="{00000000-6539-4D00-84BD-814F48D1051E}"/>
            </c:ext>
          </c:extLst>
        </c:ser>
        <c:dLbls>
          <c:showLegendKey val="0"/>
          <c:showVal val="0"/>
          <c:showCatName val="0"/>
          <c:showSerName val="0"/>
          <c:showPercent val="0"/>
          <c:showBubbleSize val="0"/>
        </c:dLbls>
        <c:gapWidth val="182"/>
        <c:axId val="1523406239"/>
        <c:axId val="1389607935"/>
      </c:barChart>
      <c:catAx>
        <c:axId val="1523406239"/>
        <c:scaling>
          <c:orientation val="maxMin"/>
        </c:scaling>
        <c:delete val="1"/>
        <c:axPos val="l"/>
        <c:numFmt formatCode="General" sourceLinked="1"/>
        <c:majorTickMark val="none"/>
        <c:minorTickMark val="none"/>
        <c:tickLblPos val="nextTo"/>
        <c:crossAx val="1389607935"/>
        <c:crosses val="autoZero"/>
        <c:auto val="1"/>
        <c:lblAlgn val="ctr"/>
        <c:lblOffset val="100"/>
        <c:noMultiLvlLbl val="0"/>
      </c:catAx>
      <c:valAx>
        <c:axId val="1389607935"/>
        <c:scaling>
          <c:orientation val="minMax"/>
        </c:scaling>
        <c:delete val="1"/>
        <c:axPos val="t"/>
        <c:numFmt formatCode="0.0" sourceLinked="1"/>
        <c:majorTickMark val="none"/>
        <c:minorTickMark val="none"/>
        <c:tickLblPos val="nextTo"/>
        <c:crossAx val="15234062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19597319229339E-2"/>
          <c:y val="4.8467900857642451E-2"/>
          <c:w val="0.59657553310945655"/>
          <c:h val="0.66430294491921238"/>
        </c:manualLayout>
      </c:layout>
      <c:barChart>
        <c:barDir val="col"/>
        <c:grouping val="percentStacked"/>
        <c:varyColors val="0"/>
        <c:ser>
          <c:idx val="0"/>
          <c:order val="0"/>
          <c:tx>
            <c:strRef>
              <c:f>List1!$A$2</c:f>
              <c:strCache>
                <c:ptCount val="1"/>
                <c:pt idx="0">
                  <c:v>Ne, trenéra jsem nikdy neměl/a</c:v>
                </c:pt>
              </c:strCache>
            </c:strRef>
          </c:tx>
          <c:spPr>
            <a:solidFill>
              <a:schemeClr val="tx1">
                <a:lumMod val="75000"/>
                <a:lumOff val="25000"/>
              </a:schemeClr>
            </a:solidFill>
            <a:ln>
              <a:noFill/>
            </a:ln>
            <a:effectLst/>
          </c:spPr>
          <c:invertIfNegative val="0"/>
          <c:dLbls>
            <c:dLbl>
              <c:idx val="0"/>
              <c:layout>
                <c:manualLayout>
                  <c:x val="-1.4011308560236545E-3"/>
                  <c:y val="-1.7624691220961053E-2"/>
                </c:manualLayout>
              </c:layout>
              <c:numFmt formatCode="#,##0&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1B-4CCE-821C-540B93A03379}"/>
                </c:ext>
              </c:extLst>
            </c:dLbl>
            <c:dLbl>
              <c:idx val="1"/>
              <c:layout>
                <c:manualLayout>
                  <c:x val="1.4011308560236289E-3"/>
                  <c:y val="-1.6155780319594606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1B-4CCE-821C-540B93A03379}"/>
                </c:ext>
              </c:extLst>
            </c:dLbl>
            <c:dLbl>
              <c:idx val="3"/>
              <c:layout>
                <c:manualLayout>
                  <c:x val="-1.0274840915001097E-16"/>
                  <c:y val="8.81234561048044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1B-4CCE-821C-540B93A03379}"/>
                </c:ext>
              </c:extLst>
            </c:dLbl>
            <c:dLbl>
              <c:idx val="4"/>
              <c:layout>
                <c:manualLayout>
                  <c:x val="0"/>
                  <c:y val="1.321851841572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1B-4CCE-821C-540B93A03379}"/>
                </c:ext>
              </c:extLst>
            </c:dLbl>
            <c:dLbl>
              <c:idx val="6"/>
              <c:layout>
                <c:manualLayout>
                  <c:x val="-1.0274840915001097E-16"/>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1B-4CCE-821C-540B93A03379}"/>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List1!$B$2:$E$2</c:f>
              <c:numCache>
                <c:formatCode>0.0</c:formatCode>
                <c:ptCount val="4"/>
                <c:pt idx="0">
                  <c:v>27.047619047619001</c:v>
                </c:pt>
                <c:pt idx="1">
                  <c:v>22.74011299435</c:v>
                </c:pt>
                <c:pt idx="2">
                  <c:v>25</c:v>
                </c:pt>
                <c:pt idx="3">
                  <c:v>41.891891891892001</c:v>
                </c:pt>
              </c:numCache>
            </c:numRef>
          </c:val>
          <c:extLst>
            <c:ext xmlns:c16="http://schemas.microsoft.com/office/drawing/2014/chart" uri="{C3380CC4-5D6E-409C-BE32-E72D297353CC}">
              <c16:uniqueId val="{00000005-1C1B-4CCE-821C-540B93A03379}"/>
            </c:ext>
          </c:extLst>
        </c:ser>
        <c:ser>
          <c:idx val="1"/>
          <c:order val="1"/>
          <c:tx>
            <c:strRef>
              <c:f>List1!$A$3</c:f>
              <c:strCache>
                <c:ptCount val="1"/>
                <c:pt idx="0">
                  <c:v>Ne, na žádného trenéra si nedokážu vzpomenout</c:v>
                </c:pt>
              </c:strCache>
            </c:strRef>
          </c:tx>
          <c:spPr>
            <a:solidFill>
              <a:schemeClr val="tx1">
                <a:lumMod val="50000"/>
                <a:lumOff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List1!$B$3:$E$3</c:f>
              <c:numCache>
                <c:formatCode>0.0</c:formatCode>
                <c:ptCount val="4"/>
                <c:pt idx="0">
                  <c:v>18.380952380951999</c:v>
                </c:pt>
                <c:pt idx="1">
                  <c:v>18.785310734463</c:v>
                </c:pt>
                <c:pt idx="2">
                  <c:v>26.666666666666998</c:v>
                </c:pt>
                <c:pt idx="3">
                  <c:v>12.612612612613001</c:v>
                </c:pt>
              </c:numCache>
            </c:numRef>
          </c:val>
          <c:extLst>
            <c:ext xmlns:c16="http://schemas.microsoft.com/office/drawing/2014/chart" uri="{C3380CC4-5D6E-409C-BE32-E72D297353CC}">
              <c16:uniqueId val="{0000000C-1C1B-4CCE-821C-540B93A03379}"/>
            </c:ext>
          </c:extLst>
        </c:ser>
        <c:ser>
          <c:idx val="2"/>
          <c:order val="2"/>
          <c:tx>
            <c:strRef>
              <c:f>List1!$A$4</c:f>
              <c:strCache>
                <c:ptCount val="1"/>
                <c:pt idx="0">
                  <c:v>Ale, ale vzpomínám na něj/ni negativně</c:v>
                </c:pt>
              </c:strCache>
            </c:strRef>
          </c:tx>
          <c:spPr>
            <a:solidFill>
              <a:schemeClr val="accent6">
                <a:lumMod val="75000"/>
              </a:schemeClr>
            </a:solidFill>
            <a:ln>
              <a:noFill/>
            </a:ln>
            <a:effectLst/>
          </c:spPr>
          <c:invertIfNegative val="0"/>
          <c:dLbls>
            <c:dLbl>
              <c:idx val="0"/>
              <c:layout>
                <c:manualLayout>
                  <c:x val="-1.4010646579755855E-3"/>
                  <c:y val="-3.841331799558017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C1B-4CCE-821C-540B93A03379}"/>
                </c:ext>
              </c:extLst>
            </c:dLbl>
            <c:dLbl>
              <c:idx val="1"/>
              <c:layout>
                <c:manualLayout>
                  <c:x val="-2.0867270032004148E-3"/>
                  <c:y val="-9.669129872312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C1B-4CCE-821C-540B93A03379}"/>
                </c:ext>
              </c:extLst>
            </c:dLbl>
            <c:dLbl>
              <c:idx val="2"/>
              <c:layout>
                <c:manualLayout>
                  <c:x val="0"/>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C1B-4CCE-821C-540B93A03379}"/>
                </c:ext>
              </c:extLst>
            </c:dLbl>
            <c:dLbl>
              <c:idx val="3"/>
              <c:layout>
                <c:manualLayout>
                  <c:x val="-1.0274840915001097E-16"/>
                  <c:y val="-2.203086402620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C1B-4CCE-821C-540B93A03379}"/>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List1!$B$4:$E$4</c:f>
              <c:numCache>
                <c:formatCode>0.0</c:formatCode>
                <c:ptCount val="4"/>
                <c:pt idx="0">
                  <c:v>6.6666666666666998</c:v>
                </c:pt>
                <c:pt idx="1">
                  <c:v>7.2033898305084998</c:v>
                </c:pt>
                <c:pt idx="2">
                  <c:v>7.5</c:v>
                </c:pt>
                <c:pt idx="3">
                  <c:v>4.5045045045045002</c:v>
                </c:pt>
              </c:numCache>
            </c:numRef>
          </c:val>
          <c:extLst>
            <c:ext xmlns:c16="http://schemas.microsoft.com/office/drawing/2014/chart" uri="{C3380CC4-5D6E-409C-BE32-E72D297353CC}">
              <c16:uniqueId val="{00000011-1C1B-4CCE-821C-540B93A03379}"/>
            </c:ext>
          </c:extLst>
        </c:ser>
        <c:ser>
          <c:idx val="3"/>
          <c:order val="3"/>
          <c:tx>
            <c:strRef>
              <c:f>List1!$A$5</c:f>
              <c:strCache>
                <c:ptCount val="1"/>
                <c:pt idx="0">
                  <c:v>Ano, vzpomínám na něj/ni neutrálně</c:v>
                </c:pt>
              </c:strCache>
            </c:strRef>
          </c:tx>
          <c:spPr>
            <a:solidFill>
              <a:srgbClr val="92D050"/>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List1!$B$5:$E$5</c:f>
              <c:numCache>
                <c:formatCode>0.0</c:formatCode>
                <c:ptCount val="4"/>
                <c:pt idx="0">
                  <c:v>19.714285714286</c:v>
                </c:pt>
                <c:pt idx="1">
                  <c:v>20.621468926554002</c:v>
                </c:pt>
                <c:pt idx="2">
                  <c:v>20</c:v>
                </c:pt>
                <c:pt idx="3">
                  <c:v>16.666666666666998</c:v>
                </c:pt>
              </c:numCache>
            </c:numRef>
          </c:val>
          <c:extLst>
            <c:ext xmlns:c16="http://schemas.microsoft.com/office/drawing/2014/chart" uri="{C3380CC4-5D6E-409C-BE32-E72D297353CC}">
              <c16:uniqueId val="{00000019-1C1B-4CCE-821C-540B93A03379}"/>
            </c:ext>
          </c:extLst>
        </c:ser>
        <c:ser>
          <c:idx val="4"/>
          <c:order val="4"/>
          <c:tx>
            <c:strRef>
              <c:f>List1!$A$6</c:f>
              <c:strCache>
                <c:ptCount val="1"/>
                <c:pt idx="0">
                  <c:v>Ano, vzpomínám na něj/ni pozitivně</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List1!$B$6:$E$6</c:f>
              <c:numCache>
                <c:formatCode>0.0</c:formatCode>
                <c:ptCount val="4"/>
                <c:pt idx="0">
                  <c:v>28.190476190476002</c:v>
                </c:pt>
                <c:pt idx="1">
                  <c:v>30.649717514123999</c:v>
                </c:pt>
                <c:pt idx="2">
                  <c:v>20.833333333333002</c:v>
                </c:pt>
                <c:pt idx="3">
                  <c:v>24.324324324323999</c:v>
                </c:pt>
              </c:numCache>
            </c:numRef>
          </c:val>
          <c:extLst>
            <c:ext xmlns:c16="http://schemas.microsoft.com/office/drawing/2014/chart" uri="{C3380CC4-5D6E-409C-BE32-E72D297353CC}">
              <c16:uniqueId val="{00000000-1571-4B86-A610-10C241CDB1AF}"/>
            </c:ext>
          </c:extLst>
        </c:ser>
        <c:dLbls>
          <c:showLegendKey val="0"/>
          <c:showVal val="0"/>
          <c:showCatName val="0"/>
          <c:showSerName val="0"/>
          <c:showPercent val="0"/>
          <c:showBubbleSize val="0"/>
        </c:dLbls>
        <c:gapWidth val="150"/>
        <c:overlap val="100"/>
        <c:axId val="1252779424"/>
        <c:axId val="1252779840"/>
      </c:barChart>
      <c:catAx>
        <c:axId val="1252779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252779840"/>
        <c:crosses val="autoZero"/>
        <c:auto val="1"/>
        <c:lblAlgn val="ctr"/>
        <c:lblOffset val="100"/>
        <c:noMultiLvlLbl val="0"/>
      </c:catAx>
      <c:valAx>
        <c:axId val="1252779840"/>
        <c:scaling>
          <c:orientation val="minMax"/>
        </c:scaling>
        <c:delete val="1"/>
        <c:axPos val="l"/>
        <c:numFmt formatCode="0%" sourceLinked="1"/>
        <c:majorTickMark val="none"/>
        <c:minorTickMark val="none"/>
        <c:tickLblPos val="nextTo"/>
        <c:crossAx val="1252779424"/>
        <c:crosses val="autoZero"/>
        <c:crossBetween val="between"/>
      </c:valAx>
      <c:spPr>
        <a:noFill/>
        <a:ln>
          <a:noFill/>
        </a:ln>
        <a:effectLst/>
      </c:spPr>
    </c:plotArea>
    <c:legend>
      <c:legendPos val="r"/>
      <c:layout>
        <c:manualLayout>
          <c:xMode val="edge"/>
          <c:yMode val="edge"/>
          <c:x val="0.61057319926139719"/>
          <c:y val="4.1982283249457429E-2"/>
          <c:w val="0.38942680073860275"/>
          <c:h val="0.646284217662935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19597319229339E-2"/>
          <c:y val="4.8467900857642451E-2"/>
          <c:w val="0.67378439432655624"/>
          <c:h val="0.63744229248500983"/>
        </c:manualLayout>
      </c:layout>
      <c:barChart>
        <c:barDir val="col"/>
        <c:grouping val="percentStacked"/>
        <c:varyColors val="0"/>
        <c:ser>
          <c:idx val="0"/>
          <c:order val="0"/>
          <c:tx>
            <c:strRef>
              <c:f>List1!$A$2</c:f>
              <c:strCache>
                <c:ptCount val="1"/>
                <c:pt idx="0">
                  <c:v>Ne, měli by to být dobrovolnická činnost bez nároku na odměnu</c:v>
                </c:pt>
              </c:strCache>
            </c:strRef>
          </c:tx>
          <c:spPr>
            <a:solidFill>
              <a:schemeClr val="accent5">
                <a:lumMod val="75000"/>
              </a:schemeClr>
            </a:solidFill>
            <a:ln>
              <a:noFill/>
            </a:ln>
            <a:effectLst/>
          </c:spPr>
          <c:invertIfNegative val="0"/>
          <c:dLbls>
            <c:dLbl>
              <c:idx val="0"/>
              <c:layout>
                <c:manualLayout>
                  <c:x val="-1.4011406140058513E-3"/>
                  <c:y val="-1.1655596145508125E-2"/>
                </c:manualLayout>
              </c:layout>
              <c:numFmt formatCode="#,##0&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D77-49FC-A2CB-6835981D5802}"/>
                </c:ext>
              </c:extLst>
            </c:dLbl>
            <c:dLbl>
              <c:idx val="1"/>
              <c:layout>
                <c:manualLayout>
                  <c:x val="1.4011308560236289E-3"/>
                  <c:y val="-1.6155780319594606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D77-49FC-A2CB-6835981D5802}"/>
                </c:ext>
              </c:extLst>
            </c:dLbl>
            <c:dLbl>
              <c:idx val="3"/>
              <c:layout>
                <c:manualLayout>
                  <c:x val="-1.0274840915001097E-16"/>
                  <c:y val="8.81234561048044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D77-49FC-A2CB-6835981D5802}"/>
                </c:ext>
              </c:extLst>
            </c:dLbl>
            <c:dLbl>
              <c:idx val="4"/>
              <c:layout>
                <c:manualLayout>
                  <c:x val="0"/>
                  <c:y val="1.321851841572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D77-49FC-A2CB-6835981D5802}"/>
                </c:ext>
              </c:extLst>
            </c:dLbl>
            <c:dLbl>
              <c:idx val="6"/>
              <c:layout>
                <c:manualLayout>
                  <c:x val="-1.0274840915001097E-16"/>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D77-49FC-A2CB-6835981D5802}"/>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List1!$B$2:$E$2</c:f>
              <c:numCache>
                <c:formatCode>0.0</c:formatCode>
                <c:ptCount val="4"/>
                <c:pt idx="0">
                  <c:v>3.0476190476189999</c:v>
                </c:pt>
                <c:pt idx="1">
                  <c:v>2.8248587570621</c:v>
                </c:pt>
                <c:pt idx="2">
                  <c:v>3.3333333333333002</c:v>
                </c:pt>
                <c:pt idx="3">
                  <c:v>3.6036036036036001</c:v>
                </c:pt>
              </c:numCache>
            </c:numRef>
          </c:val>
          <c:extLst>
            <c:ext xmlns:c16="http://schemas.microsoft.com/office/drawing/2014/chart" uri="{C3380CC4-5D6E-409C-BE32-E72D297353CC}">
              <c16:uniqueId val="{00000005-FD77-49FC-A2CB-6835981D5802}"/>
            </c:ext>
          </c:extLst>
        </c:ser>
        <c:ser>
          <c:idx val="1"/>
          <c:order val="1"/>
          <c:tx>
            <c:strRef>
              <c:f>List1!$A$3</c:f>
              <c:strCache>
                <c:ptCount val="1"/>
                <c:pt idx="0">
                  <c:v>Ano, jejich odměnu by měli financovat rodiče</c:v>
                </c:pt>
              </c:strCache>
            </c:strRef>
          </c:tx>
          <c:spPr>
            <a:solidFill>
              <a:schemeClr val="accent3">
                <a:lumMod val="75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List1!$B$3:$E$3</c:f>
              <c:numCache>
                <c:formatCode>0.0</c:formatCode>
                <c:ptCount val="4"/>
                <c:pt idx="0">
                  <c:v>8.2857142857143007</c:v>
                </c:pt>
                <c:pt idx="1">
                  <c:v>8.0508474576270999</c:v>
                </c:pt>
                <c:pt idx="2">
                  <c:v>10</c:v>
                </c:pt>
                <c:pt idx="3">
                  <c:v>8.1081081081080999</c:v>
                </c:pt>
              </c:numCache>
            </c:numRef>
          </c:val>
          <c:extLst>
            <c:ext xmlns:c16="http://schemas.microsoft.com/office/drawing/2014/chart" uri="{C3380CC4-5D6E-409C-BE32-E72D297353CC}">
              <c16:uniqueId val="{00000006-FD77-49FC-A2CB-6835981D5802}"/>
            </c:ext>
          </c:extLst>
        </c:ser>
        <c:ser>
          <c:idx val="2"/>
          <c:order val="2"/>
          <c:tx>
            <c:strRef>
              <c:f>List1!$A$4</c:f>
              <c:strCache>
                <c:ptCount val="1"/>
                <c:pt idx="0">
                  <c:v>Ano, jejich odměnu by měl financovat stát prostřednictvím sportovních oddílů/kroužků s přispěním rodičů</c:v>
                </c:pt>
              </c:strCache>
            </c:strRef>
          </c:tx>
          <c:spPr>
            <a:solidFill>
              <a:srgbClr val="0070C0"/>
            </a:solidFill>
            <a:ln>
              <a:noFill/>
            </a:ln>
            <a:effectLst/>
          </c:spPr>
          <c:invertIfNegative val="0"/>
          <c:dLbls>
            <c:dLbl>
              <c:idx val="0"/>
              <c:layout>
                <c:manualLayout>
                  <c:x val="9.5044995000553335E-4"/>
                  <c:y val="-1.27948826109588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D77-49FC-A2CB-6835981D5802}"/>
                </c:ext>
              </c:extLst>
            </c:dLbl>
            <c:dLbl>
              <c:idx val="1"/>
              <c:layout>
                <c:manualLayout>
                  <c:x val="-2.5687102287502744E-17"/>
                  <c:y val="-4.8467900857642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D77-49FC-A2CB-6835981D5802}"/>
                </c:ext>
              </c:extLst>
            </c:dLbl>
            <c:dLbl>
              <c:idx val="2"/>
              <c:layout>
                <c:manualLayout>
                  <c:x val="0"/>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D77-49FC-A2CB-6835981D5802}"/>
                </c:ext>
              </c:extLst>
            </c:dLbl>
            <c:dLbl>
              <c:idx val="3"/>
              <c:layout>
                <c:manualLayout>
                  <c:x val="-1.0274840915001097E-16"/>
                  <c:y val="-2.203086402620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D77-49FC-A2CB-6835981D5802}"/>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List1!$B$4:$E$4</c:f>
              <c:numCache>
                <c:formatCode>0.0</c:formatCode>
                <c:ptCount val="4"/>
                <c:pt idx="0">
                  <c:v>49.428571428570997</c:v>
                </c:pt>
                <c:pt idx="1">
                  <c:v>47.598870056496999</c:v>
                </c:pt>
                <c:pt idx="2">
                  <c:v>54.166666666666998</c:v>
                </c:pt>
                <c:pt idx="3">
                  <c:v>52.702702702703</c:v>
                </c:pt>
              </c:numCache>
            </c:numRef>
          </c:val>
          <c:extLst>
            <c:ext xmlns:c16="http://schemas.microsoft.com/office/drawing/2014/chart" uri="{C3380CC4-5D6E-409C-BE32-E72D297353CC}">
              <c16:uniqueId val="{0000000B-FD77-49FC-A2CB-6835981D5802}"/>
            </c:ext>
          </c:extLst>
        </c:ser>
        <c:ser>
          <c:idx val="3"/>
          <c:order val="3"/>
          <c:tx>
            <c:strRef>
              <c:f>List1!$A$5</c:f>
              <c:strCache>
                <c:ptCount val="1"/>
                <c:pt idx="0">
                  <c:v>Ano, jejich odměnu by měl financovat stát prostřednictvím sportovních oddílů/kroužků</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List1!$B$5:$E$5</c:f>
              <c:numCache>
                <c:formatCode>0.0</c:formatCode>
                <c:ptCount val="4"/>
                <c:pt idx="0">
                  <c:v>39.238095238094999</c:v>
                </c:pt>
                <c:pt idx="1">
                  <c:v>41.525423728813998</c:v>
                </c:pt>
                <c:pt idx="2">
                  <c:v>32.5</c:v>
                </c:pt>
                <c:pt idx="3">
                  <c:v>35.585585585586003</c:v>
                </c:pt>
              </c:numCache>
            </c:numRef>
          </c:val>
          <c:extLst>
            <c:ext xmlns:c16="http://schemas.microsoft.com/office/drawing/2014/chart" uri="{C3380CC4-5D6E-409C-BE32-E72D297353CC}">
              <c16:uniqueId val="{0000000C-FD77-49FC-A2CB-6835981D5802}"/>
            </c:ext>
          </c:extLst>
        </c:ser>
        <c:dLbls>
          <c:showLegendKey val="0"/>
          <c:showVal val="0"/>
          <c:showCatName val="0"/>
          <c:showSerName val="0"/>
          <c:showPercent val="0"/>
          <c:showBubbleSize val="0"/>
        </c:dLbls>
        <c:gapWidth val="150"/>
        <c:overlap val="100"/>
        <c:axId val="1252779424"/>
        <c:axId val="1252779840"/>
      </c:barChart>
      <c:catAx>
        <c:axId val="1252779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252779840"/>
        <c:crosses val="autoZero"/>
        <c:auto val="1"/>
        <c:lblAlgn val="ctr"/>
        <c:lblOffset val="100"/>
        <c:noMultiLvlLbl val="0"/>
      </c:catAx>
      <c:valAx>
        <c:axId val="1252779840"/>
        <c:scaling>
          <c:orientation val="minMax"/>
        </c:scaling>
        <c:delete val="1"/>
        <c:axPos val="l"/>
        <c:numFmt formatCode="0%" sourceLinked="1"/>
        <c:majorTickMark val="none"/>
        <c:minorTickMark val="none"/>
        <c:tickLblPos val="nextTo"/>
        <c:crossAx val="1252779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19597319229339E-2"/>
          <c:y val="4.8467900857642451E-2"/>
          <c:w val="0.67378439432655624"/>
          <c:h val="0.66430294491921238"/>
        </c:manualLayout>
      </c:layout>
      <c:barChart>
        <c:barDir val="col"/>
        <c:grouping val="percentStacked"/>
        <c:varyColors val="0"/>
        <c:ser>
          <c:idx val="0"/>
          <c:order val="0"/>
          <c:tx>
            <c:strRef>
              <c:f>List1!$A$2</c:f>
              <c:strCache>
                <c:ptCount val="1"/>
                <c:pt idx="0">
                  <c:v>Určitě ne</c:v>
                </c:pt>
              </c:strCache>
            </c:strRef>
          </c:tx>
          <c:spPr>
            <a:solidFill>
              <a:schemeClr val="accent5">
                <a:lumMod val="75000"/>
              </a:schemeClr>
            </a:solidFill>
            <a:ln>
              <a:noFill/>
            </a:ln>
            <a:effectLst/>
          </c:spPr>
          <c:invertIfNegative val="0"/>
          <c:dLbls>
            <c:dLbl>
              <c:idx val="0"/>
              <c:layout>
                <c:manualLayout>
                  <c:x val="-1.4011308560236545E-3"/>
                  <c:y val="-1.7624691220961053E-2"/>
                </c:manualLayout>
              </c:layout>
              <c:numFmt formatCode="#,##0&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D1-4042-81F4-6AEABD33FA01}"/>
                </c:ext>
              </c:extLst>
            </c:dLbl>
            <c:dLbl>
              <c:idx val="1"/>
              <c:layout>
                <c:manualLayout>
                  <c:x val="1.4011308560236289E-3"/>
                  <c:y val="-1.6155780319594606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D1-4042-81F4-6AEABD33FA01}"/>
                </c:ext>
              </c:extLst>
            </c:dLbl>
            <c:dLbl>
              <c:idx val="3"/>
              <c:layout>
                <c:manualLayout>
                  <c:x val="-1.0274840915001097E-16"/>
                  <c:y val="8.81234561048044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D1-4042-81F4-6AEABD33FA01}"/>
                </c:ext>
              </c:extLst>
            </c:dLbl>
            <c:dLbl>
              <c:idx val="4"/>
              <c:layout>
                <c:manualLayout>
                  <c:x val="0"/>
                  <c:y val="1.321851841572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D1-4042-81F4-6AEABD33FA01}"/>
                </c:ext>
              </c:extLst>
            </c:dLbl>
            <c:dLbl>
              <c:idx val="6"/>
              <c:layout>
                <c:manualLayout>
                  <c:x val="-1.0274840915001097E-16"/>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D1-4042-81F4-6AEABD33FA01}"/>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List1!$B$2:$E$2</c:f>
              <c:numCache>
                <c:formatCode>0.0</c:formatCode>
                <c:ptCount val="4"/>
                <c:pt idx="0">
                  <c:v>1.0476190476189999</c:v>
                </c:pt>
                <c:pt idx="1">
                  <c:v>1.1299435028249001</c:v>
                </c:pt>
                <c:pt idx="2">
                  <c:v>0.83333333333333004</c:v>
                </c:pt>
                <c:pt idx="3">
                  <c:v>0.90090090090090003</c:v>
                </c:pt>
              </c:numCache>
            </c:numRef>
          </c:val>
          <c:extLst>
            <c:ext xmlns:c16="http://schemas.microsoft.com/office/drawing/2014/chart" uri="{C3380CC4-5D6E-409C-BE32-E72D297353CC}">
              <c16:uniqueId val="{00000005-9DD1-4042-81F4-6AEABD33FA01}"/>
            </c:ext>
          </c:extLst>
        </c:ser>
        <c:ser>
          <c:idx val="1"/>
          <c:order val="1"/>
          <c:tx>
            <c:strRef>
              <c:f>List1!$A$3</c:f>
              <c:strCache>
                <c:ptCount val="1"/>
                <c:pt idx="0">
                  <c:v>Spíše ne</c:v>
                </c:pt>
              </c:strCache>
            </c:strRef>
          </c:tx>
          <c:spPr>
            <a:solidFill>
              <a:schemeClr val="accent6">
                <a:lumMod val="75000"/>
              </a:schemeClr>
            </a:solidFill>
            <a:ln>
              <a:noFill/>
            </a:ln>
            <a:effectLst/>
          </c:spPr>
          <c:invertIfNegative val="0"/>
          <c:dLbls>
            <c:dLbl>
              <c:idx val="0"/>
              <c:layout>
                <c:manualLayout>
                  <c:x val="-4.7031811280228014E-3"/>
                  <c:y val="-2.08916185599353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D1-4042-81F4-6AEABD33FA01}"/>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List1!$B$3:$E$3</c:f>
              <c:numCache>
                <c:formatCode>0.0</c:formatCode>
                <c:ptCount val="4"/>
                <c:pt idx="0">
                  <c:v>5.3333333333333002</c:v>
                </c:pt>
                <c:pt idx="1">
                  <c:v>5.0847457627118997</c:v>
                </c:pt>
                <c:pt idx="2">
                  <c:v>5.8333333333333002</c:v>
                </c:pt>
                <c:pt idx="3">
                  <c:v>5.8558558558559</c:v>
                </c:pt>
              </c:numCache>
            </c:numRef>
          </c:val>
          <c:extLst>
            <c:ext xmlns:c16="http://schemas.microsoft.com/office/drawing/2014/chart" uri="{C3380CC4-5D6E-409C-BE32-E72D297353CC}">
              <c16:uniqueId val="{00000007-9DD1-4042-81F4-6AEABD33FA01}"/>
            </c:ext>
          </c:extLst>
        </c:ser>
        <c:ser>
          <c:idx val="2"/>
          <c:order val="2"/>
          <c:tx>
            <c:strRef>
              <c:f>List1!$A$4</c:f>
              <c:strCache>
                <c:ptCount val="1"/>
                <c:pt idx="0">
                  <c:v>Spíše ano</c:v>
                </c:pt>
              </c:strCache>
            </c:strRef>
          </c:tx>
          <c:spPr>
            <a:solidFill>
              <a:srgbClr val="009A96"/>
            </a:solidFill>
            <a:ln>
              <a:noFill/>
            </a:ln>
            <a:effectLst/>
          </c:spPr>
          <c:invertIfNegative val="0"/>
          <c:dLbls>
            <c:dLbl>
              <c:idx val="0"/>
              <c:layout>
                <c:manualLayout>
                  <c:x val="-1.4011308560236545E-3"/>
                  <c:y val="-3.96555552471620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DD1-4042-81F4-6AEABD33FA01}"/>
                </c:ext>
              </c:extLst>
            </c:dLbl>
            <c:dLbl>
              <c:idx val="1"/>
              <c:layout>
                <c:manualLayout>
                  <c:x val="-2.5687102287502744E-17"/>
                  <c:y val="-4.8467900857642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D1-4042-81F4-6AEABD33FA01}"/>
                </c:ext>
              </c:extLst>
            </c:dLbl>
            <c:dLbl>
              <c:idx val="2"/>
              <c:layout>
                <c:manualLayout>
                  <c:x val="0"/>
                  <c:y val="4.40617280524022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DD1-4042-81F4-6AEABD33FA01}"/>
                </c:ext>
              </c:extLst>
            </c:dLbl>
            <c:dLbl>
              <c:idx val="3"/>
              <c:layout>
                <c:manualLayout>
                  <c:x val="-1.0274840915001097E-16"/>
                  <c:y val="-2.20308640262011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DD1-4042-81F4-6AEABD33FA01}"/>
                </c:ext>
              </c:extLst>
            </c:dLbl>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List1!$B$4:$E$4</c:f>
              <c:numCache>
                <c:formatCode>0.0</c:formatCode>
                <c:ptCount val="4"/>
                <c:pt idx="0">
                  <c:v>37.142857142856997</c:v>
                </c:pt>
                <c:pt idx="1">
                  <c:v>34.322033898305001</c:v>
                </c:pt>
                <c:pt idx="2">
                  <c:v>48.333333333333002</c:v>
                </c:pt>
                <c:pt idx="3">
                  <c:v>40.090090090090001</c:v>
                </c:pt>
              </c:numCache>
            </c:numRef>
          </c:val>
          <c:extLst>
            <c:ext xmlns:c16="http://schemas.microsoft.com/office/drawing/2014/chart" uri="{C3380CC4-5D6E-409C-BE32-E72D297353CC}">
              <c16:uniqueId val="{0000000C-9DD1-4042-81F4-6AEABD33FA01}"/>
            </c:ext>
          </c:extLst>
        </c:ser>
        <c:ser>
          <c:idx val="3"/>
          <c:order val="3"/>
          <c:tx>
            <c:strRef>
              <c:f>List1!$A$5</c:f>
              <c:strCache>
                <c:ptCount val="1"/>
                <c:pt idx="0">
                  <c:v>Určitě ano</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List1!$B$1:$E$1</c:f>
              <c:strCache>
                <c:ptCount val="4"/>
                <c:pt idx="0">
                  <c:v>Celkem (n=1050)</c:v>
                </c:pt>
                <c:pt idx="1">
                  <c:v>Navštěvuje oddíl (n=708)</c:v>
                </c:pt>
                <c:pt idx="2">
                  <c:v>Navštěvovalo oddíl, ale už ne (n=120)</c:v>
                </c:pt>
                <c:pt idx="3">
                  <c:v>Nikdy nenavštěvovalo (n=222)</c:v>
                </c:pt>
              </c:strCache>
            </c:strRef>
          </c:cat>
          <c:val>
            <c:numRef>
              <c:f>List1!$B$5:$E$5</c:f>
              <c:numCache>
                <c:formatCode>0.0</c:formatCode>
                <c:ptCount val="4"/>
                <c:pt idx="0">
                  <c:v>56.476190476189998</c:v>
                </c:pt>
                <c:pt idx="1">
                  <c:v>59.463276836158002</c:v>
                </c:pt>
                <c:pt idx="2">
                  <c:v>45</c:v>
                </c:pt>
                <c:pt idx="3">
                  <c:v>53.153153153152999</c:v>
                </c:pt>
              </c:numCache>
            </c:numRef>
          </c:val>
          <c:extLst>
            <c:ext xmlns:c16="http://schemas.microsoft.com/office/drawing/2014/chart" uri="{C3380CC4-5D6E-409C-BE32-E72D297353CC}">
              <c16:uniqueId val="{0000000D-9DD1-4042-81F4-6AEABD33FA01}"/>
            </c:ext>
          </c:extLst>
        </c:ser>
        <c:dLbls>
          <c:showLegendKey val="0"/>
          <c:showVal val="0"/>
          <c:showCatName val="0"/>
          <c:showSerName val="0"/>
          <c:showPercent val="0"/>
          <c:showBubbleSize val="0"/>
        </c:dLbls>
        <c:gapWidth val="150"/>
        <c:overlap val="100"/>
        <c:axId val="1252779424"/>
        <c:axId val="1252779840"/>
      </c:barChart>
      <c:catAx>
        <c:axId val="1252779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252779840"/>
        <c:crosses val="autoZero"/>
        <c:auto val="1"/>
        <c:lblAlgn val="ctr"/>
        <c:lblOffset val="100"/>
        <c:noMultiLvlLbl val="0"/>
      </c:catAx>
      <c:valAx>
        <c:axId val="1252779840"/>
        <c:scaling>
          <c:orientation val="minMax"/>
        </c:scaling>
        <c:delete val="1"/>
        <c:axPos val="l"/>
        <c:numFmt formatCode="0%" sourceLinked="1"/>
        <c:majorTickMark val="none"/>
        <c:minorTickMark val="none"/>
        <c:tickLblPos val="nextTo"/>
        <c:crossAx val="1252779424"/>
        <c:crosses val="autoZero"/>
        <c:crossBetween val="between"/>
      </c:valAx>
      <c:spPr>
        <a:noFill/>
        <a:ln>
          <a:noFill/>
        </a:ln>
        <a:effectLst/>
      </c:spPr>
    </c:plotArea>
    <c:legend>
      <c:legendPos val="r"/>
      <c:layout>
        <c:manualLayout>
          <c:xMode val="edge"/>
          <c:yMode val="edge"/>
          <c:x val="0.72350368477576565"/>
          <c:y val="0.25684306258438017"/>
          <c:w val="0.17067473984372108"/>
          <c:h val="0.2296451832364148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990384781263092"/>
          <c:y val="2.578124841404722E-2"/>
          <c:w val="0.53581520617791945"/>
          <c:h val="0.93428487992446962"/>
        </c:manualLayout>
      </c:layout>
      <c:barChart>
        <c:barDir val="bar"/>
        <c:grouping val="clustered"/>
        <c:varyColors val="0"/>
        <c:ser>
          <c:idx val="0"/>
          <c:order val="0"/>
          <c:tx>
            <c:strRef>
              <c:f>List1!$B$1</c:f>
              <c:strCache>
                <c:ptCount val="1"/>
                <c:pt idx="0">
                  <c:v>Sloupec1</c:v>
                </c:pt>
              </c:strCache>
            </c:strRef>
          </c:tx>
          <c:spPr>
            <a:solidFill>
              <a:schemeClr val="bg2">
                <a:lumMod val="50000"/>
              </a:schemeClr>
            </a:solidFill>
            <a:ln>
              <a:noFill/>
            </a:ln>
            <a:effectLst/>
          </c:spPr>
          <c:invertIfNegative val="0"/>
          <c:dLbls>
            <c:numFmt formatCode="#,##0&quot;%&quot;;\-#,##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List1!$A$2:$A$8</c:f>
              <c:strCache>
                <c:ptCount val="7"/>
                <c:pt idx="0">
                  <c:v>Do 1 000 Kč</c:v>
                </c:pt>
                <c:pt idx="1">
                  <c:v>1 001 - 5 000 Kč</c:v>
                </c:pt>
                <c:pt idx="2">
                  <c:v>5 001 - 10 000 Kč</c:v>
                </c:pt>
                <c:pt idx="3">
                  <c:v>10 001 - 20 000 Kč</c:v>
                </c:pt>
                <c:pt idx="4">
                  <c:v>20 001 - 30 000 Kč</c:v>
                </c:pt>
                <c:pt idx="5">
                  <c:v>30 001 - 50 000 Kč</c:v>
                </c:pt>
                <c:pt idx="6">
                  <c:v>50 001 Kč a více</c:v>
                </c:pt>
              </c:strCache>
            </c:strRef>
          </c:cat>
          <c:val>
            <c:numRef>
              <c:f>List1!$B$2:$B$8</c:f>
              <c:numCache>
                <c:formatCode>0.0</c:formatCode>
                <c:ptCount val="7"/>
                <c:pt idx="0">
                  <c:v>10.738255033557047</c:v>
                </c:pt>
                <c:pt idx="1">
                  <c:v>28.859060402684563</c:v>
                </c:pt>
                <c:pt idx="2">
                  <c:v>17.114093959731544</c:v>
                </c:pt>
                <c:pt idx="3">
                  <c:v>19.463087248322147</c:v>
                </c:pt>
                <c:pt idx="4">
                  <c:v>15.771812080536913</c:v>
                </c:pt>
                <c:pt idx="5">
                  <c:v>6.0402684563758386</c:v>
                </c:pt>
                <c:pt idx="6">
                  <c:v>2.0134228187919465</c:v>
                </c:pt>
              </c:numCache>
            </c:numRef>
          </c:val>
          <c:extLst>
            <c:ext xmlns:c16="http://schemas.microsoft.com/office/drawing/2014/chart" uri="{C3380CC4-5D6E-409C-BE32-E72D297353CC}">
              <c16:uniqueId val="{00000000-9875-4991-828F-714DF8354923}"/>
            </c:ext>
          </c:extLst>
        </c:ser>
        <c:dLbls>
          <c:showLegendKey val="0"/>
          <c:showVal val="0"/>
          <c:showCatName val="0"/>
          <c:showSerName val="0"/>
          <c:showPercent val="0"/>
          <c:showBubbleSize val="0"/>
        </c:dLbls>
        <c:gapWidth val="182"/>
        <c:axId val="1523406239"/>
        <c:axId val="1389607935"/>
      </c:barChart>
      <c:catAx>
        <c:axId val="1523406239"/>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cs-CZ"/>
          </a:p>
        </c:txPr>
        <c:crossAx val="1389607935"/>
        <c:crosses val="autoZero"/>
        <c:auto val="1"/>
        <c:lblAlgn val="ctr"/>
        <c:lblOffset val="100"/>
        <c:noMultiLvlLbl val="0"/>
      </c:catAx>
      <c:valAx>
        <c:axId val="1389607935"/>
        <c:scaling>
          <c:orientation val="minMax"/>
        </c:scaling>
        <c:delete val="1"/>
        <c:axPos val="t"/>
        <c:numFmt formatCode="0.0" sourceLinked="1"/>
        <c:majorTickMark val="none"/>
        <c:minorTickMark val="none"/>
        <c:tickLblPos val="nextTo"/>
        <c:crossAx val="15234062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dirty="0">
              <a:latin typeface="Arial" panose="020B0604020202020204" pitchFamily="34" charset="0"/>
            </a:endParaRPr>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192D534-B974-4760-86F4-F05073FAA40C}" type="datetimeFigureOut">
              <a:rPr lang="cs-CZ" smtClean="0">
                <a:latin typeface="Arial" panose="020B0604020202020204" pitchFamily="34" charset="0"/>
              </a:rPr>
              <a:pPr/>
              <a:t>05.03.2024</a:t>
            </a:fld>
            <a:endParaRPr lang="cs-CZ" dirty="0">
              <a:latin typeface="Arial" panose="020B0604020202020204" pitchFamily="34" charset="0"/>
            </a:endParaRPr>
          </a:p>
        </p:txBody>
      </p:sp>
      <p:sp>
        <p:nvSpPr>
          <p:cNvPr id="4" name="Zástupný symbol pro zápatí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dirty="0">
              <a:latin typeface="Arial" panose="020B0604020202020204" pitchFamily="34" charset="0"/>
            </a:endParaRPr>
          </a:p>
        </p:txBody>
      </p:sp>
      <p:sp>
        <p:nvSpPr>
          <p:cNvPr id="5" name="Zástupný symbol pro číslo snímk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41254B1-55D3-406F-BCAA-9CD0B79F27E7}" type="slidenum">
              <a:rPr lang="cs-CZ" smtClean="0">
                <a:latin typeface="Arial" panose="020B0604020202020204" pitchFamily="34" charset="0"/>
              </a:rPr>
              <a:pPr/>
              <a:t>‹#›</a:t>
            </a:fld>
            <a:endParaRPr lang="cs-CZ" dirty="0">
              <a:latin typeface="Arial" panose="020B0604020202020204" pitchFamily="34" charset="0"/>
            </a:endParaRPr>
          </a:p>
        </p:txBody>
      </p:sp>
    </p:spTree>
    <p:extLst>
      <p:ext uri="{BB962C8B-B14F-4D97-AF65-F5344CB8AC3E}">
        <p14:creationId xmlns:p14="http://schemas.microsoft.com/office/powerpoint/2010/main" val="198570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anose="020B0604020202020204" pitchFamily="34" charset="0"/>
              </a:defRPr>
            </a:lvl1pPr>
          </a:lstStyle>
          <a:p>
            <a:endParaRPr lang="cs-CZ" dirty="0"/>
          </a:p>
        </p:txBody>
      </p:sp>
      <p:sp>
        <p:nvSpPr>
          <p:cNvPr id="3" name="Zástupný symbol pro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anose="020B0604020202020204" pitchFamily="34" charset="0"/>
              </a:defRPr>
            </a:lvl1pPr>
          </a:lstStyle>
          <a:p>
            <a:fld id="{A0E51E23-EB4A-440C-969E-EE9D6D626A15}" type="datetimeFigureOut">
              <a:rPr lang="cs-CZ" smtClean="0"/>
              <a:pPr/>
              <a:t>05.03.2024</a:t>
            </a:fld>
            <a:endParaRPr lang="cs-CZ" dirty="0"/>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cs-CZ" dirty="0"/>
          </a:p>
        </p:txBody>
      </p:sp>
      <p:sp>
        <p:nvSpPr>
          <p:cNvPr id="7" name="Zástupný symbol pro číslo snímku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anose="020B0604020202020204" pitchFamily="34" charset="0"/>
              </a:defRPr>
            </a:lvl1pPr>
          </a:lstStyle>
          <a:p>
            <a:fld id="{FFD91549-E5CD-497E-ABAA-6CECD864B536}" type="slidenum">
              <a:rPr lang="cs-CZ" smtClean="0"/>
              <a:pPr/>
              <a:t>‹#›</a:t>
            </a:fld>
            <a:endParaRPr lang="cs-CZ" dirty="0"/>
          </a:p>
        </p:txBody>
      </p:sp>
    </p:spTree>
    <p:extLst>
      <p:ext uri="{BB962C8B-B14F-4D97-AF65-F5344CB8AC3E}">
        <p14:creationId xmlns:p14="http://schemas.microsoft.com/office/powerpoint/2010/main" val="91986949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CC4EBF-9A35-4D09-9416-862FC724BB93}" type="slidenum">
              <a:rPr kumimoji="0" 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cs-CZ"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80895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8863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262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505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5874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9764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505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8320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1495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indent="-173038"/>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D91549-E5CD-497E-ABAA-6CECD864B536}"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7110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8.sv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7.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7.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8.sv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15.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9.xml"/><Relationship Id="rId5" Type="http://schemas.openxmlformats.org/officeDocument/2006/relationships/image" Target="../media/image15.png"/><Relationship Id="rId4" Type="http://schemas.openxmlformats.org/officeDocument/2006/relationships/image" Target="../media/image8.sv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0.xml"/><Relationship Id="rId4" Type="http://schemas.openxmlformats.org/officeDocument/2006/relationships/image" Target="../media/image15.pn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0.xml"/><Relationship Id="rId5" Type="http://schemas.openxmlformats.org/officeDocument/2006/relationships/image" Target="../media/image15.png"/><Relationship Id="rId4" Type="http://schemas.openxmlformats.org/officeDocument/2006/relationships/image" Target="../media/image2.sv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1.xml"/><Relationship Id="rId4" Type="http://schemas.openxmlformats.org/officeDocument/2006/relationships/image" Target="../media/image3.pn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1.xml"/><Relationship Id="rId5" Type="http://schemas.openxmlformats.org/officeDocument/2006/relationships/image" Target="../media/image3.png"/><Relationship Id="rId4" Type="http://schemas.openxmlformats.org/officeDocument/2006/relationships/image" Target="../media/image8.sv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12.xml"/><Relationship Id="rId4" Type="http://schemas.openxmlformats.org/officeDocument/2006/relationships/image" Target="../media/image3.pn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2.xml"/><Relationship Id="rId5" Type="http://schemas.openxmlformats.org/officeDocument/2006/relationships/image" Target="../media/image3.png"/><Relationship Id="rId4" Type="http://schemas.openxmlformats.org/officeDocument/2006/relationships/image" Target="../media/image8.sv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Master" Target="../slideMasters/slideMaster13.xml"/><Relationship Id="rId5" Type="http://schemas.openxmlformats.org/officeDocument/2006/relationships/image" Target="../media/image18.png"/><Relationship Id="rId4" Type="http://schemas.openxmlformats.org/officeDocument/2006/relationships/image" Target="../media/image8.sv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14.xml"/><Relationship Id="rId4" Type="http://schemas.openxmlformats.org/officeDocument/2006/relationships/image" Target="../media/image22.png"/></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4.xml"/><Relationship Id="rId5" Type="http://schemas.openxmlformats.org/officeDocument/2006/relationships/image" Target="../media/image22.png"/><Relationship Id="rId4" Type="http://schemas.openxmlformats.org/officeDocument/2006/relationships/image" Target="../media/image8.sv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5.emf"/><Relationship Id="rId4" Type="http://schemas.openxmlformats.org/officeDocument/2006/relationships/oleObject" Target="../embeddings/oleObject3.bin"/></Relationships>
</file>

<file path=ppt/slideLayouts/_rels/slideLayout258.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259.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5.png"/><Relationship Id="rId5" Type="http://schemas.openxmlformats.org/officeDocument/2006/relationships/image" Target="../media/image5.emf"/><Relationship Id="rId4" Type="http://schemas.openxmlformats.org/officeDocument/2006/relationships/oleObject" Target="../embeddings/oleObject5.bin"/></Relationships>
</file>

<file path=ppt/slideLayouts/_rels/slideLayout260.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6.emf"/><Relationship Id="rId5" Type="http://schemas.openxmlformats.org/officeDocument/2006/relationships/image" Target="../media/image5.emf"/><Relationship Id="rId4" Type="http://schemas.openxmlformats.org/officeDocument/2006/relationships/oleObject" Target="../embeddings/oleObject6.bin"/></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5.xml"/><Relationship Id="rId4" Type="http://schemas.openxmlformats.org/officeDocument/2006/relationships/image" Target="../media/image22.png"/></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5.xml"/><Relationship Id="rId5" Type="http://schemas.openxmlformats.org/officeDocument/2006/relationships/image" Target="../media/image22.png"/><Relationship Id="rId4" Type="http://schemas.openxmlformats.org/officeDocument/2006/relationships/image" Target="../media/image8.sv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5.emf"/><Relationship Id="rId4" Type="http://schemas.openxmlformats.org/officeDocument/2006/relationships/oleObject" Target="../embeddings/oleObject7.bin"/></Relationships>
</file>

<file path=ppt/slideLayouts/_rels/slideLayout280.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5.emf"/><Relationship Id="rId4" Type="http://schemas.openxmlformats.org/officeDocument/2006/relationships/oleObject" Target="../embeddings/oleObject8.bin"/></Relationships>
</file>

<file path=ppt/slideLayouts/_rels/slideLayout281.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5.png"/><Relationship Id="rId5" Type="http://schemas.openxmlformats.org/officeDocument/2006/relationships/image" Target="../media/image5.emf"/><Relationship Id="rId4" Type="http://schemas.openxmlformats.org/officeDocument/2006/relationships/oleObject" Target="../embeddings/oleObject9.bin"/></Relationships>
</file>

<file path=ppt/slideLayouts/_rels/slideLayout282.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6.emf"/><Relationship Id="rId5" Type="http://schemas.openxmlformats.org/officeDocument/2006/relationships/image" Target="../media/image5.emf"/><Relationship Id="rId4" Type="http://schemas.openxmlformats.org/officeDocument/2006/relationships/oleObject" Target="../embeddings/oleObject10.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1423472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225883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70481401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4435448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rgbClr val="ED6737"/>
                </a:solidFill>
                <a:latin typeface="Arial Black" panose="020B0A04020102020204" pitchFamily="34" charset="0"/>
              </a:defRPr>
            </a:lvl1pPr>
          </a:lstStyle>
          <a:p>
            <a:r>
              <a:rPr lang="cs-CZ" dirty="0"/>
              <a:t>SLIDE TITLE</a:t>
            </a:r>
          </a:p>
        </p:txBody>
      </p:sp>
    </p:spTree>
    <p:extLst>
      <p:ext uri="{BB962C8B-B14F-4D97-AF65-F5344CB8AC3E}">
        <p14:creationId xmlns:p14="http://schemas.microsoft.com/office/powerpoint/2010/main" val="407804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04460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75382898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12186753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802939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957992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921802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rgbClr val="ED6737"/>
                </a:solidFill>
                <a:latin typeface="Arial Black" panose="020B0A04020102020204" pitchFamily="34" charset="0"/>
              </a:defRPr>
            </a:lvl1p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783165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3000722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889847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24915317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246918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09122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18782145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05276830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938185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752528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11885118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33505306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218112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4105963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725706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1347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695559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2891836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29563142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3" y="1427045"/>
            <a:ext cx="5372803"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defTabSz="1219171"/>
            <a:endParaRPr lang="en-GB" sz="2400"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7" y="889568"/>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defTabSz="1219171"/>
            <a:endParaRPr lang="en-GB" sz="2400"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3" y="5821837"/>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9"/>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3" y="3001505"/>
            <a:ext cx="7551997" cy="461665"/>
          </a:xfrm>
          <a:prstGeom prst="rect">
            <a:avLst/>
          </a:prstGeom>
        </p:spPr>
        <p:txBody>
          <a:bodyPr wrap="square" lIns="108022" tIns="45729" rIns="180036" bIns="45729">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3" y="5302566"/>
            <a:ext cx="1814925" cy="914400"/>
          </a:xfrm>
          <a:prstGeom prst="rect">
            <a:avLst/>
          </a:prstGeom>
          <a:solidFill>
            <a:schemeClr val="bg1">
              <a:lumMod val="95000"/>
            </a:schemeClr>
          </a:solidFill>
        </p:spPr>
        <p:txBody>
          <a:bodyPr lIns="91458" tIns="72014" rIns="91458" bIns="45729">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3" y="4014517"/>
            <a:ext cx="7551997" cy="400110"/>
          </a:xfrm>
          <a:prstGeom prst="rect">
            <a:avLst/>
          </a:prstGeom>
        </p:spPr>
        <p:txBody>
          <a:bodyPr wrap="square" lIns="108022" tIns="45729" rIns="91458" bIns="45729">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1"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9" y="521854"/>
            <a:ext cx="7551997" cy="2475348"/>
          </a:xfrm>
          <a:prstGeom prst="rect">
            <a:avLst/>
          </a:prstGeom>
        </p:spPr>
        <p:txBody>
          <a:bodyPr lIns="72014" anchor="t">
            <a:normAutofit/>
          </a:bodyPr>
          <a:lstStyle>
            <a:lvl1pPr algn="l">
              <a:lnSpc>
                <a:spcPct val="80000"/>
              </a:lnSpc>
              <a:defRPr sz="5999"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3" y="4458259"/>
            <a:ext cx="7551997" cy="323109"/>
          </a:xfrm>
          <a:prstGeom prst="rect">
            <a:avLst/>
          </a:prstGeom>
        </p:spPr>
        <p:txBody>
          <a:bodyPr wrap="square" lIns="108022" tIns="45729" rIns="91458" bIns="45729">
            <a:spAutoFit/>
          </a:bodyPr>
          <a:lstStyle>
            <a:lvl1pPr>
              <a:lnSpc>
                <a:spcPct val="100000"/>
              </a:lnSpc>
              <a:spcBef>
                <a:spcPts val="336"/>
              </a:spcBef>
              <a:defRPr lang="en-GB" sz="15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404040"/>
              </a:solidFill>
            </a:endParaRPr>
          </a:p>
        </p:txBody>
      </p:sp>
    </p:spTree>
    <p:extLst>
      <p:ext uri="{BB962C8B-B14F-4D97-AF65-F5344CB8AC3E}">
        <p14:creationId xmlns:p14="http://schemas.microsoft.com/office/powerpoint/2010/main" val="247151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3" y="1427045"/>
            <a:ext cx="5372803"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defTabSz="1219171"/>
            <a:endParaRPr lang="en-GB" sz="2400"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7" y="889568"/>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defTabSz="1219171"/>
            <a:endParaRPr lang="en-GB" sz="2400"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3" y="5821837"/>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9"/>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3" y="3001505"/>
            <a:ext cx="7551997" cy="461665"/>
          </a:xfrm>
          <a:prstGeom prst="rect">
            <a:avLst/>
          </a:prstGeom>
        </p:spPr>
        <p:txBody>
          <a:bodyPr wrap="square" lIns="108022" tIns="45729" rIns="180036" bIns="45729">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3" y="5302566"/>
            <a:ext cx="1814925" cy="914400"/>
          </a:xfrm>
          <a:prstGeom prst="rect">
            <a:avLst/>
          </a:prstGeom>
          <a:solidFill>
            <a:schemeClr val="bg1">
              <a:lumMod val="95000"/>
            </a:schemeClr>
          </a:solidFill>
        </p:spPr>
        <p:txBody>
          <a:bodyPr lIns="91458" tIns="72014" rIns="91458" bIns="45729">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3" y="4014517"/>
            <a:ext cx="7551997" cy="400110"/>
          </a:xfrm>
          <a:prstGeom prst="rect">
            <a:avLst/>
          </a:prstGeom>
        </p:spPr>
        <p:txBody>
          <a:bodyPr wrap="square" lIns="108022" tIns="45729" rIns="91458" bIns="45729">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1"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9" y="521854"/>
            <a:ext cx="7551997" cy="2475348"/>
          </a:xfrm>
          <a:prstGeom prst="rect">
            <a:avLst/>
          </a:prstGeom>
        </p:spPr>
        <p:txBody>
          <a:bodyPr lIns="72014" anchor="t">
            <a:normAutofit/>
          </a:bodyPr>
          <a:lstStyle>
            <a:lvl1pPr algn="l">
              <a:lnSpc>
                <a:spcPct val="80000"/>
              </a:lnSpc>
              <a:defRPr sz="5999"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3" y="4458259"/>
            <a:ext cx="7551997" cy="323109"/>
          </a:xfrm>
          <a:prstGeom prst="rect">
            <a:avLst/>
          </a:prstGeom>
        </p:spPr>
        <p:txBody>
          <a:bodyPr wrap="square" lIns="108022" tIns="45729" rIns="91458" bIns="45729">
            <a:spAutoFit/>
          </a:bodyPr>
          <a:lstStyle>
            <a:lvl1pPr>
              <a:lnSpc>
                <a:spcPct val="100000"/>
              </a:lnSpc>
              <a:spcBef>
                <a:spcPts val="336"/>
              </a:spcBef>
              <a:buFontTx/>
              <a:buNone/>
              <a:defRPr lang="en-GB" sz="15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404040"/>
              </a:solidFill>
            </a:endParaRPr>
          </a:p>
        </p:txBody>
      </p:sp>
    </p:spTree>
    <p:extLst>
      <p:ext uri="{BB962C8B-B14F-4D97-AF65-F5344CB8AC3E}">
        <p14:creationId xmlns:p14="http://schemas.microsoft.com/office/powerpoint/2010/main" val="3972158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2124333589"/>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6" name="Zástupný symbol pro číslo snímku 5">
            <a:extLst>
              <a:ext uri="{FF2B5EF4-FFF2-40B4-BE49-F238E27FC236}">
                <a16:creationId xmlns:a16="http://schemas.microsoft.com/office/drawing/2014/main" id="{0902024F-A8FE-4FAB-A090-A09877F9B53B}"/>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7" name="Nadpis 1">
            <a:extLst>
              <a:ext uri="{FF2B5EF4-FFF2-40B4-BE49-F238E27FC236}">
                <a16:creationId xmlns:a16="http://schemas.microsoft.com/office/drawing/2014/main" id="{9F4F8060-580F-4C84-A3AB-E10D6A30BA18}"/>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19338" y="764708"/>
            <a:ext cx="11953327" cy="5582716"/>
          </a:xfrm>
          <a:prstGeom prst="rect">
            <a:avLst/>
          </a:prstGeom>
        </p:spPr>
        <p:txBody>
          <a:bodyPr lIns="0" tIns="0" rIns="0" bIns="0"/>
          <a:lstStyle>
            <a:lvl1pPr marL="374651" indent="-285751">
              <a:lnSpc>
                <a:spcPct val="100000"/>
              </a:lnSpc>
              <a:spcBef>
                <a:spcPts val="432"/>
              </a:spcBef>
              <a:buFont typeface="Wingdings" panose="05000000000000000000" pitchFamily="2" charset="2"/>
              <a:buChar char="§"/>
              <a:tabLst/>
              <a:defRPr sz="1900">
                <a:solidFill>
                  <a:schemeClr val="tx1"/>
                </a:solidFill>
                <a:latin typeface="Arial" panose="020B0604020202020204" pitchFamily="34" charset="0"/>
                <a:cs typeface="Arial" panose="020B0604020202020204" pitchFamily="34" charset="0"/>
              </a:defRPr>
            </a:lvl1pPr>
            <a:lvl2pPr marL="642937" indent="-285751">
              <a:lnSpc>
                <a:spcPct val="100000"/>
              </a:lnSpc>
              <a:spcBef>
                <a:spcPts val="432"/>
              </a:spcBef>
              <a:buFont typeface="Arial" panose="020B0604020202020204" pitchFamily="34" charset="0"/>
              <a:buChar char="–"/>
              <a:tabLst>
                <a:tab pos="1343025" algn="l"/>
              </a:tabLst>
              <a:defRPr sz="19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900">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Tree>
    <p:extLst>
      <p:ext uri="{BB962C8B-B14F-4D97-AF65-F5344CB8AC3E}">
        <p14:creationId xmlns:p14="http://schemas.microsoft.com/office/powerpoint/2010/main" val="2373937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5" name="Zástupný symbol pro číslo snímku 5">
            <a:extLst>
              <a:ext uri="{FF2B5EF4-FFF2-40B4-BE49-F238E27FC236}">
                <a16:creationId xmlns:a16="http://schemas.microsoft.com/office/drawing/2014/main" id="{30936354-406F-4DC5-A98E-771D11C5E628}"/>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6" name="Nadpis 1">
            <a:extLst>
              <a:ext uri="{FF2B5EF4-FFF2-40B4-BE49-F238E27FC236}">
                <a16:creationId xmlns:a16="http://schemas.microsoft.com/office/drawing/2014/main" id="{930A67F9-BF1A-4FA6-8D14-2FE0A4F8C4C6}"/>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6673517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19338" y="1355273"/>
            <a:ext cx="11953327" cy="4992151"/>
          </a:xfrm>
          <a:prstGeom prst="rect">
            <a:avLst/>
          </a:prstGeom>
        </p:spPr>
        <p:txBody>
          <a:bodyPr lIns="0" tIns="0" rIns="0" bIns="0"/>
          <a:lstStyle>
            <a:lvl1pPr marL="374651" indent="-285751">
              <a:lnSpc>
                <a:spcPct val="100000"/>
              </a:lnSpc>
              <a:spcBef>
                <a:spcPts val="432"/>
              </a:spcBef>
              <a:buFont typeface="Wingdings" panose="05000000000000000000" pitchFamily="2" charset="2"/>
              <a:buChar char="§"/>
              <a:tabLst/>
              <a:defRPr sz="1900">
                <a:solidFill>
                  <a:schemeClr val="tx1"/>
                </a:solidFill>
                <a:latin typeface="Arial" panose="020B0604020202020204" pitchFamily="34" charset="0"/>
                <a:cs typeface="Arial" panose="020B0604020202020204" pitchFamily="34" charset="0"/>
              </a:defRPr>
            </a:lvl1pPr>
            <a:lvl2pPr marL="642937" indent="-285751">
              <a:lnSpc>
                <a:spcPct val="100000"/>
              </a:lnSpc>
              <a:spcBef>
                <a:spcPts val="432"/>
              </a:spcBef>
              <a:buFont typeface="Arial" panose="020B0604020202020204" pitchFamily="34" charset="0"/>
              <a:buChar char="–"/>
              <a:tabLst>
                <a:tab pos="1343025" algn="l"/>
              </a:tabLst>
              <a:defRPr sz="19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900">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6" name="Zástupný text 11">
            <a:extLst>
              <a:ext uri="{FF2B5EF4-FFF2-40B4-BE49-F238E27FC236}">
                <a16:creationId xmlns:a16="http://schemas.microsoft.com/office/drawing/2014/main" id="{34951B57-7828-0B44-9F4B-88CD429A5A0C}"/>
              </a:ext>
            </a:extLst>
          </p:cNvPr>
          <p:cNvSpPr>
            <a:spLocks noGrp="1"/>
          </p:cNvSpPr>
          <p:nvPr>
            <p:ph type="body" sz="quarter" idx="10"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7" name="Zástupný symbol pro číslo snímku 5">
            <a:extLst>
              <a:ext uri="{FF2B5EF4-FFF2-40B4-BE49-F238E27FC236}">
                <a16:creationId xmlns:a16="http://schemas.microsoft.com/office/drawing/2014/main" id="{AC7E4AAC-CA58-49BD-BD9F-AFDE5C3BC7F3}"/>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8" name="Nadpis 1">
            <a:extLst>
              <a:ext uri="{FF2B5EF4-FFF2-40B4-BE49-F238E27FC236}">
                <a16:creationId xmlns:a16="http://schemas.microsoft.com/office/drawing/2014/main" id="{85C32AD2-BEB2-44A7-9C93-5688FD944A24}"/>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9479168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404040"/>
              </a:solidFill>
            </a:endParaRPr>
          </a:p>
        </p:txBody>
      </p:sp>
      <p:sp>
        <p:nvSpPr>
          <p:cNvPr id="2" name="Nadpis 1">
            <a:extLst>
              <a:ext uri="{FF2B5EF4-FFF2-40B4-BE49-F238E27FC236}">
                <a16:creationId xmlns:a16="http://schemas.microsoft.com/office/drawing/2014/main" id="{ACF0FDA9-797E-CD45-B69A-7E6C60F8B83D}"/>
              </a:ext>
            </a:extLst>
          </p:cNvPr>
          <p:cNvSpPr>
            <a:spLocks noGrp="1"/>
          </p:cNvSpPr>
          <p:nvPr>
            <p:ph type="title" hasCustomPrompt="1"/>
          </p:nvPr>
        </p:nvSpPr>
        <p:spPr>
          <a:xfrm>
            <a:off x="119338" y="115889"/>
            <a:ext cx="11953327" cy="454025"/>
          </a:xfrm>
        </p:spPr>
        <p:txBody>
          <a:bodyPr/>
          <a:lstStyle>
            <a:lvl1pPr>
              <a:defRPr>
                <a:solidFill>
                  <a:schemeClr val="bg1"/>
                </a:solidFill>
              </a:defRPr>
            </a:lvl1pPr>
          </a:lstStyle>
          <a:p>
            <a:r>
              <a:rPr lang="cs-CZ" dirty="0"/>
              <a:t>SLIDE TITLE</a:t>
            </a:r>
          </a:p>
        </p:txBody>
      </p:sp>
      <p:sp>
        <p:nvSpPr>
          <p:cNvPr id="6" name="Zástupný symbol pro číslo snímku 5">
            <a:extLst>
              <a:ext uri="{FF2B5EF4-FFF2-40B4-BE49-F238E27FC236}">
                <a16:creationId xmlns:a16="http://schemas.microsoft.com/office/drawing/2014/main" id="{1DFE48E6-B787-48EF-A9B0-D85670A351E9}"/>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Tree>
    <p:extLst>
      <p:ext uri="{BB962C8B-B14F-4D97-AF65-F5344CB8AC3E}">
        <p14:creationId xmlns:p14="http://schemas.microsoft.com/office/powerpoint/2010/main" val="116816819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8" name="Zástupný symbol pro číslo snímku 5">
            <a:extLst>
              <a:ext uri="{FF2B5EF4-FFF2-40B4-BE49-F238E27FC236}">
                <a16:creationId xmlns:a16="http://schemas.microsoft.com/office/drawing/2014/main" id="{CAE32C26-8439-479C-916D-B38AFA7A401E}"/>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
        <p:nvSpPr>
          <p:cNvPr id="7" name="Nadpis 1">
            <a:extLst>
              <a:ext uri="{FF2B5EF4-FFF2-40B4-BE49-F238E27FC236}">
                <a16:creationId xmlns:a16="http://schemas.microsoft.com/office/drawing/2014/main" id="{D7204925-7250-47E7-890F-33B64CDBD6D3}"/>
              </a:ext>
            </a:extLst>
          </p:cNvPr>
          <p:cNvSpPr>
            <a:spLocks noGrp="1"/>
          </p:cNvSpPr>
          <p:nvPr>
            <p:ph type="title" hasCustomPrompt="1"/>
          </p:nvPr>
        </p:nvSpPr>
        <p:spPr>
          <a:xfrm>
            <a:off x="119338" y="115889"/>
            <a:ext cx="11953327" cy="454025"/>
          </a:xfrm>
        </p:spPr>
        <p:txBody>
          <a:bodyPr/>
          <a:lstStyle>
            <a:lvl1pPr>
              <a:defRPr>
                <a:solidFill>
                  <a:schemeClr val="bg1"/>
                </a:solidFill>
              </a:defRPr>
            </a:lvl1pPr>
          </a:lstStyle>
          <a:p>
            <a:r>
              <a:rPr lang="cs-CZ" dirty="0"/>
              <a:t>SLIDE TITLE</a:t>
            </a:r>
          </a:p>
        </p:txBody>
      </p:sp>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19338" y="764708"/>
            <a:ext cx="11953327" cy="5582716"/>
          </a:xfrm>
          <a:prstGeom prst="rect">
            <a:avLst/>
          </a:prstGeom>
        </p:spPr>
        <p:txBody>
          <a:bodyPr lIns="0" tIns="0" rIns="0" bIns="0"/>
          <a:lstStyle>
            <a:lvl1pPr marL="374651" indent="-285751">
              <a:lnSpc>
                <a:spcPct val="100000"/>
              </a:lnSpc>
              <a:spcBef>
                <a:spcPts val="432"/>
              </a:spcBef>
              <a:buFont typeface="Wingdings" panose="05000000000000000000" pitchFamily="2" charset="2"/>
              <a:buChar char="§"/>
              <a:tabLst/>
              <a:defRPr sz="1900">
                <a:solidFill>
                  <a:schemeClr val="bg1"/>
                </a:solidFill>
                <a:latin typeface="Arial" panose="020B0604020202020204" pitchFamily="34" charset="0"/>
                <a:cs typeface="Arial" panose="020B0604020202020204" pitchFamily="34" charset="0"/>
              </a:defRPr>
            </a:lvl1pPr>
            <a:lvl2pPr marL="642937" indent="-285751">
              <a:lnSpc>
                <a:spcPct val="100000"/>
              </a:lnSpc>
              <a:spcBef>
                <a:spcPts val="432"/>
              </a:spcBef>
              <a:buFont typeface="Arial" panose="020B0604020202020204" pitchFamily="34" charset="0"/>
              <a:buChar char="–"/>
              <a:tabLst>
                <a:tab pos="1343025" algn="l"/>
              </a:tabLst>
              <a:defRPr sz="19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900">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404040"/>
              </a:solidFill>
            </a:endParaRPr>
          </a:p>
        </p:txBody>
      </p:sp>
    </p:spTree>
    <p:extLst>
      <p:ext uri="{BB962C8B-B14F-4D97-AF65-F5344CB8AC3E}">
        <p14:creationId xmlns:p14="http://schemas.microsoft.com/office/powerpoint/2010/main" val="3435345957"/>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404040"/>
              </a:solidFill>
            </a:endParaRPr>
          </a:p>
        </p:txBody>
      </p:sp>
      <p:sp>
        <p:nvSpPr>
          <p:cNvPr id="7" name="Zástupný text 11">
            <a:extLst>
              <a:ext uri="{FF2B5EF4-FFF2-40B4-BE49-F238E27FC236}">
                <a16:creationId xmlns:a16="http://schemas.microsoft.com/office/drawing/2014/main" id="{48013542-DF5F-514C-B589-1F85EA98CCDE}"/>
              </a:ext>
            </a:extLst>
          </p:cNvPr>
          <p:cNvSpPr>
            <a:spLocks noGrp="1"/>
          </p:cNvSpPr>
          <p:nvPr>
            <p:ph type="body" sz="quarter" idx="10"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8" name="Zástupný symbol pro číslo snímku 5">
            <a:extLst>
              <a:ext uri="{FF2B5EF4-FFF2-40B4-BE49-F238E27FC236}">
                <a16:creationId xmlns:a16="http://schemas.microsoft.com/office/drawing/2014/main" id="{6EA173EF-3A42-459E-B65C-EFE3D608D445}"/>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
        <p:nvSpPr>
          <p:cNvPr id="6" name="Nadpis 1">
            <a:extLst>
              <a:ext uri="{FF2B5EF4-FFF2-40B4-BE49-F238E27FC236}">
                <a16:creationId xmlns:a16="http://schemas.microsoft.com/office/drawing/2014/main" id="{D13AC06A-2174-4397-ACA6-EB351408FBD8}"/>
              </a:ext>
            </a:extLst>
          </p:cNvPr>
          <p:cNvSpPr>
            <a:spLocks noGrp="1"/>
          </p:cNvSpPr>
          <p:nvPr>
            <p:ph type="title" hasCustomPrompt="1"/>
          </p:nvPr>
        </p:nvSpPr>
        <p:spPr>
          <a:xfrm>
            <a:off x="119338" y="115889"/>
            <a:ext cx="11953327" cy="454025"/>
          </a:xfrm>
        </p:spPr>
        <p:txBody>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9407474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1"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FFFFFF"/>
              </a:solidFill>
            </a:endParaRPr>
          </a:p>
        </p:txBody>
      </p:sp>
      <p:sp>
        <p:nvSpPr>
          <p:cNvPr id="8" name="Zástupný text 11">
            <a:extLst>
              <a:ext uri="{FF2B5EF4-FFF2-40B4-BE49-F238E27FC236}">
                <a16:creationId xmlns:a16="http://schemas.microsoft.com/office/drawing/2014/main" id="{38F1BC6E-5068-8B44-83DE-CC57CD5F6DAB}"/>
              </a:ext>
            </a:extLst>
          </p:cNvPr>
          <p:cNvSpPr>
            <a:spLocks noGrp="1"/>
          </p:cNvSpPr>
          <p:nvPr>
            <p:ph type="body" sz="quarter" idx="10"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80B92E57-7893-4FED-A952-4A688BD64014}"/>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
        <p:nvSpPr>
          <p:cNvPr id="7" name="Nadpis 1">
            <a:extLst>
              <a:ext uri="{FF2B5EF4-FFF2-40B4-BE49-F238E27FC236}">
                <a16:creationId xmlns:a16="http://schemas.microsoft.com/office/drawing/2014/main" id="{0A3F120E-593F-464A-A493-2CB2564D4204}"/>
              </a:ext>
            </a:extLst>
          </p:cNvPr>
          <p:cNvSpPr>
            <a:spLocks noGrp="1"/>
          </p:cNvSpPr>
          <p:nvPr>
            <p:ph type="title" hasCustomPrompt="1"/>
          </p:nvPr>
        </p:nvSpPr>
        <p:spPr>
          <a:xfrm>
            <a:off x="119338" y="115889"/>
            <a:ext cx="11953327" cy="454025"/>
          </a:xfrm>
        </p:spPr>
        <p:txBody>
          <a:bodyPr/>
          <a:lstStyle>
            <a:lvl1pPr>
              <a:defRPr>
                <a:solidFill>
                  <a:schemeClr val="bg1"/>
                </a:solidFill>
              </a:defRPr>
            </a:lvl1pPr>
          </a:lstStyle>
          <a:p>
            <a:r>
              <a:rPr lang="cs-CZ" dirty="0"/>
              <a:t>SLIDE TITLE</a:t>
            </a: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19338" y="1355273"/>
            <a:ext cx="11953327" cy="4992151"/>
          </a:xfrm>
          <a:prstGeom prst="rect">
            <a:avLst/>
          </a:prstGeom>
        </p:spPr>
        <p:txBody>
          <a:bodyPr lIns="0" tIns="0" rIns="0" bIns="0"/>
          <a:lstStyle>
            <a:lvl1pPr marL="374651" indent="-285751">
              <a:lnSpc>
                <a:spcPct val="100000"/>
              </a:lnSpc>
              <a:spcBef>
                <a:spcPts val="432"/>
              </a:spcBef>
              <a:buFont typeface="Wingdings" panose="05000000000000000000" pitchFamily="2" charset="2"/>
              <a:buChar char="§"/>
              <a:tabLst/>
              <a:defRPr sz="1900">
                <a:solidFill>
                  <a:schemeClr val="bg1"/>
                </a:solidFill>
                <a:latin typeface="Arial" panose="020B0604020202020204" pitchFamily="34" charset="0"/>
                <a:cs typeface="Arial" panose="020B0604020202020204" pitchFamily="34" charset="0"/>
              </a:defRPr>
            </a:lvl1pPr>
            <a:lvl2pPr marL="642937" indent="-285751">
              <a:lnSpc>
                <a:spcPct val="100000"/>
              </a:lnSpc>
              <a:spcBef>
                <a:spcPts val="432"/>
              </a:spcBef>
              <a:buFont typeface="Arial" panose="020B0604020202020204" pitchFamily="34" charset="0"/>
              <a:buChar char="–"/>
              <a:tabLst>
                <a:tab pos="1343025" algn="l"/>
              </a:tabLst>
              <a:defRPr sz="19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900">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Tree>
    <p:extLst>
      <p:ext uri="{BB962C8B-B14F-4D97-AF65-F5344CB8AC3E}">
        <p14:creationId xmlns:p14="http://schemas.microsoft.com/office/powerpoint/2010/main" val="155025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6" name="Zástupný symbol pro číslo snímku 5">
            <a:extLst>
              <a:ext uri="{FF2B5EF4-FFF2-40B4-BE49-F238E27FC236}">
                <a16:creationId xmlns:a16="http://schemas.microsoft.com/office/drawing/2014/main" id="{5C01DABC-2AC9-438F-807D-D787743E2FDB}"/>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5" name="Nadpis 1">
            <a:extLst>
              <a:ext uri="{FF2B5EF4-FFF2-40B4-BE49-F238E27FC236}">
                <a16:creationId xmlns:a16="http://schemas.microsoft.com/office/drawing/2014/main" id="{14CCF9C8-648D-476E-8DD0-494A4C0467B6}"/>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
        <p:nvSpPr>
          <p:cNvPr id="7" name="Text Placeholder 6">
            <a:extLst>
              <a:ext uri="{FF2B5EF4-FFF2-40B4-BE49-F238E27FC236}">
                <a16:creationId xmlns:a16="http://schemas.microsoft.com/office/drawing/2014/main" id="{D7446375-8AB1-4E07-A70C-ECBDA736E2DE}"/>
              </a:ext>
            </a:extLst>
          </p:cNvPr>
          <p:cNvSpPr>
            <a:spLocks noGrp="1"/>
          </p:cNvSpPr>
          <p:nvPr>
            <p:ph type="body" sz="quarter" idx="16" hasCustomPrompt="1"/>
          </p:nvPr>
        </p:nvSpPr>
        <p:spPr>
          <a:xfrm>
            <a:off x="443373" y="6021290"/>
            <a:ext cx="11629291" cy="169238"/>
          </a:xfrm>
          <a:prstGeom prst="rect">
            <a:avLst/>
          </a:prstGeom>
        </p:spPr>
        <p:txBody>
          <a:bodyPr wrap="square" lIns="0" tIns="0" rIns="0" bIns="0" anchor="t" anchorCtr="0">
            <a:spAutoFit/>
          </a:bodyPr>
          <a:lstStyle>
            <a:lvl1pPr marL="0" indent="0">
              <a:lnSpc>
                <a:spcPct val="100000"/>
              </a:lnSpc>
              <a:spcBef>
                <a:spcPts val="0"/>
              </a:spcBef>
              <a:buNone/>
              <a:defRPr sz="1100" i="1">
                <a:solidFill>
                  <a:schemeClr val="bg1">
                    <a:lumMod val="50000"/>
                  </a:schemeClr>
                </a:solidFill>
                <a:latin typeface="Arial" panose="020B0604020202020204" pitchFamily="34" charset="0"/>
                <a:cs typeface="Arial" pitchFamily="34" charset="0"/>
              </a:defRPr>
            </a:lvl1pPr>
            <a:lvl2pPr marL="457190"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1984663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4" name="Text Placeholder 6">
            <a:extLst>
              <a:ext uri="{FF2B5EF4-FFF2-40B4-BE49-F238E27FC236}">
                <a16:creationId xmlns:a16="http://schemas.microsoft.com/office/drawing/2014/main" id="{2271DD50-E65A-0141-B5B8-C7447CCFE277}"/>
              </a:ext>
            </a:extLst>
          </p:cNvPr>
          <p:cNvSpPr>
            <a:spLocks noGrp="1"/>
          </p:cNvSpPr>
          <p:nvPr>
            <p:ph type="body" sz="quarter" idx="16" hasCustomPrompt="1"/>
          </p:nvPr>
        </p:nvSpPr>
        <p:spPr>
          <a:xfrm>
            <a:off x="443373" y="6021290"/>
            <a:ext cx="11629291" cy="169238"/>
          </a:xfrm>
          <a:prstGeom prst="rect">
            <a:avLst/>
          </a:prstGeom>
        </p:spPr>
        <p:txBody>
          <a:bodyPr wrap="square" lIns="0" tIns="0" rIns="0" bIns="0" anchor="t" anchorCtr="0">
            <a:spAutoFit/>
          </a:bodyPr>
          <a:lstStyle>
            <a:lvl1pPr marL="0" indent="0">
              <a:lnSpc>
                <a:spcPct val="100000"/>
              </a:lnSpc>
              <a:spcBef>
                <a:spcPts val="0"/>
              </a:spcBef>
              <a:buNone/>
              <a:defRPr sz="1100" i="1">
                <a:solidFill>
                  <a:schemeClr val="bg1">
                    <a:lumMod val="50000"/>
                  </a:schemeClr>
                </a:solidFill>
                <a:latin typeface="Arial" panose="020B0604020202020204" pitchFamily="34" charset="0"/>
                <a:cs typeface="Arial" pitchFamily="34" charset="0"/>
              </a:defRPr>
            </a:lvl1pPr>
            <a:lvl2pPr marL="457190"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6" name="Zástupný symbol pro číslo snímku 5">
            <a:extLst>
              <a:ext uri="{FF2B5EF4-FFF2-40B4-BE49-F238E27FC236}">
                <a16:creationId xmlns:a16="http://schemas.microsoft.com/office/drawing/2014/main" id="{F69A1E67-EA39-43CA-8EB1-505C2520A871}"/>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7" name="Nadpis 1">
            <a:extLst>
              <a:ext uri="{FF2B5EF4-FFF2-40B4-BE49-F238E27FC236}">
                <a16:creationId xmlns:a16="http://schemas.microsoft.com/office/drawing/2014/main" id="{6A4BE96F-0D35-4931-9469-57237FA56FBB}"/>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29171400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8" y="3344015"/>
            <a:ext cx="9457547" cy="1083375"/>
          </a:xfrm>
          <a:prstGeom prst="rect">
            <a:avLst/>
          </a:prstGeom>
        </p:spPr>
        <p:txBody>
          <a:bodyPr lIns="36007" tIns="0" rIns="36007" bIns="0" anchor="b">
            <a:noAutofit/>
          </a:bodyPr>
          <a:lstStyle>
            <a:lvl1pPr>
              <a:lnSpc>
                <a:spcPct val="80000"/>
              </a:lnSpc>
              <a:spcBef>
                <a:spcPts val="1219"/>
              </a:spcBef>
              <a:defRPr sz="5999"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8" y="2476739"/>
            <a:ext cx="9457547" cy="829179"/>
          </a:xfrm>
          <a:prstGeom prst="rect">
            <a:avLst/>
          </a:prstGeom>
        </p:spPr>
        <p:txBody>
          <a:bodyPr lIns="36007" tIns="0" rIns="36007"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7" name="Zástupný symbol pro číslo snímku 5">
            <a:extLst>
              <a:ext uri="{FF2B5EF4-FFF2-40B4-BE49-F238E27FC236}">
                <a16:creationId xmlns:a16="http://schemas.microsoft.com/office/drawing/2014/main" id="{8F5C110E-DA7E-407E-8E5D-B8F503CB53A3}"/>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Tree>
    <p:extLst>
      <p:ext uri="{BB962C8B-B14F-4D97-AF65-F5344CB8AC3E}">
        <p14:creationId xmlns:p14="http://schemas.microsoft.com/office/powerpoint/2010/main" val="22243749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3"/>
            <a:ext cx="8402758" cy="461665"/>
          </a:xfrm>
          <a:prstGeom prst="rect">
            <a:avLst/>
          </a:prstGeom>
        </p:spPr>
        <p:txBody>
          <a:bodyPr wrap="square" lIns="108022" tIns="45729" rIns="180036" bIns="45729">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9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3" y="3290"/>
            <a:ext cx="2231701" cy="4508927"/>
          </a:xfrm>
          <a:prstGeom prst="rect">
            <a:avLst/>
          </a:prstGeom>
        </p:spPr>
        <p:txBody>
          <a:bodyPr wrap="none" lIns="91458" tIns="45729" rIns="91458" bIns="45729">
            <a:spAutoFit/>
          </a:bodyPr>
          <a:lstStyle>
            <a:lvl1pPr marL="0" indent="0">
              <a:lnSpc>
                <a:spcPct val="100000"/>
              </a:lnSpc>
              <a:spcBef>
                <a:spcPts val="6888"/>
              </a:spcBef>
              <a:buNone/>
              <a:defRPr sz="28694"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3" y="2821245"/>
            <a:ext cx="11030123"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FFFFFF"/>
              </a:solidFill>
            </a:endParaRPr>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9" y="3460934"/>
            <a:ext cx="9203498"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defTabSz="1219171"/>
            <a:endParaRPr lang="en-GB" sz="2400" dirty="0">
              <a:solidFill>
                <a:srgbClr val="FFFFFF"/>
              </a:solidFill>
            </a:endParaRPr>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2" y="459719"/>
            <a:ext cx="8402758" cy="707887"/>
          </a:xfrm>
          <a:prstGeom prst="rect">
            <a:avLst/>
          </a:prstGeom>
        </p:spPr>
        <p:txBody>
          <a:bodyPr wrap="square" lIns="108022" tIns="45729" rIns="180036" bIns="45729">
            <a:spAutoFit/>
          </a:bodyPr>
          <a:lstStyle>
            <a:lvl1pPr marL="0" indent="0">
              <a:lnSpc>
                <a:spcPct val="100000"/>
              </a:lnSpc>
              <a:spcBef>
                <a:spcPts val="960"/>
              </a:spcBef>
              <a:buNone/>
              <a:defRPr sz="3999"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9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13" name="Zástupný symbol pro číslo snímku 5">
            <a:extLst>
              <a:ext uri="{FF2B5EF4-FFF2-40B4-BE49-F238E27FC236}">
                <a16:creationId xmlns:a16="http://schemas.microsoft.com/office/drawing/2014/main" id="{69A9E5F0-61AC-4EE6-90BF-8F61B0B3B754}"/>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solidFill>
                <a:latin typeface="Arial"/>
              </a:rPr>
              <a:pPr/>
              <a:t>‹#›</a:t>
            </a:fld>
            <a:endParaRPr lang="cs-CZ" sz="1200" dirty="0">
              <a:solidFill>
                <a:srgbClr val="FFFFFF"/>
              </a:solidFill>
              <a:latin typeface="Arial"/>
            </a:endParaRPr>
          </a:p>
        </p:txBody>
      </p:sp>
    </p:spTree>
    <p:extLst>
      <p:ext uri="{BB962C8B-B14F-4D97-AF65-F5344CB8AC3E}">
        <p14:creationId xmlns:p14="http://schemas.microsoft.com/office/powerpoint/2010/main" val="30092318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16" tIns="60958" rIns="121916"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rgbClr val="FFFFFF">
                    <a:lumMod val="50000"/>
                  </a:srgbClr>
                </a:solidFill>
                <a:latin typeface="Arial"/>
              </a:rPr>
              <a:pPr/>
              <a:t>‹#›</a:t>
            </a:fld>
            <a:endParaRPr lang="cs-CZ" sz="1200" dirty="0">
              <a:solidFill>
                <a:srgbClr val="FFFFFF">
                  <a:lumMod val="50000"/>
                </a:srgbClr>
              </a:solidFill>
              <a:latin typeface="Arial"/>
            </a:endParaRPr>
          </a:p>
        </p:txBody>
      </p:sp>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8" y="115889"/>
            <a:ext cx="11953327" cy="454025"/>
          </a:xfrm>
        </p:spPr>
        <p:txBody>
          <a:bodyPr/>
          <a:lstStyle>
            <a:lvl1pPr>
              <a:defRPr>
                <a:solidFill>
                  <a:schemeClr val="tx2"/>
                </a:solidFill>
              </a:defRPr>
            </a:lvl1pPr>
          </a:lstStyle>
          <a:p>
            <a:r>
              <a:rPr lang="cs-CZ" dirty="0"/>
              <a:t>SLIDE TITLE</a:t>
            </a:r>
          </a:p>
        </p:txBody>
      </p:sp>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9" y="1756957"/>
            <a:ext cx="1620000" cy="1620000"/>
          </a:xfrm>
          <a:prstGeom prst="ellipse">
            <a:avLst/>
          </a:prstGeom>
        </p:spPr>
        <p:txBody>
          <a:bodyPr lIns="91458" tIns="45729" rIns="91458" bIns="45729"/>
          <a:lstStyle>
            <a:lvl1pPr marL="228600" indent="-228600">
              <a:buFont typeface="Wingdings" panose="05000000000000000000" pitchFamily="2" charset="2"/>
              <a:buChar char="§"/>
              <a:defRPr sz="2000"/>
            </a:lvl1pPr>
          </a:lstStyle>
          <a:p>
            <a:r>
              <a:rPr lang="en-GB" noProof="0" dirty="0"/>
              <a:t>Add photo</a:t>
            </a:r>
          </a:p>
        </p:txBody>
      </p:sp>
      <p:sp>
        <p:nvSpPr>
          <p:cNvPr id="7" name="Zástupný text 11">
            <a:extLst>
              <a:ext uri="{FF2B5EF4-FFF2-40B4-BE49-F238E27FC236}">
                <a16:creationId xmlns:a16="http://schemas.microsoft.com/office/drawing/2014/main" id="{713D32D3-403D-4105-952E-BE1380092586}"/>
              </a:ext>
            </a:extLst>
          </p:cNvPr>
          <p:cNvSpPr>
            <a:spLocks noGrp="1"/>
          </p:cNvSpPr>
          <p:nvPr>
            <p:ph type="body" sz="quarter" idx="11" hasCustomPrompt="1"/>
          </p:nvPr>
        </p:nvSpPr>
        <p:spPr>
          <a:xfrm>
            <a:off x="119338" y="605917"/>
            <a:ext cx="11953327" cy="662843"/>
          </a:xfrm>
          <a:prstGeom prst="rect">
            <a:avLst/>
          </a:prstGeom>
        </p:spPr>
        <p:txBody>
          <a:bodyPr vert="horz" lIns="90018" tIns="46809" rIns="90018" bIns="46809"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70020009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1"/>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799"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BA11410-92D1-41CB-8862-2ECF865D1859}"/>
              </a:ext>
            </a:extLst>
          </p:cNvPr>
          <p:cNvSpPr>
            <a:spLocks noGrp="1"/>
          </p:cNvSpPr>
          <p:nvPr>
            <p:ph type="title" hasCustomPrompt="1"/>
          </p:nvPr>
        </p:nvSpPr>
        <p:spPr/>
        <p:txBody>
          <a:bodyPr/>
          <a:lstStyle/>
          <a:p>
            <a:r>
              <a:rPr lang="en-GB" dirty="0" err="1"/>
              <a:t>ez</a:t>
            </a:r>
            <a:r>
              <a:rPr lang="en-GB" dirty="0"/>
              <a:t> le style du titre</a:t>
            </a:r>
          </a:p>
        </p:txBody>
      </p:sp>
      <p:sp>
        <p:nvSpPr>
          <p:cNvPr id="7" name="Text Placeholder 8">
            <a:extLst>
              <a:ext uri="{FF2B5EF4-FFF2-40B4-BE49-F238E27FC236}">
                <a16:creationId xmlns:a16="http://schemas.microsoft.com/office/drawing/2014/main" id="{6887ABF7-8DBB-4837-89E7-65FA14CC92ED}"/>
              </a:ext>
            </a:extLst>
          </p:cNvPr>
          <p:cNvSpPr>
            <a:spLocks noGrp="1"/>
          </p:cNvSpPr>
          <p:nvPr>
            <p:ph type="body" sz="quarter" idx="13" hasCustomPrompt="1"/>
          </p:nvPr>
        </p:nvSpPr>
        <p:spPr>
          <a:xfrm>
            <a:off x="404787" y="5926945"/>
            <a:ext cx="11382428" cy="203133"/>
          </a:xfrm>
        </p:spPr>
        <p:txBody>
          <a:bodyPr wrap="square" lIns="180000" anchor="b">
            <a:spAutoFit/>
          </a:bodyPr>
          <a:lstStyle>
            <a:lvl1pPr marL="0" indent="0">
              <a:buNone/>
              <a:defRPr sz="800" b="0" i="1">
                <a:solidFill>
                  <a:schemeClr val="bg1">
                    <a:lumMod val="50000"/>
                  </a:schemeClr>
                </a:solidFill>
              </a:defRPr>
            </a:lvl1pPr>
            <a:lvl2pPr marL="133310" indent="0">
              <a:buNone/>
              <a:defRPr/>
            </a:lvl2pPr>
            <a:lvl3pPr marL="542762" indent="0">
              <a:buNone/>
              <a:defRPr/>
            </a:lvl3pPr>
            <a:lvl4pPr marL="758597" indent="0">
              <a:buNone/>
              <a:defRPr/>
            </a:lvl4pPr>
            <a:lvl5pPr marL="1033153" indent="0">
              <a:buNone/>
              <a:defRPr/>
            </a:lvl5pPr>
          </a:lstStyle>
          <a:p>
            <a:pPr lvl="0"/>
            <a:r>
              <a:rPr lang="en-GB" dirty="0"/>
              <a:t>Sources:</a:t>
            </a: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pPr algn="ctr"/>
            <a:endParaRPr lang="en-GB" dirty="0"/>
          </a:p>
        </p:txBody>
      </p:sp>
      <p:sp>
        <p:nvSpPr>
          <p:cNvPr id="10" name="Picture Placeholder 12">
            <a:extLst>
              <a:ext uri="{FF2B5EF4-FFF2-40B4-BE49-F238E27FC236}">
                <a16:creationId xmlns:a16="http://schemas.microsoft.com/office/drawing/2014/main" id="{9724E7DA-22C1-4729-8590-7C1848647AD7}"/>
              </a:ext>
            </a:extLst>
          </p:cNvPr>
          <p:cNvSpPr>
            <a:spLocks noGrp="1"/>
          </p:cNvSpPr>
          <p:nvPr>
            <p:ph type="pic" sz="quarter" idx="16" hasCustomPrompt="1"/>
          </p:nvPr>
        </p:nvSpPr>
        <p:spPr>
          <a:xfrm>
            <a:off x="10402309" y="6181530"/>
            <a:ext cx="837615" cy="440533"/>
          </a:xfrm>
        </p:spPr>
        <p:txBody>
          <a:bodyPr/>
          <a:lstStyle>
            <a:lvl1pPr>
              <a:defRPr/>
            </a:lvl1pPr>
          </a:lstStyle>
          <a:p>
            <a:r>
              <a:rPr lang="en-GB" dirty="0"/>
              <a:t> </a:t>
            </a:r>
          </a:p>
        </p:txBody>
      </p:sp>
      <p:sp>
        <p:nvSpPr>
          <p:cNvPr id="12" name="Text Placeholder 5">
            <a:extLst>
              <a:ext uri="{FF2B5EF4-FFF2-40B4-BE49-F238E27FC236}">
                <a16:creationId xmlns:a16="http://schemas.microsoft.com/office/drawing/2014/main" id="{CE425905-F400-4C97-BA9E-2AEDD73F32FA}"/>
              </a:ext>
            </a:extLst>
          </p:cNvPr>
          <p:cNvSpPr>
            <a:spLocks noGrp="1"/>
          </p:cNvSpPr>
          <p:nvPr>
            <p:ph type="body" sz="quarter" idx="19" hasCustomPrompt="1"/>
          </p:nvPr>
        </p:nvSpPr>
        <p:spPr>
          <a:xfrm>
            <a:off x="404786" y="1301922"/>
            <a:ext cx="2474646" cy="323165"/>
          </a:xfrm>
          <a:noFill/>
        </p:spPr>
        <p:txBody>
          <a:bodyPr wrap="none" lIns="162000" rIns="162000" bIns="0">
            <a:spAutoFit/>
          </a:bodyPr>
          <a:lstStyle>
            <a:lvl1pPr marL="0" indent="0">
              <a:buNone/>
              <a:defRPr sz="2000">
                <a:solidFill>
                  <a:schemeClr val="tx2"/>
                </a:solidFill>
              </a:defRPr>
            </a:lvl1pPr>
          </a:lstStyle>
          <a:p>
            <a:pPr lvl="0"/>
            <a:r>
              <a:rPr lang="en-GB" dirty="0"/>
              <a:t>Subtitle of the slide</a:t>
            </a:r>
          </a:p>
        </p:txBody>
      </p:sp>
      <p:sp>
        <p:nvSpPr>
          <p:cNvPr id="4" name="Zástupný symbol pro zápatí 3">
            <a:extLst>
              <a:ext uri="{FF2B5EF4-FFF2-40B4-BE49-F238E27FC236}">
                <a16:creationId xmlns:a16="http://schemas.microsoft.com/office/drawing/2014/main" id="{9EE772DB-ABD2-46F5-9B59-502902151F0D}"/>
              </a:ext>
            </a:extLst>
          </p:cNvPr>
          <p:cNvSpPr>
            <a:spLocks noGrp="1"/>
          </p:cNvSpPr>
          <p:nvPr>
            <p:ph type="ftr" sz="quarter" idx="20"/>
          </p:nvPr>
        </p:nvSpPr>
        <p:spPr/>
        <p:txBody>
          <a:bodyPr/>
          <a:lstStyle/>
          <a:p>
            <a:endParaRPr lang="cs-CZ" dirty="0"/>
          </a:p>
        </p:txBody>
      </p:sp>
    </p:spTree>
    <p:extLst>
      <p:ext uri="{BB962C8B-B14F-4D97-AF65-F5344CB8AC3E}">
        <p14:creationId xmlns:p14="http://schemas.microsoft.com/office/powerpoint/2010/main" val="2261451832"/>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93">
          <p15:clr>
            <a:srgbClr val="F26B43"/>
          </p15:clr>
        </p15:guide>
        <p15:guide id="4" orient="horz" pos="600">
          <p15:clr>
            <a:srgbClr val="F26B43"/>
          </p15:clr>
        </p15:guide>
        <p15:guide id="5" orient="horz" pos="3959">
          <p15:clr>
            <a:srgbClr val="F26B43"/>
          </p15:clr>
        </p15:guide>
        <p15:guide id="6" orient="horz" pos="4193">
          <p15:clr>
            <a:srgbClr val="F26B43"/>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Z White_contacts">
    <p:spTree>
      <p:nvGrpSpPr>
        <p:cNvPr id="1" name=""/>
        <p:cNvGrpSpPr/>
        <p:nvPr/>
      </p:nvGrpSpPr>
      <p:grpSpPr>
        <a:xfrm>
          <a:off x="0" y="0"/>
          <a:ext cx="0" cy="0"/>
          <a:chOff x="0" y="0"/>
          <a:chExt cx="0" cy="0"/>
        </a:xfrm>
      </p:grpSpPr>
      <p:sp>
        <p:nvSpPr>
          <p:cNvPr id="8" name="Obdélník 7"/>
          <p:cNvSpPr/>
          <p:nvPr userDrawn="1"/>
        </p:nvSpPr>
        <p:spPr>
          <a:xfrm>
            <a:off x="3679764" y="5522711"/>
            <a:ext cx="5104537" cy="384719"/>
          </a:xfrm>
          <a:prstGeom prst="rect">
            <a:avLst/>
          </a:prstGeom>
        </p:spPr>
        <p:txBody>
          <a:bodyPr wrap="square" lIns="91438" tIns="45719" rIns="91438" bIns="45719">
            <a:spAutoFit/>
          </a:bodyPr>
          <a:lstStyle/>
          <a:p>
            <a:pPr algn="ctr" defTabSz="914377" eaLnBrk="0" fontAlgn="base" hangingPunct="0">
              <a:spcBef>
                <a:spcPct val="0"/>
              </a:spcBef>
              <a:spcAft>
                <a:spcPct val="0"/>
              </a:spcAft>
              <a:tabLst>
                <a:tab pos="2021316" algn="l"/>
              </a:tabLst>
              <a:defRPr/>
            </a:pPr>
            <a:r>
              <a:rPr lang="cs-CZ" sz="1900" kern="0" noProof="1">
                <a:solidFill>
                  <a:srgbClr val="404040"/>
                </a:solidFill>
                <a:cs typeface="Calibri" pitchFamily="34" charset="0"/>
              </a:rPr>
              <a:t>Na Příkopě 22, Slovanský dům</a:t>
            </a:r>
            <a:r>
              <a:rPr lang="en-US" sz="1900" kern="0" noProof="1">
                <a:solidFill>
                  <a:srgbClr val="404040"/>
                </a:solidFill>
                <a:cs typeface="Calibri" pitchFamily="34" charset="0"/>
              </a:rPr>
              <a:t>, 110 00 </a:t>
            </a:r>
            <a:r>
              <a:rPr lang="cs-CZ" sz="1900" kern="0" noProof="1">
                <a:solidFill>
                  <a:srgbClr val="404040"/>
                </a:solidFill>
                <a:cs typeface="Calibri" pitchFamily="34" charset="0"/>
              </a:rPr>
              <a:t>Prague </a:t>
            </a:r>
            <a:r>
              <a:rPr lang="en-US" sz="1900" kern="0" noProof="1">
                <a:solidFill>
                  <a:srgbClr val="404040"/>
                </a:solidFill>
                <a:cs typeface="Calibri" pitchFamily="34" charset="0"/>
              </a:rPr>
              <a:t>1</a:t>
            </a:r>
          </a:p>
        </p:txBody>
      </p:sp>
      <p:sp>
        <p:nvSpPr>
          <p:cNvPr id="11" name="Rectangle 11"/>
          <p:cNvSpPr>
            <a:spLocks noChangeArrowheads="1"/>
          </p:cNvSpPr>
          <p:nvPr userDrawn="1"/>
        </p:nvSpPr>
        <p:spPr bwMode="auto">
          <a:xfrm>
            <a:off x="1985742" y="5926001"/>
            <a:ext cx="8182129" cy="534311"/>
          </a:xfrm>
          <a:prstGeom prst="rect">
            <a:avLst/>
          </a:prstGeom>
          <a:noFill/>
          <a:ln w="9525">
            <a:noFill/>
            <a:miter lim="800000"/>
            <a:headEnd/>
            <a:tailEnd/>
          </a:ln>
        </p:spPr>
        <p:txBody>
          <a:bodyPr wrap="square" lIns="122668" tIns="61338" rIns="122668" bIns="61338">
            <a:spAutoFit/>
          </a:bodyPr>
          <a:lstStyle/>
          <a:p>
            <a:pPr algn="ctr" defTabSz="914377" eaLnBrk="0" hangingPunct="0">
              <a:tabLst>
                <a:tab pos="2021316" algn="l"/>
              </a:tabLst>
            </a:pPr>
            <a:r>
              <a:rPr lang="en-GB" sz="2700" noProof="1">
                <a:solidFill>
                  <a:srgbClr val="1F497D">
                    <a:lumMod val="60000"/>
                    <a:lumOff val="40000"/>
                  </a:srgbClr>
                </a:solidFill>
                <a:cs typeface="Arial" pitchFamily="34" charset="0"/>
              </a:rPr>
              <a:t>www.ipsos.cz</a:t>
            </a:r>
            <a:r>
              <a:rPr lang="cs-CZ" sz="2700" noProof="1">
                <a:solidFill>
                  <a:srgbClr val="1F497D">
                    <a:lumMod val="60000"/>
                    <a:lumOff val="40000"/>
                  </a:srgbClr>
                </a:solidFill>
                <a:cs typeface="Arial" pitchFamily="34" charset="0"/>
              </a:rPr>
              <a:t>       </a:t>
            </a:r>
            <a:r>
              <a:rPr lang="en-GB" sz="2700" noProof="1">
                <a:solidFill>
                  <a:srgbClr val="1F497D">
                    <a:lumMod val="60000"/>
                    <a:lumOff val="40000"/>
                  </a:srgbClr>
                </a:solidFill>
                <a:cs typeface="Arial" pitchFamily="34" charset="0"/>
              </a:rPr>
              <a:t> </a:t>
            </a:r>
            <a:r>
              <a:rPr lang="cs-CZ" sz="2700" noProof="1">
                <a:solidFill>
                  <a:srgbClr val="1F497D">
                    <a:lumMod val="60000"/>
                    <a:lumOff val="40000"/>
                  </a:srgbClr>
                </a:solidFill>
                <a:cs typeface="Arial" pitchFamily="34" charset="0"/>
              </a:rPr>
              <a:t>www.ipsos.com</a:t>
            </a:r>
            <a:endParaRPr lang="en-GB" sz="2700" noProof="1">
              <a:solidFill>
                <a:srgbClr val="1F497D">
                  <a:lumMod val="60000"/>
                  <a:lumOff val="40000"/>
                </a:srgbClr>
              </a:solidFill>
              <a:cs typeface="Arial" pitchFamily="34" charset="0"/>
            </a:endParaRPr>
          </a:p>
        </p:txBody>
      </p:sp>
      <p:pic>
        <p:nvPicPr>
          <p:cNvPr id="23" name="Obrázek 22" descr="ceska_vlajka_4.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01861" y="5587013"/>
            <a:ext cx="624000" cy="269651"/>
          </a:xfrm>
          <a:prstGeom prst="rect">
            <a:avLst/>
          </a:prstGeom>
        </p:spPr>
      </p:pic>
      <p:sp>
        <p:nvSpPr>
          <p:cNvPr id="26" name="Zástupný symbol pro nadpis 1"/>
          <p:cNvSpPr>
            <a:spLocks noGrp="1"/>
          </p:cNvSpPr>
          <p:nvPr>
            <p:ph type="title"/>
          </p:nvPr>
        </p:nvSpPr>
        <p:spPr>
          <a:xfrm>
            <a:off x="808756" y="102744"/>
            <a:ext cx="11573896" cy="626296"/>
          </a:xfrm>
          <a:prstGeom prst="rect">
            <a:avLst/>
          </a:prstGeom>
        </p:spPr>
        <p:txBody>
          <a:bodyPr vert="horz" lIns="35999" tIns="45719" rIns="35999" bIns="45719" rtlCol="0" anchor="t">
            <a:normAutofit/>
          </a:bodyPr>
          <a:lstStyle/>
          <a:p>
            <a:r>
              <a:rPr lang="en-US" dirty="0"/>
              <a:t>Click to edit template headings</a:t>
            </a:r>
            <a:r>
              <a:rPr lang="cs-CZ" dirty="0"/>
              <a:t> </a:t>
            </a:r>
            <a:r>
              <a:rPr lang="en-US" dirty="0"/>
              <a:t>style.</a:t>
            </a:r>
            <a:endParaRPr lang="cs-CZ" dirty="0"/>
          </a:p>
        </p:txBody>
      </p:sp>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defTabSz="914377">
              <a:tabLst>
                <a:tab pos="1080000" algn="l"/>
              </a:tabLst>
              <a:defRPr/>
            </a:pPr>
            <a:r>
              <a:rPr lang="cs-CZ" sz="900" i="1" dirty="0">
                <a:solidFill>
                  <a:srgbClr val="000000"/>
                </a:solidFill>
                <a:latin typeface="Arial"/>
                <a:cs typeface="Arial" pitchFamily="34" charset="0"/>
              </a:rPr>
              <a:t>Chráněné</a:t>
            </a:r>
          </a:p>
          <a:p>
            <a:pPr defTabSz="914377">
              <a:tabLst>
                <a:tab pos="1080000" algn="l"/>
              </a:tabLst>
              <a:defRPr/>
            </a:pPr>
            <a:endParaRPr lang="cs-CZ" sz="600" dirty="0">
              <a:solidFill>
                <a:srgbClr val="000000"/>
              </a:solidFill>
              <a:latin typeface="Arial"/>
              <a:cs typeface="Arial" pitchFamily="34" charset="0"/>
            </a:endParaRPr>
          </a:p>
          <a:p>
            <a:pPr defTabSz="914377">
              <a:tabLst>
                <a:tab pos="1080000" algn="l"/>
              </a:tabLst>
              <a:defRPr/>
            </a:pPr>
            <a:r>
              <a:rPr lang="cs-CZ" sz="600" dirty="0">
                <a:solidFill>
                  <a:srgbClr val="000000"/>
                </a:solidFill>
                <a:latin typeface="Arial"/>
                <a:cs typeface="Arial" pitchFamily="34" charset="0"/>
              </a:rPr>
              <a:t> </a:t>
            </a:r>
          </a:p>
        </p:txBody>
      </p:sp>
    </p:spTree>
    <p:extLst>
      <p:ext uri="{BB962C8B-B14F-4D97-AF65-F5344CB8AC3E}">
        <p14:creationId xmlns:p14="http://schemas.microsoft.com/office/powerpoint/2010/main" val="22874513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3_Vlastní rozložení">
    <p:bg>
      <p:bgPr>
        <a:solidFill>
          <a:schemeClr val="bg1"/>
        </a:solidFill>
        <a:effectLst/>
      </p:bgPr>
    </p:bg>
    <p:spTree>
      <p:nvGrpSpPr>
        <p:cNvPr id="1" name=""/>
        <p:cNvGrpSpPr/>
        <p:nvPr/>
      </p:nvGrpSpPr>
      <p:grpSpPr>
        <a:xfrm>
          <a:off x="0" y="0"/>
          <a:ext cx="0" cy="0"/>
          <a:chOff x="0" y="0"/>
          <a:chExt cx="0" cy="0"/>
        </a:xfrm>
      </p:grpSpPr>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defTabSz="914377">
              <a:tabLst>
                <a:tab pos="1080000" algn="l"/>
              </a:tabLst>
              <a:defRPr/>
            </a:pPr>
            <a:r>
              <a:rPr lang="cs-CZ" sz="900" i="1" dirty="0">
                <a:solidFill>
                  <a:srgbClr val="000000"/>
                </a:solidFill>
                <a:latin typeface="Arial"/>
                <a:cs typeface="Arial" pitchFamily="34" charset="0"/>
              </a:rPr>
              <a:t>Chráněné</a:t>
            </a:r>
          </a:p>
          <a:p>
            <a:pPr defTabSz="914377">
              <a:tabLst>
                <a:tab pos="1080000" algn="l"/>
              </a:tabLst>
              <a:defRPr/>
            </a:pPr>
            <a:endParaRPr lang="cs-CZ" sz="600" dirty="0">
              <a:solidFill>
                <a:srgbClr val="000000"/>
              </a:solidFill>
              <a:latin typeface="Arial"/>
              <a:cs typeface="Arial" pitchFamily="34" charset="0"/>
            </a:endParaRPr>
          </a:p>
          <a:p>
            <a:pPr defTabSz="914377">
              <a:tabLst>
                <a:tab pos="1080000" algn="l"/>
              </a:tabLst>
              <a:defRPr/>
            </a:pPr>
            <a:r>
              <a:rPr lang="cs-CZ" sz="600" dirty="0">
                <a:solidFill>
                  <a:srgbClr val="000000"/>
                </a:solidFill>
                <a:latin typeface="Arial"/>
                <a:cs typeface="Arial" pitchFamily="34" charset="0"/>
              </a:rPr>
              <a:t> </a:t>
            </a:r>
          </a:p>
        </p:txBody>
      </p:sp>
    </p:spTree>
    <p:extLst>
      <p:ext uri="{BB962C8B-B14F-4D97-AF65-F5344CB8AC3E}">
        <p14:creationId xmlns:p14="http://schemas.microsoft.com/office/powerpoint/2010/main" val="18071802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2607014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15960077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436449977"/>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91624596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0167615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917077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72717338"/>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405371486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40216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2030925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88539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5503596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148175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36014836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533189038"/>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7110043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8007989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09351592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973700927"/>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9508861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8463289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798693718"/>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239008392"/>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1419365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1730955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36574855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8524824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3696792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0703848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994689690"/>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15981455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1239646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70610770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237403258"/>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6449215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2949172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285399121"/>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644950948"/>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2635592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2382959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1401124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0759259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17240872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386072485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836055356"/>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1832264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23162484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290755448"/>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081660450"/>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3500694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989806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497274263"/>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211763345"/>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0475602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6402726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7594147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5206479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20912471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27741398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934320870"/>
      </p:ext>
    </p:extLst>
  </p:cSld>
  <p:clrMapOvr>
    <a:masterClrMapping/>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CZ White_contacts">
    <p:spTree>
      <p:nvGrpSpPr>
        <p:cNvPr id="1" name=""/>
        <p:cNvGrpSpPr/>
        <p:nvPr/>
      </p:nvGrpSpPr>
      <p:grpSpPr>
        <a:xfrm>
          <a:off x="0" y="0"/>
          <a:ext cx="0" cy="0"/>
          <a:chOff x="0" y="0"/>
          <a:chExt cx="0" cy="0"/>
        </a:xfrm>
      </p:grpSpPr>
      <p:sp>
        <p:nvSpPr>
          <p:cNvPr id="8" name="Obdélník 7"/>
          <p:cNvSpPr/>
          <p:nvPr userDrawn="1"/>
        </p:nvSpPr>
        <p:spPr>
          <a:xfrm>
            <a:off x="3679764" y="5522711"/>
            <a:ext cx="5104537" cy="384719"/>
          </a:xfrm>
          <a:prstGeom prst="rect">
            <a:avLst/>
          </a:prstGeom>
        </p:spPr>
        <p:txBody>
          <a:bodyPr wrap="square" lIns="91438" tIns="45719" rIns="91438" bIns="45719">
            <a:spAutoFit/>
          </a:bodyPr>
          <a:lstStyle/>
          <a:p>
            <a:pPr algn="ctr" eaLnBrk="0" fontAlgn="base" hangingPunct="0">
              <a:spcBef>
                <a:spcPct val="0"/>
              </a:spcBef>
              <a:spcAft>
                <a:spcPct val="0"/>
              </a:spcAft>
              <a:tabLst>
                <a:tab pos="2021316" algn="l"/>
              </a:tabLst>
              <a:defRPr/>
            </a:pPr>
            <a:r>
              <a:rPr lang="cs-CZ" sz="1900" kern="0" noProof="1">
                <a:solidFill>
                  <a:srgbClr val="404040"/>
                </a:solidFill>
                <a:cs typeface="Calibri" pitchFamily="34" charset="0"/>
              </a:rPr>
              <a:t>Na Příkopě 22, Slovanský dům</a:t>
            </a:r>
            <a:r>
              <a:rPr lang="en-US" sz="1900" kern="0" noProof="1">
                <a:solidFill>
                  <a:srgbClr val="404040"/>
                </a:solidFill>
                <a:cs typeface="Calibri" pitchFamily="34" charset="0"/>
              </a:rPr>
              <a:t>, 110 00 </a:t>
            </a:r>
            <a:r>
              <a:rPr lang="cs-CZ" sz="1900" kern="0" noProof="1">
                <a:solidFill>
                  <a:srgbClr val="404040"/>
                </a:solidFill>
                <a:cs typeface="Calibri" pitchFamily="34" charset="0"/>
              </a:rPr>
              <a:t>Prague </a:t>
            </a:r>
            <a:r>
              <a:rPr lang="en-US" sz="1900" kern="0" noProof="1">
                <a:solidFill>
                  <a:srgbClr val="404040"/>
                </a:solidFill>
                <a:cs typeface="Calibri" pitchFamily="34" charset="0"/>
              </a:rPr>
              <a:t>1</a:t>
            </a:r>
          </a:p>
        </p:txBody>
      </p:sp>
      <p:sp>
        <p:nvSpPr>
          <p:cNvPr id="11" name="Rectangle 11"/>
          <p:cNvSpPr>
            <a:spLocks noChangeArrowheads="1"/>
          </p:cNvSpPr>
          <p:nvPr userDrawn="1"/>
        </p:nvSpPr>
        <p:spPr bwMode="auto">
          <a:xfrm>
            <a:off x="1985742" y="5926001"/>
            <a:ext cx="8182129" cy="534311"/>
          </a:xfrm>
          <a:prstGeom prst="rect">
            <a:avLst/>
          </a:prstGeom>
          <a:noFill/>
          <a:ln w="9525">
            <a:noFill/>
            <a:miter lim="800000"/>
            <a:headEnd/>
            <a:tailEnd/>
          </a:ln>
        </p:spPr>
        <p:txBody>
          <a:bodyPr wrap="square" lIns="122668" tIns="61338" rIns="122668" bIns="61338">
            <a:spAutoFit/>
          </a:bodyPr>
          <a:lstStyle/>
          <a:p>
            <a:pPr algn="ctr" eaLnBrk="0" hangingPunct="0">
              <a:tabLst>
                <a:tab pos="2021316" algn="l"/>
              </a:tabLst>
            </a:pPr>
            <a:r>
              <a:rPr lang="en-GB" sz="2700" noProof="1">
                <a:solidFill>
                  <a:srgbClr val="1F497D">
                    <a:lumMod val="60000"/>
                    <a:lumOff val="40000"/>
                  </a:srgbClr>
                </a:solidFill>
                <a:cs typeface="Arial" pitchFamily="34" charset="0"/>
              </a:rPr>
              <a:t>www.ipsos.cz</a:t>
            </a:r>
            <a:r>
              <a:rPr lang="cs-CZ" sz="2700" noProof="1">
                <a:solidFill>
                  <a:srgbClr val="1F497D">
                    <a:lumMod val="60000"/>
                    <a:lumOff val="40000"/>
                  </a:srgbClr>
                </a:solidFill>
                <a:cs typeface="Arial" pitchFamily="34" charset="0"/>
              </a:rPr>
              <a:t>       </a:t>
            </a:r>
            <a:r>
              <a:rPr lang="en-GB" sz="2700" noProof="1">
                <a:solidFill>
                  <a:srgbClr val="1F497D">
                    <a:lumMod val="60000"/>
                    <a:lumOff val="40000"/>
                  </a:srgbClr>
                </a:solidFill>
                <a:cs typeface="Arial" pitchFamily="34" charset="0"/>
              </a:rPr>
              <a:t> </a:t>
            </a:r>
            <a:r>
              <a:rPr lang="cs-CZ" sz="2700" noProof="1">
                <a:solidFill>
                  <a:srgbClr val="1F497D">
                    <a:lumMod val="60000"/>
                    <a:lumOff val="40000"/>
                  </a:srgbClr>
                </a:solidFill>
                <a:cs typeface="Arial" pitchFamily="34" charset="0"/>
              </a:rPr>
              <a:t>www.ipsos.com</a:t>
            </a:r>
            <a:endParaRPr lang="en-GB" sz="2700" noProof="1">
              <a:solidFill>
                <a:srgbClr val="1F497D">
                  <a:lumMod val="60000"/>
                  <a:lumOff val="40000"/>
                </a:srgbClr>
              </a:solidFill>
              <a:cs typeface="Arial" pitchFamily="34" charset="0"/>
            </a:endParaRPr>
          </a:p>
        </p:txBody>
      </p:sp>
      <p:pic>
        <p:nvPicPr>
          <p:cNvPr id="23" name="Obrázek 22" descr="ceska_vlajka_4.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01861" y="5587013"/>
            <a:ext cx="624000" cy="269651"/>
          </a:xfrm>
          <a:prstGeom prst="rect">
            <a:avLst/>
          </a:prstGeom>
        </p:spPr>
      </p:pic>
      <p:sp>
        <p:nvSpPr>
          <p:cNvPr id="26" name="Zástupný symbol pro nadpis 1"/>
          <p:cNvSpPr>
            <a:spLocks noGrp="1"/>
          </p:cNvSpPr>
          <p:nvPr>
            <p:ph type="title"/>
          </p:nvPr>
        </p:nvSpPr>
        <p:spPr>
          <a:xfrm>
            <a:off x="808756" y="102744"/>
            <a:ext cx="11573896" cy="626296"/>
          </a:xfrm>
          <a:prstGeom prst="rect">
            <a:avLst/>
          </a:prstGeom>
        </p:spPr>
        <p:txBody>
          <a:bodyPr vert="horz" lIns="35999" tIns="45719" rIns="35999" bIns="45719" rtlCol="0" anchor="t">
            <a:normAutofit/>
          </a:bodyPr>
          <a:lstStyle/>
          <a:p>
            <a:r>
              <a:rPr lang="en-US" dirty="0"/>
              <a:t>Click to edit template headings</a:t>
            </a:r>
            <a:r>
              <a:rPr lang="cs-CZ" dirty="0"/>
              <a:t> </a:t>
            </a:r>
            <a:r>
              <a:rPr lang="en-US" dirty="0"/>
              <a:t>style.</a:t>
            </a:r>
            <a:endParaRPr lang="cs-CZ" dirty="0"/>
          </a:p>
        </p:txBody>
      </p:sp>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900" i="1" dirty="0">
                <a:solidFill>
                  <a:srgbClr val="000000"/>
                </a:solidFill>
                <a:latin typeface="Arial"/>
                <a:cs typeface="Arial" pitchFamily="34" charset="0"/>
              </a:rPr>
              <a:t>Chráněné</a:t>
            </a: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endParaRPr lang="cs-CZ" sz="600" i="0" dirty="0">
              <a:solidFill>
                <a:srgbClr val="000000"/>
              </a:solidFill>
              <a:latin typeface="Arial"/>
              <a:cs typeface="Arial"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600" i="0" dirty="0">
                <a:solidFill>
                  <a:srgbClr val="000000"/>
                </a:solidFill>
                <a:latin typeface="Arial"/>
                <a:cs typeface="Arial" pitchFamily="34" charset="0"/>
              </a:rPr>
              <a:t> </a:t>
            </a:r>
          </a:p>
        </p:txBody>
      </p:sp>
    </p:spTree>
    <p:extLst>
      <p:ext uri="{BB962C8B-B14F-4D97-AF65-F5344CB8AC3E}">
        <p14:creationId xmlns:p14="http://schemas.microsoft.com/office/powerpoint/2010/main" val="36612786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43_Vlastní rozložení">
    <p:bg>
      <p:bgPr>
        <a:solidFill>
          <a:schemeClr val="bg1"/>
        </a:solidFill>
        <a:effectLst/>
      </p:bgPr>
    </p:bg>
    <p:spTree>
      <p:nvGrpSpPr>
        <p:cNvPr id="1" name=""/>
        <p:cNvGrpSpPr/>
        <p:nvPr/>
      </p:nvGrpSpPr>
      <p:grpSpPr>
        <a:xfrm>
          <a:off x="0" y="0"/>
          <a:ext cx="0" cy="0"/>
          <a:chOff x="0" y="0"/>
          <a:chExt cx="0" cy="0"/>
        </a:xfrm>
      </p:grpSpPr>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900" i="1" dirty="0">
                <a:solidFill>
                  <a:srgbClr val="000000"/>
                </a:solidFill>
                <a:latin typeface="Arial"/>
                <a:cs typeface="Arial" pitchFamily="34" charset="0"/>
              </a:rPr>
              <a:t>Chráněné</a:t>
            </a: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endParaRPr lang="cs-CZ" sz="600" i="0" dirty="0">
              <a:solidFill>
                <a:srgbClr val="000000"/>
              </a:solidFill>
              <a:latin typeface="Arial"/>
              <a:cs typeface="Arial"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600" i="0" dirty="0">
                <a:solidFill>
                  <a:srgbClr val="000000"/>
                </a:solidFill>
                <a:latin typeface="Arial"/>
                <a:cs typeface="Arial" pitchFamily="34" charset="0"/>
              </a:rPr>
              <a:t> </a:t>
            </a:r>
          </a:p>
        </p:txBody>
      </p:sp>
    </p:spTree>
    <p:extLst>
      <p:ext uri="{BB962C8B-B14F-4D97-AF65-F5344CB8AC3E}">
        <p14:creationId xmlns:p14="http://schemas.microsoft.com/office/powerpoint/2010/main" val="214003082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416610757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rgbClr val="FFFFFF"/>
              </a:solidFill>
            </a:endParaRPr>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Tree>
    <p:extLst>
      <p:ext uri="{BB962C8B-B14F-4D97-AF65-F5344CB8AC3E}">
        <p14:creationId xmlns:p14="http://schemas.microsoft.com/office/powerpoint/2010/main" val="19430000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655277814"/>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519762462"/>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70454870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08928259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004287277"/>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940024643"/>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0000"/>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40592472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8998092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0147223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2831123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37947533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solidFill>
                <a:latin typeface="Arial"/>
              </a:rPr>
              <a:pPr/>
              <a:t>‹#›</a:t>
            </a:fld>
            <a:endParaRPr lang="cs-CZ" dirty="0">
              <a:solidFill>
                <a:srgbClr val="FFFFFF"/>
              </a:solidFill>
              <a:latin typeface="Arial"/>
            </a:endParaRPr>
          </a:p>
        </p:txBody>
      </p:sp>
    </p:spTree>
    <p:extLst>
      <p:ext uri="{BB962C8B-B14F-4D97-AF65-F5344CB8AC3E}">
        <p14:creationId xmlns:p14="http://schemas.microsoft.com/office/powerpoint/2010/main" val="8795774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mtClean="0">
                <a:solidFill>
                  <a:srgbClr val="FFFFFF">
                    <a:lumMod val="50000"/>
                  </a:srgbClr>
                </a:solidFill>
                <a:latin typeface="Arial"/>
              </a:rPr>
              <a:pPr/>
              <a:t>‹#›</a:t>
            </a:fld>
            <a:endParaRPr lang="cs-CZ" dirty="0">
              <a:solidFill>
                <a:srgbClr val="FFFFFF">
                  <a:lumMod val="50000"/>
                </a:srgbClr>
              </a:solidFill>
              <a:latin typeface="Arial"/>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68677192"/>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5880942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37265764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89383847"/>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804964168"/>
      </p:ext>
    </p:extLst>
  </p:cSld>
  <p:clrMapOvr>
    <a:masterClrMapping/>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420031806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17375019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395487360"/>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859938147"/>
      </p:ext>
    </p:extLst>
  </p:cSld>
  <p:clrMapOvr>
    <a:masterClrMapping/>
  </p:clrMapOvr>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89249734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1696992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12196568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84705297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24970139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3421402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741908226"/>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429390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6799004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352252683"/>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092046517"/>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0025837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6803334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702532764"/>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603397633"/>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87764431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52422229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38499"/>
          </a:xfrm>
          <a:prstGeom prst="rect">
            <a:avLst/>
          </a:prstGeom>
        </p:spPr>
        <p:txBody>
          <a:bodyPr wrap="square" lIns="0" tIns="0" rIns="0" bIns="0" anchor="t" anchorCtr="0">
            <a:spAutoFit/>
          </a:bodyPr>
          <a:lstStyle>
            <a:lvl1pPr marL="0" indent="0">
              <a:lnSpc>
                <a:spcPct val="100000"/>
              </a:lnSpc>
              <a:spcBef>
                <a:spcPts val="0"/>
              </a:spcBef>
              <a:buNone/>
              <a:defRPr sz="9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8861070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38499"/>
          </a:xfrm>
          <a:prstGeom prst="rect">
            <a:avLst/>
          </a:prstGeom>
        </p:spPr>
        <p:txBody>
          <a:bodyPr wrap="square" lIns="0" tIns="0" rIns="0" bIns="0" anchor="t" anchorCtr="0">
            <a:spAutoFit/>
          </a:bodyPr>
          <a:lstStyle>
            <a:lvl1pPr marL="0" indent="0">
              <a:lnSpc>
                <a:spcPct val="100000"/>
              </a:lnSpc>
              <a:spcBef>
                <a:spcPts val="0"/>
              </a:spcBef>
              <a:buNone/>
              <a:defRPr sz="9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16713614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11992064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accent1"/>
        </a:solidFill>
        <a:effectLst/>
      </p:bgPr>
    </p:bg>
    <p:spTree>
      <p:nvGrpSpPr>
        <p:cNvPr id="1" name=""/>
        <p:cNvGrpSpPr/>
        <p:nvPr/>
      </p:nvGrpSpPr>
      <p:grpSpPr>
        <a:xfrm>
          <a:off x="0" y="0"/>
          <a:ext cx="0" cy="0"/>
          <a:chOff x="0" y="0"/>
          <a:chExt cx="0" cy="0"/>
        </a:xfrm>
      </p:grpSpPr>
      <p:pic>
        <p:nvPicPr>
          <p:cNvPr id="2" name="Picture 4" descr="blue and brown globe on persons hand">
            <a:extLst>
              <a:ext uri="{FF2B5EF4-FFF2-40B4-BE49-F238E27FC236}">
                <a16:creationId xmlns:a16="http://schemas.microsoft.com/office/drawing/2014/main" id="{5BA1142F-FEEA-3E80-FD8F-8719056BDCFD}"/>
              </a:ext>
            </a:extLst>
          </p:cNvPr>
          <p:cNvPicPr>
            <a:picLocks noChangeAspect="1" noChangeArrowheads="1"/>
          </p:cNvPicPr>
          <p:nvPr userDrawn="1"/>
        </p:nvPicPr>
        <p:blipFill rotWithShape="1">
          <a:blip r:embed="rId2" cstate="screen">
            <a:alphaModFix amt="30000"/>
            <a:graysc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t="2551" b="13090"/>
          <a:stretch/>
        </p:blipFill>
        <p:spPr bwMode="auto">
          <a:xfrm>
            <a:off x="3736" y="0"/>
            <a:ext cx="12188264"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0060062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accent1"/>
        </a:solidFill>
        <a:effectLst/>
      </p:bgPr>
    </p:bg>
    <p:spTree>
      <p:nvGrpSpPr>
        <p:cNvPr id="1" name=""/>
        <p:cNvGrpSpPr/>
        <p:nvPr/>
      </p:nvGrpSpPr>
      <p:grpSpPr>
        <a:xfrm>
          <a:off x="0" y="0"/>
          <a:ext cx="0" cy="0"/>
          <a:chOff x="0" y="0"/>
          <a:chExt cx="0" cy="0"/>
        </a:xfrm>
      </p:grpSpPr>
      <p:pic>
        <p:nvPicPr>
          <p:cNvPr id="3" name="Picture 2" descr="two 20 and 10 banknotes on gravels">
            <a:extLst>
              <a:ext uri="{FF2B5EF4-FFF2-40B4-BE49-F238E27FC236}">
                <a16:creationId xmlns:a16="http://schemas.microsoft.com/office/drawing/2014/main" id="{F13892E1-9C9C-BF5D-1799-1A05D67701AE}"/>
              </a:ext>
            </a:extLst>
          </p:cNvPr>
          <p:cNvPicPr>
            <a:picLocks noChangeAspect="1" noChangeArrowheads="1"/>
          </p:cNvPicPr>
          <p:nvPr userDrawn="1"/>
        </p:nvPicPr>
        <p:blipFill rotWithShape="1">
          <a:blip r:embed="rId2" cstate="screen">
            <a:alphaModFix amt="30000"/>
            <a:graysc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bwMode="auto">
          <a:xfrm>
            <a:off x="517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47223047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168962643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pic>
        <p:nvPicPr>
          <p:cNvPr id="13" name="Picture 4" descr="blue and brown globe on persons hand">
            <a:extLst>
              <a:ext uri="{FF2B5EF4-FFF2-40B4-BE49-F238E27FC236}">
                <a16:creationId xmlns:a16="http://schemas.microsoft.com/office/drawing/2014/main" id="{95E7EC07-B8EC-3509-4D5C-A79D02FF3E0B}"/>
              </a:ext>
            </a:extLst>
          </p:cNvPr>
          <p:cNvPicPr>
            <a:picLocks noChangeAspect="1" noChangeArrowheads="1"/>
          </p:cNvPicPr>
          <p:nvPr userDrawn="1"/>
        </p:nvPicPr>
        <p:blipFill rotWithShape="1">
          <a:blip r:embed="rId2" cstate="screen">
            <a:alphaModFix amt="30000"/>
            <a:graysc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t="2551" b="13090"/>
          <a:stretch/>
        </p:blipFill>
        <p:spPr bwMode="auto">
          <a:xfrm>
            <a:off x="3736" y="0"/>
            <a:ext cx="12188264"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41728666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Chapter">
    <p:bg>
      <p:bgPr>
        <a:solidFill>
          <a:schemeClr val="accent1"/>
        </a:solidFill>
        <a:effectLst/>
      </p:bgPr>
    </p:bg>
    <p:spTree>
      <p:nvGrpSpPr>
        <p:cNvPr id="1" name=""/>
        <p:cNvGrpSpPr/>
        <p:nvPr/>
      </p:nvGrpSpPr>
      <p:grpSpPr>
        <a:xfrm>
          <a:off x="0" y="0"/>
          <a:ext cx="0" cy="0"/>
          <a:chOff x="0" y="0"/>
          <a:chExt cx="0" cy="0"/>
        </a:xfrm>
      </p:grpSpPr>
      <p:pic>
        <p:nvPicPr>
          <p:cNvPr id="2050" name="Picture 2" descr="close-up photo of monitor displaying graph">
            <a:extLst>
              <a:ext uri="{FF2B5EF4-FFF2-40B4-BE49-F238E27FC236}">
                <a16:creationId xmlns:a16="http://schemas.microsoft.com/office/drawing/2014/main" id="{63B5DE34-34B4-D763-6DB2-6B6EF11023D7}"/>
              </a:ext>
            </a:extLst>
          </p:cNvPr>
          <p:cNvPicPr>
            <a:picLocks noChangeAspect="1" noChangeArrowheads="1"/>
          </p:cNvPicPr>
          <p:nvPr userDrawn="1"/>
        </p:nvPicPr>
        <p:blipFill rotWithShape="1">
          <a:blip r:embed="rId2" cstate="screen">
            <a:alphaModFix amt="30000"/>
            <a:grayscl/>
            <a:extLst>
              <a:ext uri="{28A0092B-C50C-407E-A947-70E740481C1C}">
                <a14:useLocalDpi xmlns:a14="http://schemas.microsoft.com/office/drawing/2010/main"/>
              </a:ext>
            </a:extLst>
          </a:blip>
          <a:srcRect/>
          <a:stretch/>
        </p:blipFill>
        <p:spPr bwMode="auto">
          <a:xfrm>
            <a:off x="0" y="-207404"/>
            <a:ext cx="12192000" cy="7065404"/>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208030344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7_Chapter">
    <p:bg>
      <p:bgPr>
        <a:solidFill>
          <a:schemeClr val="accent1"/>
        </a:solidFill>
        <a:effectLst/>
      </p:bgPr>
    </p:bg>
    <p:spTree>
      <p:nvGrpSpPr>
        <p:cNvPr id="1" name=""/>
        <p:cNvGrpSpPr/>
        <p:nvPr/>
      </p:nvGrpSpPr>
      <p:grpSpPr>
        <a:xfrm>
          <a:off x="0" y="0"/>
          <a:ext cx="0" cy="0"/>
          <a:chOff x="0" y="0"/>
          <a:chExt cx="0" cy="0"/>
        </a:xfrm>
      </p:grpSpPr>
      <p:pic>
        <p:nvPicPr>
          <p:cNvPr id="4098" name="Picture 2" descr="two 20 and 10 banknotes on gravels">
            <a:extLst>
              <a:ext uri="{FF2B5EF4-FFF2-40B4-BE49-F238E27FC236}">
                <a16:creationId xmlns:a16="http://schemas.microsoft.com/office/drawing/2014/main" id="{8F24A991-8871-DB80-897D-DEFD37E12FF9}"/>
              </a:ext>
            </a:extLst>
          </p:cNvPr>
          <p:cNvPicPr>
            <a:picLocks noChangeAspect="1" noChangeArrowheads="1"/>
          </p:cNvPicPr>
          <p:nvPr userDrawn="1"/>
        </p:nvPicPr>
        <p:blipFill rotWithShape="1">
          <a:blip r:embed="rId2" cstate="screen">
            <a:alphaModFix amt="30000"/>
            <a:graysc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bwMode="auto">
          <a:xfrm>
            <a:off x="517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5401716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0_Chapter">
    <p:bg>
      <p:bgPr>
        <a:solidFill>
          <a:schemeClr val="accent1"/>
        </a:solidFill>
        <a:effectLst/>
      </p:bgPr>
    </p:bg>
    <p:spTree>
      <p:nvGrpSpPr>
        <p:cNvPr id="1" name=""/>
        <p:cNvGrpSpPr/>
        <p:nvPr/>
      </p:nvGrpSpPr>
      <p:grpSpPr>
        <a:xfrm>
          <a:off x="0" y="0"/>
          <a:ext cx="0" cy="0"/>
          <a:chOff x="0" y="0"/>
          <a:chExt cx="0" cy="0"/>
        </a:xfrm>
      </p:grpSpPr>
      <p:pic>
        <p:nvPicPr>
          <p:cNvPr id="1026" name="Picture 2" descr="grayscale photography of man sitting on chair">
            <a:extLst>
              <a:ext uri="{FF2B5EF4-FFF2-40B4-BE49-F238E27FC236}">
                <a16:creationId xmlns:a16="http://schemas.microsoft.com/office/drawing/2014/main" id="{294C0C32-8C20-75A4-AB97-F7FF22B3C26D}"/>
              </a:ext>
            </a:extLst>
          </p:cNvPr>
          <p:cNvPicPr>
            <a:picLocks noChangeAspect="1" noChangeArrowheads="1"/>
          </p:cNvPicPr>
          <p:nvPr userDrawn="1"/>
        </p:nvPicPr>
        <p:blipFill rotWithShape="1">
          <a:blip r:embed="rId2" cstate="screen">
            <a:grayscl/>
            <a:alphaModFix amt="3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bwMode="auto">
          <a:xfrm>
            <a:off x="0" y="-1"/>
            <a:ext cx="12192000" cy="6854714"/>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72811362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8_Chapter">
    <p:bg>
      <p:bgPr>
        <a:solidFill>
          <a:schemeClr val="accent1"/>
        </a:solidFill>
        <a:effectLst/>
      </p:bgPr>
    </p:bg>
    <p:spTree>
      <p:nvGrpSpPr>
        <p:cNvPr id="1" name=""/>
        <p:cNvGrpSpPr/>
        <p:nvPr/>
      </p:nvGrpSpPr>
      <p:grpSpPr>
        <a:xfrm>
          <a:off x="0" y="0"/>
          <a:ext cx="0" cy="0"/>
          <a:chOff x="0" y="0"/>
          <a:chExt cx="0" cy="0"/>
        </a:xfrm>
      </p:grpSpPr>
      <p:pic>
        <p:nvPicPr>
          <p:cNvPr id="5122" name="Picture 2" descr="teal and white underwear on gray textile">
            <a:extLst>
              <a:ext uri="{FF2B5EF4-FFF2-40B4-BE49-F238E27FC236}">
                <a16:creationId xmlns:a16="http://schemas.microsoft.com/office/drawing/2014/main" id="{F55444B2-B376-5F5E-CBF4-4FED8662F502}"/>
              </a:ext>
            </a:extLst>
          </p:cNvPr>
          <p:cNvPicPr>
            <a:picLocks noChangeAspect="1" noChangeArrowheads="1"/>
          </p:cNvPicPr>
          <p:nvPr userDrawn="1"/>
        </p:nvPicPr>
        <p:blipFill rotWithShape="1">
          <a:blip r:embed="rId2" cstate="screen">
            <a:alphaModFix amt="30000"/>
            <a:grayscl/>
            <a:extLst>
              <a:ext uri="{28A0092B-C50C-407E-A947-70E740481C1C}">
                <a14:useLocalDpi xmlns:a14="http://schemas.microsoft.com/office/drawing/2010/main"/>
              </a:ext>
            </a:extLst>
          </a:blip>
          <a:srcRect/>
          <a:stretch/>
        </p:blipFill>
        <p:spPr bwMode="auto">
          <a:xfrm>
            <a:off x="0" y="0"/>
            <a:ext cx="12192000" cy="6854713"/>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15153703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9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pic>
        <p:nvPicPr>
          <p:cNvPr id="13" name="Picture 2" descr="minimalist photography of three crank phones">
            <a:extLst>
              <a:ext uri="{FF2B5EF4-FFF2-40B4-BE49-F238E27FC236}">
                <a16:creationId xmlns:a16="http://schemas.microsoft.com/office/drawing/2014/main" id="{4632E0BF-D692-294E-D0DE-41326F7D592C}"/>
              </a:ext>
            </a:extLst>
          </p:cNvPr>
          <p:cNvPicPr>
            <a:picLocks noChangeAspect="1" noChangeArrowheads="1"/>
          </p:cNvPicPr>
          <p:nvPr userDrawn="1"/>
        </p:nvPicPr>
        <p:blipFill rotWithShape="1">
          <a:blip r:embed="rId2" cstate="screen">
            <a:alphaModFix amt="30000"/>
            <a:grayscl/>
            <a:extLst>
              <a:ext uri="{28A0092B-C50C-407E-A947-70E740481C1C}">
                <a14:useLocalDpi xmlns:a14="http://schemas.microsoft.com/office/drawing/2010/main"/>
              </a:ext>
            </a:extLst>
          </a:blip>
          <a:srcRect/>
          <a:stretch/>
        </p:blipFill>
        <p:spPr bwMode="auto">
          <a:xfrm>
            <a:off x="0" y="1"/>
            <a:ext cx="12192000" cy="687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97413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296661926"/>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73950048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47497914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Tree>
    <p:extLst>
      <p:ext uri="{BB962C8B-B14F-4D97-AF65-F5344CB8AC3E}">
        <p14:creationId xmlns:p14="http://schemas.microsoft.com/office/powerpoint/2010/main" val="1860659810"/>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7" name="Nadpis 1">
            <a:extLst>
              <a:ext uri="{FF2B5EF4-FFF2-40B4-BE49-F238E27FC236}">
                <a16:creationId xmlns:a16="http://schemas.microsoft.com/office/drawing/2014/main" id="{9F4F8060-580F-4C84-A3AB-E10D6A30BA18}"/>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19336" y="764705"/>
            <a:ext cx="11953327" cy="5582716"/>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6" name="Zástupný symbol pro číslo snímku 5">
            <a:extLst>
              <a:ext uri="{FF2B5EF4-FFF2-40B4-BE49-F238E27FC236}">
                <a16:creationId xmlns:a16="http://schemas.microsoft.com/office/drawing/2014/main" id="{0902024F-A8FE-4FAB-A090-A09877F9B53B}"/>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Tree>
    <p:extLst>
      <p:ext uri="{BB962C8B-B14F-4D97-AF65-F5344CB8AC3E}">
        <p14:creationId xmlns:p14="http://schemas.microsoft.com/office/powerpoint/2010/main" val="170402889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6" name="Nadpis 1">
            <a:extLst>
              <a:ext uri="{FF2B5EF4-FFF2-40B4-BE49-F238E27FC236}">
                <a16:creationId xmlns:a16="http://schemas.microsoft.com/office/drawing/2014/main" id="{930A67F9-BF1A-4FA6-8D14-2FE0A4F8C4C6}"/>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5" name="Zástupný symbol pro číslo snímku 5">
            <a:extLst>
              <a:ext uri="{FF2B5EF4-FFF2-40B4-BE49-F238E27FC236}">
                <a16:creationId xmlns:a16="http://schemas.microsoft.com/office/drawing/2014/main" id="{30936354-406F-4DC5-A98E-771D11C5E628}"/>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j-lt"/>
              </a:rPr>
              <a:pPr/>
              <a:t>‹#›</a:t>
            </a:fld>
            <a:endParaRPr lang="cs-CZ" sz="1600" dirty="0">
              <a:solidFill>
                <a:schemeClr val="bg1">
                  <a:lumMod val="50000"/>
                </a:schemeClr>
              </a:solidFill>
              <a:latin typeface="+mj-lt"/>
            </a:endParaRPr>
          </a:p>
        </p:txBody>
      </p:sp>
    </p:spTree>
    <p:extLst>
      <p:ext uri="{BB962C8B-B14F-4D97-AF65-F5344CB8AC3E}">
        <p14:creationId xmlns:p14="http://schemas.microsoft.com/office/powerpoint/2010/main" val="411932174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19336" y="1355271"/>
            <a:ext cx="11953327" cy="4992150"/>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6" name="Zástupný text 11">
            <a:extLst>
              <a:ext uri="{FF2B5EF4-FFF2-40B4-BE49-F238E27FC236}">
                <a16:creationId xmlns:a16="http://schemas.microsoft.com/office/drawing/2014/main" id="{34951B57-7828-0B44-9F4B-88CD429A5A0C}"/>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7" name="Zástupný symbol pro číslo snímku 5">
            <a:extLst>
              <a:ext uri="{FF2B5EF4-FFF2-40B4-BE49-F238E27FC236}">
                <a16:creationId xmlns:a16="http://schemas.microsoft.com/office/drawing/2014/main" id="{AC7E4AAC-CA58-49BD-BD9F-AFDE5C3BC7F3}"/>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8" name="Nadpis 1">
            <a:extLst>
              <a:ext uri="{FF2B5EF4-FFF2-40B4-BE49-F238E27FC236}">
                <a16:creationId xmlns:a16="http://schemas.microsoft.com/office/drawing/2014/main" id="{85C32AD2-BEB2-44A7-9C93-5688FD944A24}"/>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321187082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Nadpis 1">
            <a:extLst>
              <a:ext uri="{FF2B5EF4-FFF2-40B4-BE49-F238E27FC236}">
                <a16:creationId xmlns:a16="http://schemas.microsoft.com/office/drawing/2014/main" id="{ACF0FDA9-797E-CD45-B69A-7E6C60F8B83D}"/>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6" name="Zástupný symbol pro číslo snímku 5">
            <a:extLst>
              <a:ext uri="{FF2B5EF4-FFF2-40B4-BE49-F238E27FC236}">
                <a16:creationId xmlns:a16="http://schemas.microsoft.com/office/drawing/2014/main" id="{1DFE48E6-B787-48EF-A9B0-D85670A351E9}"/>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Tree>
    <p:extLst>
      <p:ext uri="{BB962C8B-B14F-4D97-AF65-F5344CB8AC3E}">
        <p14:creationId xmlns:p14="http://schemas.microsoft.com/office/powerpoint/2010/main" val="226719300"/>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8" name="Zástupný symbol pro číslo snímku 5">
            <a:extLst>
              <a:ext uri="{FF2B5EF4-FFF2-40B4-BE49-F238E27FC236}">
                <a16:creationId xmlns:a16="http://schemas.microsoft.com/office/drawing/2014/main" id="{CAE32C26-8439-479C-916D-B38AFA7A401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n-lt"/>
              </a:rPr>
              <a:pPr/>
              <a:t>‹#›</a:t>
            </a:fld>
            <a:endParaRPr lang="cs-CZ" sz="1600" dirty="0">
              <a:solidFill>
                <a:schemeClr val="bg1"/>
              </a:solidFill>
              <a:latin typeface="+mn-lt"/>
            </a:endParaRPr>
          </a:p>
        </p:txBody>
      </p:sp>
      <p:sp>
        <p:nvSpPr>
          <p:cNvPr id="7" name="Nadpis 1">
            <a:extLst>
              <a:ext uri="{FF2B5EF4-FFF2-40B4-BE49-F238E27FC236}">
                <a16:creationId xmlns:a16="http://schemas.microsoft.com/office/drawing/2014/main" id="{D7204925-7250-47E7-890F-33B64CDBD6D3}"/>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19336" y="764705"/>
            <a:ext cx="11953327" cy="5582716"/>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21574864"/>
      </p:ext>
    </p:extLst>
  </p:cSld>
  <p:clrMapOvr>
    <a:masterClrMapping/>
  </p:clrMapOvr>
  <p:extLst>
    <p:ext uri="{DCECCB84-F9BA-43D5-87BE-67443E8EF086}">
      <p15:sldGuideLst xmlns:p15="http://schemas.microsoft.com/office/powerpoint/2012/main"/>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Zástupný text 11">
            <a:extLst>
              <a:ext uri="{FF2B5EF4-FFF2-40B4-BE49-F238E27FC236}">
                <a16:creationId xmlns:a16="http://schemas.microsoft.com/office/drawing/2014/main" id="{48013542-DF5F-514C-B589-1F85EA98CCDE}"/>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8" name="Zástupný symbol pro číslo snímku 5">
            <a:extLst>
              <a:ext uri="{FF2B5EF4-FFF2-40B4-BE49-F238E27FC236}">
                <a16:creationId xmlns:a16="http://schemas.microsoft.com/office/drawing/2014/main" id="{6EA173EF-3A42-459E-B65C-EFE3D608D445}"/>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
        <p:nvSpPr>
          <p:cNvPr id="6" name="Nadpis 1">
            <a:extLst>
              <a:ext uri="{FF2B5EF4-FFF2-40B4-BE49-F238E27FC236}">
                <a16:creationId xmlns:a16="http://schemas.microsoft.com/office/drawing/2014/main" id="{D13AC06A-2174-4397-ACA6-EB351408FBD8}"/>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32307050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8" name="Zástupný text 11">
            <a:extLst>
              <a:ext uri="{FF2B5EF4-FFF2-40B4-BE49-F238E27FC236}">
                <a16:creationId xmlns:a16="http://schemas.microsoft.com/office/drawing/2014/main" id="{38F1BC6E-5068-8B44-83DE-CC57CD5F6DAB}"/>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80B92E57-7893-4FED-A952-4A688BD64014}"/>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
        <p:nvSpPr>
          <p:cNvPr id="7" name="Nadpis 1">
            <a:extLst>
              <a:ext uri="{FF2B5EF4-FFF2-40B4-BE49-F238E27FC236}">
                <a16:creationId xmlns:a16="http://schemas.microsoft.com/office/drawing/2014/main" id="{0A3F120E-593F-464A-A493-2CB2564D4204}"/>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19336" y="1355271"/>
            <a:ext cx="11953327" cy="4992150"/>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Tree>
    <p:extLst>
      <p:ext uri="{BB962C8B-B14F-4D97-AF65-F5344CB8AC3E}">
        <p14:creationId xmlns:p14="http://schemas.microsoft.com/office/powerpoint/2010/main" val="390518889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5" name="Nadpis 1">
            <a:extLst>
              <a:ext uri="{FF2B5EF4-FFF2-40B4-BE49-F238E27FC236}">
                <a16:creationId xmlns:a16="http://schemas.microsoft.com/office/drawing/2014/main" id="{14CCF9C8-648D-476E-8DD0-494A4C0467B6}"/>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7" name="Text Placeholder 6">
            <a:extLst>
              <a:ext uri="{FF2B5EF4-FFF2-40B4-BE49-F238E27FC236}">
                <a16:creationId xmlns:a16="http://schemas.microsoft.com/office/drawing/2014/main" id="{D7446375-8AB1-4E07-A70C-ECBDA736E2DE}"/>
              </a:ext>
            </a:extLst>
          </p:cNvPr>
          <p:cNvSpPr>
            <a:spLocks noGrp="1"/>
          </p:cNvSpPr>
          <p:nvPr>
            <p:ph type="body" sz="quarter" idx="16" hasCustomPrompt="1"/>
          </p:nvPr>
        </p:nvSpPr>
        <p:spPr>
          <a:xfrm>
            <a:off x="443372" y="6021288"/>
            <a:ext cx="11629290"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6" name="Zástupný symbol pro číslo snímku 5">
            <a:extLst>
              <a:ext uri="{FF2B5EF4-FFF2-40B4-BE49-F238E27FC236}">
                <a16:creationId xmlns:a16="http://schemas.microsoft.com/office/drawing/2014/main" id="{5C01DABC-2AC9-438F-807D-D787743E2FDB}"/>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Tree>
    <p:extLst>
      <p:ext uri="{BB962C8B-B14F-4D97-AF65-F5344CB8AC3E}">
        <p14:creationId xmlns:p14="http://schemas.microsoft.com/office/powerpoint/2010/main" val="177725220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4" name="Text Placeholder 6">
            <a:extLst>
              <a:ext uri="{FF2B5EF4-FFF2-40B4-BE49-F238E27FC236}">
                <a16:creationId xmlns:a16="http://schemas.microsoft.com/office/drawing/2014/main" id="{2271DD50-E65A-0141-B5B8-C7447CCFE277}"/>
              </a:ext>
            </a:extLst>
          </p:cNvPr>
          <p:cNvSpPr>
            <a:spLocks noGrp="1"/>
          </p:cNvSpPr>
          <p:nvPr>
            <p:ph type="body" sz="quarter" idx="16" hasCustomPrompt="1"/>
          </p:nvPr>
        </p:nvSpPr>
        <p:spPr>
          <a:xfrm>
            <a:off x="443372" y="6021288"/>
            <a:ext cx="11629290"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7" name="Nadpis 1">
            <a:extLst>
              <a:ext uri="{FF2B5EF4-FFF2-40B4-BE49-F238E27FC236}">
                <a16:creationId xmlns:a16="http://schemas.microsoft.com/office/drawing/2014/main" id="{6A4BE96F-0D35-4931-9469-57237FA56FBB}"/>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6" name="Zástupný symbol pro číslo snímku 5">
            <a:extLst>
              <a:ext uri="{FF2B5EF4-FFF2-40B4-BE49-F238E27FC236}">
                <a16:creationId xmlns:a16="http://schemas.microsoft.com/office/drawing/2014/main" id="{F69A1E67-EA39-43CA-8EB1-505C2520A871}"/>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j-lt"/>
              </a:rPr>
              <a:pPr/>
              <a:t>‹#›</a:t>
            </a:fld>
            <a:endParaRPr lang="cs-CZ" sz="1600" dirty="0">
              <a:solidFill>
                <a:schemeClr val="bg1">
                  <a:lumMod val="50000"/>
                </a:schemeClr>
              </a:solidFill>
              <a:latin typeface="+mj-lt"/>
            </a:endParaRPr>
          </a:p>
        </p:txBody>
      </p:sp>
    </p:spTree>
    <p:extLst>
      <p:ext uri="{BB962C8B-B14F-4D97-AF65-F5344CB8AC3E}">
        <p14:creationId xmlns:p14="http://schemas.microsoft.com/office/powerpoint/2010/main" val="247927365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7" name="Zástupný symbol pro číslo snímku 5">
            <a:extLst>
              <a:ext uri="{FF2B5EF4-FFF2-40B4-BE49-F238E27FC236}">
                <a16:creationId xmlns:a16="http://schemas.microsoft.com/office/drawing/2014/main" id="{8F5C110E-DA7E-407E-8E5D-B8F503CB53A3}"/>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Tree>
    <p:extLst>
      <p:ext uri="{BB962C8B-B14F-4D97-AF65-F5344CB8AC3E}">
        <p14:creationId xmlns:p14="http://schemas.microsoft.com/office/powerpoint/2010/main" val="426117753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13" name="Zástupný symbol pro číslo snímku 5">
            <a:extLst>
              <a:ext uri="{FF2B5EF4-FFF2-40B4-BE49-F238E27FC236}">
                <a16:creationId xmlns:a16="http://schemas.microsoft.com/office/drawing/2014/main" id="{69A9E5F0-61AC-4EE6-90BF-8F61B0B3B754}"/>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n-lt"/>
              </a:rPr>
              <a:pPr/>
              <a:t>‹#›</a:t>
            </a:fld>
            <a:endParaRPr lang="cs-CZ" sz="1600" dirty="0">
              <a:solidFill>
                <a:schemeClr val="bg1"/>
              </a:solidFill>
              <a:latin typeface="+mn-lt"/>
            </a:endParaRPr>
          </a:p>
        </p:txBody>
      </p:sp>
    </p:spTree>
    <p:extLst>
      <p:ext uri="{BB962C8B-B14F-4D97-AF65-F5344CB8AC3E}">
        <p14:creationId xmlns:p14="http://schemas.microsoft.com/office/powerpoint/2010/main" val="404627593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lvl1pPr>
          </a:lstStyle>
          <a:p>
            <a:r>
              <a:rPr lang="en-GB" noProof="0" dirty="0"/>
              <a:t>Add photo</a:t>
            </a:r>
          </a:p>
        </p:txBody>
      </p:sp>
      <p:sp>
        <p:nvSpPr>
          <p:cNvPr id="7" name="Zástupný text 11">
            <a:extLst>
              <a:ext uri="{FF2B5EF4-FFF2-40B4-BE49-F238E27FC236}">
                <a16:creationId xmlns:a16="http://schemas.microsoft.com/office/drawing/2014/main" id="{713D32D3-403D-4105-952E-BE1380092586}"/>
              </a:ext>
            </a:extLst>
          </p:cNvPr>
          <p:cNvSpPr>
            <a:spLocks noGrp="1"/>
          </p:cNvSpPr>
          <p:nvPr>
            <p:ph type="body" sz="quarter" idx="11"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297006729"/>
      </p:ext>
    </p:extLst>
  </p:cSld>
  <p:clrMapOvr>
    <a:masterClrMapping/>
  </p:clrMapOvr>
  <p:extLst>
    <p:ext uri="{DCECCB84-F9BA-43D5-87BE-67443E8EF086}">
      <p15:sldGuideLst xmlns:p15="http://schemas.microsoft.com/office/powerpoint/2012/main"/>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27057247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54815593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4192021763"/>
      </p:ext>
    </p:extLst>
  </p:cSld>
  <p:clrMapOvr>
    <a:masterClrMapping/>
  </p:clrMapOvr>
  <p:extLst>
    <p:ext uri="{DCECCB84-F9BA-43D5-87BE-67443E8EF086}">
      <p15:sldGuideLst xmlns:p15="http://schemas.microsoft.com/office/powerpoint/2012/main"/>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6" name="Zástupný symbol pro číslo snímku 5">
            <a:extLst>
              <a:ext uri="{FF2B5EF4-FFF2-40B4-BE49-F238E27FC236}">
                <a16:creationId xmlns:a16="http://schemas.microsoft.com/office/drawing/2014/main" id="{0902024F-A8FE-4FAB-A090-A09877F9B53B}"/>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7" name="Nadpis 1">
            <a:extLst>
              <a:ext uri="{FF2B5EF4-FFF2-40B4-BE49-F238E27FC236}">
                <a16:creationId xmlns:a16="http://schemas.microsoft.com/office/drawing/2014/main" id="{9F4F8060-580F-4C84-A3AB-E10D6A30BA18}"/>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19336" y="764705"/>
            <a:ext cx="11953327" cy="5582716"/>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Tree>
    <p:extLst>
      <p:ext uri="{BB962C8B-B14F-4D97-AF65-F5344CB8AC3E}">
        <p14:creationId xmlns:p14="http://schemas.microsoft.com/office/powerpoint/2010/main" val="334028485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5" name="Zástupný symbol pro číslo snímku 5">
            <a:extLst>
              <a:ext uri="{FF2B5EF4-FFF2-40B4-BE49-F238E27FC236}">
                <a16:creationId xmlns:a16="http://schemas.microsoft.com/office/drawing/2014/main" id="{30936354-406F-4DC5-A98E-771D11C5E628}"/>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j-lt"/>
              </a:rPr>
              <a:pPr/>
              <a:t>‹#›</a:t>
            </a:fld>
            <a:endParaRPr lang="cs-CZ" sz="1600" dirty="0">
              <a:solidFill>
                <a:schemeClr val="bg1">
                  <a:lumMod val="50000"/>
                </a:schemeClr>
              </a:solidFill>
              <a:latin typeface="+mj-lt"/>
            </a:endParaRPr>
          </a:p>
        </p:txBody>
      </p:sp>
      <p:sp>
        <p:nvSpPr>
          <p:cNvPr id="6" name="Nadpis 1">
            <a:extLst>
              <a:ext uri="{FF2B5EF4-FFF2-40B4-BE49-F238E27FC236}">
                <a16:creationId xmlns:a16="http://schemas.microsoft.com/office/drawing/2014/main" id="{930A67F9-BF1A-4FA6-8D14-2FE0A4F8C4C6}"/>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1838658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19336" y="1355271"/>
            <a:ext cx="11953327" cy="4992150"/>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6" name="Zástupný text 11">
            <a:extLst>
              <a:ext uri="{FF2B5EF4-FFF2-40B4-BE49-F238E27FC236}">
                <a16:creationId xmlns:a16="http://schemas.microsoft.com/office/drawing/2014/main" id="{34951B57-7828-0B44-9F4B-88CD429A5A0C}"/>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7" name="Zástupný symbol pro číslo snímku 5">
            <a:extLst>
              <a:ext uri="{FF2B5EF4-FFF2-40B4-BE49-F238E27FC236}">
                <a16:creationId xmlns:a16="http://schemas.microsoft.com/office/drawing/2014/main" id="{AC7E4AAC-CA58-49BD-BD9F-AFDE5C3BC7F3}"/>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8" name="Nadpis 1">
            <a:extLst>
              <a:ext uri="{FF2B5EF4-FFF2-40B4-BE49-F238E27FC236}">
                <a16:creationId xmlns:a16="http://schemas.microsoft.com/office/drawing/2014/main" id="{85C32AD2-BEB2-44A7-9C93-5688FD944A24}"/>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409772789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Nadpis 1">
            <a:extLst>
              <a:ext uri="{FF2B5EF4-FFF2-40B4-BE49-F238E27FC236}">
                <a16:creationId xmlns:a16="http://schemas.microsoft.com/office/drawing/2014/main" id="{ACF0FDA9-797E-CD45-B69A-7E6C60F8B83D}"/>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6" name="Zástupný symbol pro číslo snímku 5">
            <a:extLst>
              <a:ext uri="{FF2B5EF4-FFF2-40B4-BE49-F238E27FC236}">
                <a16:creationId xmlns:a16="http://schemas.microsoft.com/office/drawing/2014/main" id="{1DFE48E6-B787-48EF-A9B0-D85670A351E9}"/>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Tree>
    <p:extLst>
      <p:ext uri="{BB962C8B-B14F-4D97-AF65-F5344CB8AC3E}">
        <p14:creationId xmlns:p14="http://schemas.microsoft.com/office/powerpoint/2010/main" val="1325371185"/>
      </p:ext>
    </p:extLst>
  </p:cSld>
  <p:clrMapOvr>
    <a:masterClrMapping/>
  </p:clrMapOvr>
  <p:extLst>
    <p:ext uri="{DCECCB84-F9BA-43D5-87BE-67443E8EF086}">
      <p15:sldGuideLst xmlns:p15="http://schemas.microsoft.com/office/powerpoint/2012/main"/>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8" name="Zástupný symbol pro číslo snímku 5">
            <a:extLst>
              <a:ext uri="{FF2B5EF4-FFF2-40B4-BE49-F238E27FC236}">
                <a16:creationId xmlns:a16="http://schemas.microsoft.com/office/drawing/2014/main" id="{CAE32C26-8439-479C-916D-B38AFA7A401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n-lt"/>
              </a:rPr>
              <a:pPr/>
              <a:t>‹#›</a:t>
            </a:fld>
            <a:endParaRPr lang="cs-CZ" sz="1600" dirty="0">
              <a:solidFill>
                <a:schemeClr val="bg1"/>
              </a:solidFill>
              <a:latin typeface="+mn-lt"/>
            </a:endParaRPr>
          </a:p>
        </p:txBody>
      </p:sp>
      <p:sp>
        <p:nvSpPr>
          <p:cNvPr id="7" name="Nadpis 1">
            <a:extLst>
              <a:ext uri="{FF2B5EF4-FFF2-40B4-BE49-F238E27FC236}">
                <a16:creationId xmlns:a16="http://schemas.microsoft.com/office/drawing/2014/main" id="{D7204925-7250-47E7-890F-33B64CDBD6D3}"/>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19336" y="764705"/>
            <a:ext cx="11953327" cy="5582716"/>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931814650"/>
      </p:ext>
    </p:extLst>
  </p:cSld>
  <p:clrMapOvr>
    <a:masterClrMapping/>
  </p:clrMapOvr>
  <p:extLst>
    <p:ext uri="{DCECCB84-F9BA-43D5-87BE-67443E8EF086}">
      <p15:sldGuideLst xmlns:p15="http://schemas.microsoft.com/office/powerpoint/2012/main"/>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Zástupný text 11">
            <a:extLst>
              <a:ext uri="{FF2B5EF4-FFF2-40B4-BE49-F238E27FC236}">
                <a16:creationId xmlns:a16="http://schemas.microsoft.com/office/drawing/2014/main" id="{48013542-DF5F-514C-B589-1F85EA98CCDE}"/>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8" name="Zástupný symbol pro číslo snímku 5">
            <a:extLst>
              <a:ext uri="{FF2B5EF4-FFF2-40B4-BE49-F238E27FC236}">
                <a16:creationId xmlns:a16="http://schemas.microsoft.com/office/drawing/2014/main" id="{6EA173EF-3A42-459E-B65C-EFE3D608D445}"/>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
        <p:nvSpPr>
          <p:cNvPr id="6" name="Nadpis 1">
            <a:extLst>
              <a:ext uri="{FF2B5EF4-FFF2-40B4-BE49-F238E27FC236}">
                <a16:creationId xmlns:a16="http://schemas.microsoft.com/office/drawing/2014/main" id="{D13AC06A-2174-4397-ACA6-EB351408FBD8}"/>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02922592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8" name="Zástupný text 11">
            <a:extLst>
              <a:ext uri="{FF2B5EF4-FFF2-40B4-BE49-F238E27FC236}">
                <a16:creationId xmlns:a16="http://schemas.microsoft.com/office/drawing/2014/main" id="{38F1BC6E-5068-8B44-83DE-CC57CD5F6DAB}"/>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80B92E57-7893-4FED-A952-4A688BD64014}"/>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
        <p:nvSpPr>
          <p:cNvPr id="7" name="Nadpis 1">
            <a:extLst>
              <a:ext uri="{FF2B5EF4-FFF2-40B4-BE49-F238E27FC236}">
                <a16:creationId xmlns:a16="http://schemas.microsoft.com/office/drawing/2014/main" id="{0A3F120E-593F-464A-A493-2CB2564D4204}"/>
              </a:ext>
            </a:extLst>
          </p:cNvPr>
          <p:cNvSpPr>
            <a:spLocks noGrp="1"/>
          </p:cNvSpPr>
          <p:nvPr>
            <p:ph type="title" hasCustomPrompt="1"/>
          </p:nvPr>
        </p:nvSpPr>
        <p:spPr>
          <a:xfrm>
            <a:off x="119336" y="115888"/>
            <a:ext cx="11953327" cy="454025"/>
          </a:xfrm>
        </p:spPr>
        <p:txBody>
          <a:bodyPr/>
          <a:lstStyle>
            <a:lvl1pPr>
              <a:defRPr>
                <a:solidFill>
                  <a:schemeClr val="bg1"/>
                </a:solidFill>
              </a:defRPr>
            </a:lvl1pPr>
          </a:lstStyle>
          <a:p>
            <a:r>
              <a:rPr lang="cs-CZ" dirty="0"/>
              <a:t>SLIDE TITLE</a:t>
            </a: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19336" y="1355271"/>
            <a:ext cx="11953327" cy="4992150"/>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Tree>
    <p:extLst>
      <p:ext uri="{BB962C8B-B14F-4D97-AF65-F5344CB8AC3E}">
        <p14:creationId xmlns:p14="http://schemas.microsoft.com/office/powerpoint/2010/main" val="17738909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6" name="Zástupný symbol pro číslo snímku 5">
            <a:extLst>
              <a:ext uri="{FF2B5EF4-FFF2-40B4-BE49-F238E27FC236}">
                <a16:creationId xmlns:a16="http://schemas.microsoft.com/office/drawing/2014/main" id="{5C01DABC-2AC9-438F-807D-D787743E2FDB}"/>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5" name="Nadpis 1">
            <a:extLst>
              <a:ext uri="{FF2B5EF4-FFF2-40B4-BE49-F238E27FC236}">
                <a16:creationId xmlns:a16="http://schemas.microsoft.com/office/drawing/2014/main" id="{14CCF9C8-648D-476E-8DD0-494A4C0467B6}"/>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7" name="Text Placeholder 6">
            <a:extLst>
              <a:ext uri="{FF2B5EF4-FFF2-40B4-BE49-F238E27FC236}">
                <a16:creationId xmlns:a16="http://schemas.microsoft.com/office/drawing/2014/main" id="{D7446375-8AB1-4E07-A70C-ECBDA736E2DE}"/>
              </a:ext>
            </a:extLst>
          </p:cNvPr>
          <p:cNvSpPr>
            <a:spLocks noGrp="1"/>
          </p:cNvSpPr>
          <p:nvPr>
            <p:ph type="body" sz="quarter" idx="16" hasCustomPrompt="1"/>
          </p:nvPr>
        </p:nvSpPr>
        <p:spPr>
          <a:xfrm>
            <a:off x="119336" y="6021288"/>
            <a:ext cx="11953326"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381700812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DE4CBFC7-D95F-6A46-98AC-DD08BE227443}"/>
              </a:ext>
            </a:extLst>
          </p:cNvPr>
          <p:cNvSpPr>
            <a:spLocks noGrp="1"/>
          </p:cNvSpPr>
          <p:nvPr>
            <p:ph type="body" sz="quarter" idx="10"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4" name="Text Placeholder 6">
            <a:extLst>
              <a:ext uri="{FF2B5EF4-FFF2-40B4-BE49-F238E27FC236}">
                <a16:creationId xmlns:a16="http://schemas.microsoft.com/office/drawing/2014/main" id="{2271DD50-E65A-0141-B5B8-C7447CCFE277}"/>
              </a:ext>
            </a:extLst>
          </p:cNvPr>
          <p:cNvSpPr>
            <a:spLocks noGrp="1"/>
          </p:cNvSpPr>
          <p:nvPr>
            <p:ph type="body" sz="quarter" idx="16" hasCustomPrompt="1"/>
          </p:nvPr>
        </p:nvSpPr>
        <p:spPr>
          <a:xfrm>
            <a:off x="119336" y="6021288"/>
            <a:ext cx="11953326"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6" name="Zástupný symbol pro číslo snímku 5">
            <a:extLst>
              <a:ext uri="{FF2B5EF4-FFF2-40B4-BE49-F238E27FC236}">
                <a16:creationId xmlns:a16="http://schemas.microsoft.com/office/drawing/2014/main" id="{F69A1E67-EA39-43CA-8EB1-505C2520A871}"/>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j-lt"/>
              </a:rPr>
              <a:pPr/>
              <a:t>‹#›</a:t>
            </a:fld>
            <a:endParaRPr lang="cs-CZ" sz="1600" dirty="0">
              <a:solidFill>
                <a:schemeClr val="bg1">
                  <a:lumMod val="50000"/>
                </a:schemeClr>
              </a:solidFill>
              <a:latin typeface="+mj-lt"/>
            </a:endParaRPr>
          </a:p>
        </p:txBody>
      </p:sp>
      <p:sp>
        <p:nvSpPr>
          <p:cNvPr id="7" name="Nadpis 1">
            <a:extLst>
              <a:ext uri="{FF2B5EF4-FFF2-40B4-BE49-F238E27FC236}">
                <a16:creationId xmlns:a16="http://schemas.microsoft.com/office/drawing/2014/main" id="{6A4BE96F-0D35-4931-9469-57237FA56FBB}"/>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Tree>
    <p:extLst>
      <p:ext uri="{BB962C8B-B14F-4D97-AF65-F5344CB8AC3E}">
        <p14:creationId xmlns:p14="http://schemas.microsoft.com/office/powerpoint/2010/main" val="303341780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7" name="Zástupný symbol pro číslo snímku 5">
            <a:extLst>
              <a:ext uri="{FF2B5EF4-FFF2-40B4-BE49-F238E27FC236}">
                <a16:creationId xmlns:a16="http://schemas.microsoft.com/office/drawing/2014/main" id="{8F5C110E-DA7E-407E-8E5D-B8F503CB53A3}"/>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j-lt"/>
              </a:rPr>
              <a:pPr/>
              <a:t>‹#›</a:t>
            </a:fld>
            <a:endParaRPr lang="cs-CZ" sz="1600" dirty="0">
              <a:solidFill>
                <a:schemeClr val="bg1"/>
              </a:solidFill>
              <a:latin typeface="+mj-lt"/>
            </a:endParaRPr>
          </a:p>
        </p:txBody>
      </p:sp>
    </p:spTree>
    <p:extLst>
      <p:ext uri="{BB962C8B-B14F-4D97-AF65-F5344CB8AC3E}">
        <p14:creationId xmlns:p14="http://schemas.microsoft.com/office/powerpoint/2010/main" val="257716973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13" name="Zástupný symbol pro číslo snímku 5">
            <a:extLst>
              <a:ext uri="{FF2B5EF4-FFF2-40B4-BE49-F238E27FC236}">
                <a16:creationId xmlns:a16="http://schemas.microsoft.com/office/drawing/2014/main" id="{69A9E5F0-61AC-4EE6-90BF-8F61B0B3B754}"/>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solidFill>
                <a:latin typeface="+mn-lt"/>
              </a:rPr>
              <a:pPr/>
              <a:t>‹#›</a:t>
            </a:fld>
            <a:endParaRPr lang="cs-CZ" sz="1600" dirty="0">
              <a:solidFill>
                <a:schemeClr val="bg1"/>
              </a:solidFill>
              <a:latin typeface="+mn-lt"/>
            </a:endParaRPr>
          </a:p>
        </p:txBody>
      </p:sp>
    </p:spTree>
    <p:extLst>
      <p:ext uri="{BB962C8B-B14F-4D97-AF65-F5344CB8AC3E}">
        <p14:creationId xmlns:p14="http://schemas.microsoft.com/office/powerpoint/2010/main" val="17183798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5" name="Zástupný symbol pro číslo snímku 5">
            <a:extLst>
              <a:ext uri="{FF2B5EF4-FFF2-40B4-BE49-F238E27FC236}">
                <a16:creationId xmlns:a16="http://schemas.microsoft.com/office/drawing/2014/main" id="{31681469-A167-4FAC-9888-EEF00E51E2EE}"/>
              </a:ext>
            </a:extLst>
          </p:cNvPr>
          <p:cNvSpPr txBox="1">
            <a:spLocks/>
          </p:cNvSpPr>
          <p:nvPr userDrawn="1"/>
        </p:nvSpPr>
        <p:spPr>
          <a:xfrm>
            <a:off x="-12824" y="6453336"/>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solidFill>
                  <a:schemeClr val="bg1">
                    <a:lumMod val="50000"/>
                  </a:schemeClr>
                </a:solidFill>
                <a:latin typeface="+mn-lt"/>
              </a:rPr>
              <a:pPr/>
              <a:t>‹#›</a:t>
            </a:fld>
            <a:endParaRPr lang="cs-CZ" sz="1600" dirty="0">
              <a:solidFill>
                <a:schemeClr val="bg1">
                  <a:lumMod val="50000"/>
                </a:schemeClr>
              </a:solidFill>
              <a:latin typeface="+mn-lt"/>
            </a:endParaRPr>
          </a:p>
        </p:txBody>
      </p:sp>
      <p:sp>
        <p:nvSpPr>
          <p:cNvPr id="6" name="Nadpis 1">
            <a:extLst>
              <a:ext uri="{FF2B5EF4-FFF2-40B4-BE49-F238E27FC236}">
                <a16:creationId xmlns:a16="http://schemas.microsoft.com/office/drawing/2014/main" id="{36C81CC3-7F37-462E-B061-D2E03F0483AE}"/>
              </a:ext>
            </a:extLst>
          </p:cNvPr>
          <p:cNvSpPr>
            <a:spLocks noGrp="1"/>
          </p:cNvSpPr>
          <p:nvPr>
            <p:ph type="title" hasCustomPrompt="1"/>
          </p:nvPr>
        </p:nvSpPr>
        <p:spPr>
          <a:xfrm>
            <a:off x="119336" y="115888"/>
            <a:ext cx="11953327" cy="454025"/>
          </a:xfrm>
        </p:spPr>
        <p:txBody>
          <a:bodyPr/>
          <a:lstStyle>
            <a:lvl1pPr>
              <a:defRPr>
                <a:solidFill>
                  <a:schemeClr val="tx2"/>
                </a:solidFill>
              </a:defRPr>
            </a:lvl1pPr>
          </a:lstStyle>
          <a:p>
            <a:r>
              <a:rPr lang="cs-CZ" dirty="0"/>
              <a:t>SLIDE TITLE</a:t>
            </a:r>
          </a:p>
        </p:txBody>
      </p:sp>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lvl1pPr>
          </a:lstStyle>
          <a:p>
            <a:r>
              <a:rPr lang="en-GB" noProof="0" dirty="0"/>
              <a:t>Add photo</a:t>
            </a:r>
          </a:p>
        </p:txBody>
      </p:sp>
      <p:sp>
        <p:nvSpPr>
          <p:cNvPr id="7" name="Zástupný text 11">
            <a:extLst>
              <a:ext uri="{FF2B5EF4-FFF2-40B4-BE49-F238E27FC236}">
                <a16:creationId xmlns:a16="http://schemas.microsoft.com/office/drawing/2014/main" id="{713D32D3-403D-4105-952E-BE1380092586}"/>
              </a:ext>
            </a:extLst>
          </p:cNvPr>
          <p:cNvSpPr>
            <a:spLocks noGrp="1"/>
          </p:cNvSpPr>
          <p:nvPr>
            <p:ph type="body" sz="quarter" idx="11" hasCustomPrompt="1"/>
          </p:nvPr>
        </p:nvSpPr>
        <p:spPr>
          <a:xfrm>
            <a:off x="119336" y="605918"/>
            <a:ext cx="11953327" cy="662842"/>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24649417"/>
      </p:ext>
    </p:extLst>
  </p:cSld>
  <p:clrMapOvr>
    <a:masterClrMapping/>
  </p:clrMapOvr>
  <p:extLst>
    <p:ext uri="{DCECCB84-F9BA-43D5-87BE-67443E8EF086}">
      <p15:sldGuideLst xmlns:p15="http://schemas.microsoft.com/office/powerpoint/2012/main"/>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30606155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1380985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916425395"/>
      </p:ext>
    </p:extLst>
  </p:cSld>
  <p:clrMapOvr>
    <a:masterClrMapping/>
  </p:clrMapOvr>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296981833"/>
      </p:ext>
    </p:extLst>
  </p:cSld>
  <p:clrMapOvr>
    <a:masterClrMapping/>
  </p:clrMapOvr>
  <p:extLst>
    <p:ext uri="{DCECCB84-F9BA-43D5-87BE-67443E8EF086}">
      <p15:sldGuideLst xmlns:p15="http://schemas.microsoft.com/office/powerpoint/2012/main"/>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83733067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05622411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198577876"/>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539059680"/>
      </p:ext>
    </p:extLst>
  </p:cSld>
  <p:clrMapOvr>
    <a:masterClrMapping/>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31818227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12352940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38499"/>
          </a:xfrm>
          <a:prstGeom prst="rect">
            <a:avLst/>
          </a:prstGeom>
        </p:spPr>
        <p:txBody>
          <a:bodyPr wrap="square" lIns="0" tIns="0" rIns="0" bIns="0" anchor="t" anchorCtr="0">
            <a:spAutoFit/>
          </a:bodyPr>
          <a:lstStyle>
            <a:lvl1pPr marL="0" indent="0">
              <a:lnSpc>
                <a:spcPct val="100000"/>
              </a:lnSpc>
              <a:spcBef>
                <a:spcPts val="0"/>
              </a:spcBef>
              <a:buNone/>
              <a:defRPr sz="9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71041949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38499"/>
          </a:xfrm>
          <a:prstGeom prst="rect">
            <a:avLst/>
          </a:prstGeom>
        </p:spPr>
        <p:txBody>
          <a:bodyPr wrap="square" lIns="0" tIns="0" rIns="0" bIns="0" anchor="t" anchorCtr="0">
            <a:spAutoFit/>
          </a:bodyPr>
          <a:lstStyle>
            <a:lvl1pPr marL="0" indent="0">
              <a:lnSpc>
                <a:spcPct val="100000"/>
              </a:lnSpc>
              <a:spcBef>
                <a:spcPts val="0"/>
              </a:spcBef>
              <a:buNone/>
              <a:defRPr sz="9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44620923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137483295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403220206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581811571"/>
      </p:ext>
    </p:extLst>
  </p:cSld>
  <p:clrMapOvr>
    <a:masterClrMapping/>
  </p:clrMapOvr>
  <p:extLst>
    <p:ext uri="{DCECCB84-F9BA-43D5-87BE-67443E8EF086}">
      <p15:sldGuideLst xmlns:p15="http://schemas.microsoft.com/office/powerpoint/2012/main"/>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9206918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1358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screen">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17974261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3536140143"/>
      </p:ext>
    </p:extLst>
  </p:cSld>
  <p:clrMapOvr>
    <a:masterClrMapping/>
  </p:clrMapOvr>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4235085340"/>
      </p:ext>
    </p:extLst>
  </p:cSld>
  <p:clrMapOvr>
    <a:masterClrMapping/>
  </p:clrMapOvr>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260709873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394353651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1176804576"/>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2022089318"/>
      </p:ext>
    </p:extLst>
  </p:cSld>
  <p:clrMapOvr>
    <a:masterClrMapping/>
  </p:clrMapOvr>
  <p:extLst>
    <p:ext uri="{DCECCB84-F9BA-43D5-87BE-67443E8EF086}">
      <p15:sldGuideLst xmlns:p15="http://schemas.microsoft.com/office/powerpoint/2012/main"/>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328836581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31517334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Tree>
    <p:extLst>
      <p:ext uri="{BB962C8B-B14F-4D97-AF65-F5344CB8AC3E}">
        <p14:creationId xmlns:p14="http://schemas.microsoft.com/office/powerpoint/2010/main" val="121970238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20856618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a:t>Something</a:t>
            </a:r>
            <a:endParaRPr lang="en-GB"/>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Tree>
    <p:extLst>
      <p:ext uri="{BB962C8B-B14F-4D97-AF65-F5344CB8AC3E}">
        <p14:creationId xmlns:p14="http://schemas.microsoft.com/office/powerpoint/2010/main" val="348162999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bg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135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SLIDE TITLE</a:t>
            </a:r>
            <a:endParaRPr lang="en-GB"/>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Tree>
    <p:extLst>
      <p:ext uri="{BB962C8B-B14F-4D97-AF65-F5344CB8AC3E}">
        <p14:creationId xmlns:p14="http://schemas.microsoft.com/office/powerpoint/2010/main" val="13724084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516205658"/>
      </p:ext>
    </p:extLst>
  </p:cSld>
  <p:clrMapOvr>
    <a:masterClrMapping/>
  </p:clrMapOvr>
  <p:extLst>
    <p:ext uri="{DCECCB84-F9BA-43D5-87BE-67443E8EF086}">
      <p15:sldGuideLst xmlns:p15="http://schemas.microsoft.com/office/powerpoint/2012/main"/>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41201330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1358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88451084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606928843"/>
      </p:ext>
    </p:extLst>
  </p:cSld>
  <p:clrMapOvr>
    <a:masterClrMapping/>
  </p:clrMapOvr>
  <p:extLst>
    <p:ext uri="{DCECCB84-F9BA-43D5-87BE-67443E8EF086}">
      <p15:sldGuideLst xmlns:p15="http://schemas.microsoft.com/office/powerpoint/2012/main"/>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472450688"/>
      </p:ext>
    </p:extLst>
  </p:cSld>
  <p:clrMapOvr>
    <a:masterClrMapping/>
  </p:clrMapOvr>
  <p:extLst>
    <p:ext uri="{DCECCB84-F9BA-43D5-87BE-67443E8EF086}">
      <p15:sldGuideLst xmlns:p15="http://schemas.microsoft.com/office/powerpoint/2012/main"/>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02365273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28468964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96559139"/>
      </p:ext>
    </p:extLst>
  </p:cSld>
  <p:clrMapOvr>
    <a:masterClrMapping/>
  </p:clrMapOvr>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1813736162"/>
      </p:ext>
    </p:extLst>
  </p:cSld>
  <p:clrMapOvr>
    <a:masterClrMapping/>
  </p:clrMapOvr>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77661067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35142459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244741370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3110608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271571393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bg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135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15220737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314322934"/>
      </p:ext>
    </p:extLst>
  </p:cSld>
  <p:clrMapOvr>
    <a:masterClrMapping/>
  </p:clrMapOvr>
  <p:extLst>
    <p:ext uri="{DCECCB84-F9BA-43D5-87BE-67443E8EF086}">
      <p15:sldGuideLst xmlns:p15="http://schemas.microsoft.com/office/powerpoint/2012/main"/>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1_Prázdný">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BE4F3F63-67C6-433B-8DBD-2DA7D70FC590}"/>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Zástupný symbol pro datum 1" hidden="1">
            <a:extLst>
              <a:ext uri="{FF2B5EF4-FFF2-40B4-BE49-F238E27FC236}">
                <a16:creationId xmlns:a16="http://schemas.microsoft.com/office/drawing/2014/main" id="{AC4DED3D-8667-47BB-BFFD-032E010E2980}"/>
              </a:ext>
            </a:extLst>
          </p:cNvPr>
          <p:cNvSpPr>
            <a:spLocks noGrp="1"/>
          </p:cNvSpPr>
          <p:nvPr>
            <p:ph type="dt" sz="half" idx="10"/>
          </p:nvPr>
        </p:nvSpPr>
        <p:spPr>
          <a:xfrm>
            <a:off x="9048328" y="6381750"/>
            <a:ext cx="2649537" cy="379950"/>
          </a:xfrm>
          <a:prstGeom prst="rect">
            <a:avLst/>
          </a:prstGeom>
        </p:spPr>
        <p:txBody>
          <a:bodyPr/>
          <a:lstStyle/>
          <a:p>
            <a:fld id="{B56CF1AF-B49F-403B-9406-AA1E1F85DD42}" type="datetime1">
              <a:rPr lang="cs-CZ" smtClean="0"/>
              <a:t>05.03.2024</a:t>
            </a:fld>
            <a:endParaRPr lang="cs-CZ"/>
          </a:p>
        </p:txBody>
      </p:sp>
      <p:sp>
        <p:nvSpPr>
          <p:cNvPr id="3" name="Zástupný symbol pro zápatí 2" hidden="1">
            <a:extLst>
              <a:ext uri="{FF2B5EF4-FFF2-40B4-BE49-F238E27FC236}">
                <a16:creationId xmlns:a16="http://schemas.microsoft.com/office/drawing/2014/main" id="{9A149DD1-F996-4282-A745-C07776BE7FA8}"/>
              </a:ext>
            </a:extLst>
          </p:cNvPr>
          <p:cNvSpPr>
            <a:spLocks noGrp="1"/>
          </p:cNvSpPr>
          <p:nvPr>
            <p:ph type="ftr" sz="quarter" idx="11"/>
          </p:nvPr>
        </p:nvSpPr>
        <p:spPr>
          <a:xfrm>
            <a:off x="514672" y="6381750"/>
            <a:ext cx="5221288" cy="379950"/>
          </a:xfrm>
          <a:prstGeom prst="rect">
            <a:avLst/>
          </a:prstGeom>
        </p:spPr>
        <p:txBody>
          <a:bodyPr/>
          <a:lstStyle/>
          <a:p>
            <a:endParaRPr lang="cs-CZ"/>
          </a:p>
        </p:txBody>
      </p:sp>
      <p:grpSp>
        <p:nvGrpSpPr>
          <p:cNvPr id="17" name="Skupina 16">
            <a:extLst>
              <a:ext uri="{FF2B5EF4-FFF2-40B4-BE49-F238E27FC236}">
                <a16:creationId xmlns:a16="http://schemas.microsoft.com/office/drawing/2014/main" id="{F3ECB128-E1CE-4CB7-86A2-7A0BEF2E542C}"/>
              </a:ext>
            </a:extLst>
          </p:cNvPr>
          <p:cNvGrpSpPr/>
          <p:nvPr userDrawn="1"/>
        </p:nvGrpSpPr>
        <p:grpSpPr>
          <a:xfrm>
            <a:off x="339234" y="459143"/>
            <a:ext cx="11519531" cy="5939715"/>
            <a:chOff x="339234" y="458789"/>
            <a:chExt cx="11519531" cy="5939715"/>
          </a:xfrm>
        </p:grpSpPr>
        <p:sp>
          <p:nvSpPr>
            <p:cNvPr id="11" name="Volný tvar: obrazec 10">
              <a:extLst>
                <a:ext uri="{FF2B5EF4-FFF2-40B4-BE49-F238E27FC236}">
                  <a16:creationId xmlns:a16="http://schemas.microsoft.com/office/drawing/2014/main" id="{90E0C6AB-5EF0-4378-B5B2-22F4B44AEDE5}"/>
                </a:ext>
              </a:extLst>
            </p:cNvPr>
            <p:cNvSpPr/>
            <p:nvPr/>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rgbClr val="1D1D1B"/>
              </a:solidFill>
              <a:prstDash val="solid"/>
              <a:miter/>
            </a:ln>
          </p:spPr>
          <p:txBody>
            <a:bodyPr rtlCol="0" anchor="ctr"/>
            <a:lstStyle/>
            <a:p>
              <a:endParaRPr lang="cs-CZ" dirty="0"/>
            </a:p>
          </p:txBody>
        </p:sp>
        <p:sp>
          <p:nvSpPr>
            <p:cNvPr id="16" name="Volný tvar: obrazec 15">
              <a:extLst>
                <a:ext uri="{FF2B5EF4-FFF2-40B4-BE49-F238E27FC236}">
                  <a16:creationId xmlns:a16="http://schemas.microsoft.com/office/drawing/2014/main" id="{E008A0F1-F2B2-4420-93A5-C6C11A545984}"/>
                </a:ext>
              </a:extLst>
            </p:cNvPr>
            <p:cNvSpPr/>
            <p:nvPr/>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rgbClr val="1D1D1B"/>
              </a:solidFill>
              <a:prstDash val="solid"/>
              <a:miter/>
            </a:ln>
          </p:spPr>
          <p:txBody>
            <a:bodyPr rtlCol="0" anchor="ctr"/>
            <a:lstStyle/>
            <a:p>
              <a:endParaRPr lang="cs-CZ"/>
            </a:p>
          </p:txBody>
        </p:sp>
      </p:grpSp>
      <p:sp>
        <p:nvSpPr>
          <p:cNvPr id="9" name="Zástupný symbol pro datum 4">
            <a:extLst>
              <a:ext uri="{FF2B5EF4-FFF2-40B4-BE49-F238E27FC236}">
                <a16:creationId xmlns:a16="http://schemas.microsoft.com/office/drawing/2014/main" id="{9A870F17-6EFB-4D54-9F98-D11E5F82780A}"/>
              </a:ext>
            </a:extLst>
          </p:cNvPr>
          <p:cNvSpPr txBox="1">
            <a:spLocks/>
          </p:cNvSpPr>
          <p:nvPr userDrawn="1"/>
        </p:nvSpPr>
        <p:spPr>
          <a:xfrm>
            <a:off x="8976320" y="600137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pPr/>
              <a:t>05.03.2024</a:t>
            </a:fld>
            <a:endParaRPr lang="cs-CZ" dirty="0"/>
          </a:p>
        </p:txBody>
      </p:sp>
      <p:sp>
        <p:nvSpPr>
          <p:cNvPr id="10" name="Nadpis 8">
            <a:extLst>
              <a:ext uri="{FF2B5EF4-FFF2-40B4-BE49-F238E27FC236}">
                <a16:creationId xmlns:a16="http://schemas.microsoft.com/office/drawing/2014/main" id="{EB07F0ED-39EE-4DAE-92DD-F6961ED0F85F}"/>
              </a:ext>
            </a:extLst>
          </p:cNvPr>
          <p:cNvSpPr>
            <a:spLocks noGrp="1"/>
          </p:cNvSpPr>
          <p:nvPr>
            <p:ph type="title"/>
          </p:nvPr>
        </p:nvSpPr>
        <p:spPr>
          <a:xfrm>
            <a:off x="514671" y="584672"/>
            <a:ext cx="3485031" cy="900112"/>
          </a:xfrm>
        </p:spPr>
        <p:txBody>
          <a:bodyPr/>
          <a:lstStyle/>
          <a:p>
            <a:r>
              <a:rPr lang="cs-CZ" dirty="0"/>
              <a:t>Kliknutím lze upravit styl.</a:t>
            </a:r>
          </a:p>
        </p:txBody>
      </p:sp>
      <p:sp>
        <p:nvSpPr>
          <p:cNvPr id="12" name="Zástupný text 33">
            <a:extLst>
              <a:ext uri="{FF2B5EF4-FFF2-40B4-BE49-F238E27FC236}">
                <a16:creationId xmlns:a16="http://schemas.microsoft.com/office/drawing/2014/main" id="{B6C31EEE-88A5-493B-929B-9E0AEBBC17AA}"/>
              </a:ext>
            </a:extLst>
          </p:cNvPr>
          <p:cNvSpPr>
            <a:spLocks noGrp="1"/>
          </p:cNvSpPr>
          <p:nvPr>
            <p:ph type="body" sz="quarter" idx="12"/>
          </p:nvPr>
        </p:nvSpPr>
        <p:spPr>
          <a:xfrm>
            <a:off x="514671" y="1700808"/>
            <a:ext cx="11004042" cy="3096344"/>
          </a:xfrm>
          <a:prstGeom prst="rect">
            <a:avLst/>
          </a:prstGeom>
        </p:spPr>
        <p:txBody>
          <a:bodyPr lIns="0" tIns="0" rIns="0" bIns="0" anchor="ctr">
            <a:noAutofit/>
          </a:bodyPr>
          <a:lstStyle>
            <a:lvl1pPr marL="0" indent="0">
              <a:lnSpc>
                <a:spcPct val="100000"/>
              </a:lnSpc>
              <a:buFontTx/>
              <a:buNone/>
              <a:defRPr sz="1200" b="0" i="0" baseline="0"/>
            </a:lvl1pPr>
            <a:lvl2pPr marL="0" indent="0">
              <a:buFontTx/>
              <a:buNone/>
              <a:defRPr sz="1200" b="0" i="0" baseline="0"/>
            </a:lvl2pPr>
            <a:lvl3pPr marL="288000" indent="0">
              <a:buFontTx/>
              <a:buNone/>
              <a:defRPr sz="1200" b="0" i="0" baseline="0"/>
            </a:lvl3pPr>
            <a:lvl4pPr marL="576000" indent="0">
              <a:buFontTx/>
              <a:buNone/>
              <a:defRPr sz="1200" b="0" i="0" baseline="0"/>
            </a:lvl4pPr>
            <a:lvl5pPr marL="864000" indent="0">
              <a:buFontTx/>
              <a:buNone/>
              <a:defRPr sz="1200" b="0" i="0" baseline="0"/>
            </a:lvl5pPr>
          </a:lstStyle>
          <a:p>
            <a:pPr lvl="0"/>
            <a:r>
              <a:rPr lang="cs-CZ" dirty="0"/>
              <a:t>Po kliknutí můžete upravovat styly textu v předloze.</a:t>
            </a:r>
          </a:p>
        </p:txBody>
      </p:sp>
      <p:pic>
        <p:nvPicPr>
          <p:cNvPr id="13" name="Grafický objekt 12">
            <a:extLst>
              <a:ext uri="{FF2B5EF4-FFF2-40B4-BE49-F238E27FC236}">
                <a16:creationId xmlns:a16="http://schemas.microsoft.com/office/drawing/2014/main" id="{ADB3FA7F-D8A8-4F5E-97B2-31FA3DC73E0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4671" y="5661248"/>
            <a:ext cx="2011281" cy="707486"/>
          </a:xfrm>
          <a:prstGeom prst="rect">
            <a:avLst/>
          </a:prstGeom>
        </p:spPr>
      </p:pic>
    </p:spTree>
    <p:extLst>
      <p:ext uri="{BB962C8B-B14F-4D97-AF65-F5344CB8AC3E}">
        <p14:creationId xmlns:p14="http://schemas.microsoft.com/office/powerpoint/2010/main" val="3737849427"/>
      </p:ext>
    </p:extLst>
  </p:cSld>
  <p:clrMapOvr>
    <a:masterClrMapping/>
  </p:clrMapOvr>
  <p:extLst>
    <p:ext uri="{DCECCB84-F9BA-43D5-87BE-67443E8EF086}">
      <p15:sldGuideLst xmlns:p15="http://schemas.microsoft.com/office/powerpoint/2012/main">
        <p15:guide id="1" orient="horz" pos="799">
          <p15:clr>
            <a:srgbClr val="FBAE40"/>
          </p15:clr>
        </p15:guide>
        <p15:guide id="2" orient="horz" pos="402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Summary with subtitle">
    <p:spTree>
      <p:nvGrpSpPr>
        <p:cNvPr id="1" name=""/>
        <p:cNvGrpSpPr/>
        <p:nvPr/>
      </p:nvGrpSpPr>
      <p:grpSpPr>
        <a:xfrm>
          <a:off x="0" y="0"/>
          <a:ext cx="0" cy="0"/>
          <a:chOff x="0" y="0"/>
          <a:chExt cx="0" cy="0"/>
        </a:xfrm>
      </p:grpSpPr>
      <p:sp>
        <p:nvSpPr>
          <p:cNvPr id="11" name="Zástupný symbol pro nadpis 1"/>
          <p:cNvSpPr>
            <a:spLocks noGrp="1"/>
          </p:cNvSpPr>
          <p:nvPr>
            <p:ph type="title" hasCustomPrompt="1"/>
          </p:nvPr>
        </p:nvSpPr>
        <p:spPr>
          <a:xfrm>
            <a:off x="307200" y="556800"/>
            <a:ext cx="11681125" cy="626296"/>
          </a:xfrm>
          <a:prstGeom prst="rect">
            <a:avLst/>
          </a:prstGeom>
        </p:spPr>
        <p:txBody>
          <a:bodyPr lIns="0" tIns="0" rIns="0" bIns="0" anchor="t" anchorCtr="0">
            <a:noAutofit/>
          </a:bodyPr>
          <a:lstStyle>
            <a:lvl1pPr>
              <a:defRPr lang="cs-CZ" sz="1600" b="1" dirty="0">
                <a:latin typeface="Arial" panose="020B0604020202020204" pitchFamily="34" charset="0"/>
                <a:ea typeface="+mn-ea"/>
                <a:cs typeface="Arial" panose="020B0604020202020204" pitchFamily="34" charset="0"/>
              </a:defRPr>
            </a:lvl1pPr>
          </a:lstStyle>
          <a:p>
            <a:pPr marL="0" lvl="0" indent="0" defTabSz="1219140">
              <a:spcBef>
                <a:spcPct val="20000"/>
              </a:spcBef>
              <a:buFont typeface="Arial" pitchFamily="34" charset="0"/>
            </a:pPr>
            <a:r>
              <a:rPr lang="en-US" dirty="0"/>
              <a:t>Click to edit template headings</a:t>
            </a:r>
            <a:r>
              <a:rPr lang="cs-CZ" dirty="0"/>
              <a:t> </a:t>
            </a:r>
            <a:r>
              <a:rPr lang="en-US" dirty="0"/>
              <a:t>style.</a:t>
            </a:r>
            <a:endParaRPr lang="cs-CZ" dirty="0"/>
          </a:p>
        </p:txBody>
      </p:sp>
      <p:sp>
        <p:nvSpPr>
          <p:cNvPr id="12" name="Text Placeholder 6"/>
          <p:cNvSpPr>
            <a:spLocks noGrp="1"/>
          </p:cNvSpPr>
          <p:nvPr>
            <p:ph type="body" sz="quarter" idx="26" hasCustomPrompt="1"/>
          </p:nvPr>
        </p:nvSpPr>
        <p:spPr>
          <a:xfrm>
            <a:off x="307200" y="164637"/>
            <a:ext cx="11681125" cy="384043"/>
          </a:xfrm>
          <a:prstGeom prst="rect">
            <a:avLst/>
          </a:prstGeom>
        </p:spPr>
        <p:txBody>
          <a:bodyPr vert="horz" lIns="0" tIns="0" rIns="0" bIns="0" rtlCol="0" anchor="ctr">
            <a:noAutofit/>
          </a:bodyPr>
          <a:lstStyle>
            <a:lvl1pPr>
              <a:defRPr lang="en-US" sz="2000" b="0" dirty="0">
                <a:latin typeface="Arial" panose="020B0604020202020204" pitchFamily="34" charset="0"/>
                <a:ea typeface="+mj-ea"/>
                <a:cs typeface="Arial" panose="020B0604020202020204" pitchFamily="34" charset="0"/>
              </a:defRPr>
            </a:lvl1pPr>
          </a:lstStyle>
          <a:p>
            <a:pPr lvl="0" defTabSz="1219140">
              <a:spcBef>
                <a:spcPct val="0"/>
              </a:spcBef>
              <a:buNone/>
            </a:pPr>
            <a:r>
              <a:rPr lang="en-US" dirty="0"/>
              <a:t>CLICK TO EDIT</a:t>
            </a:r>
            <a:r>
              <a:rPr lang="cs-CZ" dirty="0"/>
              <a:t> </a:t>
            </a:r>
            <a:r>
              <a:rPr lang="en-US" dirty="0"/>
              <a:t>MASTER TEXT STYLES</a:t>
            </a:r>
          </a:p>
        </p:txBody>
      </p:sp>
    </p:spTree>
    <p:extLst>
      <p:ext uri="{BB962C8B-B14F-4D97-AF65-F5344CB8AC3E}">
        <p14:creationId xmlns:p14="http://schemas.microsoft.com/office/powerpoint/2010/main" val="330782128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268797505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3826637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2083146095"/>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2826297508"/>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234935823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_Title_COLUMNS">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Text Placeholder 9">
            <a:extLst>
              <a:ext uri="{FF2B5EF4-FFF2-40B4-BE49-F238E27FC236}">
                <a16:creationId xmlns:a16="http://schemas.microsoft.com/office/drawing/2014/main" id="{92EC1A96-6BF6-FE4C-BE09-BD5D48134480}"/>
              </a:ext>
            </a:extLst>
          </p:cNvPr>
          <p:cNvSpPr txBox="1">
            <a:spLocks/>
          </p:cNvSpPr>
          <p:nvPr userDrawn="1"/>
        </p:nvSpPr>
        <p:spPr>
          <a:xfrm>
            <a:off x="21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grpSp>
        <p:nvGrpSpPr>
          <p:cNvPr id="2" name="Group 1">
            <a:extLst>
              <a:ext uri="{FF2B5EF4-FFF2-40B4-BE49-F238E27FC236}">
                <a16:creationId xmlns:a16="http://schemas.microsoft.com/office/drawing/2014/main" id="{950C0777-ADCD-9748-A31E-9F4047225C50}"/>
              </a:ext>
            </a:extLst>
          </p:cNvPr>
          <p:cNvGrpSpPr/>
          <p:nvPr userDrawn="1"/>
        </p:nvGrpSpPr>
        <p:grpSpPr>
          <a:xfrm>
            <a:off x="105724" y="4415059"/>
            <a:ext cx="11955866" cy="720000"/>
            <a:chOff x="105724" y="4415059"/>
            <a:chExt cx="11955866" cy="720000"/>
          </a:xfrm>
        </p:grpSpPr>
        <p:sp>
          <p:nvSpPr>
            <p:cNvPr id="56" name="Text Placeholder 9">
              <a:extLst>
                <a:ext uri="{FF2B5EF4-FFF2-40B4-BE49-F238E27FC236}">
                  <a16:creationId xmlns:a16="http://schemas.microsoft.com/office/drawing/2014/main" id="{8A69ED96-BD29-1B41-8831-B58A3FEFB758}"/>
                </a:ext>
              </a:extLst>
            </p:cNvPr>
            <p:cNvSpPr txBox="1">
              <a:spLocks/>
            </p:cNvSpPr>
            <p:nvPr userDrawn="1"/>
          </p:nvSpPr>
          <p:spPr>
            <a:xfrm>
              <a:off x="105724"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7" name="Text Placeholder 9">
              <a:extLst>
                <a:ext uri="{FF2B5EF4-FFF2-40B4-BE49-F238E27FC236}">
                  <a16:creationId xmlns:a16="http://schemas.microsoft.com/office/drawing/2014/main" id="{E0262054-7AB7-8647-BDDF-7B26EE7F5B2A}"/>
                </a:ext>
              </a:extLst>
            </p:cNvPr>
            <p:cNvSpPr txBox="1">
              <a:spLocks/>
            </p:cNvSpPr>
            <p:nvPr userDrawn="1"/>
          </p:nvSpPr>
          <p:spPr>
            <a:xfrm>
              <a:off x="10203282"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8" name="Text Placeholder 9">
              <a:extLst>
                <a:ext uri="{FF2B5EF4-FFF2-40B4-BE49-F238E27FC236}">
                  <a16:creationId xmlns:a16="http://schemas.microsoft.com/office/drawing/2014/main" id="{ED000BB4-E915-894B-BB18-429D62F7F829}"/>
                </a:ext>
              </a:extLst>
            </p:cNvPr>
            <p:cNvSpPr txBox="1">
              <a:spLocks/>
            </p:cNvSpPr>
            <p:nvPr userDrawn="1"/>
          </p:nvSpPr>
          <p:spPr>
            <a:xfrm>
              <a:off x="8183772"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9" name="Text Placeholder 9">
              <a:extLst>
                <a:ext uri="{FF2B5EF4-FFF2-40B4-BE49-F238E27FC236}">
                  <a16:creationId xmlns:a16="http://schemas.microsoft.com/office/drawing/2014/main" id="{0DB34861-2B0E-2A4A-8FBD-531863E3D0CC}"/>
                </a:ext>
              </a:extLst>
            </p:cNvPr>
            <p:cNvSpPr txBox="1">
              <a:spLocks/>
            </p:cNvSpPr>
            <p:nvPr userDrawn="1"/>
          </p:nvSpPr>
          <p:spPr>
            <a:xfrm>
              <a:off x="6164260"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60" name="Text Placeholder 9">
              <a:extLst>
                <a:ext uri="{FF2B5EF4-FFF2-40B4-BE49-F238E27FC236}">
                  <a16:creationId xmlns:a16="http://schemas.microsoft.com/office/drawing/2014/main" id="{8A032EA0-0A07-1D46-B88A-67743B49FF55}"/>
                </a:ext>
              </a:extLst>
            </p:cNvPr>
            <p:cNvSpPr txBox="1">
              <a:spLocks/>
            </p:cNvSpPr>
            <p:nvPr userDrawn="1"/>
          </p:nvSpPr>
          <p:spPr>
            <a:xfrm>
              <a:off x="4144748"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63" name="Text Placeholder 9">
              <a:extLst>
                <a:ext uri="{FF2B5EF4-FFF2-40B4-BE49-F238E27FC236}">
                  <a16:creationId xmlns:a16="http://schemas.microsoft.com/office/drawing/2014/main" id="{C39B57BF-630B-4948-BA0F-EC772B222671}"/>
                </a:ext>
              </a:extLst>
            </p:cNvPr>
            <p:cNvSpPr txBox="1">
              <a:spLocks/>
            </p:cNvSpPr>
            <p:nvPr userDrawn="1"/>
          </p:nvSpPr>
          <p:spPr>
            <a:xfrm>
              <a:off x="2125236"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14" name="Text Placeholder 9">
              <a:extLst>
                <a:ext uri="{FF2B5EF4-FFF2-40B4-BE49-F238E27FC236}">
                  <a16:creationId xmlns:a16="http://schemas.microsoft.com/office/drawing/2014/main" id="{AB62CC02-2FBC-6B49-874B-155C799B1A4B}"/>
                </a:ext>
              </a:extLst>
            </p:cNvPr>
            <p:cNvSpPr txBox="1">
              <a:spLocks/>
            </p:cNvSpPr>
            <p:nvPr/>
          </p:nvSpPr>
          <p:spPr>
            <a:xfrm>
              <a:off x="218661"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15" name="Text Placeholder 9">
              <a:extLst>
                <a:ext uri="{FF2B5EF4-FFF2-40B4-BE49-F238E27FC236}">
                  <a16:creationId xmlns:a16="http://schemas.microsoft.com/office/drawing/2014/main" id="{0CC6173C-A247-9041-B1AF-DD46A1C53B29}"/>
                </a:ext>
              </a:extLst>
            </p:cNvPr>
            <p:cNvSpPr txBox="1">
              <a:spLocks/>
            </p:cNvSpPr>
            <p:nvPr/>
          </p:nvSpPr>
          <p:spPr>
            <a:xfrm>
              <a:off x="2237774"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2</a:t>
              </a:r>
            </a:p>
          </p:txBody>
        </p:sp>
        <p:sp>
          <p:nvSpPr>
            <p:cNvPr id="16" name="Text Placeholder 9">
              <a:extLst>
                <a:ext uri="{FF2B5EF4-FFF2-40B4-BE49-F238E27FC236}">
                  <a16:creationId xmlns:a16="http://schemas.microsoft.com/office/drawing/2014/main" id="{3F04E30C-4743-0C44-B276-E46481D9B279}"/>
                </a:ext>
              </a:extLst>
            </p:cNvPr>
            <p:cNvSpPr txBox="1">
              <a:spLocks/>
            </p:cNvSpPr>
            <p:nvPr/>
          </p:nvSpPr>
          <p:spPr>
            <a:xfrm>
              <a:off x="4256887"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3</a:t>
              </a:r>
            </a:p>
          </p:txBody>
        </p:sp>
        <p:sp>
          <p:nvSpPr>
            <p:cNvPr id="17" name="Text Placeholder 9">
              <a:extLst>
                <a:ext uri="{FF2B5EF4-FFF2-40B4-BE49-F238E27FC236}">
                  <a16:creationId xmlns:a16="http://schemas.microsoft.com/office/drawing/2014/main" id="{466DF2B6-E746-3C47-89BE-DAED24B83240}"/>
                </a:ext>
              </a:extLst>
            </p:cNvPr>
            <p:cNvSpPr txBox="1">
              <a:spLocks/>
            </p:cNvSpPr>
            <p:nvPr/>
          </p:nvSpPr>
          <p:spPr>
            <a:xfrm>
              <a:off x="6276000"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4</a:t>
              </a:r>
            </a:p>
          </p:txBody>
        </p:sp>
        <p:sp>
          <p:nvSpPr>
            <p:cNvPr id="18" name="Text Placeholder 9">
              <a:extLst>
                <a:ext uri="{FF2B5EF4-FFF2-40B4-BE49-F238E27FC236}">
                  <a16:creationId xmlns:a16="http://schemas.microsoft.com/office/drawing/2014/main" id="{D75AC502-A7AE-D742-BF5C-77A1CB451229}"/>
                </a:ext>
              </a:extLst>
            </p:cNvPr>
            <p:cNvSpPr txBox="1">
              <a:spLocks/>
            </p:cNvSpPr>
            <p:nvPr/>
          </p:nvSpPr>
          <p:spPr>
            <a:xfrm>
              <a:off x="8295113"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5</a:t>
              </a:r>
            </a:p>
          </p:txBody>
        </p:sp>
        <p:sp>
          <p:nvSpPr>
            <p:cNvPr id="19" name="Text Placeholder 9">
              <a:extLst>
                <a:ext uri="{FF2B5EF4-FFF2-40B4-BE49-F238E27FC236}">
                  <a16:creationId xmlns:a16="http://schemas.microsoft.com/office/drawing/2014/main" id="{AABD6D92-F22C-5146-B4E7-D4C143D4547F}"/>
                </a:ext>
              </a:extLst>
            </p:cNvPr>
            <p:cNvSpPr txBox="1">
              <a:spLocks/>
            </p:cNvSpPr>
            <p:nvPr/>
          </p:nvSpPr>
          <p:spPr>
            <a:xfrm>
              <a:off x="10314226"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6</a:t>
              </a:r>
            </a:p>
          </p:txBody>
        </p:sp>
      </p:grpSp>
      <p:grpSp>
        <p:nvGrpSpPr>
          <p:cNvPr id="35" name="Group 34">
            <a:extLst>
              <a:ext uri="{FF2B5EF4-FFF2-40B4-BE49-F238E27FC236}">
                <a16:creationId xmlns:a16="http://schemas.microsoft.com/office/drawing/2014/main" id="{3887CF7D-7FA9-094A-AE4B-3A0F0A2B85B6}"/>
              </a:ext>
            </a:extLst>
          </p:cNvPr>
          <p:cNvGrpSpPr/>
          <p:nvPr userDrawn="1"/>
        </p:nvGrpSpPr>
        <p:grpSpPr>
          <a:xfrm>
            <a:off x="127590" y="2260249"/>
            <a:ext cx="11934000" cy="720000"/>
            <a:chOff x="127590" y="2235243"/>
            <a:chExt cx="11934000" cy="720000"/>
          </a:xfrm>
        </p:grpSpPr>
        <p:sp>
          <p:nvSpPr>
            <p:cNvPr id="47" name="Text Placeholder 9">
              <a:extLst>
                <a:ext uri="{FF2B5EF4-FFF2-40B4-BE49-F238E27FC236}">
                  <a16:creationId xmlns:a16="http://schemas.microsoft.com/office/drawing/2014/main" id="{F319AB51-EACB-E44A-AB00-B779ACABA860}"/>
                </a:ext>
              </a:extLst>
            </p:cNvPr>
            <p:cNvSpPr txBox="1">
              <a:spLocks/>
            </p:cNvSpPr>
            <p:nvPr userDrawn="1"/>
          </p:nvSpPr>
          <p:spPr>
            <a:xfrm>
              <a:off x="6181962"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46" name="Text Placeholder 9">
              <a:extLst>
                <a:ext uri="{FF2B5EF4-FFF2-40B4-BE49-F238E27FC236}">
                  <a16:creationId xmlns:a16="http://schemas.microsoft.com/office/drawing/2014/main" id="{5B60DDCE-194A-1945-8B07-E189707DABC6}"/>
                </a:ext>
              </a:extLst>
            </p:cNvPr>
            <p:cNvSpPr txBox="1">
              <a:spLocks/>
            </p:cNvSpPr>
            <p:nvPr userDrawn="1"/>
          </p:nvSpPr>
          <p:spPr>
            <a:xfrm>
              <a:off x="9210778"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45" name="Text Placeholder 9">
              <a:extLst>
                <a:ext uri="{FF2B5EF4-FFF2-40B4-BE49-F238E27FC236}">
                  <a16:creationId xmlns:a16="http://schemas.microsoft.com/office/drawing/2014/main" id="{E4D3DEF4-DF5B-7047-9C98-48B5ABD78A97}"/>
                </a:ext>
              </a:extLst>
            </p:cNvPr>
            <p:cNvSpPr txBox="1">
              <a:spLocks/>
            </p:cNvSpPr>
            <p:nvPr userDrawn="1"/>
          </p:nvSpPr>
          <p:spPr>
            <a:xfrm>
              <a:off x="3156406"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44" name="Text Placeholder 9">
              <a:extLst>
                <a:ext uri="{FF2B5EF4-FFF2-40B4-BE49-F238E27FC236}">
                  <a16:creationId xmlns:a16="http://schemas.microsoft.com/office/drawing/2014/main" id="{9FE46B6B-9672-9A4F-A005-ACEE5304E00C}"/>
                </a:ext>
              </a:extLst>
            </p:cNvPr>
            <p:cNvSpPr txBox="1">
              <a:spLocks/>
            </p:cNvSpPr>
            <p:nvPr userDrawn="1"/>
          </p:nvSpPr>
          <p:spPr>
            <a:xfrm>
              <a:off x="127590"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21" name="Text Placeholder 9">
              <a:extLst>
                <a:ext uri="{FF2B5EF4-FFF2-40B4-BE49-F238E27FC236}">
                  <a16:creationId xmlns:a16="http://schemas.microsoft.com/office/drawing/2014/main" id="{76D5C649-66C2-2144-8066-DCBFA1AD6FB5}"/>
                </a:ext>
              </a:extLst>
            </p:cNvPr>
            <p:cNvSpPr txBox="1">
              <a:spLocks/>
            </p:cNvSpPr>
            <p:nvPr/>
          </p:nvSpPr>
          <p:spPr>
            <a:xfrm>
              <a:off x="218661"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22" name="Text Placeholder 10">
              <a:extLst>
                <a:ext uri="{FF2B5EF4-FFF2-40B4-BE49-F238E27FC236}">
                  <a16:creationId xmlns:a16="http://schemas.microsoft.com/office/drawing/2014/main" id="{185FE78D-092F-0044-AEE8-6F00C2C3FDCB}"/>
                </a:ext>
              </a:extLst>
            </p:cNvPr>
            <p:cNvSpPr txBox="1">
              <a:spLocks/>
            </p:cNvSpPr>
            <p:nvPr/>
          </p:nvSpPr>
          <p:spPr>
            <a:xfrm>
              <a:off x="3247035" y="2327595"/>
              <a:ext cx="2669555"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2</a:t>
              </a:r>
            </a:p>
          </p:txBody>
        </p:sp>
        <p:sp>
          <p:nvSpPr>
            <p:cNvPr id="23" name="Text Placeholder 22">
              <a:extLst>
                <a:ext uri="{FF2B5EF4-FFF2-40B4-BE49-F238E27FC236}">
                  <a16:creationId xmlns:a16="http://schemas.microsoft.com/office/drawing/2014/main" id="{744653AC-2CFF-0747-BC21-ADE1464911A5}"/>
                </a:ext>
              </a:extLst>
            </p:cNvPr>
            <p:cNvSpPr txBox="1">
              <a:spLocks/>
            </p:cNvSpPr>
            <p:nvPr/>
          </p:nvSpPr>
          <p:spPr>
            <a:xfrm>
              <a:off x="9304669"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4</a:t>
              </a:r>
            </a:p>
          </p:txBody>
        </p:sp>
        <p:sp>
          <p:nvSpPr>
            <p:cNvPr id="24" name="Text Placeholder 10">
              <a:extLst>
                <a:ext uri="{FF2B5EF4-FFF2-40B4-BE49-F238E27FC236}">
                  <a16:creationId xmlns:a16="http://schemas.microsoft.com/office/drawing/2014/main" id="{A156F87E-0724-8D41-9E0D-B1DF69AAC0F1}"/>
                </a:ext>
              </a:extLst>
            </p:cNvPr>
            <p:cNvSpPr txBox="1">
              <a:spLocks/>
            </p:cNvSpPr>
            <p:nvPr/>
          </p:nvSpPr>
          <p:spPr>
            <a:xfrm>
              <a:off x="6276294"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3</a:t>
              </a:r>
            </a:p>
          </p:txBody>
        </p:sp>
      </p:grpSp>
      <p:grpSp>
        <p:nvGrpSpPr>
          <p:cNvPr id="3" name="Group 2">
            <a:extLst>
              <a:ext uri="{FF2B5EF4-FFF2-40B4-BE49-F238E27FC236}">
                <a16:creationId xmlns:a16="http://schemas.microsoft.com/office/drawing/2014/main" id="{100E2A66-F22A-A94A-85FF-9CD36CBEDEB8}"/>
              </a:ext>
            </a:extLst>
          </p:cNvPr>
          <p:cNvGrpSpPr/>
          <p:nvPr userDrawn="1"/>
        </p:nvGrpSpPr>
        <p:grpSpPr>
          <a:xfrm>
            <a:off x="127590" y="3335059"/>
            <a:ext cx="11945348" cy="720000"/>
            <a:chOff x="127590" y="3335059"/>
            <a:chExt cx="11945348" cy="720000"/>
          </a:xfrm>
        </p:grpSpPr>
        <p:sp>
          <p:nvSpPr>
            <p:cNvPr id="50" name="Text Placeholder 9">
              <a:extLst>
                <a:ext uri="{FF2B5EF4-FFF2-40B4-BE49-F238E27FC236}">
                  <a16:creationId xmlns:a16="http://schemas.microsoft.com/office/drawing/2014/main" id="{6C3A1971-5813-3944-83DE-143F5299AE68}"/>
                </a:ext>
              </a:extLst>
            </p:cNvPr>
            <p:cNvSpPr txBox="1">
              <a:spLocks/>
            </p:cNvSpPr>
            <p:nvPr userDrawn="1"/>
          </p:nvSpPr>
          <p:spPr>
            <a:xfrm>
              <a:off x="127590"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1" name="Text Placeholder 9">
              <a:extLst>
                <a:ext uri="{FF2B5EF4-FFF2-40B4-BE49-F238E27FC236}">
                  <a16:creationId xmlns:a16="http://schemas.microsoft.com/office/drawing/2014/main" id="{B74EA932-3C67-6C45-A688-367581CB01B2}"/>
                </a:ext>
              </a:extLst>
            </p:cNvPr>
            <p:cNvSpPr txBox="1">
              <a:spLocks/>
            </p:cNvSpPr>
            <p:nvPr userDrawn="1"/>
          </p:nvSpPr>
          <p:spPr>
            <a:xfrm>
              <a:off x="9827860"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2" name="Text Placeholder 9">
              <a:extLst>
                <a:ext uri="{FF2B5EF4-FFF2-40B4-BE49-F238E27FC236}">
                  <a16:creationId xmlns:a16="http://schemas.microsoft.com/office/drawing/2014/main" id="{2DBABB43-4A13-8747-80BD-C6A55E8E5BE6}"/>
                </a:ext>
              </a:extLst>
            </p:cNvPr>
            <p:cNvSpPr txBox="1">
              <a:spLocks/>
            </p:cNvSpPr>
            <p:nvPr userDrawn="1"/>
          </p:nvSpPr>
          <p:spPr>
            <a:xfrm>
              <a:off x="7402793"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3" name="Text Placeholder 9">
              <a:extLst>
                <a:ext uri="{FF2B5EF4-FFF2-40B4-BE49-F238E27FC236}">
                  <a16:creationId xmlns:a16="http://schemas.microsoft.com/office/drawing/2014/main" id="{3EE66461-6F4D-1647-BF8A-FE5CF1042453}"/>
                </a:ext>
              </a:extLst>
            </p:cNvPr>
            <p:cNvSpPr txBox="1">
              <a:spLocks/>
            </p:cNvSpPr>
            <p:nvPr userDrawn="1"/>
          </p:nvSpPr>
          <p:spPr>
            <a:xfrm>
              <a:off x="4977725"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54" name="Text Placeholder 9">
              <a:extLst>
                <a:ext uri="{FF2B5EF4-FFF2-40B4-BE49-F238E27FC236}">
                  <a16:creationId xmlns:a16="http://schemas.microsoft.com/office/drawing/2014/main" id="{79A68FD9-3723-2E49-A4E8-016C8C19B466}"/>
                </a:ext>
              </a:extLst>
            </p:cNvPr>
            <p:cNvSpPr txBox="1">
              <a:spLocks/>
            </p:cNvSpPr>
            <p:nvPr userDrawn="1"/>
          </p:nvSpPr>
          <p:spPr>
            <a:xfrm>
              <a:off x="2552657"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26" name="Text Placeholder 9">
              <a:extLst>
                <a:ext uri="{FF2B5EF4-FFF2-40B4-BE49-F238E27FC236}">
                  <a16:creationId xmlns:a16="http://schemas.microsoft.com/office/drawing/2014/main" id="{8F886CED-1338-0146-B680-8320DD001186}"/>
                </a:ext>
              </a:extLst>
            </p:cNvPr>
            <p:cNvSpPr txBox="1">
              <a:spLocks/>
            </p:cNvSpPr>
            <p:nvPr/>
          </p:nvSpPr>
          <p:spPr>
            <a:xfrm>
              <a:off x="218661"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27" name="Text Placeholder 9">
              <a:extLst>
                <a:ext uri="{FF2B5EF4-FFF2-40B4-BE49-F238E27FC236}">
                  <a16:creationId xmlns:a16="http://schemas.microsoft.com/office/drawing/2014/main" id="{52090A3F-7C8F-D948-8949-5A9CA6E5599C}"/>
                </a:ext>
              </a:extLst>
            </p:cNvPr>
            <p:cNvSpPr txBox="1">
              <a:spLocks/>
            </p:cNvSpPr>
            <p:nvPr/>
          </p:nvSpPr>
          <p:spPr>
            <a:xfrm>
              <a:off x="2641596"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2</a:t>
              </a:r>
            </a:p>
          </p:txBody>
        </p:sp>
        <p:sp>
          <p:nvSpPr>
            <p:cNvPr id="28" name="Text Placeholder 9">
              <a:extLst>
                <a:ext uri="{FF2B5EF4-FFF2-40B4-BE49-F238E27FC236}">
                  <a16:creationId xmlns:a16="http://schemas.microsoft.com/office/drawing/2014/main" id="{B6C8F305-899F-0F44-B2B2-33A050167F84}"/>
                </a:ext>
              </a:extLst>
            </p:cNvPr>
            <p:cNvSpPr txBox="1">
              <a:spLocks/>
            </p:cNvSpPr>
            <p:nvPr/>
          </p:nvSpPr>
          <p:spPr>
            <a:xfrm>
              <a:off x="5064531"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3</a:t>
              </a:r>
            </a:p>
          </p:txBody>
        </p:sp>
        <p:sp>
          <p:nvSpPr>
            <p:cNvPr id="29" name="Text Placeholder 9">
              <a:extLst>
                <a:ext uri="{FF2B5EF4-FFF2-40B4-BE49-F238E27FC236}">
                  <a16:creationId xmlns:a16="http://schemas.microsoft.com/office/drawing/2014/main" id="{A437A299-3CD4-E049-BB5A-1F4603FF1C67}"/>
                </a:ext>
              </a:extLst>
            </p:cNvPr>
            <p:cNvSpPr txBox="1">
              <a:spLocks/>
            </p:cNvSpPr>
            <p:nvPr/>
          </p:nvSpPr>
          <p:spPr>
            <a:xfrm>
              <a:off x="7487466"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4</a:t>
              </a:r>
            </a:p>
          </p:txBody>
        </p:sp>
        <p:sp>
          <p:nvSpPr>
            <p:cNvPr id="30" name="Text Placeholder 9">
              <a:extLst>
                <a:ext uri="{FF2B5EF4-FFF2-40B4-BE49-F238E27FC236}">
                  <a16:creationId xmlns:a16="http://schemas.microsoft.com/office/drawing/2014/main" id="{668D167D-BBBB-EF4C-A723-C1C88583F7C7}"/>
                </a:ext>
              </a:extLst>
            </p:cNvPr>
            <p:cNvSpPr txBox="1">
              <a:spLocks/>
            </p:cNvSpPr>
            <p:nvPr/>
          </p:nvSpPr>
          <p:spPr>
            <a:xfrm>
              <a:off x="9910403"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5</a:t>
              </a:r>
            </a:p>
          </p:txBody>
        </p:sp>
      </p:grpSp>
      <p:grpSp>
        <p:nvGrpSpPr>
          <p:cNvPr id="33" name="Group 32">
            <a:extLst>
              <a:ext uri="{FF2B5EF4-FFF2-40B4-BE49-F238E27FC236}">
                <a16:creationId xmlns:a16="http://schemas.microsoft.com/office/drawing/2014/main" id="{04B30DE3-C7C0-E540-941C-1DB9843D9BCE}"/>
              </a:ext>
            </a:extLst>
          </p:cNvPr>
          <p:cNvGrpSpPr/>
          <p:nvPr userDrawn="1"/>
        </p:nvGrpSpPr>
        <p:grpSpPr>
          <a:xfrm>
            <a:off x="127591" y="1264594"/>
            <a:ext cx="11933999" cy="720000"/>
            <a:chOff x="127591" y="1164855"/>
            <a:chExt cx="11933999" cy="720000"/>
          </a:xfrm>
        </p:grpSpPr>
        <p:sp>
          <p:nvSpPr>
            <p:cNvPr id="43" name="Text Placeholder 9">
              <a:extLst>
                <a:ext uri="{FF2B5EF4-FFF2-40B4-BE49-F238E27FC236}">
                  <a16:creationId xmlns:a16="http://schemas.microsoft.com/office/drawing/2014/main" id="{F0519FE8-B232-214C-A9E0-247F363AA3F9}"/>
                </a:ext>
              </a:extLst>
            </p:cNvPr>
            <p:cNvSpPr txBox="1">
              <a:spLocks/>
            </p:cNvSpPr>
            <p:nvPr userDrawn="1"/>
          </p:nvSpPr>
          <p:spPr>
            <a:xfrm>
              <a:off x="8197016"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42" name="Text Placeholder 9">
              <a:extLst>
                <a:ext uri="{FF2B5EF4-FFF2-40B4-BE49-F238E27FC236}">
                  <a16:creationId xmlns:a16="http://schemas.microsoft.com/office/drawing/2014/main" id="{D6CC49B1-0D7C-A74B-999D-A2290F799A93}"/>
                </a:ext>
              </a:extLst>
            </p:cNvPr>
            <p:cNvSpPr txBox="1">
              <a:spLocks/>
            </p:cNvSpPr>
            <p:nvPr userDrawn="1"/>
          </p:nvSpPr>
          <p:spPr>
            <a:xfrm>
              <a:off x="4169301"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41" name="Text Placeholder 9">
              <a:extLst>
                <a:ext uri="{FF2B5EF4-FFF2-40B4-BE49-F238E27FC236}">
                  <a16:creationId xmlns:a16="http://schemas.microsoft.com/office/drawing/2014/main" id="{D9D7B3E5-41BC-0142-BB29-8FC0AF255E12}"/>
                </a:ext>
              </a:extLst>
            </p:cNvPr>
            <p:cNvSpPr txBox="1">
              <a:spLocks/>
            </p:cNvSpPr>
            <p:nvPr userDrawn="1"/>
          </p:nvSpPr>
          <p:spPr>
            <a:xfrm>
              <a:off x="127591"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dirty="0">
                <a:solidFill>
                  <a:schemeClr val="bg1"/>
                </a:solidFill>
              </a:endParaRPr>
            </a:p>
          </p:txBody>
        </p:sp>
        <p:sp>
          <p:nvSpPr>
            <p:cNvPr id="62" name="Text Placeholder 9">
              <a:extLst>
                <a:ext uri="{FF2B5EF4-FFF2-40B4-BE49-F238E27FC236}">
                  <a16:creationId xmlns:a16="http://schemas.microsoft.com/office/drawing/2014/main" id="{EC461BFD-E54D-874F-8174-5A64BF76F125}"/>
                </a:ext>
              </a:extLst>
            </p:cNvPr>
            <p:cNvSpPr txBox="1">
              <a:spLocks/>
            </p:cNvSpPr>
            <p:nvPr/>
          </p:nvSpPr>
          <p:spPr>
            <a:xfrm>
              <a:off x="218661" y="1247595"/>
              <a:ext cx="368243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64" name="Text Placeholder 9">
              <a:extLst>
                <a:ext uri="{FF2B5EF4-FFF2-40B4-BE49-F238E27FC236}">
                  <a16:creationId xmlns:a16="http://schemas.microsoft.com/office/drawing/2014/main" id="{ED162158-43B4-794B-9E9B-52AA9743438C}"/>
                </a:ext>
              </a:extLst>
            </p:cNvPr>
            <p:cNvSpPr txBox="1">
              <a:spLocks/>
            </p:cNvSpPr>
            <p:nvPr/>
          </p:nvSpPr>
          <p:spPr>
            <a:xfrm>
              <a:off x="4260372" y="1247595"/>
              <a:ext cx="368243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2</a:t>
              </a:r>
            </a:p>
          </p:txBody>
        </p:sp>
        <p:sp>
          <p:nvSpPr>
            <p:cNvPr id="66" name="Text Placeholder 9">
              <a:extLst>
                <a:ext uri="{FF2B5EF4-FFF2-40B4-BE49-F238E27FC236}">
                  <a16:creationId xmlns:a16="http://schemas.microsoft.com/office/drawing/2014/main" id="{54607F71-7C2B-C645-9A86-DEAC1C1CF183}"/>
                </a:ext>
              </a:extLst>
            </p:cNvPr>
            <p:cNvSpPr txBox="1">
              <a:spLocks/>
            </p:cNvSpPr>
            <p:nvPr/>
          </p:nvSpPr>
          <p:spPr>
            <a:xfrm>
              <a:off x="8302084" y="1247595"/>
              <a:ext cx="3671255"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3</a:t>
              </a:r>
            </a:p>
          </p:txBody>
        </p:sp>
      </p:grpSp>
      <p:sp>
        <p:nvSpPr>
          <p:cNvPr id="34" name="Text Placeholder 9">
            <a:extLst>
              <a:ext uri="{FF2B5EF4-FFF2-40B4-BE49-F238E27FC236}">
                <a16:creationId xmlns:a16="http://schemas.microsoft.com/office/drawing/2014/main" id="{3C4EB042-5B6A-2447-87BC-733647B79BD3}"/>
              </a:ext>
            </a:extLst>
          </p:cNvPr>
          <p:cNvSpPr txBox="1">
            <a:spLocks/>
          </p:cNvSpPr>
          <p:nvPr userDrawn="1"/>
        </p:nvSpPr>
        <p:spPr>
          <a:xfrm>
            <a:off x="57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36" name="Text Placeholder 9">
            <a:extLst>
              <a:ext uri="{FF2B5EF4-FFF2-40B4-BE49-F238E27FC236}">
                <a16:creationId xmlns:a16="http://schemas.microsoft.com/office/drawing/2014/main" id="{29849295-C3CD-6D46-815D-5DED18ECDDE7}"/>
              </a:ext>
            </a:extLst>
          </p:cNvPr>
          <p:cNvSpPr txBox="1">
            <a:spLocks/>
          </p:cNvSpPr>
          <p:nvPr userDrawn="1"/>
        </p:nvSpPr>
        <p:spPr>
          <a:xfrm>
            <a:off x="93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37" name="Text Placeholder 9">
            <a:extLst>
              <a:ext uri="{FF2B5EF4-FFF2-40B4-BE49-F238E27FC236}">
                <a16:creationId xmlns:a16="http://schemas.microsoft.com/office/drawing/2014/main" id="{C1544C8F-69B7-844F-947B-F93DB88A4481}"/>
              </a:ext>
            </a:extLst>
          </p:cNvPr>
          <p:cNvSpPr txBox="1">
            <a:spLocks/>
          </p:cNvSpPr>
          <p:nvPr userDrawn="1"/>
        </p:nvSpPr>
        <p:spPr>
          <a:xfrm>
            <a:off x="129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
        <p:nvSpPr>
          <p:cNvPr id="40" name="Text Placeholder 9">
            <a:extLst>
              <a:ext uri="{FF2B5EF4-FFF2-40B4-BE49-F238E27FC236}">
                <a16:creationId xmlns:a16="http://schemas.microsoft.com/office/drawing/2014/main" id="{A968AC93-EFCD-BD48-9F87-7E0B0EFB43E5}"/>
              </a:ext>
            </a:extLst>
          </p:cNvPr>
          <p:cNvSpPr txBox="1">
            <a:spLocks/>
          </p:cNvSpPr>
          <p:nvPr userDrawn="1"/>
        </p:nvSpPr>
        <p:spPr>
          <a:xfrm>
            <a:off x="165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dirty="0">
                <a:solidFill>
                  <a:schemeClr val="bg1"/>
                </a:solidFill>
              </a:rPr>
              <a:t>1</a:t>
            </a:r>
          </a:p>
        </p:txBody>
      </p:sp>
    </p:spTree>
    <p:extLst>
      <p:ext uri="{BB962C8B-B14F-4D97-AF65-F5344CB8AC3E}">
        <p14:creationId xmlns:p14="http://schemas.microsoft.com/office/powerpoint/2010/main" val="2327962777"/>
      </p:ext>
    </p:extLst>
  </p:cSld>
  <p:clrMapOvr>
    <a:masterClrMapping/>
  </p:clrMapOvr>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411885821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3139241759"/>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3532197055"/>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pic>
        <p:nvPicPr>
          <p:cNvPr id="6" name="Obrázek 5" descr="Digitálně vykreslená města s čísly">
            <a:extLst>
              <a:ext uri="{FF2B5EF4-FFF2-40B4-BE49-F238E27FC236}">
                <a16:creationId xmlns:a16="http://schemas.microsoft.com/office/drawing/2014/main" id="{D022DDBA-A77F-4998-916A-A8933F578BD2}"/>
              </a:ext>
            </a:extLst>
          </p:cNvPr>
          <p:cNvPicPr>
            <a:picLocks noChangeAspect="1"/>
          </p:cNvPicPr>
          <p:nvPr userDrawn="1"/>
        </p:nvPicPr>
        <p:blipFill rotWithShape="1">
          <a:blip r:embed="rId2" cstate="email">
            <a:alphaModFix amt="3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7328" y="30919"/>
            <a:ext cx="12097344" cy="6782457"/>
          </a:xfrm>
          <a:prstGeom prst="rect">
            <a:avLst/>
          </a:prstGeom>
        </p:spPr>
      </p:pic>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78554895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420953787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Tree>
    <p:extLst>
      <p:ext uri="{BB962C8B-B14F-4D97-AF65-F5344CB8AC3E}">
        <p14:creationId xmlns:p14="http://schemas.microsoft.com/office/powerpoint/2010/main" val="71330945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rgbClr val="ED6737"/>
                </a:solidFill>
                <a:latin typeface="Arial Black" panose="020B0A04020102020204" pitchFamily="34" charset="0"/>
              </a:defRPr>
            </a:lvl1p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21614772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a:t>Something</a:t>
            </a:r>
            <a:endParaRPr lang="en-GB"/>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41341268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SLIDE TITLE</a:t>
            </a:r>
            <a:endParaRPr lang="en-GB"/>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60542845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dirty="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2767480460"/>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1">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pPr/>
              <a:t>‹#›</a:t>
            </a:fld>
            <a:r>
              <a:rPr lang="en-GB" dirty="0"/>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89853540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UBTITLE SOURCE">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04786" y="1357678"/>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pPr/>
              <a:t>‹#›</a:t>
            </a:fld>
            <a:r>
              <a:rPr lang="en-GB" dirty="0"/>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30179437"/>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userDrawn="1">
  <p:cSld name="Empty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846657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0" name="Graphique 8">
            <a:extLst>
              <a:ext uri="{FF2B5EF4-FFF2-40B4-BE49-F238E27FC236}">
                <a16:creationId xmlns:a16="http://schemas.microsoft.com/office/drawing/2014/main" id="{03FBAD7D-854D-404C-B8B3-4E2C7D8E19D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11303005" y="6172200"/>
            <a:ext cx="501320" cy="459192"/>
          </a:xfrm>
          <a:prstGeom prst="rect">
            <a:avLst/>
          </a:prstGeom>
        </p:spPr>
      </p:pic>
      <p:sp>
        <p:nvSpPr>
          <p:cNvPr id="15" name="Espace réservé du numéro de diapositive 2">
            <a:extLst>
              <a:ext uri="{FF2B5EF4-FFF2-40B4-BE49-F238E27FC236}">
                <a16:creationId xmlns:a16="http://schemas.microsoft.com/office/drawing/2014/main" id="{3E5B363C-4834-4022-B3EF-4F0B2F86B4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dirty="0"/>
              <a:t> ‒ </a:t>
            </a:r>
          </a:p>
        </p:txBody>
      </p:sp>
      <p:sp>
        <p:nvSpPr>
          <p:cNvPr id="17" name="Espace réservé du pied de page 4">
            <a:extLst>
              <a:ext uri="{FF2B5EF4-FFF2-40B4-BE49-F238E27FC236}">
                <a16:creationId xmlns:a16="http://schemas.microsoft.com/office/drawing/2014/main" id="{536A3F82-5F59-45E4-A8C9-83EAACE14FE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Connected Segmentation</a:t>
            </a:r>
          </a:p>
        </p:txBody>
      </p:sp>
      <p:sp>
        <p:nvSpPr>
          <p:cNvPr id="5" name="Titre 4">
            <a:extLst>
              <a:ext uri="{FF2B5EF4-FFF2-40B4-BE49-F238E27FC236}">
                <a16:creationId xmlns:a16="http://schemas.microsoft.com/office/drawing/2014/main" id="{DC39ED46-ACD4-4140-8AE3-6EA8A681DA9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id="{2B038926-763C-48F5-9721-AE1BAF188A38}"/>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2" name="Cadre 11">
            <a:extLst>
              <a:ext uri="{FF2B5EF4-FFF2-40B4-BE49-F238E27FC236}">
                <a16:creationId xmlns:a16="http://schemas.microsoft.com/office/drawing/2014/main" id="{1B796240-8CD8-43A3-8D1A-C67B7CF9EE7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Text Placeholder 5">
            <a:extLst>
              <a:ext uri="{FF2B5EF4-FFF2-40B4-BE49-F238E27FC236}">
                <a16:creationId xmlns:a16="http://schemas.microsoft.com/office/drawing/2014/main" id="{CE811145-30D4-4346-98CA-B97A784975A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873650797"/>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4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2311678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6" name="Content Placeholder 2">
            <a:extLst>
              <a:ext uri="{FF2B5EF4-FFF2-40B4-BE49-F238E27FC236}">
                <a16:creationId xmlns:a16="http://schemas.microsoft.com/office/drawing/2014/main" id="{C3448DD5-93B4-4A86-B5D7-CD4057F61538}"/>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7" name="Content Placeholder 2">
            <a:extLst>
              <a:ext uri="{FF2B5EF4-FFF2-40B4-BE49-F238E27FC236}">
                <a16:creationId xmlns:a16="http://schemas.microsoft.com/office/drawing/2014/main" id="{3D580420-D108-4DFA-B447-3503E53C92F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8" name="Content Placeholder 2">
            <a:extLst>
              <a:ext uri="{FF2B5EF4-FFF2-40B4-BE49-F238E27FC236}">
                <a16:creationId xmlns:a16="http://schemas.microsoft.com/office/drawing/2014/main" id="{22215690-EA4B-4816-B47C-BFB80C4C015D}"/>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9" name="Content Placeholder 2">
            <a:extLst>
              <a:ext uri="{FF2B5EF4-FFF2-40B4-BE49-F238E27FC236}">
                <a16:creationId xmlns:a16="http://schemas.microsoft.com/office/drawing/2014/main" id="{17D90A67-975F-482E-9AB6-7B0ED64C41FE}"/>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0" name="Cadre 19">
            <a:extLst>
              <a:ext uri="{FF2B5EF4-FFF2-40B4-BE49-F238E27FC236}">
                <a16:creationId xmlns:a16="http://schemas.microsoft.com/office/drawing/2014/main" id="{886789B0-90FF-4F37-9433-42344C0A572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Text Placeholder 5">
            <a:extLst>
              <a:ext uri="{FF2B5EF4-FFF2-40B4-BE49-F238E27FC236}">
                <a16:creationId xmlns:a16="http://schemas.microsoft.com/office/drawing/2014/main" id="{280BA077-27FC-41FB-9A93-6BD14A48D7F0}"/>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71179993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1_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5" name="Zástupný text 11">
            <a:extLst>
              <a:ext uri="{FF2B5EF4-FFF2-40B4-BE49-F238E27FC236}">
                <a16:creationId xmlns:a16="http://schemas.microsoft.com/office/drawing/2014/main" id="{93B6E581-A2C1-A949-8A97-B237883D0264}"/>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6" name="Zástupný symbol pro číslo snímku 5">
            <a:extLst>
              <a:ext uri="{FF2B5EF4-FFF2-40B4-BE49-F238E27FC236}">
                <a16:creationId xmlns:a16="http://schemas.microsoft.com/office/drawing/2014/main" id="{8DC4A1FF-8DD2-EE4B-920C-CDE32F917E3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Tree>
    <p:extLst>
      <p:ext uri="{BB962C8B-B14F-4D97-AF65-F5344CB8AC3E}">
        <p14:creationId xmlns:p14="http://schemas.microsoft.com/office/powerpoint/2010/main" val="1810493170"/>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9523893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email">
            <a:biLevel thresh="25000"/>
            <a:extLst>
              <a:ext uri="{28A0092B-C50C-407E-A947-70E740481C1C}">
                <a14:useLocalDpi xmlns:a14="http://schemas.microsoft.com/office/drawing/2010/main"/>
              </a:ext>
            </a:extLst>
          </a:blip>
          <a:srcRect/>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9720749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2473857448"/>
      </p:ext>
    </p:extLst>
  </p:cSld>
  <p:clrMapOvr>
    <a:masterClrMapping/>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762177231"/>
      </p:ext>
    </p:extLst>
  </p:cSld>
  <p:clrMapOvr>
    <a:masterClrMapping/>
  </p:clrMapOvr>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371290040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Title_COLUMNS">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Text Placeholder 9">
            <a:extLst>
              <a:ext uri="{FF2B5EF4-FFF2-40B4-BE49-F238E27FC236}">
                <a16:creationId xmlns:a16="http://schemas.microsoft.com/office/drawing/2014/main" id="{92EC1A96-6BF6-FE4C-BE09-BD5D48134480}"/>
              </a:ext>
            </a:extLst>
          </p:cNvPr>
          <p:cNvSpPr txBox="1">
            <a:spLocks/>
          </p:cNvSpPr>
          <p:nvPr userDrawn="1"/>
        </p:nvSpPr>
        <p:spPr>
          <a:xfrm>
            <a:off x="21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grpSp>
        <p:nvGrpSpPr>
          <p:cNvPr id="2" name="Group 1">
            <a:extLst>
              <a:ext uri="{FF2B5EF4-FFF2-40B4-BE49-F238E27FC236}">
                <a16:creationId xmlns:a16="http://schemas.microsoft.com/office/drawing/2014/main" id="{950C0777-ADCD-9748-A31E-9F4047225C50}"/>
              </a:ext>
            </a:extLst>
          </p:cNvPr>
          <p:cNvGrpSpPr/>
          <p:nvPr userDrawn="1"/>
        </p:nvGrpSpPr>
        <p:grpSpPr>
          <a:xfrm>
            <a:off x="105724" y="4415059"/>
            <a:ext cx="11955866" cy="720000"/>
            <a:chOff x="105724" y="4415059"/>
            <a:chExt cx="11955866" cy="720000"/>
          </a:xfrm>
        </p:grpSpPr>
        <p:sp>
          <p:nvSpPr>
            <p:cNvPr id="56" name="Text Placeholder 9">
              <a:extLst>
                <a:ext uri="{FF2B5EF4-FFF2-40B4-BE49-F238E27FC236}">
                  <a16:creationId xmlns:a16="http://schemas.microsoft.com/office/drawing/2014/main" id="{8A69ED96-BD29-1B41-8831-B58A3FEFB758}"/>
                </a:ext>
              </a:extLst>
            </p:cNvPr>
            <p:cNvSpPr txBox="1">
              <a:spLocks/>
            </p:cNvSpPr>
            <p:nvPr userDrawn="1"/>
          </p:nvSpPr>
          <p:spPr>
            <a:xfrm>
              <a:off x="105724"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7" name="Text Placeholder 9">
              <a:extLst>
                <a:ext uri="{FF2B5EF4-FFF2-40B4-BE49-F238E27FC236}">
                  <a16:creationId xmlns:a16="http://schemas.microsoft.com/office/drawing/2014/main" id="{E0262054-7AB7-8647-BDDF-7B26EE7F5B2A}"/>
                </a:ext>
              </a:extLst>
            </p:cNvPr>
            <p:cNvSpPr txBox="1">
              <a:spLocks/>
            </p:cNvSpPr>
            <p:nvPr userDrawn="1"/>
          </p:nvSpPr>
          <p:spPr>
            <a:xfrm>
              <a:off x="10203282"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8" name="Text Placeholder 9">
              <a:extLst>
                <a:ext uri="{FF2B5EF4-FFF2-40B4-BE49-F238E27FC236}">
                  <a16:creationId xmlns:a16="http://schemas.microsoft.com/office/drawing/2014/main" id="{ED000BB4-E915-894B-BB18-429D62F7F829}"/>
                </a:ext>
              </a:extLst>
            </p:cNvPr>
            <p:cNvSpPr txBox="1">
              <a:spLocks/>
            </p:cNvSpPr>
            <p:nvPr userDrawn="1"/>
          </p:nvSpPr>
          <p:spPr>
            <a:xfrm>
              <a:off x="8183772"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9" name="Text Placeholder 9">
              <a:extLst>
                <a:ext uri="{FF2B5EF4-FFF2-40B4-BE49-F238E27FC236}">
                  <a16:creationId xmlns:a16="http://schemas.microsoft.com/office/drawing/2014/main" id="{0DB34861-2B0E-2A4A-8FBD-531863E3D0CC}"/>
                </a:ext>
              </a:extLst>
            </p:cNvPr>
            <p:cNvSpPr txBox="1">
              <a:spLocks/>
            </p:cNvSpPr>
            <p:nvPr userDrawn="1"/>
          </p:nvSpPr>
          <p:spPr>
            <a:xfrm>
              <a:off x="6164260"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60" name="Text Placeholder 9">
              <a:extLst>
                <a:ext uri="{FF2B5EF4-FFF2-40B4-BE49-F238E27FC236}">
                  <a16:creationId xmlns:a16="http://schemas.microsoft.com/office/drawing/2014/main" id="{8A032EA0-0A07-1D46-B88A-67743B49FF55}"/>
                </a:ext>
              </a:extLst>
            </p:cNvPr>
            <p:cNvSpPr txBox="1">
              <a:spLocks/>
            </p:cNvSpPr>
            <p:nvPr userDrawn="1"/>
          </p:nvSpPr>
          <p:spPr>
            <a:xfrm>
              <a:off x="4144748"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63" name="Text Placeholder 9">
              <a:extLst>
                <a:ext uri="{FF2B5EF4-FFF2-40B4-BE49-F238E27FC236}">
                  <a16:creationId xmlns:a16="http://schemas.microsoft.com/office/drawing/2014/main" id="{C39B57BF-630B-4948-BA0F-EC772B222671}"/>
                </a:ext>
              </a:extLst>
            </p:cNvPr>
            <p:cNvSpPr txBox="1">
              <a:spLocks/>
            </p:cNvSpPr>
            <p:nvPr userDrawn="1"/>
          </p:nvSpPr>
          <p:spPr>
            <a:xfrm>
              <a:off x="2125236" y="4415059"/>
              <a:ext cx="185830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14" name="Text Placeholder 9">
              <a:extLst>
                <a:ext uri="{FF2B5EF4-FFF2-40B4-BE49-F238E27FC236}">
                  <a16:creationId xmlns:a16="http://schemas.microsoft.com/office/drawing/2014/main" id="{AB62CC02-2FBC-6B49-874B-155C799B1A4B}"/>
                </a:ext>
              </a:extLst>
            </p:cNvPr>
            <p:cNvSpPr txBox="1">
              <a:spLocks/>
            </p:cNvSpPr>
            <p:nvPr/>
          </p:nvSpPr>
          <p:spPr>
            <a:xfrm>
              <a:off x="218661"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15" name="Text Placeholder 9">
              <a:extLst>
                <a:ext uri="{FF2B5EF4-FFF2-40B4-BE49-F238E27FC236}">
                  <a16:creationId xmlns:a16="http://schemas.microsoft.com/office/drawing/2014/main" id="{0CC6173C-A247-9041-B1AF-DD46A1C53B29}"/>
                </a:ext>
              </a:extLst>
            </p:cNvPr>
            <p:cNvSpPr txBox="1">
              <a:spLocks/>
            </p:cNvSpPr>
            <p:nvPr/>
          </p:nvSpPr>
          <p:spPr>
            <a:xfrm>
              <a:off x="2237774"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2</a:t>
              </a:r>
            </a:p>
          </p:txBody>
        </p:sp>
        <p:sp>
          <p:nvSpPr>
            <p:cNvPr id="16" name="Text Placeholder 9">
              <a:extLst>
                <a:ext uri="{FF2B5EF4-FFF2-40B4-BE49-F238E27FC236}">
                  <a16:creationId xmlns:a16="http://schemas.microsoft.com/office/drawing/2014/main" id="{3F04E30C-4743-0C44-B276-E46481D9B279}"/>
                </a:ext>
              </a:extLst>
            </p:cNvPr>
            <p:cNvSpPr txBox="1">
              <a:spLocks/>
            </p:cNvSpPr>
            <p:nvPr/>
          </p:nvSpPr>
          <p:spPr>
            <a:xfrm>
              <a:off x="4256887"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3</a:t>
              </a:r>
            </a:p>
          </p:txBody>
        </p:sp>
        <p:sp>
          <p:nvSpPr>
            <p:cNvPr id="17" name="Text Placeholder 9">
              <a:extLst>
                <a:ext uri="{FF2B5EF4-FFF2-40B4-BE49-F238E27FC236}">
                  <a16:creationId xmlns:a16="http://schemas.microsoft.com/office/drawing/2014/main" id="{466DF2B6-E746-3C47-89BE-DAED24B83240}"/>
                </a:ext>
              </a:extLst>
            </p:cNvPr>
            <p:cNvSpPr txBox="1">
              <a:spLocks/>
            </p:cNvSpPr>
            <p:nvPr/>
          </p:nvSpPr>
          <p:spPr>
            <a:xfrm>
              <a:off x="6276000"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4</a:t>
              </a:r>
            </a:p>
          </p:txBody>
        </p:sp>
        <p:sp>
          <p:nvSpPr>
            <p:cNvPr id="18" name="Text Placeholder 9">
              <a:extLst>
                <a:ext uri="{FF2B5EF4-FFF2-40B4-BE49-F238E27FC236}">
                  <a16:creationId xmlns:a16="http://schemas.microsoft.com/office/drawing/2014/main" id="{D75AC502-A7AE-D742-BF5C-77A1CB451229}"/>
                </a:ext>
              </a:extLst>
            </p:cNvPr>
            <p:cNvSpPr txBox="1">
              <a:spLocks/>
            </p:cNvSpPr>
            <p:nvPr/>
          </p:nvSpPr>
          <p:spPr>
            <a:xfrm>
              <a:off x="8295113"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5</a:t>
              </a:r>
            </a:p>
          </p:txBody>
        </p:sp>
        <p:sp>
          <p:nvSpPr>
            <p:cNvPr id="19" name="Text Placeholder 9">
              <a:extLst>
                <a:ext uri="{FF2B5EF4-FFF2-40B4-BE49-F238E27FC236}">
                  <a16:creationId xmlns:a16="http://schemas.microsoft.com/office/drawing/2014/main" id="{AABD6D92-F22C-5146-B4E7-D4C143D4547F}"/>
                </a:ext>
              </a:extLst>
            </p:cNvPr>
            <p:cNvSpPr txBox="1">
              <a:spLocks/>
            </p:cNvSpPr>
            <p:nvPr/>
          </p:nvSpPr>
          <p:spPr>
            <a:xfrm>
              <a:off x="10314226" y="4505059"/>
              <a:ext cx="165911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6</a:t>
              </a:r>
            </a:p>
          </p:txBody>
        </p:sp>
      </p:grpSp>
      <p:grpSp>
        <p:nvGrpSpPr>
          <p:cNvPr id="35" name="Group 34">
            <a:extLst>
              <a:ext uri="{FF2B5EF4-FFF2-40B4-BE49-F238E27FC236}">
                <a16:creationId xmlns:a16="http://schemas.microsoft.com/office/drawing/2014/main" id="{3887CF7D-7FA9-094A-AE4B-3A0F0A2B85B6}"/>
              </a:ext>
            </a:extLst>
          </p:cNvPr>
          <p:cNvGrpSpPr/>
          <p:nvPr userDrawn="1"/>
        </p:nvGrpSpPr>
        <p:grpSpPr>
          <a:xfrm>
            <a:off x="127590" y="2260249"/>
            <a:ext cx="11934000" cy="720000"/>
            <a:chOff x="127590" y="2235243"/>
            <a:chExt cx="11934000" cy="720000"/>
          </a:xfrm>
        </p:grpSpPr>
        <p:sp>
          <p:nvSpPr>
            <p:cNvPr id="47" name="Text Placeholder 9">
              <a:extLst>
                <a:ext uri="{FF2B5EF4-FFF2-40B4-BE49-F238E27FC236}">
                  <a16:creationId xmlns:a16="http://schemas.microsoft.com/office/drawing/2014/main" id="{F319AB51-EACB-E44A-AB00-B779ACABA860}"/>
                </a:ext>
              </a:extLst>
            </p:cNvPr>
            <p:cNvSpPr txBox="1">
              <a:spLocks/>
            </p:cNvSpPr>
            <p:nvPr userDrawn="1"/>
          </p:nvSpPr>
          <p:spPr>
            <a:xfrm>
              <a:off x="6181962"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46" name="Text Placeholder 9">
              <a:extLst>
                <a:ext uri="{FF2B5EF4-FFF2-40B4-BE49-F238E27FC236}">
                  <a16:creationId xmlns:a16="http://schemas.microsoft.com/office/drawing/2014/main" id="{5B60DDCE-194A-1945-8B07-E189707DABC6}"/>
                </a:ext>
              </a:extLst>
            </p:cNvPr>
            <p:cNvSpPr txBox="1">
              <a:spLocks/>
            </p:cNvSpPr>
            <p:nvPr userDrawn="1"/>
          </p:nvSpPr>
          <p:spPr>
            <a:xfrm>
              <a:off x="9210778"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45" name="Text Placeholder 9">
              <a:extLst>
                <a:ext uri="{FF2B5EF4-FFF2-40B4-BE49-F238E27FC236}">
                  <a16:creationId xmlns:a16="http://schemas.microsoft.com/office/drawing/2014/main" id="{E4D3DEF4-DF5B-7047-9C98-48B5ABD78A97}"/>
                </a:ext>
              </a:extLst>
            </p:cNvPr>
            <p:cNvSpPr txBox="1">
              <a:spLocks/>
            </p:cNvSpPr>
            <p:nvPr userDrawn="1"/>
          </p:nvSpPr>
          <p:spPr>
            <a:xfrm>
              <a:off x="3156406"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44" name="Text Placeholder 9">
              <a:extLst>
                <a:ext uri="{FF2B5EF4-FFF2-40B4-BE49-F238E27FC236}">
                  <a16:creationId xmlns:a16="http://schemas.microsoft.com/office/drawing/2014/main" id="{9FE46B6B-9672-9A4F-A005-ACEE5304E00C}"/>
                </a:ext>
              </a:extLst>
            </p:cNvPr>
            <p:cNvSpPr txBox="1">
              <a:spLocks/>
            </p:cNvSpPr>
            <p:nvPr userDrawn="1"/>
          </p:nvSpPr>
          <p:spPr>
            <a:xfrm>
              <a:off x="127590" y="2235243"/>
              <a:ext cx="2850812"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21" name="Text Placeholder 9">
              <a:extLst>
                <a:ext uri="{FF2B5EF4-FFF2-40B4-BE49-F238E27FC236}">
                  <a16:creationId xmlns:a16="http://schemas.microsoft.com/office/drawing/2014/main" id="{76D5C649-66C2-2144-8066-DCBFA1AD6FB5}"/>
                </a:ext>
              </a:extLst>
            </p:cNvPr>
            <p:cNvSpPr txBox="1">
              <a:spLocks/>
            </p:cNvSpPr>
            <p:nvPr/>
          </p:nvSpPr>
          <p:spPr>
            <a:xfrm>
              <a:off x="218661"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22" name="Text Placeholder 10">
              <a:extLst>
                <a:ext uri="{FF2B5EF4-FFF2-40B4-BE49-F238E27FC236}">
                  <a16:creationId xmlns:a16="http://schemas.microsoft.com/office/drawing/2014/main" id="{185FE78D-092F-0044-AEE8-6F00C2C3FDCB}"/>
                </a:ext>
              </a:extLst>
            </p:cNvPr>
            <p:cNvSpPr txBox="1">
              <a:spLocks/>
            </p:cNvSpPr>
            <p:nvPr/>
          </p:nvSpPr>
          <p:spPr>
            <a:xfrm>
              <a:off x="3247035" y="2327595"/>
              <a:ext cx="2669555"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2</a:t>
              </a:r>
            </a:p>
          </p:txBody>
        </p:sp>
        <p:sp>
          <p:nvSpPr>
            <p:cNvPr id="23" name="Text Placeholder 22">
              <a:extLst>
                <a:ext uri="{FF2B5EF4-FFF2-40B4-BE49-F238E27FC236}">
                  <a16:creationId xmlns:a16="http://schemas.microsoft.com/office/drawing/2014/main" id="{744653AC-2CFF-0747-BC21-ADE1464911A5}"/>
                </a:ext>
              </a:extLst>
            </p:cNvPr>
            <p:cNvSpPr txBox="1">
              <a:spLocks/>
            </p:cNvSpPr>
            <p:nvPr/>
          </p:nvSpPr>
          <p:spPr>
            <a:xfrm>
              <a:off x="9304669"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4</a:t>
              </a:r>
            </a:p>
          </p:txBody>
        </p:sp>
        <p:sp>
          <p:nvSpPr>
            <p:cNvPr id="24" name="Text Placeholder 10">
              <a:extLst>
                <a:ext uri="{FF2B5EF4-FFF2-40B4-BE49-F238E27FC236}">
                  <a16:creationId xmlns:a16="http://schemas.microsoft.com/office/drawing/2014/main" id="{A156F87E-0724-8D41-9E0D-B1DF69AAC0F1}"/>
                </a:ext>
              </a:extLst>
            </p:cNvPr>
            <p:cNvSpPr txBox="1">
              <a:spLocks/>
            </p:cNvSpPr>
            <p:nvPr/>
          </p:nvSpPr>
          <p:spPr>
            <a:xfrm>
              <a:off x="6276294" y="2327595"/>
              <a:ext cx="2668670"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3</a:t>
              </a:r>
            </a:p>
          </p:txBody>
        </p:sp>
      </p:grpSp>
      <p:grpSp>
        <p:nvGrpSpPr>
          <p:cNvPr id="3" name="Group 2">
            <a:extLst>
              <a:ext uri="{FF2B5EF4-FFF2-40B4-BE49-F238E27FC236}">
                <a16:creationId xmlns:a16="http://schemas.microsoft.com/office/drawing/2014/main" id="{100E2A66-F22A-A94A-85FF-9CD36CBEDEB8}"/>
              </a:ext>
            </a:extLst>
          </p:cNvPr>
          <p:cNvGrpSpPr/>
          <p:nvPr userDrawn="1"/>
        </p:nvGrpSpPr>
        <p:grpSpPr>
          <a:xfrm>
            <a:off x="127590" y="3335059"/>
            <a:ext cx="11945348" cy="720000"/>
            <a:chOff x="127590" y="3335059"/>
            <a:chExt cx="11945348" cy="720000"/>
          </a:xfrm>
        </p:grpSpPr>
        <p:sp>
          <p:nvSpPr>
            <p:cNvPr id="50" name="Text Placeholder 9">
              <a:extLst>
                <a:ext uri="{FF2B5EF4-FFF2-40B4-BE49-F238E27FC236}">
                  <a16:creationId xmlns:a16="http://schemas.microsoft.com/office/drawing/2014/main" id="{6C3A1971-5813-3944-83DE-143F5299AE68}"/>
                </a:ext>
              </a:extLst>
            </p:cNvPr>
            <p:cNvSpPr txBox="1">
              <a:spLocks/>
            </p:cNvSpPr>
            <p:nvPr userDrawn="1"/>
          </p:nvSpPr>
          <p:spPr>
            <a:xfrm>
              <a:off x="127590"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1" name="Text Placeholder 9">
              <a:extLst>
                <a:ext uri="{FF2B5EF4-FFF2-40B4-BE49-F238E27FC236}">
                  <a16:creationId xmlns:a16="http://schemas.microsoft.com/office/drawing/2014/main" id="{B74EA932-3C67-6C45-A688-367581CB01B2}"/>
                </a:ext>
              </a:extLst>
            </p:cNvPr>
            <p:cNvSpPr txBox="1">
              <a:spLocks/>
            </p:cNvSpPr>
            <p:nvPr userDrawn="1"/>
          </p:nvSpPr>
          <p:spPr>
            <a:xfrm>
              <a:off x="9827860"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2" name="Text Placeholder 9">
              <a:extLst>
                <a:ext uri="{FF2B5EF4-FFF2-40B4-BE49-F238E27FC236}">
                  <a16:creationId xmlns:a16="http://schemas.microsoft.com/office/drawing/2014/main" id="{2DBABB43-4A13-8747-80BD-C6A55E8E5BE6}"/>
                </a:ext>
              </a:extLst>
            </p:cNvPr>
            <p:cNvSpPr txBox="1">
              <a:spLocks/>
            </p:cNvSpPr>
            <p:nvPr userDrawn="1"/>
          </p:nvSpPr>
          <p:spPr>
            <a:xfrm>
              <a:off x="7402793"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3" name="Text Placeholder 9">
              <a:extLst>
                <a:ext uri="{FF2B5EF4-FFF2-40B4-BE49-F238E27FC236}">
                  <a16:creationId xmlns:a16="http://schemas.microsoft.com/office/drawing/2014/main" id="{3EE66461-6F4D-1647-BF8A-FE5CF1042453}"/>
                </a:ext>
              </a:extLst>
            </p:cNvPr>
            <p:cNvSpPr txBox="1">
              <a:spLocks/>
            </p:cNvSpPr>
            <p:nvPr userDrawn="1"/>
          </p:nvSpPr>
          <p:spPr>
            <a:xfrm>
              <a:off x="4977725"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54" name="Text Placeholder 9">
              <a:extLst>
                <a:ext uri="{FF2B5EF4-FFF2-40B4-BE49-F238E27FC236}">
                  <a16:creationId xmlns:a16="http://schemas.microsoft.com/office/drawing/2014/main" id="{79A68FD9-3723-2E49-A4E8-016C8C19B466}"/>
                </a:ext>
              </a:extLst>
            </p:cNvPr>
            <p:cNvSpPr txBox="1">
              <a:spLocks/>
            </p:cNvSpPr>
            <p:nvPr userDrawn="1"/>
          </p:nvSpPr>
          <p:spPr>
            <a:xfrm>
              <a:off x="2552657" y="3335059"/>
              <a:ext cx="2245078"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26" name="Text Placeholder 9">
              <a:extLst>
                <a:ext uri="{FF2B5EF4-FFF2-40B4-BE49-F238E27FC236}">
                  <a16:creationId xmlns:a16="http://schemas.microsoft.com/office/drawing/2014/main" id="{8F886CED-1338-0146-B680-8320DD001186}"/>
                </a:ext>
              </a:extLst>
            </p:cNvPr>
            <p:cNvSpPr txBox="1">
              <a:spLocks/>
            </p:cNvSpPr>
            <p:nvPr/>
          </p:nvSpPr>
          <p:spPr>
            <a:xfrm>
              <a:off x="218661"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27" name="Text Placeholder 9">
              <a:extLst>
                <a:ext uri="{FF2B5EF4-FFF2-40B4-BE49-F238E27FC236}">
                  <a16:creationId xmlns:a16="http://schemas.microsoft.com/office/drawing/2014/main" id="{52090A3F-7C8F-D948-8949-5A9CA6E5599C}"/>
                </a:ext>
              </a:extLst>
            </p:cNvPr>
            <p:cNvSpPr txBox="1">
              <a:spLocks/>
            </p:cNvSpPr>
            <p:nvPr/>
          </p:nvSpPr>
          <p:spPr>
            <a:xfrm>
              <a:off x="2641596"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2</a:t>
              </a:r>
            </a:p>
          </p:txBody>
        </p:sp>
        <p:sp>
          <p:nvSpPr>
            <p:cNvPr id="28" name="Text Placeholder 9">
              <a:extLst>
                <a:ext uri="{FF2B5EF4-FFF2-40B4-BE49-F238E27FC236}">
                  <a16:creationId xmlns:a16="http://schemas.microsoft.com/office/drawing/2014/main" id="{B6C8F305-899F-0F44-B2B2-33A050167F84}"/>
                </a:ext>
              </a:extLst>
            </p:cNvPr>
            <p:cNvSpPr txBox="1">
              <a:spLocks/>
            </p:cNvSpPr>
            <p:nvPr/>
          </p:nvSpPr>
          <p:spPr>
            <a:xfrm>
              <a:off x="5064531"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3</a:t>
              </a:r>
            </a:p>
          </p:txBody>
        </p:sp>
        <p:sp>
          <p:nvSpPr>
            <p:cNvPr id="29" name="Text Placeholder 9">
              <a:extLst>
                <a:ext uri="{FF2B5EF4-FFF2-40B4-BE49-F238E27FC236}">
                  <a16:creationId xmlns:a16="http://schemas.microsoft.com/office/drawing/2014/main" id="{A437A299-3CD4-E049-BB5A-1F4603FF1C67}"/>
                </a:ext>
              </a:extLst>
            </p:cNvPr>
            <p:cNvSpPr txBox="1">
              <a:spLocks/>
            </p:cNvSpPr>
            <p:nvPr/>
          </p:nvSpPr>
          <p:spPr>
            <a:xfrm>
              <a:off x="7487466"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4</a:t>
              </a:r>
            </a:p>
          </p:txBody>
        </p:sp>
        <p:sp>
          <p:nvSpPr>
            <p:cNvPr id="30" name="Text Placeholder 9">
              <a:extLst>
                <a:ext uri="{FF2B5EF4-FFF2-40B4-BE49-F238E27FC236}">
                  <a16:creationId xmlns:a16="http://schemas.microsoft.com/office/drawing/2014/main" id="{668D167D-BBBB-EF4C-A723-C1C88583F7C7}"/>
                </a:ext>
              </a:extLst>
            </p:cNvPr>
            <p:cNvSpPr txBox="1">
              <a:spLocks/>
            </p:cNvSpPr>
            <p:nvPr/>
          </p:nvSpPr>
          <p:spPr>
            <a:xfrm>
              <a:off x="9910403" y="3425059"/>
              <a:ext cx="2062936"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5</a:t>
              </a:r>
            </a:p>
          </p:txBody>
        </p:sp>
      </p:grpSp>
      <p:grpSp>
        <p:nvGrpSpPr>
          <p:cNvPr id="33" name="Group 32">
            <a:extLst>
              <a:ext uri="{FF2B5EF4-FFF2-40B4-BE49-F238E27FC236}">
                <a16:creationId xmlns:a16="http://schemas.microsoft.com/office/drawing/2014/main" id="{04B30DE3-C7C0-E540-941C-1DB9843D9BCE}"/>
              </a:ext>
            </a:extLst>
          </p:cNvPr>
          <p:cNvGrpSpPr/>
          <p:nvPr userDrawn="1"/>
        </p:nvGrpSpPr>
        <p:grpSpPr>
          <a:xfrm>
            <a:off x="127591" y="1264594"/>
            <a:ext cx="11933999" cy="720000"/>
            <a:chOff x="127591" y="1164855"/>
            <a:chExt cx="11933999" cy="720000"/>
          </a:xfrm>
        </p:grpSpPr>
        <p:sp>
          <p:nvSpPr>
            <p:cNvPr id="43" name="Text Placeholder 9">
              <a:extLst>
                <a:ext uri="{FF2B5EF4-FFF2-40B4-BE49-F238E27FC236}">
                  <a16:creationId xmlns:a16="http://schemas.microsoft.com/office/drawing/2014/main" id="{F0519FE8-B232-214C-A9E0-247F363AA3F9}"/>
                </a:ext>
              </a:extLst>
            </p:cNvPr>
            <p:cNvSpPr txBox="1">
              <a:spLocks/>
            </p:cNvSpPr>
            <p:nvPr userDrawn="1"/>
          </p:nvSpPr>
          <p:spPr>
            <a:xfrm>
              <a:off x="8197016"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42" name="Text Placeholder 9">
              <a:extLst>
                <a:ext uri="{FF2B5EF4-FFF2-40B4-BE49-F238E27FC236}">
                  <a16:creationId xmlns:a16="http://schemas.microsoft.com/office/drawing/2014/main" id="{D6CC49B1-0D7C-A74B-999D-A2290F799A93}"/>
                </a:ext>
              </a:extLst>
            </p:cNvPr>
            <p:cNvSpPr txBox="1">
              <a:spLocks/>
            </p:cNvSpPr>
            <p:nvPr userDrawn="1"/>
          </p:nvSpPr>
          <p:spPr>
            <a:xfrm>
              <a:off x="4169301"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41" name="Text Placeholder 9">
              <a:extLst>
                <a:ext uri="{FF2B5EF4-FFF2-40B4-BE49-F238E27FC236}">
                  <a16:creationId xmlns:a16="http://schemas.microsoft.com/office/drawing/2014/main" id="{D9D7B3E5-41BC-0142-BB29-8FC0AF255E12}"/>
                </a:ext>
              </a:extLst>
            </p:cNvPr>
            <p:cNvSpPr txBox="1">
              <a:spLocks/>
            </p:cNvSpPr>
            <p:nvPr userDrawn="1"/>
          </p:nvSpPr>
          <p:spPr>
            <a:xfrm>
              <a:off x="127591" y="1164855"/>
              <a:ext cx="3864574" cy="720000"/>
            </a:xfrm>
            <a:prstGeom prst="rect">
              <a:avLst/>
            </a:prstGeom>
            <a:solidFill>
              <a:schemeClr val="accent6">
                <a:lumMod val="20000"/>
                <a:lumOff val="80000"/>
              </a:schemeClr>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GB" sz="4000" b="1">
                <a:solidFill>
                  <a:schemeClr val="bg1"/>
                </a:solidFill>
              </a:endParaRPr>
            </a:p>
          </p:txBody>
        </p:sp>
        <p:sp>
          <p:nvSpPr>
            <p:cNvPr id="62" name="Text Placeholder 9">
              <a:extLst>
                <a:ext uri="{FF2B5EF4-FFF2-40B4-BE49-F238E27FC236}">
                  <a16:creationId xmlns:a16="http://schemas.microsoft.com/office/drawing/2014/main" id="{EC461BFD-E54D-874F-8174-5A64BF76F125}"/>
                </a:ext>
              </a:extLst>
            </p:cNvPr>
            <p:cNvSpPr txBox="1">
              <a:spLocks/>
            </p:cNvSpPr>
            <p:nvPr/>
          </p:nvSpPr>
          <p:spPr>
            <a:xfrm>
              <a:off x="218661" y="1247595"/>
              <a:ext cx="368243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64" name="Text Placeholder 9">
              <a:extLst>
                <a:ext uri="{FF2B5EF4-FFF2-40B4-BE49-F238E27FC236}">
                  <a16:creationId xmlns:a16="http://schemas.microsoft.com/office/drawing/2014/main" id="{ED162158-43B4-794B-9E9B-52AA9743438C}"/>
                </a:ext>
              </a:extLst>
            </p:cNvPr>
            <p:cNvSpPr txBox="1">
              <a:spLocks/>
            </p:cNvSpPr>
            <p:nvPr/>
          </p:nvSpPr>
          <p:spPr>
            <a:xfrm>
              <a:off x="4260372" y="1247595"/>
              <a:ext cx="3682433"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2</a:t>
              </a:r>
            </a:p>
          </p:txBody>
        </p:sp>
        <p:sp>
          <p:nvSpPr>
            <p:cNvPr id="66" name="Text Placeholder 9">
              <a:extLst>
                <a:ext uri="{FF2B5EF4-FFF2-40B4-BE49-F238E27FC236}">
                  <a16:creationId xmlns:a16="http://schemas.microsoft.com/office/drawing/2014/main" id="{54607F71-7C2B-C645-9A86-DEAC1C1CF183}"/>
                </a:ext>
              </a:extLst>
            </p:cNvPr>
            <p:cNvSpPr txBox="1">
              <a:spLocks/>
            </p:cNvSpPr>
            <p:nvPr/>
          </p:nvSpPr>
          <p:spPr>
            <a:xfrm>
              <a:off x="8302084" y="1247595"/>
              <a:ext cx="3671255" cy="540000"/>
            </a:xfrm>
            <a:prstGeom prst="rect">
              <a:avLst/>
            </a:prstGeom>
            <a:solidFill>
              <a:schemeClr val="accent6"/>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3</a:t>
              </a:r>
            </a:p>
          </p:txBody>
        </p:sp>
      </p:grpSp>
      <p:sp>
        <p:nvSpPr>
          <p:cNvPr id="34" name="Text Placeholder 9">
            <a:extLst>
              <a:ext uri="{FF2B5EF4-FFF2-40B4-BE49-F238E27FC236}">
                <a16:creationId xmlns:a16="http://schemas.microsoft.com/office/drawing/2014/main" id="{3C4EB042-5B6A-2447-87BC-733647B79BD3}"/>
              </a:ext>
            </a:extLst>
          </p:cNvPr>
          <p:cNvSpPr txBox="1">
            <a:spLocks/>
          </p:cNvSpPr>
          <p:nvPr userDrawn="1"/>
        </p:nvSpPr>
        <p:spPr>
          <a:xfrm>
            <a:off x="57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36" name="Text Placeholder 9">
            <a:extLst>
              <a:ext uri="{FF2B5EF4-FFF2-40B4-BE49-F238E27FC236}">
                <a16:creationId xmlns:a16="http://schemas.microsoft.com/office/drawing/2014/main" id="{29849295-C3CD-6D46-815D-5DED18ECDDE7}"/>
              </a:ext>
            </a:extLst>
          </p:cNvPr>
          <p:cNvSpPr txBox="1">
            <a:spLocks/>
          </p:cNvSpPr>
          <p:nvPr userDrawn="1"/>
        </p:nvSpPr>
        <p:spPr>
          <a:xfrm>
            <a:off x="93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37" name="Text Placeholder 9">
            <a:extLst>
              <a:ext uri="{FF2B5EF4-FFF2-40B4-BE49-F238E27FC236}">
                <a16:creationId xmlns:a16="http://schemas.microsoft.com/office/drawing/2014/main" id="{C1544C8F-69B7-844F-947B-F93DB88A4481}"/>
              </a:ext>
            </a:extLst>
          </p:cNvPr>
          <p:cNvSpPr txBox="1">
            <a:spLocks/>
          </p:cNvSpPr>
          <p:nvPr userDrawn="1"/>
        </p:nvSpPr>
        <p:spPr>
          <a:xfrm>
            <a:off x="129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
        <p:nvSpPr>
          <p:cNvPr id="40" name="Text Placeholder 9">
            <a:extLst>
              <a:ext uri="{FF2B5EF4-FFF2-40B4-BE49-F238E27FC236}">
                <a16:creationId xmlns:a16="http://schemas.microsoft.com/office/drawing/2014/main" id="{A968AC93-EFCD-BD48-9F87-7E0B0EFB43E5}"/>
              </a:ext>
            </a:extLst>
          </p:cNvPr>
          <p:cNvSpPr txBox="1">
            <a:spLocks/>
          </p:cNvSpPr>
          <p:nvPr userDrawn="1"/>
        </p:nvSpPr>
        <p:spPr>
          <a:xfrm>
            <a:off x="1658661" y="5531851"/>
            <a:ext cx="360000" cy="1210262"/>
          </a:xfrm>
          <a:prstGeom prst="rect">
            <a:avLst/>
          </a:prstGeom>
          <a:solidFill>
            <a:schemeClr val="tx2"/>
          </a:solidFill>
        </p:spPr>
        <p:txBody>
          <a:bodyPr anchor="ct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4000" b="1">
                <a:solidFill>
                  <a:schemeClr val="bg1"/>
                </a:solidFill>
              </a:rPr>
              <a:t>1</a:t>
            </a:r>
          </a:p>
        </p:txBody>
      </p:sp>
    </p:spTree>
    <p:extLst>
      <p:ext uri="{BB962C8B-B14F-4D97-AF65-F5344CB8AC3E}">
        <p14:creationId xmlns:p14="http://schemas.microsoft.com/office/powerpoint/2010/main" val="492364423"/>
      </p:ext>
    </p:extLst>
  </p:cSld>
  <p:clrMapOvr>
    <a:masterClrMapping/>
  </p:clrMapOvr>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41702439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4049223736"/>
      </p:ext>
    </p:extLst>
  </p:cSld>
  <p:clrMapOvr>
    <a:masterClrMapping/>
  </p:clrMapOvr>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Tree>
    <p:extLst>
      <p:ext uri="{BB962C8B-B14F-4D97-AF65-F5344CB8AC3E}">
        <p14:creationId xmlns:p14="http://schemas.microsoft.com/office/powerpoint/2010/main" val="526539500"/>
      </p:ext>
    </p:extLst>
  </p:cSld>
  <p:clrMapOvr>
    <a:masterClrMapping/>
  </p:clrMapOvr>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89524626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a:t>Klepnutím lze upravit styly předlohy textu.</a:t>
            </a:r>
          </a:p>
          <a:p>
            <a:pPr lvl="1"/>
            <a:r>
              <a:rPr lang="cs-CZ"/>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2383163344"/>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Tree>
    <p:extLst>
      <p:ext uri="{BB962C8B-B14F-4D97-AF65-F5344CB8AC3E}">
        <p14:creationId xmlns:p14="http://schemas.microsoft.com/office/powerpoint/2010/main" val="127989160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61968718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a:t>Something</a:t>
            </a:r>
            <a:endParaRPr lang="en-GB"/>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Tree>
    <p:extLst>
      <p:ext uri="{BB962C8B-B14F-4D97-AF65-F5344CB8AC3E}">
        <p14:creationId xmlns:p14="http://schemas.microsoft.com/office/powerpoint/2010/main" val="96181747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3675198-C1D5-1F48-942D-249DE34DEA9A}"/>
              </a:ext>
            </a:extLst>
          </p:cNvPr>
          <p:cNvSpPr/>
          <p:nvPr userDrawn="1"/>
        </p:nvSpPr>
        <p:spPr>
          <a:xfrm>
            <a:off x="0" y="0"/>
            <a:ext cx="12192000" cy="6858000"/>
          </a:xfrm>
          <a:prstGeom prst="rect">
            <a:avLst/>
          </a:prstGeom>
          <a:gradFill flip="none" rotWithShape="1">
            <a:gsLst>
              <a:gs pos="0">
                <a:schemeClr val="tx1">
                  <a:alpha val="39846"/>
                </a:schemeClr>
              </a:gs>
              <a:gs pos="100000">
                <a:schemeClr val="accent6">
                  <a:alpha val="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Z"/>
          </a:p>
        </p:txBody>
      </p:sp>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SLIDE TITLE</a:t>
            </a:r>
            <a:endParaRPr lang="en-GB"/>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Tree>
    <p:extLst>
      <p:ext uri="{BB962C8B-B14F-4D97-AF65-F5344CB8AC3E}">
        <p14:creationId xmlns:p14="http://schemas.microsoft.com/office/powerpoint/2010/main" val="190425935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SLIDE TITLE</a:t>
            </a:r>
            <a:endParaRPr lang="en-GB"/>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a:solidFill>
                <a:schemeClr val="bg1"/>
              </a:solidFill>
              <a:latin typeface="+mn-lt"/>
            </a:endParaRPr>
          </a:p>
        </p:txBody>
      </p:sp>
    </p:spTree>
    <p:extLst>
      <p:ext uri="{BB962C8B-B14F-4D97-AF65-F5344CB8AC3E}">
        <p14:creationId xmlns:p14="http://schemas.microsoft.com/office/powerpoint/2010/main" val="233291217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a:t>Headline</a:t>
            </a:r>
          </a:p>
        </p:txBody>
      </p:sp>
    </p:spTree>
    <p:extLst>
      <p:ext uri="{BB962C8B-B14F-4D97-AF65-F5344CB8AC3E}">
        <p14:creationId xmlns:p14="http://schemas.microsoft.com/office/powerpoint/2010/main" val="187291963"/>
      </p:ext>
    </p:extLst>
  </p:cSld>
  <p:clrMapOvr>
    <a:masterClrMapping/>
  </p:clrMapOvr>
  <p:extLst>
    <p:ext uri="{DCECCB84-F9BA-43D5-87BE-67443E8EF086}">
      <p15:sldGuideLst xmlns:p15="http://schemas.microsoft.com/office/powerpoint/2012/main"/>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ITLE1">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pPr/>
              <a:t>‹#›</a:t>
            </a:fld>
            <a:r>
              <a:rPr lang="en-GB"/>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9123558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ITLE SUBTITLE SOURCE">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04786" y="1357678"/>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pPr/>
              <a:t>‹#›</a:t>
            </a:fld>
            <a:r>
              <a:rPr lang="en-GB"/>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916483895"/>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userDrawn="1">
  <p:cSld name="Empty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911561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0" name="Graphique 8">
            <a:extLst>
              <a:ext uri="{FF2B5EF4-FFF2-40B4-BE49-F238E27FC236}">
                <a16:creationId xmlns:a16="http://schemas.microsoft.com/office/drawing/2014/main" id="{03FBAD7D-854D-404C-B8B3-4E2C7D8E19D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11303005" y="6172200"/>
            <a:ext cx="501320" cy="459192"/>
          </a:xfrm>
          <a:prstGeom prst="rect">
            <a:avLst/>
          </a:prstGeom>
        </p:spPr>
      </p:pic>
      <p:sp>
        <p:nvSpPr>
          <p:cNvPr id="15" name="Espace réservé du numéro de diapositive 2">
            <a:extLst>
              <a:ext uri="{FF2B5EF4-FFF2-40B4-BE49-F238E27FC236}">
                <a16:creationId xmlns:a16="http://schemas.microsoft.com/office/drawing/2014/main" id="{3E5B363C-4834-4022-B3EF-4F0B2F86B4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p>
        </p:txBody>
      </p:sp>
      <p:sp>
        <p:nvSpPr>
          <p:cNvPr id="17" name="Espace réservé du pied de page 4">
            <a:extLst>
              <a:ext uri="{FF2B5EF4-FFF2-40B4-BE49-F238E27FC236}">
                <a16:creationId xmlns:a16="http://schemas.microsoft.com/office/drawing/2014/main" id="{536A3F82-5F59-45E4-A8C9-83EAACE14FE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Connected Segmentation</a:t>
            </a:r>
          </a:p>
        </p:txBody>
      </p:sp>
      <p:sp>
        <p:nvSpPr>
          <p:cNvPr id="5" name="Titre 4">
            <a:extLst>
              <a:ext uri="{FF2B5EF4-FFF2-40B4-BE49-F238E27FC236}">
                <a16:creationId xmlns:a16="http://schemas.microsoft.com/office/drawing/2014/main" id="{DC39ED46-ACD4-4140-8AE3-6EA8A681DA9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id="{2B038926-763C-48F5-9721-AE1BAF188A38}"/>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2" name="Cadre 11">
            <a:extLst>
              <a:ext uri="{FF2B5EF4-FFF2-40B4-BE49-F238E27FC236}">
                <a16:creationId xmlns:a16="http://schemas.microsoft.com/office/drawing/2014/main" id="{1B796240-8CD8-43A3-8D1A-C67B7CF9EE7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CE811145-30D4-4346-98CA-B97A784975A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070466889"/>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4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8402136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en-GB" smtClean="0"/>
              <a:pPr/>
              <a:t>‹#›</a:t>
            </a:fld>
            <a:r>
              <a:rPr lang="en-GB"/>
              <a:t> ‒ </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6" name="Content Placeholder 2">
            <a:extLst>
              <a:ext uri="{FF2B5EF4-FFF2-40B4-BE49-F238E27FC236}">
                <a16:creationId xmlns:a16="http://schemas.microsoft.com/office/drawing/2014/main" id="{C3448DD5-93B4-4A86-B5D7-CD4057F61538}"/>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7" name="Content Placeholder 2">
            <a:extLst>
              <a:ext uri="{FF2B5EF4-FFF2-40B4-BE49-F238E27FC236}">
                <a16:creationId xmlns:a16="http://schemas.microsoft.com/office/drawing/2014/main" id="{3D580420-D108-4DFA-B447-3503E53C92F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8" name="Content Placeholder 2">
            <a:extLst>
              <a:ext uri="{FF2B5EF4-FFF2-40B4-BE49-F238E27FC236}">
                <a16:creationId xmlns:a16="http://schemas.microsoft.com/office/drawing/2014/main" id="{22215690-EA4B-4816-B47C-BFB80C4C015D}"/>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9" name="Content Placeholder 2">
            <a:extLst>
              <a:ext uri="{FF2B5EF4-FFF2-40B4-BE49-F238E27FC236}">
                <a16:creationId xmlns:a16="http://schemas.microsoft.com/office/drawing/2014/main" id="{17D90A67-975F-482E-9AB6-7B0ED64C41FE}"/>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0" name="Cadre 19">
            <a:extLst>
              <a:ext uri="{FF2B5EF4-FFF2-40B4-BE49-F238E27FC236}">
                <a16:creationId xmlns:a16="http://schemas.microsoft.com/office/drawing/2014/main" id="{886789B0-90FF-4F37-9433-42344C0A572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280BA077-27FC-41FB-9A93-6BD14A48D7F0}"/>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326844338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1.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2.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2.sv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image" Target="../media/image2.svg"/><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image" Target="../media/image1.png"/><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theme" Target="../theme/theme4.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8"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image" Target="../media/image2.svg"/><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image" Target="../media/image1.png"/><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theme" Target="../theme/theme5.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8" Type="http://schemas.openxmlformats.org/officeDocument/2006/relationships/slideLayout" Target="../slideLayouts/slideLayout86.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image" Target="../media/image2.sv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image" Target="../media/image1.png"/><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theme" Target="../theme/theme7.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8" Type="http://schemas.openxmlformats.org/officeDocument/2006/relationships/slideLayout" Target="../slideLayouts/slideLayout11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image" Target="../media/image2.svg"/><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image" Target="../media/image1.png"/><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theme" Target="../theme/theme8.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image" Target="../media/image2.svg"/><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image" Target="../media/image1.png"/><Relationship Id="rId2" Type="http://schemas.openxmlformats.org/officeDocument/2006/relationships/slideLayout" Target="../slideLayouts/slideLayout165.xml"/><Relationship Id="rId16" Type="http://schemas.openxmlformats.org/officeDocument/2006/relationships/theme" Target="../theme/theme9.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slideLayout" Target="../slideLayouts/slideLayout191.xml"/><Relationship Id="rId18" Type="http://schemas.openxmlformats.org/officeDocument/2006/relationships/image" Target="../media/image2.svg"/><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image" Target="../media/image1.png"/><Relationship Id="rId2" Type="http://schemas.openxmlformats.org/officeDocument/2006/relationships/slideLayout" Target="../slideLayouts/slideLayout180.xml"/><Relationship Id="rId16" Type="http://schemas.openxmlformats.org/officeDocument/2006/relationships/theme" Target="../theme/theme1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5" Type="http://schemas.openxmlformats.org/officeDocument/2006/relationships/slideLayout" Target="../slideLayouts/slideLayout19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slideLayout" Target="../slideLayouts/slideLayout19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image" Target="../media/image2.svg"/><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image" Target="../media/image1.png"/><Relationship Id="rId2" Type="http://schemas.openxmlformats.org/officeDocument/2006/relationships/slideLayout" Target="../slideLayouts/slideLayout195.xml"/><Relationship Id="rId16" Type="http://schemas.openxmlformats.org/officeDocument/2006/relationships/theme" Target="../theme/theme11.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6.xml"/><Relationship Id="rId13" Type="http://schemas.openxmlformats.org/officeDocument/2006/relationships/slideLayout" Target="../slideLayouts/slideLayout221.xml"/><Relationship Id="rId18" Type="http://schemas.openxmlformats.org/officeDocument/2006/relationships/image" Target="../media/image2.svg"/><Relationship Id="rId3" Type="http://schemas.openxmlformats.org/officeDocument/2006/relationships/slideLayout" Target="../slideLayouts/slideLayout211.xml"/><Relationship Id="rId7" Type="http://schemas.openxmlformats.org/officeDocument/2006/relationships/slideLayout" Target="../slideLayouts/slideLayout215.xml"/><Relationship Id="rId12" Type="http://schemas.openxmlformats.org/officeDocument/2006/relationships/slideLayout" Target="../slideLayouts/slideLayout220.xml"/><Relationship Id="rId17" Type="http://schemas.openxmlformats.org/officeDocument/2006/relationships/image" Target="../media/image1.png"/><Relationship Id="rId2" Type="http://schemas.openxmlformats.org/officeDocument/2006/relationships/slideLayout" Target="../slideLayouts/slideLayout210.xml"/><Relationship Id="rId16" Type="http://schemas.openxmlformats.org/officeDocument/2006/relationships/theme" Target="../theme/theme12.xml"/><Relationship Id="rId1" Type="http://schemas.openxmlformats.org/officeDocument/2006/relationships/slideLayout" Target="../slideLayouts/slideLayout209.xml"/><Relationship Id="rId6" Type="http://schemas.openxmlformats.org/officeDocument/2006/relationships/slideLayout" Target="../slideLayouts/slideLayout214.xml"/><Relationship Id="rId11" Type="http://schemas.openxmlformats.org/officeDocument/2006/relationships/slideLayout" Target="../slideLayouts/slideLayout219.xml"/><Relationship Id="rId5" Type="http://schemas.openxmlformats.org/officeDocument/2006/relationships/slideLayout" Target="../slideLayouts/slideLayout213.xml"/><Relationship Id="rId15" Type="http://schemas.openxmlformats.org/officeDocument/2006/relationships/slideLayout" Target="../slideLayouts/slideLayout223.xml"/><Relationship Id="rId10" Type="http://schemas.openxmlformats.org/officeDocument/2006/relationships/slideLayout" Target="../slideLayouts/slideLayout218.xml"/><Relationship Id="rId4" Type="http://schemas.openxmlformats.org/officeDocument/2006/relationships/slideLayout" Target="../slideLayouts/slideLayout212.xml"/><Relationship Id="rId9" Type="http://schemas.openxmlformats.org/officeDocument/2006/relationships/slideLayout" Target="../slideLayouts/slideLayout217.xml"/><Relationship Id="rId14" Type="http://schemas.openxmlformats.org/officeDocument/2006/relationships/slideLayout" Target="../slideLayouts/slideLayout2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18" Type="http://schemas.openxmlformats.org/officeDocument/2006/relationships/theme" Target="../theme/theme13.xml"/><Relationship Id="rId3" Type="http://schemas.openxmlformats.org/officeDocument/2006/relationships/slideLayout" Target="../slideLayouts/slideLayout226.xml"/><Relationship Id="rId21" Type="http://schemas.openxmlformats.org/officeDocument/2006/relationships/image" Target="../media/image17.emf"/><Relationship Id="rId7" Type="http://schemas.openxmlformats.org/officeDocument/2006/relationships/slideLayout" Target="../slideLayouts/slideLayout230.xml"/><Relationship Id="rId12" Type="http://schemas.openxmlformats.org/officeDocument/2006/relationships/slideLayout" Target="../slideLayouts/slideLayout235.xml"/><Relationship Id="rId17" Type="http://schemas.openxmlformats.org/officeDocument/2006/relationships/slideLayout" Target="../slideLayouts/slideLayout240.xml"/><Relationship Id="rId2" Type="http://schemas.openxmlformats.org/officeDocument/2006/relationships/slideLayout" Target="../slideLayouts/slideLayout225.xml"/><Relationship Id="rId16" Type="http://schemas.openxmlformats.org/officeDocument/2006/relationships/slideLayout" Target="../slideLayouts/slideLayout239.xml"/><Relationship Id="rId20" Type="http://schemas.openxmlformats.org/officeDocument/2006/relationships/oleObject" Target="../embeddings/oleObject2.bin"/><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5" Type="http://schemas.openxmlformats.org/officeDocument/2006/relationships/slideLayout" Target="../slideLayouts/slideLayout238.xml"/><Relationship Id="rId23" Type="http://schemas.openxmlformats.org/officeDocument/2006/relationships/image" Target="../media/image2.svg"/><Relationship Id="rId10" Type="http://schemas.openxmlformats.org/officeDocument/2006/relationships/slideLayout" Target="../slideLayouts/slideLayout233.xml"/><Relationship Id="rId19" Type="http://schemas.openxmlformats.org/officeDocument/2006/relationships/tags" Target="../tags/tag3.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slideLayout" Target="../slideLayouts/slideLayout237.xml"/><Relationship Id="rId22"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slideLayout" Target="../slideLayouts/slideLayout253.xml"/><Relationship Id="rId18" Type="http://schemas.openxmlformats.org/officeDocument/2006/relationships/slideLayout" Target="../slideLayouts/slideLayout258.xml"/><Relationship Id="rId3" Type="http://schemas.openxmlformats.org/officeDocument/2006/relationships/slideLayout" Target="../slideLayouts/slideLayout243.xml"/><Relationship Id="rId21" Type="http://schemas.openxmlformats.org/officeDocument/2006/relationships/slideLayout" Target="../slideLayouts/slideLayout261.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17" Type="http://schemas.openxmlformats.org/officeDocument/2006/relationships/slideLayout" Target="../slideLayouts/slideLayout257.xml"/><Relationship Id="rId2" Type="http://schemas.openxmlformats.org/officeDocument/2006/relationships/slideLayout" Target="../slideLayouts/slideLayout242.xml"/><Relationship Id="rId16" Type="http://schemas.openxmlformats.org/officeDocument/2006/relationships/slideLayout" Target="../slideLayouts/slideLayout256.xml"/><Relationship Id="rId20" Type="http://schemas.openxmlformats.org/officeDocument/2006/relationships/slideLayout" Target="../slideLayouts/slideLayout260.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24" Type="http://schemas.openxmlformats.org/officeDocument/2006/relationships/image" Target="../media/image2.svg"/><Relationship Id="rId5" Type="http://schemas.openxmlformats.org/officeDocument/2006/relationships/slideLayout" Target="../slideLayouts/slideLayout245.xml"/><Relationship Id="rId15" Type="http://schemas.openxmlformats.org/officeDocument/2006/relationships/slideLayout" Target="../slideLayouts/slideLayout255.xml"/><Relationship Id="rId23" Type="http://schemas.openxmlformats.org/officeDocument/2006/relationships/image" Target="../media/image1.png"/><Relationship Id="rId10" Type="http://schemas.openxmlformats.org/officeDocument/2006/relationships/slideLayout" Target="../slideLayouts/slideLayout250.xml"/><Relationship Id="rId19" Type="http://schemas.openxmlformats.org/officeDocument/2006/relationships/slideLayout" Target="../slideLayouts/slideLayout259.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slideLayout" Target="../slideLayouts/slideLayout254.xml"/><Relationship Id="rId22"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slideLayout" Target="../slideLayouts/slideLayout274.xml"/><Relationship Id="rId18" Type="http://schemas.openxmlformats.org/officeDocument/2006/relationships/slideLayout" Target="../slideLayouts/slideLayout279.xml"/><Relationship Id="rId3" Type="http://schemas.openxmlformats.org/officeDocument/2006/relationships/slideLayout" Target="../slideLayouts/slideLayout264.xml"/><Relationship Id="rId21" Type="http://schemas.openxmlformats.org/officeDocument/2006/relationships/slideLayout" Target="../slideLayouts/slideLayout282.xml"/><Relationship Id="rId7" Type="http://schemas.openxmlformats.org/officeDocument/2006/relationships/slideLayout" Target="../slideLayouts/slideLayout268.xml"/><Relationship Id="rId12" Type="http://schemas.openxmlformats.org/officeDocument/2006/relationships/slideLayout" Target="../slideLayouts/slideLayout273.xml"/><Relationship Id="rId17" Type="http://schemas.openxmlformats.org/officeDocument/2006/relationships/slideLayout" Target="../slideLayouts/slideLayout278.xml"/><Relationship Id="rId2" Type="http://schemas.openxmlformats.org/officeDocument/2006/relationships/slideLayout" Target="../slideLayouts/slideLayout263.xml"/><Relationship Id="rId16" Type="http://schemas.openxmlformats.org/officeDocument/2006/relationships/slideLayout" Target="../slideLayouts/slideLayout277.xml"/><Relationship Id="rId20" Type="http://schemas.openxmlformats.org/officeDocument/2006/relationships/slideLayout" Target="../slideLayouts/slideLayout281.xml"/><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24" Type="http://schemas.openxmlformats.org/officeDocument/2006/relationships/image" Target="../media/image2.svg"/><Relationship Id="rId5" Type="http://schemas.openxmlformats.org/officeDocument/2006/relationships/slideLayout" Target="../slideLayouts/slideLayout266.xml"/><Relationship Id="rId15" Type="http://schemas.openxmlformats.org/officeDocument/2006/relationships/slideLayout" Target="../slideLayouts/slideLayout276.xml"/><Relationship Id="rId23" Type="http://schemas.openxmlformats.org/officeDocument/2006/relationships/image" Target="../media/image1.png"/><Relationship Id="rId10" Type="http://schemas.openxmlformats.org/officeDocument/2006/relationships/slideLayout" Target="../slideLayouts/slideLayout271.xml"/><Relationship Id="rId19" Type="http://schemas.openxmlformats.org/officeDocument/2006/relationships/slideLayout" Target="../slideLayouts/slideLayout280.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14" Type="http://schemas.openxmlformats.org/officeDocument/2006/relationships/slideLayout" Target="../slideLayouts/slideLayout275.xml"/><Relationship Id="rId22"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854634141"/>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 id="2147484254" r:id="rId12"/>
    <p:sldLayoutId id="2147484255" r:id="rId13"/>
    <p:sldLayoutId id="2147484256" r:id="rId14"/>
    <p:sldLayoutId id="2147484257" r:id="rId15"/>
    <p:sldLayoutId id="2147484147" r:id="rId16"/>
    <p:sldLayoutId id="2147484148" r:id="rId17"/>
    <p:sldLayoutId id="2147484149" r:id="rId18"/>
    <p:sldLayoutId id="2147484150" r:id="rId19"/>
    <p:sldLayoutId id="2147484151" r:id="rId20"/>
    <p:sldLayoutId id="2147484152" r:id="rId21"/>
    <p:sldLayoutId id="2147484153" r:id="rId22"/>
    <p:sldLayoutId id="2147484154" r:id="rId23"/>
    <p:sldLayoutId id="2147484155" r:id="rId24"/>
    <p:sldLayoutId id="2147484156" r:id="rId25"/>
    <p:sldLayoutId id="2147484157" r:id="rId26"/>
    <p:sldLayoutId id="2147484158" r:id="rId27"/>
    <p:sldLayoutId id="2147484159" r:id="rId28"/>
    <p:sldLayoutId id="2147484160" r:id="rId29"/>
    <p:sldLayoutId id="2147484161" r:id="rId30"/>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255166" y="6135732"/>
            <a:ext cx="549900" cy="495918"/>
          </a:xfrm>
          <a:prstGeom prst="rect">
            <a:avLst/>
          </a:prstGeom>
        </p:spPr>
      </p:pic>
      <p:sp>
        <p:nvSpPr>
          <p:cNvPr id="9" name="Zástupný nadpis 1">
            <a:extLst>
              <a:ext uri="{FF2B5EF4-FFF2-40B4-BE49-F238E27FC236}">
                <a16:creationId xmlns:a16="http://schemas.microsoft.com/office/drawing/2014/main" id="{D339DBE4-7A71-464C-B4DA-71A703B505C1}"/>
              </a:ext>
            </a:extLst>
          </p:cNvPr>
          <p:cNvSpPr>
            <a:spLocks noGrp="1"/>
          </p:cNvSpPr>
          <p:nvPr>
            <p:ph type="title"/>
          </p:nvPr>
        </p:nvSpPr>
        <p:spPr>
          <a:xfrm>
            <a:off x="119338" y="115889"/>
            <a:ext cx="11953327" cy="454025"/>
          </a:xfrm>
          <a:prstGeom prst="rect">
            <a:avLst/>
          </a:prstGeom>
        </p:spPr>
        <p:txBody>
          <a:bodyPr vert="horz" lIns="91458" tIns="45729" rIns="91458" bIns="45729" rtlCol="0" anchor="ctr">
            <a:normAutofit/>
          </a:bodyPr>
          <a:lstStyle/>
          <a:p>
            <a:r>
              <a:rPr lang="cs-CZ" dirty="0"/>
              <a:t>SLIDE TITLE</a:t>
            </a:r>
          </a:p>
        </p:txBody>
      </p:sp>
    </p:spTree>
    <p:extLst>
      <p:ext uri="{BB962C8B-B14F-4D97-AF65-F5344CB8AC3E}">
        <p14:creationId xmlns:p14="http://schemas.microsoft.com/office/powerpoint/2010/main" val="256146498"/>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29"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 id="2147484238" r:id="rId12"/>
    <p:sldLayoutId id="2147484239" r:id="rId13"/>
    <p:sldLayoutId id="2147484240" r:id="rId14"/>
    <p:sldLayoutId id="2147484241" r:id="rId15"/>
    <p:sldLayoutId id="2147484242" r:id="rId16"/>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99"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cs-CZ"/>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Zástupný symbol pro text 8"/>
          <p:cNvSpPr>
            <a:spLocks noGrp="1"/>
          </p:cNvSpPr>
          <p:nvPr>
            <p:ph type="body" idx="1"/>
          </p:nvPr>
        </p:nvSpPr>
        <p:spPr>
          <a:xfrm>
            <a:off x="609600" y="1600201"/>
            <a:ext cx="10972800" cy="4525963"/>
          </a:xfrm>
          <a:prstGeom prst="rect">
            <a:avLst/>
          </a:prstGeom>
        </p:spPr>
        <p:txBody>
          <a:bodyPr vert="horz" lIns="91438" tIns="45719" rIns="91438" bIns="45719" rtlCol="0">
            <a:normAutofit/>
          </a:bodyPr>
          <a:lstStyle/>
          <a:p>
            <a:pPr lvl="0"/>
            <a:r>
              <a:rPr lang="cs-CZ" dirty="0"/>
              <a:t>Klepnutím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5"/>
          <p:cNvSpPr txBox="1">
            <a:spLocks/>
          </p:cNvSpPr>
          <p:nvPr userDrawn="1"/>
        </p:nvSpPr>
        <p:spPr>
          <a:xfrm>
            <a:off x="-12824" y="6545664"/>
            <a:ext cx="2844800" cy="365125"/>
          </a:xfrm>
          <a:prstGeom prst="rect">
            <a:avLst/>
          </a:prstGeom>
        </p:spPr>
        <p:txBody>
          <a:bodyPr vert="horz" lIns="121917" tIns="60958" rIns="121917"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pPr/>
              <a:t>‹#›</a:t>
            </a:fld>
            <a:endParaRPr lang="cs-CZ" sz="1600" dirty="0"/>
          </a:p>
        </p:txBody>
      </p:sp>
      <p:pic>
        <p:nvPicPr>
          <p:cNvPr id="11" name="Picture 10" descr="IPSOS_GAMECHANGERS_blue.png"/>
          <p:cNvPicPr>
            <a:picLocks noChangeAspect="1"/>
          </p:cNvPicPr>
          <p:nvPr userDrawn="1"/>
        </p:nvPicPr>
        <p:blipFill rotWithShape="1">
          <a:blip r:embed="rId4" cstate="screen">
            <a:extLst>
              <a:ext uri="{28A0092B-C50C-407E-A947-70E740481C1C}">
                <a14:useLocalDpi xmlns:a14="http://schemas.microsoft.com/office/drawing/2010/main"/>
              </a:ext>
            </a:extLst>
          </a:blip>
          <a:srcRect t="-9671" b="-1"/>
          <a:stretch/>
        </p:blipFill>
        <p:spPr>
          <a:xfrm>
            <a:off x="11490221" y="6316897"/>
            <a:ext cx="503103" cy="474643"/>
          </a:xfrm>
          <a:prstGeom prst="rect">
            <a:avLst/>
          </a:prstGeom>
        </p:spPr>
      </p:pic>
      <p:sp>
        <p:nvSpPr>
          <p:cNvPr id="12" name="Zástupný symbol pro nadpis 1"/>
          <p:cNvSpPr>
            <a:spLocks noGrp="1"/>
          </p:cNvSpPr>
          <p:nvPr>
            <p:ph type="title"/>
          </p:nvPr>
        </p:nvSpPr>
        <p:spPr>
          <a:xfrm>
            <a:off x="282744" y="8476"/>
            <a:ext cx="11573896" cy="626296"/>
          </a:xfrm>
          <a:prstGeom prst="rect">
            <a:avLst/>
          </a:prstGeom>
        </p:spPr>
        <p:txBody>
          <a:bodyPr vert="horz" lIns="35999" tIns="45719" rIns="35999" bIns="45719" rtlCol="0" anchor="t">
            <a:normAutofit/>
          </a:bodyPr>
          <a:lstStyle/>
          <a:p>
            <a:r>
              <a:rPr lang="en-US" dirty="0"/>
              <a:t>Click to edit template headings</a:t>
            </a:r>
            <a:r>
              <a:rPr lang="cs-CZ" dirty="0"/>
              <a:t> </a:t>
            </a:r>
            <a:r>
              <a:rPr lang="en-US" dirty="0"/>
              <a:t>style.</a:t>
            </a:r>
            <a:endParaRPr lang="cs-CZ" dirty="0"/>
          </a:p>
        </p:txBody>
      </p:sp>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defTabSz="914377">
              <a:tabLst>
                <a:tab pos="1080000" algn="l"/>
              </a:tabLst>
              <a:defRPr/>
            </a:pPr>
            <a:r>
              <a:rPr lang="cs-CZ" sz="900" i="1" dirty="0">
                <a:solidFill>
                  <a:srgbClr val="000000"/>
                </a:solidFill>
                <a:latin typeface="Arial"/>
                <a:cs typeface="Arial" pitchFamily="34" charset="0"/>
              </a:rPr>
              <a:t>Chráněné</a:t>
            </a:r>
          </a:p>
          <a:p>
            <a:pPr defTabSz="914377">
              <a:tabLst>
                <a:tab pos="1080000" algn="l"/>
              </a:tabLst>
              <a:defRPr/>
            </a:pPr>
            <a:endParaRPr lang="cs-CZ" sz="600" dirty="0">
              <a:solidFill>
                <a:srgbClr val="000000"/>
              </a:solidFill>
              <a:latin typeface="Arial"/>
              <a:cs typeface="Arial" pitchFamily="34" charset="0"/>
            </a:endParaRPr>
          </a:p>
          <a:p>
            <a:pPr defTabSz="914377">
              <a:tabLst>
                <a:tab pos="1080000" algn="l"/>
              </a:tabLst>
              <a:defRPr/>
            </a:pPr>
            <a:r>
              <a:rPr lang="cs-CZ" sz="600" dirty="0">
                <a:solidFill>
                  <a:srgbClr val="000000"/>
                </a:solidFill>
                <a:latin typeface="Arial"/>
                <a:cs typeface="Arial" pitchFamily="34" charset="0"/>
              </a:rPr>
              <a:t> </a:t>
            </a:r>
          </a:p>
        </p:txBody>
      </p:sp>
    </p:spTree>
    <p:extLst>
      <p:ext uri="{BB962C8B-B14F-4D97-AF65-F5344CB8AC3E}">
        <p14:creationId xmlns:p14="http://schemas.microsoft.com/office/powerpoint/2010/main" val="4277407831"/>
      </p:ext>
    </p:extLst>
  </p:cSld>
  <p:clrMap bg1="lt1" tx1="dk1" bg2="lt2" tx2="dk2" accent1="accent1" accent2="accent2" accent3="accent3" accent4="accent4" accent5="accent5" accent6="accent6" hlink="hlink" folHlink="folHlink"/>
  <p:sldLayoutIdLst>
    <p:sldLayoutId id="2147484260" r:id="rId1"/>
    <p:sldLayoutId id="2147484261" r:id="rId2"/>
  </p:sldLayoutIdLst>
  <p:hf sldNum="0" hdr="0" dt="0"/>
  <p:txStyles>
    <p:titleStyle>
      <a:lvl1pPr algn="l" defTabSz="1219140" rtl="0" eaLnBrk="1" latinLnBrk="0" hangingPunct="1">
        <a:spcBef>
          <a:spcPct val="0"/>
        </a:spcBef>
        <a:buNone/>
        <a:defRPr sz="4300" b="1" kern="1200">
          <a:solidFill>
            <a:srgbClr val="404040"/>
          </a:solidFill>
          <a:latin typeface="Calibri" pitchFamily="34" charset="0"/>
          <a:ea typeface="+mj-ea"/>
          <a:cs typeface="Arial" pitchFamily="34" charset="0"/>
        </a:defRPr>
      </a:lvl1pPr>
    </p:titleStyle>
    <p:bodyStyle>
      <a:lvl1pPr marL="457178" indent="-457178" algn="l" defTabSz="1219140" rtl="0" eaLnBrk="1" latinLnBrk="0" hangingPunct="1">
        <a:spcBef>
          <a:spcPct val="20000"/>
        </a:spcBef>
        <a:buFont typeface="Arial" pitchFamily="34" charset="0"/>
        <a:buNone/>
        <a:defRPr lang="cs-CZ" sz="3200" kern="1200" smtClean="0">
          <a:solidFill>
            <a:srgbClr val="404040"/>
          </a:solidFill>
          <a:latin typeface="Calibri" pitchFamily="34" charset="0"/>
          <a:ea typeface="+mn-ea"/>
          <a:cs typeface="Arial" pitchFamily="34" charset="0"/>
        </a:defRPr>
      </a:lvl1pPr>
      <a:lvl2pPr marL="702698" indent="-380981" algn="l" defTabSz="1219140" rtl="0" eaLnBrk="1" latinLnBrk="0" hangingPunct="1">
        <a:spcBef>
          <a:spcPct val="20000"/>
        </a:spcBef>
        <a:buSzPct val="100000"/>
        <a:buFont typeface="Arial" pitchFamily="34" charset="0"/>
        <a:buNone/>
        <a:defRPr lang="cs-CZ" sz="2700" kern="1200" smtClean="0">
          <a:solidFill>
            <a:srgbClr val="404040"/>
          </a:solidFill>
          <a:latin typeface="Calibri" pitchFamily="34" charset="0"/>
          <a:ea typeface="+mn-ea"/>
          <a:cs typeface="Arial" pitchFamily="34" charset="0"/>
        </a:defRPr>
      </a:lvl2pPr>
      <a:lvl3pPr marL="1041349" indent="-380981" algn="l" defTabSz="1219140" rtl="0" eaLnBrk="1" latinLnBrk="0" hangingPunct="1">
        <a:spcBef>
          <a:spcPct val="20000"/>
        </a:spcBef>
        <a:buFont typeface="Arial" pitchFamily="34" charset="0"/>
        <a:buNone/>
        <a:defRPr lang="cs-CZ" sz="2400" kern="1200" smtClean="0">
          <a:solidFill>
            <a:srgbClr val="404040"/>
          </a:solidFill>
          <a:latin typeface="Calibri" pitchFamily="34" charset="0"/>
          <a:ea typeface="+mn-ea"/>
          <a:cs typeface="Arial" pitchFamily="34" charset="0"/>
        </a:defRPr>
      </a:lvl3pPr>
      <a:lvl4pPr marL="2133493" indent="-304784" algn="l" defTabSz="1219140" rtl="0" eaLnBrk="1" latinLnBrk="0" hangingPunct="1">
        <a:spcBef>
          <a:spcPct val="20000"/>
        </a:spcBef>
        <a:buFont typeface="Arial" pitchFamily="34" charset="0"/>
        <a:buNone/>
        <a:defRPr lang="cs-CZ" sz="2100" kern="1200" smtClean="0">
          <a:solidFill>
            <a:srgbClr val="404040"/>
          </a:solidFill>
          <a:latin typeface="Calibri" pitchFamily="34" charset="0"/>
          <a:ea typeface="+mn-ea"/>
          <a:cs typeface="Arial" pitchFamily="34" charset="0"/>
        </a:defRPr>
      </a:lvl4pPr>
      <a:lvl5pPr marL="2743062" indent="-304784" algn="l" defTabSz="1219140" rtl="0" eaLnBrk="1" latinLnBrk="0" hangingPunct="1">
        <a:spcBef>
          <a:spcPct val="20000"/>
        </a:spcBef>
        <a:buFont typeface="Arial" pitchFamily="34" charset="0"/>
        <a:buNone/>
        <a:defRPr lang="cs-CZ" sz="1900" kern="1200">
          <a:solidFill>
            <a:srgbClr val="404040"/>
          </a:solidFill>
          <a:latin typeface="Calibri" pitchFamily="34" charset="0"/>
          <a:ea typeface="+mn-ea"/>
          <a:cs typeface="Arial" pitchFamily="34" charset="0"/>
        </a:defRPr>
      </a:lvl5pPr>
      <a:lvl6pPr marL="335263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cs-CZ"/>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028331912"/>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 id="2147484286" r:id="rId24"/>
    <p:sldLayoutId id="2147484287" r:id="rId25"/>
    <p:sldLayoutId id="2147484288" r:id="rId26"/>
    <p:sldLayoutId id="2147484289" r:id="rId27"/>
    <p:sldLayoutId id="2147484290" r:id="rId28"/>
    <p:sldLayoutId id="2147484291" r:id="rId29"/>
    <p:sldLayoutId id="2147484292" r:id="rId30"/>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116233297"/>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 id="2147484398" r:id="rId12"/>
    <p:sldLayoutId id="2147484399" r:id="rId13"/>
    <p:sldLayoutId id="2147484400" r:id="rId14"/>
    <p:sldLayoutId id="2147484401" r:id="rId15"/>
    <p:sldLayoutId id="2147484402" r:id="rId16"/>
    <p:sldLayoutId id="2147484403" r:id="rId17"/>
    <p:sldLayoutId id="2147484404" r:id="rId18"/>
    <p:sldLayoutId id="2147484405" r:id="rId19"/>
    <p:sldLayoutId id="2147484406" r:id="rId20"/>
    <p:sldLayoutId id="2147484407" r:id="rId21"/>
    <p:sldLayoutId id="2147484408" r:id="rId22"/>
    <p:sldLayoutId id="2147484409" r:id="rId23"/>
    <p:sldLayoutId id="2147484410" r:id="rId24"/>
    <p:sldLayoutId id="2147484411" r:id="rId25"/>
    <p:sldLayoutId id="2147484412" r:id="rId26"/>
    <p:sldLayoutId id="2147484413" r:id="rId27"/>
    <p:sldLayoutId id="2147484414" r:id="rId28"/>
    <p:sldLayoutId id="2147484415" r:id="rId29"/>
    <p:sldLayoutId id="2147484416" r:id="rId30"/>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Zástupný symbol pro text 8"/>
          <p:cNvSpPr>
            <a:spLocks noGrp="1"/>
          </p:cNvSpPr>
          <p:nvPr>
            <p:ph type="body" idx="1"/>
          </p:nvPr>
        </p:nvSpPr>
        <p:spPr>
          <a:xfrm>
            <a:off x="609600" y="1600201"/>
            <a:ext cx="10972800" cy="4525963"/>
          </a:xfrm>
          <a:prstGeom prst="rect">
            <a:avLst/>
          </a:prstGeom>
        </p:spPr>
        <p:txBody>
          <a:bodyPr vert="horz" lIns="91438" tIns="45719" rIns="91438" bIns="45719" rtlCol="0">
            <a:normAutofit/>
          </a:bodyPr>
          <a:lstStyle/>
          <a:p>
            <a:pPr lvl="0"/>
            <a:r>
              <a:rPr lang="cs-CZ" dirty="0"/>
              <a:t>Klepnutím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5"/>
          <p:cNvSpPr txBox="1">
            <a:spLocks/>
          </p:cNvSpPr>
          <p:nvPr userDrawn="1"/>
        </p:nvSpPr>
        <p:spPr>
          <a:xfrm>
            <a:off x="-12824" y="6545664"/>
            <a:ext cx="2844800" cy="365125"/>
          </a:xfrm>
          <a:prstGeom prst="rect">
            <a:avLst/>
          </a:prstGeom>
        </p:spPr>
        <p:txBody>
          <a:bodyPr vert="horz" lIns="121917" tIns="60958" rIns="121917" bIns="60958"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600" smtClean="0"/>
              <a:pPr/>
              <a:t>‹#›</a:t>
            </a:fld>
            <a:endParaRPr lang="cs-CZ" sz="1600" dirty="0"/>
          </a:p>
        </p:txBody>
      </p:sp>
      <p:pic>
        <p:nvPicPr>
          <p:cNvPr id="11" name="Picture 10" descr="IPSOS_GAMECHANGERS_blue.png"/>
          <p:cNvPicPr>
            <a:picLocks noChangeAspect="1"/>
          </p:cNvPicPr>
          <p:nvPr userDrawn="1"/>
        </p:nvPicPr>
        <p:blipFill rotWithShape="1">
          <a:blip r:embed="rId4" cstate="screen">
            <a:extLst>
              <a:ext uri="{28A0092B-C50C-407E-A947-70E740481C1C}">
                <a14:useLocalDpi xmlns:a14="http://schemas.microsoft.com/office/drawing/2010/main"/>
              </a:ext>
            </a:extLst>
          </a:blip>
          <a:srcRect t="-9671" b="-1"/>
          <a:stretch/>
        </p:blipFill>
        <p:spPr>
          <a:xfrm>
            <a:off x="11490221" y="6316897"/>
            <a:ext cx="503103" cy="474643"/>
          </a:xfrm>
          <a:prstGeom prst="rect">
            <a:avLst/>
          </a:prstGeom>
        </p:spPr>
      </p:pic>
      <p:sp>
        <p:nvSpPr>
          <p:cNvPr id="12" name="Zástupný symbol pro nadpis 1"/>
          <p:cNvSpPr>
            <a:spLocks noGrp="1"/>
          </p:cNvSpPr>
          <p:nvPr>
            <p:ph type="title"/>
          </p:nvPr>
        </p:nvSpPr>
        <p:spPr>
          <a:xfrm>
            <a:off x="282744" y="8476"/>
            <a:ext cx="11573896" cy="626296"/>
          </a:xfrm>
          <a:prstGeom prst="rect">
            <a:avLst/>
          </a:prstGeom>
        </p:spPr>
        <p:txBody>
          <a:bodyPr vert="horz" lIns="35999" tIns="45719" rIns="35999" bIns="45719" rtlCol="0" anchor="t">
            <a:normAutofit/>
          </a:bodyPr>
          <a:lstStyle/>
          <a:p>
            <a:r>
              <a:rPr lang="en-US" dirty="0"/>
              <a:t>Click to edit template headings</a:t>
            </a:r>
            <a:r>
              <a:rPr lang="cs-CZ" dirty="0"/>
              <a:t> </a:t>
            </a:r>
            <a:r>
              <a:rPr lang="en-US" dirty="0"/>
              <a:t>style.</a:t>
            </a:r>
            <a:endParaRPr lang="cs-CZ" dirty="0"/>
          </a:p>
        </p:txBody>
      </p:sp>
      <p:sp>
        <p:nvSpPr>
          <p:cNvPr id="2" name="DocumentMarking.CMark"/>
          <p:cNvSpPr txBox="1"/>
          <p:nvPr userDrawn="1"/>
        </p:nvSpPr>
        <p:spPr>
          <a:xfrm>
            <a:off x="5829300" y="6537960"/>
            <a:ext cx="533400" cy="320040"/>
          </a:xfrm>
          <a:prstGeom prst="rect">
            <a:avLst/>
          </a:prstGeom>
        </p:spPr>
        <p:txBody>
          <a:bodyPr vert="horz"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900" i="1" dirty="0">
                <a:solidFill>
                  <a:srgbClr val="000000"/>
                </a:solidFill>
                <a:latin typeface="Arial"/>
                <a:cs typeface="Arial" pitchFamily="34" charset="0"/>
              </a:rPr>
              <a:t>Chráněné</a:t>
            </a: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endParaRPr lang="cs-CZ" sz="600" i="0" dirty="0">
              <a:solidFill>
                <a:srgbClr val="000000"/>
              </a:solidFill>
              <a:latin typeface="Arial"/>
              <a:cs typeface="Arial"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tab pos="1080000" algn="l"/>
              </a:tabLst>
              <a:defRPr/>
            </a:pPr>
            <a:r>
              <a:rPr lang="cs-CZ" sz="600" i="0" dirty="0">
                <a:solidFill>
                  <a:srgbClr val="000000"/>
                </a:solidFill>
                <a:latin typeface="Arial"/>
                <a:cs typeface="Arial" pitchFamily="34" charset="0"/>
              </a:rPr>
              <a:t> </a:t>
            </a:r>
          </a:p>
        </p:txBody>
      </p:sp>
    </p:spTree>
    <p:extLst>
      <p:ext uri="{BB962C8B-B14F-4D97-AF65-F5344CB8AC3E}">
        <p14:creationId xmlns:p14="http://schemas.microsoft.com/office/powerpoint/2010/main" val="2650645461"/>
      </p:ext>
    </p:extLst>
  </p:cSld>
  <p:clrMap bg1="lt1" tx1="dk1" bg2="lt2" tx2="dk2" accent1="accent1" accent2="accent2" accent3="accent3" accent4="accent4" accent5="accent5" accent6="accent6" hlink="hlink" folHlink="folHlink"/>
  <p:sldLayoutIdLst>
    <p:sldLayoutId id="2147484605" r:id="rId1"/>
    <p:sldLayoutId id="2147484606" r:id="rId2"/>
  </p:sldLayoutIdLst>
  <p:hf sldNum="0" hdr="0" dt="0"/>
  <p:txStyles>
    <p:titleStyle>
      <a:lvl1pPr algn="l" defTabSz="1219140" rtl="0" eaLnBrk="1" latinLnBrk="0" hangingPunct="1">
        <a:spcBef>
          <a:spcPct val="0"/>
        </a:spcBef>
        <a:buNone/>
        <a:defRPr sz="4300" b="1" kern="1200">
          <a:solidFill>
            <a:srgbClr val="404040"/>
          </a:solidFill>
          <a:latin typeface="Calibri" pitchFamily="34" charset="0"/>
          <a:ea typeface="+mj-ea"/>
          <a:cs typeface="Arial" pitchFamily="34" charset="0"/>
        </a:defRPr>
      </a:lvl1pPr>
    </p:titleStyle>
    <p:bodyStyle>
      <a:lvl1pPr marL="457178" indent="-457178" algn="l" defTabSz="1219140" rtl="0" eaLnBrk="1" latinLnBrk="0" hangingPunct="1">
        <a:spcBef>
          <a:spcPct val="20000"/>
        </a:spcBef>
        <a:buFont typeface="Arial" pitchFamily="34" charset="0"/>
        <a:buNone/>
        <a:defRPr lang="cs-CZ" sz="3200" kern="1200" smtClean="0">
          <a:solidFill>
            <a:srgbClr val="404040"/>
          </a:solidFill>
          <a:latin typeface="Calibri" pitchFamily="34" charset="0"/>
          <a:ea typeface="+mn-ea"/>
          <a:cs typeface="Arial" pitchFamily="34" charset="0"/>
        </a:defRPr>
      </a:lvl1pPr>
      <a:lvl2pPr marL="702698" indent="-380981" algn="l" defTabSz="1219140" rtl="0" eaLnBrk="1" latinLnBrk="0" hangingPunct="1">
        <a:spcBef>
          <a:spcPct val="20000"/>
        </a:spcBef>
        <a:buSzPct val="100000"/>
        <a:buFont typeface="Arial" pitchFamily="34" charset="0"/>
        <a:buNone/>
        <a:defRPr lang="cs-CZ" sz="2700" kern="1200" smtClean="0">
          <a:solidFill>
            <a:srgbClr val="404040"/>
          </a:solidFill>
          <a:latin typeface="Calibri" pitchFamily="34" charset="0"/>
          <a:ea typeface="+mn-ea"/>
          <a:cs typeface="Arial" pitchFamily="34" charset="0"/>
        </a:defRPr>
      </a:lvl2pPr>
      <a:lvl3pPr marL="1041349" indent="-380981" algn="l" defTabSz="1219140" rtl="0" eaLnBrk="1" latinLnBrk="0" hangingPunct="1">
        <a:spcBef>
          <a:spcPct val="20000"/>
        </a:spcBef>
        <a:buFont typeface="Arial" pitchFamily="34" charset="0"/>
        <a:buNone/>
        <a:defRPr lang="cs-CZ" sz="2400" kern="1200" smtClean="0">
          <a:solidFill>
            <a:srgbClr val="404040"/>
          </a:solidFill>
          <a:latin typeface="Calibri" pitchFamily="34" charset="0"/>
          <a:ea typeface="+mn-ea"/>
          <a:cs typeface="Arial" pitchFamily="34" charset="0"/>
        </a:defRPr>
      </a:lvl3pPr>
      <a:lvl4pPr marL="2133493" indent="-304784" algn="l" defTabSz="1219140" rtl="0" eaLnBrk="1" latinLnBrk="0" hangingPunct="1">
        <a:spcBef>
          <a:spcPct val="20000"/>
        </a:spcBef>
        <a:buFont typeface="Arial" pitchFamily="34" charset="0"/>
        <a:buNone/>
        <a:defRPr lang="cs-CZ" sz="2100" kern="1200" smtClean="0">
          <a:solidFill>
            <a:srgbClr val="404040"/>
          </a:solidFill>
          <a:latin typeface="Calibri" pitchFamily="34" charset="0"/>
          <a:ea typeface="+mn-ea"/>
          <a:cs typeface="Arial" pitchFamily="34" charset="0"/>
        </a:defRPr>
      </a:lvl4pPr>
      <a:lvl5pPr marL="2743062" indent="-304784" algn="l" defTabSz="1219140" rtl="0" eaLnBrk="1" latinLnBrk="0" hangingPunct="1">
        <a:spcBef>
          <a:spcPct val="20000"/>
        </a:spcBef>
        <a:buFont typeface="Arial" pitchFamily="34" charset="0"/>
        <a:buNone/>
        <a:defRPr lang="cs-CZ" sz="1900" kern="1200">
          <a:solidFill>
            <a:srgbClr val="404040"/>
          </a:solidFill>
          <a:latin typeface="Calibri" pitchFamily="34" charset="0"/>
          <a:ea typeface="+mn-ea"/>
          <a:cs typeface="Arial" pitchFamily="34" charset="0"/>
        </a:defRPr>
      </a:lvl5pPr>
      <a:lvl6pPr marL="335263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cs-CZ"/>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19179941"/>
      </p:ext>
    </p:extLst>
  </p:cSld>
  <p:clrMap bg1="lt1" tx1="dk1" bg2="lt2" tx2="dk2" accent1="accent1" accent2="accent2" accent3="accent3" accent4="accent4" accent5="accent5" accent6="accent6" hlink="hlink" folHlink="folHlink"/>
  <p:sldLayoutIdLst>
    <p:sldLayoutId id="2147484642" r:id="rId1"/>
    <p:sldLayoutId id="2147484643" r:id="rId2"/>
    <p:sldLayoutId id="2147484644" r:id="rId3"/>
    <p:sldLayoutId id="2147484645" r:id="rId4"/>
    <p:sldLayoutId id="2147484646" r:id="rId5"/>
    <p:sldLayoutId id="2147484647" r:id="rId6"/>
    <p:sldLayoutId id="2147484648" r:id="rId7"/>
    <p:sldLayoutId id="2147484649" r:id="rId8"/>
    <p:sldLayoutId id="2147484650" r:id="rId9"/>
    <p:sldLayoutId id="2147484651" r:id="rId10"/>
    <p:sldLayoutId id="2147484652" r:id="rId11"/>
    <p:sldLayoutId id="2147484653" r:id="rId12"/>
    <p:sldLayoutId id="2147484654" r:id="rId13"/>
    <p:sldLayoutId id="2147484655" r:id="rId14"/>
    <p:sldLayoutId id="2147484656" r:id="rId15"/>
    <p:sldLayoutId id="2147484657" r:id="rId16"/>
    <p:sldLayoutId id="2147484658" r:id="rId17"/>
    <p:sldLayoutId id="2147484659" r:id="rId18"/>
    <p:sldLayoutId id="2147484660" r:id="rId19"/>
    <p:sldLayoutId id="2147484661" r:id="rId20"/>
    <p:sldLayoutId id="2147484662" r:id="rId21"/>
    <p:sldLayoutId id="2147484663" r:id="rId22"/>
    <p:sldLayoutId id="2147484664" r:id="rId23"/>
    <p:sldLayoutId id="2147484665" r:id="rId24"/>
    <p:sldLayoutId id="2147484666" r:id="rId25"/>
    <p:sldLayoutId id="2147484667" r:id="rId26"/>
    <p:sldLayoutId id="2147484668" r:id="rId27"/>
    <p:sldLayoutId id="2147484669" r:id="rId28"/>
    <p:sldLayoutId id="2147484670" r:id="rId29"/>
    <p:sldLayoutId id="2147484671" r:id="rId30"/>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2" name="TextovéPole 2">
            <a:extLst>
              <a:ext uri="{FF2B5EF4-FFF2-40B4-BE49-F238E27FC236}">
                <a16:creationId xmlns:a16="http://schemas.microsoft.com/office/drawing/2014/main" id="{47BA5239-3DBA-9DBB-03A8-286AC41E9C44}"/>
              </a:ext>
            </a:extLst>
          </p:cNvPr>
          <p:cNvSpPr txBox="1"/>
          <p:nvPr userDrawn="1"/>
        </p:nvSpPr>
        <p:spPr>
          <a:xfrm>
            <a:off x="431326" y="6479060"/>
            <a:ext cx="6094520" cy="246221"/>
          </a:xfrm>
          <a:prstGeom prst="rect">
            <a:avLst/>
          </a:prstGeom>
          <a:noFill/>
        </p:spPr>
        <p:txBody>
          <a:bodyPr wrap="square">
            <a:spAutoFit/>
          </a:bodyPr>
          <a:lstStyle>
            <a:defPPr>
              <a:defRPr lang="cs-CZ"/>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Tree>
    <p:extLst>
      <p:ext uri="{BB962C8B-B14F-4D97-AF65-F5344CB8AC3E}">
        <p14:creationId xmlns:p14="http://schemas.microsoft.com/office/powerpoint/2010/main" val="2812051425"/>
      </p:ext>
    </p:extLst>
  </p:cSld>
  <p:clrMap bg1="lt1" tx1="dk1" bg2="lt2" tx2="dk2" accent1="accent1" accent2="accent2" accent3="accent3" accent4="accent4" accent5="accent5" accent6="accent6" hlink="hlink" folHlink="folHlink"/>
  <p:sldLayoutIdLst>
    <p:sldLayoutId id="2147484704" r:id="rId1"/>
    <p:sldLayoutId id="2147484705" r:id="rId2"/>
    <p:sldLayoutId id="2147484706" r:id="rId3"/>
    <p:sldLayoutId id="2147484707" r:id="rId4"/>
    <p:sldLayoutId id="2147484708" r:id="rId5"/>
    <p:sldLayoutId id="2147484709" r:id="rId6"/>
    <p:sldLayoutId id="2147484710" r:id="rId7"/>
    <p:sldLayoutId id="2147484711" r:id="rId8"/>
    <p:sldLayoutId id="2147484712" r:id="rId9"/>
    <p:sldLayoutId id="2147484713" r:id="rId10"/>
    <p:sldLayoutId id="2147484714" r:id="rId11"/>
    <p:sldLayoutId id="2147484715" r:id="rId12"/>
    <p:sldLayoutId id="2147484716" r:id="rId13"/>
    <p:sldLayoutId id="2147484717" r:id="rId14"/>
    <p:sldLayoutId id="2147484718" r:id="rId15"/>
    <p:sldLayoutId id="2147484719" r:id="rId16"/>
    <p:sldLayoutId id="2147484720" r:id="rId17"/>
    <p:sldLayoutId id="2147484721" r:id="rId18"/>
    <p:sldLayoutId id="2147484722" r:id="rId19"/>
    <p:sldLayoutId id="2147484723" r:id="rId20"/>
    <p:sldLayoutId id="2147484724" r:id="rId21"/>
    <p:sldLayoutId id="2147484725" r:id="rId22"/>
    <p:sldLayoutId id="2147484726" r:id="rId23"/>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55164" y="6135730"/>
            <a:ext cx="549900" cy="495918"/>
          </a:xfrm>
          <a:prstGeom prst="rect">
            <a:avLst/>
          </a:prstGeom>
        </p:spPr>
      </p:pic>
      <p:sp>
        <p:nvSpPr>
          <p:cNvPr id="9" name="Zástupný nadpis 1">
            <a:extLst>
              <a:ext uri="{FF2B5EF4-FFF2-40B4-BE49-F238E27FC236}">
                <a16:creationId xmlns:a16="http://schemas.microsoft.com/office/drawing/2014/main" id="{D339DBE4-7A71-464C-B4DA-71A703B505C1}"/>
              </a:ext>
            </a:extLst>
          </p:cNvPr>
          <p:cNvSpPr>
            <a:spLocks noGrp="1"/>
          </p:cNvSpPr>
          <p:nvPr>
            <p:ph type="title"/>
          </p:nvPr>
        </p:nvSpPr>
        <p:spPr>
          <a:xfrm>
            <a:off x="119336" y="115888"/>
            <a:ext cx="11953327" cy="454025"/>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595369926"/>
      </p:ext>
    </p:extLst>
  </p:cSld>
  <p:clrMap bg1="lt1" tx1="dk1" bg2="lt2" tx2="dk2" accent1="accent1" accent2="accent2" accent3="accent3" accent4="accent4" accent5="accent5" accent6="accent6" hlink="hlink" folHlink="folHlink"/>
  <p:sldLayoutIdLst>
    <p:sldLayoutId id="2147484759" r:id="rId1"/>
    <p:sldLayoutId id="2147484760" r:id="rId2"/>
    <p:sldLayoutId id="2147484761" r:id="rId3"/>
    <p:sldLayoutId id="2147484762" r:id="rId4"/>
    <p:sldLayoutId id="2147484763" r:id="rId5"/>
    <p:sldLayoutId id="2147484764" r:id="rId6"/>
    <p:sldLayoutId id="2147484765" r:id="rId7"/>
    <p:sldLayoutId id="2147484766" r:id="rId8"/>
    <p:sldLayoutId id="2147484767" r:id="rId9"/>
    <p:sldLayoutId id="2147484768" r:id="rId10"/>
    <p:sldLayoutId id="2147484769" r:id="rId11"/>
    <p:sldLayoutId id="2147484770" r:id="rId12"/>
    <p:sldLayoutId id="2147484771" r:id="rId13"/>
    <p:sldLayoutId id="2147484772" r:id="rId14"/>
    <p:sldLayoutId id="2147484773" r:id="rId15"/>
  </p:sldLayoutIdLst>
  <p:hf sldNum="0" hd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55164" y="6135730"/>
            <a:ext cx="549900" cy="495918"/>
          </a:xfrm>
          <a:prstGeom prst="rect">
            <a:avLst/>
          </a:prstGeom>
        </p:spPr>
      </p:pic>
      <p:sp>
        <p:nvSpPr>
          <p:cNvPr id="9" name="Zástupný nadpis 1">
            <a:extLst>
              <a:ext uri="{FF2B5EF4-FFF2-40B4-BE49-F238E27FC236}">
                <a16:creationId xmlns:a16="http://schemas.microsoft.com/office/drawing/2014/main" id="{D339DBE4-7A71-464C-B4DA-71A703B505C1}"/>
              </a:ext>
            </a:extLst>
          </p:cNvPr>
          <p:cNvSpPr>
            <a:spLocks noGrp="1"/>
          </p:cNvSpPr>
          <p:nvPr>
            <p:ph type="title"/>
          </p:nvPr>
        </p:nvSpPr>
        <p:spPr>
          <a:xfrm>
            <a:off x="119336" y="115888"/>
            <a:ext cx="11953327" cy="454025"/>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598548319"/>
      </p:ext>
    </p:extLst>
  </p:cSld>
  <p:clrMap bg1="lt1" tx1="dk1" bg2="lt2" tx2="dk2" accent1="accent1" accent2="accent2" accent3="accent3" accent4="accent4" accent5="accent5" accent6="accent6" hlink="hlink" folHlink="folHlink"/>
  <p:sldLayoutIdLst>
    <p:sldLayoutId id="2147484775" r:id="rId1"/>
    <p:sldLayoutId id="2147484776" r:id="rId2"/>
    <p:sldLayoutId id="2147484777" r:id="rId3"/>
    <p:sldLayoutId id="2147484778" r:id="rId4"/>
    <p:sldLayoutId id="2147484779" r:id="rId5"/>
    <p:sldLayoutId id="2147484780" r:id="rId6"/>
    <p:sldLayoutId id="2147484781" r:id="rId7"/>
    <p:sldLayoutId id="2147484782" r:id="rId8"/>
    <p:sldLayoutId id="2147484783" r:id="rId9"/>
    <p:sldLayoutId id="2147484784" r:id="rId10"/>
    <p:sldLayoutId id="2147484785" r:id="rId11"/>
    <p:sldLayoutId id="2147484786" r:id="rId12"/>
    <p:sldLayoutId id="2147484787" r:id="rId13"/>
    <p:sldLayoutId id="2147484788" r:id="rId14"/>
    <p:sldLayoutId id="2147484789" r:id="rId15"/>
  </p:sldLayoutIdLst>
  <p:hf sldNum="0" hd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53705648"/>
      </p:ext>
    </p:extLst>
  </p:cSld>
  <p:clrMap bg1="lt1" tx1="dk1" bg2="lt2" tx2="dk2" accent1="accent1" accent2="accent2" accent3="accent3" accent4="accent4" accent5="accent5" accent6="accent6" hlink="hlink" folHlink="folHlink"/>
  <p:sldLayoutIdLst>
    <p:sldLayoutId id="2147484799" r:id="rId1"/>
    <p:sldLayoutId id="2147484800" r:id="rId2"/>
    <p:sldLayoutId id="2147484801" r:id="rId3"/>
    <p:sldLayoutId id="2147484802" r:id="rId4"/>
    <p:sldLayoutId id="2147484803" r:id="rId5"/>
    <p:sldLayoutId id="2147484804" r:id="rId6"/>
    <p:sldLayoutId id="2147484805" r:id="rId7"/>
    <p:sldLayoutId id="2147484806" r:id="rId8"/>
    <p:sldLayoutId id="2147484807" r:id="rId9"/>
    <p:sldLayoutId id="2147484808" r:id="rId10"/>
    <p:sldLayoutId id="2147484809" r:id="rId11"/>
    <p:sldLayoutId id="2147484810" r:id="rId12"/>
    <p:sldLayoutId id="2147484811" r:id="rId13"/>
    <p:sldLayoutId id="2147484812" r:id="rId14"/>
    <p:sldLayoutId id="2147484813" r:id="rId15"/>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55164" y="6135730"/>
            <a:ext cx="549900" cy="495918"/>
          </a:xfrm>
          <a:prstGeom prst="rect">
            <a:avLst/>
          </a:prstGeom>
        </p:spPr>
      </p:pic>
    </p:spTree>
    <p:extLst>
      <p:ext uri="{BB962C8B-B14F-4D97-AF65-F5344CB8AC3E}">
        <p14:creationId xmlns:p14="http://schemas.microsoft.com/office/powerpoint/2010/main" val="3515912921"/>
      </p:ext>
    </p:extLst>
  </p:cSld>
  <p:clrMap bg1="lt1" tx1="dk1" bg2="lt2" tx2="dk2" accent1="accent1" accent2="accent2" accent3="accent3" accent4="accent4" accent5="accent5" accent6="accent6" hlink="hlink" folHlink="folHlink"/>
  <p:sldLayoutIdLst>
    <p:sldLayoutId id="2147484815" r:id="rId1"/>
    <p:sldLayoutId id="2147484816" r:id="rId2"/>
    <p:sldLayoutId id="2147484817" r:id="rId3"/>
    <p:sldLayoutId id="2147484818" r:id="rId4"/>
    <p:sldLayoutId id="2147484819" r:id="rId5"/>
    <p:sldLayoutId id="2147484820" r:id="rId6"/>
    <p:sldLayoutId id="2147484821" r:id="rId7"/>
    <p:sldLayoutId id="2147484822" r:id="rId8"/>
    <p:sldLayoutId id="2147484823" r:id="rId9"/>
    <p:sldLayoutId id="2147484824" r:id="rId10"/>
    <p:sldLayoutId id="2147484825" r:id="rId11"/>
    <p:sldLayoutId id="2147484826" r:id="rId12"/>
    <p:sldLayoutId id="2147484827" r:id="rId13"/>
    <p:sldLayoutId id="2147484828" r:id="rId14"/>
    <p:sldLayoutId id="2147484829" r:id="rId15"/>
  </p:sldLayoutIdLst>
  <p:hf sldNum="0" hd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09D992E-A399-BDAF-F62E-AE677D2E0EF6}"/>
              </a:ext>
            </a:extLst>
          </p:cNvPr>
          <p:cNvGraphicFramePr>
            <a:graphicFrameLocks noChangeAspect="1"/>
          </p:cNvGraphicFramePr>
          <p:nvPr userDrawn="1">
            <p:custDataLst>
              <p:tags r:id="rId19"/>
            </p:custDataLst>
            <p:extLst>
              <p:ext uri="{D42A27DB-BD31-4B8C-83A1-F6EECF244321}">
                <p14:modId xmlns:p14="http://schemas.microsoft.com/office/powerpoint/2010/main" val="1541618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0" imgW="344" imgH="344" progId="TCLayout.ActiveDocument.1">
                  <p:embed/>
                </p:oleObj>
              </mc:Choice>
              <mc:Fallback>
                <p:oleObj name="think-cell Slide" r:id="rId20" imgW="344" imgH="344" progId="TCLayout.ActiveDocument.1">
                  <p:embed/>
                  <p:pic>
                    <p:nvPicPr>
                      <p:cNvPr id="3" name="Objekt 2" hidden="1">
                        <a:extLst>
                          <a:ext uri="{FF2B5EF4-FFF2-40B4-BE49-F238E27FC236}">
                            <a16:creationId xmlns:a16="http://schemas.microsoft.com/office/drawing/2014/main" id="{209D992E-A399-BDAF-F62E-AE677D2E0EF6}"/>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1255164" y="6135730"/>
            <a:ext cx="549900" cy="495918"/>
          </a:xfrm>
          <a:prstGeom prst="rect">
            <a:avLst/>
          </a:prstGeom>
        </p:spPr>
      </p:pic>
    </p:spTree>
    <p:extLst>
      <p:ext uri="{BB962C8B-B14F-4D97-AF65-F5344CB8AC3E}">
        <p14:creationId xmlns:p14="http://schemas.microsoft.com/office/powerpoint/2010/main" val="856548375"/>
      </p:ext>
    </p:extLst>
  </p:cSld>
  <p:clrMap bg1="lt1" tx1="dk1" bg2="lt2" tx2="dk2" accent1="accent1" accent2="accent2" accent3="accent3" accent4="accent4" accent5="accent5" accent6="accent6" hlink="hlink" folHlink="folHlink"/>
  <p:sldLayoutIdLst>
    <p:sldLayoutId id="2147484831" r:id="rId1"/>
    <p:sldLayoutId id="2147484832" r:id="rId2"/>
    <p:sldLayoutId id="2147484833" r:id="rId3"/>
    <p:sldLayoutId id="2147484834" r:id="rId4"/>
    <p:sldLayoutId id="2147484835" r:id="rId5"/>
    <p:sldLayoutId id="2147484836" r:id="rId6"/>
    <p:sldLayoutId id="2147484837" r:id="rId7"/>
    <p:sldLayoutId id="2147484838" r:id="rId8"/>
    <p:sldLayoutId id="2147484839" r:id="rId9"/>
    <p:sldLayoutId id="2147484840" r:id="rId10"/>
    <p:sldLayoutId id="2147484841" r:id="rId11"/>
    <p:sldLayoutId id="2147484842" r:id="rId12"/>
    <p:sldLayoutId id="2147484843" r:id="rId13"/>
    <p:sldLayoutId id="2147484844" r:id="rId14"/>
    <p:sldLayoutId id="2147484845" r:id="rId15"/>
    <p:sldLayoutId id="2147484846" r:id="rId16"/>
    <p:sldLayoutId id="2147484847" r:id="rId17"/>
  </p:sldLayoutIdLst>
  <p:hf sldNum="0" hd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4032876503"/>
      </p:ext>
    </p:extLst>
  </p:cSld>
  <p:clrMap bg1="lt1" tx1="dk1" bg2="lt2" tx2="dk2" accent1="accent1" accent2="accent2" accent3="accent3" accent4="accent4" accent5="accent5" accent6="accent6" hlink="hlink" folHlink="folHlink"/>
  <p:sldLayoutIdLst>
    <p:sldLayoutId id="2147484849" r:id="rId1"/>
    <p:sldLayoutId id="2147484850" r:id="rId2"/>
    <p:sldLayoutId id="2147484851" r:id="rId3"/>
    <p:sldLayoutId id="2147484852" r:id="rId4"/>
    <p:sldLayoutId id="2147484853" r:id="rId5"/>
    <p:sldLayoutId id="2147484854" r:id="rId6"/>
    <p:sldLayoutId id="2147484855" r:id="rId7"/>
    <p:sldLayoutId id="2147484856" r:id="rId8"/>
    <p:sldLayoutId id="2147484857" r:id="rId9"/>
    <p:sldLayoutId id="2147484858" r:id="rId10"/>
    <p:sldLayoutId id="2147484859" r:id="rId11"/>
    <p:sldLayoutId id="2147484860" r:id="rId12"/>
    <p:sldLayoutId id="2147484861" r:id="rId13"/>
    <p:sldLayoutId id="2147484862" r:id="rId14"/>
    <p:sldLayoutId id="2147484863" r:id="rId15"/>
    <p:sldLayoutId id="2147484864" r:id="rId16"/>
    <p:sldLayoutId id="2147484865" r:id="rId17"/>
    <p:sldLayoutId id="2147484866" r:id="rId18"/>
    <p:sldLayoutId id="2147484867" r:id="rId19"/>
    <p:sldLayoutId id="2147484868" r:id="rId20"/>
    <p:sldLayoutId id="2147484869" r:id="rId21"/>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a:t>SLIDE TITLE</a:t>
            </a:r>
          </a:p>
        </p:txBody>
      </p:sp>
    </p:spTree>
    <p:extLst>
      <p:ext uri="{BB962C8B-B14F-4D97-AF65-F5344CB8AC3E}">
        <p14:creationId xmlns:p14="http://schemas.microsoft.com/office/powerpoint/2010/main" val="1055070072"/>
      </p:ext>
    </p:extLst>
  </p:cSld>
  <p:clrMap bg1="lt1" tx1="dk1" bg2="lt2" tx2="dk2" accent1="accent1" accent2="accent2" accent3="accent3" accent4="accent4" accent5="accent5" accent6="accent6" hlink="hlink" folHlink="folHlink"/>
  <p:sldLayoutIdLst>
    <p:sldLayoutId id="2147484871" r:id="rId1"/>
    <p:sldLayoutId id="2147484872" r:id="rId2"/>
    <p:sldLayoutId id="2147484873" r:id="rId3"/>
    <p:sldLayoutId id="2147484874" r:id="rId4"/>
    <p:sldLayoutId id="2147484875" r:id="rId5"/>
    <p:sldLayoutId id="2147484876" r:id="rId6"/>
    <p:sldLayoutId id="2147484877" r:id="rId7"/>
    <p:sldLayoutId id="2147484878" r:id="rId8"/>
    <p:sldLayoutId id="2147484879" r:id="rId9"/>
    <p:sldLayoutId id="2147484880" r:id="rId10"/>
    <p:sldLayoutId id="2147484881" r:id="rId11"/>
    <p:sldLayoutId id="2147484882" r:id="rId12"/>
    <p:sldLayoutId id="2147484883" r:id="rId13"/>
    <p:sldLayoutId id="2147484884" r:id="rId14"/>
    <p:sldLayoutId id="2147484885" r:id="rId15"/>
    <p:sldLayoutId id="2147484886" r:id="rId16"/>
    <p:sldLayoutId id="2147484887" r:id="rId17"/>
    <p:sldLayoutId id="2147484888" r:id="rId18"/>
    <p:sldLayoutId id="2147484889" r:id="rId19"/>
    <p:sldLayoutId id="2147484890" r:id="rId20"/>
    <p:sldLayoutId id="2147484891" r:id="rId21"/>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p15:clr>
            <a:srgbClr val="F26B43"/>
          </p15:clr>
        </p15:guide>
        <p15:guide id="4" pos="7605">
          <p15:clr>
            <a:srgbClr val="F26B43"/>
          </p15:clr>
        </p15:guide>
        <p15:guide id="5" orient="horz" pos="73">
          <p15:clr>
            <a:srgbClr val="F26B43"/>
          </p15:clr>
        </p15:guide>
        <p15:guide id="6" orient="horz" pos="4247">
          <p15:clr>
            <a:srgbClr val="F26B43"/>
          </p15:clr>
        </p15:guide>
        <p15:guide id="7" pos="325">
          <p15:clr>
            <a:srgbClr val="F26B43"/>
          </p15:clr>
        </p15:guide>
        <p15:guide id="8" pos="7333">
          <p15:clr>
            <a:srgbClr val="F26B43"/>
          </p15:clr>
        </p15:guide>
        <p15:guide id="10" orient="horz" pos="3793">
          <p15:clr>
            <a:srgbClr val="F26B43"/>
          </p15:clr>
        </p15:guide>
        <p15:guide id="11" orient="horz" pos="391">
          <p15:clr>
            <a:srgbClr val="F26B43"/>
          </p15:clr>
        </p15:guide>
        <p15:guide id="12" orient="horz" pos="79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12.xml"/><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3.xml"/></Relationships>
</file>

<file path=ppt/slides/_rels/slide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43.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chart" Target="../charts/chart1.xml"/><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4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43.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43.xml"/><Relationship Id="rId5" Type="http://schemas.openxmlformats.org/officeDocument/2006/relationships/image" Target="../media/image42.sv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43.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43.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243.xml"/></Relationships>
</file>

<file path=ppt/slides/_rels/slide10.xml.rels><?xml version="1.0" encoding="UTF-8" standalone="yes"?>
<Relationships xmlns="http://schemas.openxmlformats.org/package/2006/relationships"><Relationship Id="rId3" Type="http://schemas.openxmlformats.org/officeDocument/2006/relationships/hyperlink" Target="mailto:jan.polak@ipsos.com" TargetMode="External"/><Relationship Id="rId2" Type="http://schemas.openxmlformats.org/officeDocument/2006/relationships/notesSlide" Target="../notesSlides/notesSlide10.xml"/><Relationship Id="rId1" Type="http://schemas.openxmlformats.org/officeDocument/2006/relationships/slideLayout" Target="../slideLayouts/slideLayout243.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Zástupný text 4">
            <a:extLst>
              <a:ext uri="{FF2B5EF4-FFF2-40B4-BE49-F238E27FC236}">
                <a16:creationId xmlns:a16="http://schemas.microsoft.com/office/drawing/2014/main" id="{142A7085-EA3D-4B57-BE8E-2DFAB468A049}"/>
              </a:ext>
            </a:extLst>
          </p:cNvPr>
          <p:cNvSpPr>
            <a:spLocks noGrp="1"/>
          </p:cNvSpPr>
          <p:nvPr>
            <p:ph type="body" sz="quarter" idx="12"/>
          </p:nvPr>
        </p:nvSpPr>
        <p:spPr>
          <a:xfrm>
            <a:off x="459131" y="4014515"/>
            <a:ext cx="2144481" cy="400110"/>
          </a:xfrm>
        </p:spPr>
        <p:txBody>
          <a:bodyPr/>
          <a:lstStyle/>
          <a:p>
            <a:r>
              <a:rPr lang="cs-CZ" b="1" dirty="0">
                <a:effectLst>
                  <a:outerShdw blurRad="38100" dist="38100" dir="2700000" algn="tl">
                    <a:srgbClr val="000000">
                      <a:alpha val="43137"/>
                    </a:srgbClr>
                  </a:outerShdw>
                </a:effectLst>
              </a:rPr>
              <a:t>Březen 2024</a:t>
            </a:r>
            <a:endParaRPr lang="en-GB" b="1" dirty="0">
              <a:effectLst>
                <a:outerShdw blurRad="38100" dist="38100" dir="2700000" algn="tl">
                  <a:srgbClr val="000000">
                    <a:alpha val="43137"/>
                  </a:srgbClr>
                </a:outerShdw>
              </a:effectLst>
            </a:endParaRPr>
          </a:p>
        </p:txBody>
      </p:sp>
      <p:sp>
        <p:nvSpPr>
          <p:cNvPr id="2" name="Nadpis 1">
            <a:extLst>
              <a:ext uri="{FF2B5EF4-FFF2-40B4-BE49-F238E27FC236}">
                <a16:creationId xmlns:a16="http://schemas.microsoft.com/office/drawing/2014/main" id="{639BC137-7C9D-4CB1-B9C5-E3138735E958}"/>
              </a:ext>
            </a:extLst>
          </p:cNvPr>
          <p:cNvSpPr>
            <a:spLocks noGrp="1"/>
          </p:cNvSpPr>
          <p:nvPr>
            <p:ph type="ctrTitle"/>
          </p:nvPr>
        </p:nvSpPr>
        <p:spPr>
          <a:xfrm>
            <a:off x="459131" y="449596"/>
            <a:ext cx="11613731" cy="1647256"/>
          </a:xfrm>
        </p:spPr>
        <p:txBody>
          <a:bodyPr>
            <a:normAutofit/>
          </a:bodyPr>
          <a:lstStyle/>
          <a:p>
            <a:r>
              <a:rPr lang="cs-CZ" dirty="0">
                <a:effectLst>
                  <a:outerShdw blurRad="38100" dist="38100" dir="2700000" algn="tl">
                    <a:srgbClr val="000000">
                      <a:alpha val="43137"/>
                    </a:srgbClr>
                  </a:outerShdw>
                </a:effectLst>
              </a:rPr>
              <a:t>Díky, trenére 2024</a:t>
            </a:r>
            <a:endParaRPr lang="cs-CZ" sz="2700" dirty="0">
              <a:effectLst>
                <a:outerShdw blurRad="38100" dist="38100" dir="2700000" algn="tl">
                  <a:srgbClr val="000000">
                    <a:alpha val="43137"/>
                  </a:srgbClr>
                </a:outerShdw>
              </a:effectLst>
            </a:endParaRPr>
          </a:p>
        </p:txBody>
      </p:sp>
      <p:pic>
        <p:nvPicPr>
          <p:cNvPr id="4" name="Picture 3" descr="A white and orange letter e in a square&#10;&#10;Description automatically generated">
            <a:extLst>
              <a:ext uri="{FF2B5EF4-FFF2-40B4-BE49-F238E27FC236}">
                <a16:creationId xmlns:a16="http://schemas.microsoft.com/office/drawing/2014/main" id="{F98082FD-E0FC-2FD4-2302-A584915347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938" y="5543651"/>
            <a:ext cx="1187574" cy="1187574"/>
          </a:xfrm>
          <a:prstGeom prst="rect">
            <a:avLst/>
          </a:prstGeom>
        </p:spPr>
      </p:pic>
      <p:sp>
        <p:nvSpPr>
          <p:cNvPr id="6" name="Podnadpis 2">
            <a:extLst>
              <a:ext uri="{FF2B5EF4-FFF2-40B4-BE49-F238E27FC236}">
                <a16:creationId xmlns:a16="http://schemas.microsoft.com/office/drawing/2014/main" id="{3C485097-5C1D-10EC-87C7-242C44844AB3}"/>
              </a:ext>
            </a:extLst>
          </p:cNvPr>
          <p:cNvSpPr>
            <a:spLocks noGrp="1"/>
          </p:cNvSpPr>
          <p:nvPr>
            <p:ph type="subTitle" idx="1"/>
          </p:nvPr>
        </p:nvSpPr>
        <p:spPr>
          <a:xfrm>
            <a:off x="459131" y="3392996"/>
            <a:ext cx="7551997" cy="461665"/>
          </a:xfrm>
        </p:spPr>
        <p:txBody>
          <a:bodyPr/>
          <a:lstStyle/>
          <a:p>
            <a:r>
              <a:rPr lang="cs-CZ" dirty="0">
                <a:effectLst>
                  <a:outerShdw blurRad="38100" dist="38100" dir="2700000" algn="tl">
                    <a:srgbClr val="000000">
                      <a:alpha val="43137"/>
                    </a:srgbClr>
                  </a:outerShdw>
                </a:effectLst>
              </a:rPr>
              <a:t>ZÁVĚREČNÁ ZPRÁVA</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6318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METODOLOGIE</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graphicFrame>
        <p:nvGraphicFramePr>
          <p:cNvPr id="6" name="Tabulka 5">
            <a:extLst>
              <a:ext uri="{FF2B5EF4-FFF2-40B4-BE49-F238E27FC236}">
                <a16:creationId xmlns:a16="http://schemas.microsoft.com/office/drawing/2014/main" id="{6B0F4192-792C-163D-E6C6-A53967FDA97D}"/>
              </a:ext>
            </a:extLst>
          </p:cNvPr>
          <p:cNvGraphicFramePr>
            <a:graphicFrameLocks noGrp="1"/>
          </p:cNvGraphicFramePr>
          <p:nvPr>
            <p:extLst>
              <p:ext uri="{D42A27DB-BD31-4B8C-83A1-F6EECF244321}">
                <p14:modId xmlns:p14="http://schemas.microsoft.com/office/powerpoint/2010/main" val="3860643860"/>
              </p:ext>
            </p:extLst>
          </p:nvPr>
        </p:nvGraphicFramePr>
        <p:xfrm>
          <a:off x="1859530" y="1246029"/>
          <a:ext cx="9691916" cy="4321212"/>
        </p:xfrm>
        <a:graphic>
          <a:graphicData uri="http://schemas.openxmlformats.org/drawingml/2006/table">
            <a:tbl>
              <a:tblPr firstRow="1" bandRow="1"/>
              <a:tblGrid>
                <a:gridCol w="1428158">
                  <a:extLst>
                    <a:ext uri="{9D8B030D-6E8A-4147-A177-3AD203B41FA5}">
                      <a16:colId xmlns:a16="http://schemas.microsoft.com/office/drawing/2014/main" val="20000"/>
                    </a:ext>
                  </a:extLst>
                </a:gridCol>
                <a:gridCol w="8263758">
                  <a:extLst>
                    <a:ext uri="{9D8B030D-6E8A-4147-A177-3AD203B41FA5}">
                      <a16:colId xmlns:a16="http://schemas.microsoft.com/office/drawing/2014/main" val="20001"/>
                    </a:ext>
                  </a:extLst>
                </a:gridCol>
              </a:tblGrid>
              <a:tr h="108030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1" kern="1200" dirty="0">
                          <a:solidFill>
                            <a:schemeClr val="bg2">
                              <a:lumMod val="50000"/>
                            </a:schemeClr>
                          </a:solidFill>
                          <a:latin typeface="+mj-lt"/>
                          <a:ea typeface="+mn-ea"/>
                          <a:cs typeface="+mn-cs"/>
                        </a:rPr>
                        <a:t>Metoda</a:t>
                      </a:r>
                      <a:br>
                        <a:rPr lang="cs-CZ" sz="1800" b="1" kern="1200" dirty="0">
                          <a:solidFill>
                            <a:schemeClr val="bg2">
                              <a:lumMod val="50000"/>
                            </a:schemeClr>
                          </a:solidFill>
                          <a:latin typeface="+mj-lt"/>
                          <a:ea typeface="+mn-ea"/>
                          <a:cs typeface="+mn-cs"/>
                        </a:rPr>
                      </a:br>
                      <a:r>
                        <a:rPr lang="cs-CZ" sz="1800" b="1" kern="1200" dirty="0">
                          <a:solidFill>
                            <a:schemeClr val="bg2">
                              <a:lumMod val="50000"/>
                            </a:schemeClr>
                          </a:solidFill>
                          <a:latin typeface="+mj-lt"/>
                          <a:ea typeface="+mn-ea"/>
                          <a:cs typeface="+mn-cs"/>
                        </a:rPr>
                        <a:t>ankety</a:t>
                      </a:r>
                      <a:endParaRPr lang="en-GB" sz="1800" b="1" kern="1200" dirty="0">
                        <a:solidFill>
                          <a:schemeClr val="bg2">
                            <a:lumMod val="50000"/>
                          </a:schemeClr>
                        </a:solidFill>
                        <a:latin typeface="+mj-lt"/>
                        <a:ea typeface="+mn-ea"/>
                        <a:cs typeface="+mn-cs"/>
                      </a:endParaRPr>
                    </a:p>
                  </a:txBody>
                  <a:tcPr anchor="ctr">
                    <a:lnL w="12700" cmpd="sng">
                      <a:noFill/>
                    </a:lnL>
                    <a:lnR w="12700" cmpd="sng">
                      <a:noFill/>
                    </a:lnR>
                    <a:lnT w="12700" cmpd="sng">
                      <a:noFill/>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914157" rtl="0" eaLnBrk="1" fontAlgn="auto" latinLnBrk="0" hangingPunct="1">
                        <a:lnSpc>
                          <a:spcPct val="100000"/>
                        </a:lnSpc>
                        <a:spcBef>
                          <a:spcPts val="0"/>
                        </a:spcBef>
                        <a:spcAft>
                          <a:spcPts val="0"/>
                        </a:spcAft>
                        <a:buClrTx/>
                        <a:buSzTx/>
                        <a:buFontTx/>
                        <a:buNone/>
                        <a:tabLst/>
                        <a:defRPr/>
                      </a:pPr>
                      <a:r>
                        <a:rPr lang="cs-CZ" sz="1800" b="0" kern="1200" noProof="0" dirty="0">
                          <a:solidFill>
                            <a:schemeClr val="tx1">
                              <a:lumMod val="85000"/>
                              <a:lumOff val="15000"/>
                            </a:schemeClr>
                          </a:solidFill>
                          <a:latin typeface="+mj-lt"/>
                          <a:ea typeface="+mn-ea"/>
                          <a:cs typeface="+mn-cs"/>
                        </a:rPr>
                        <a:t>Online</a:t>
                      </a:r>
                      <a:r>
                        <a:rPr lang="cs-CZ" sz="1800" b="0" kern="1200" baseline="0" noProof="0" dirty="0">
                          <a:solidFill>
                            <a:schemeClr val="tx1">
                              <a:lumMod val="85000"/>
                              <a:lumOff val="15000"/>
                            </a:schemeClr>
                          </a:solidFill>
                          <a:latin typeface="+mj-lt"/>
                          <a:ea typeface="+mn-ea"/>
                          <a:cs typeface="+mn-cs"/>
                        </a:rPr>
                        <a:t> dotazování</a:t>
                      </a:r>
                      <a:endParaRPr lang="cs-CZ" sz="1800" b="0" kern="1200" noProof="0" dirty="0">
                        <a:solidFill>
                          <a:schemeClr val="tx1">
                            <a:lumMod val="85000"/>
                            <a:lumOff val="15000"/>
                          </a:schemeClr>
                        </a:solidFill>
                        <a:latin typeface="+mj-lt"/>
                        <a:ea typeface="+mn-ea"/>
                        <a:cs typeface="+mn-cs"/>
                      </a:endParaRPr>
                    </a:p>
                  </a:txBody>
                  <a:tcPr anchor="ctr">
                    <a:lnL w="12700" cmpd="sng">
                      <a:noFill/>
                    </a:lnL>
                    <a:lnR w="12700" cmpd="sng">
                      <a:noFill/>
                    </a:lnR>
                    <a:lnT w="12700" cmpd="sng">
                      <a:noFill/>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8030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1" kern="1200" dirty="0">
                          <a:solidFill>
                            <a:schemeClr val="bg2">
                              <a:lumMod val="50000"/>
                            </a:schemeClr>
                          </a:solidFill>
                          <a:latin typeface="+mj-lt"/>
                          <a:ea typeface="+mn-ea"/>
                          <a:cs typeface="+mn-cs"/>
                        </a:rPr>
                        <a:t>Cílová</a:t>
                      </a:r>
                      <a:br>
                        <a:rPr lang="cs-CZ" sz="1800" b="1" kern="1200" dirty="0">
                          <a:solidFill>
                            <a:schemeClr val="bg2">
                              <a:lumMod val="50000"/>
                            </a:schemeClr>
                          </a:solidFill>
                          <a:latin typeface="+mj-lt"/>
                          <a:ea typeface="+mn-ea"/>
                          <a:cs typeface="+mn-cs"/>
                        </a:rPr>
                      </a:br>
                      <a:r>
                        <a:rPr lang="cs-CZ" sz="1800" b="1" kern="1200" dirty="0">
                          <a:solidFill>
                            <a:schemeClr val="bg2">
                              <a:lumMod val="50000"/>
                            </a:schemeClr>
                          </a:solidFill>
                          <a:latin typeface="+mj-lt"/>
                          <a:ea typeface="+mn-ea"/>
                          <a:cs typeface="+mn-cs"/>
                        </a:rPr>
                        <a:t>skupina</a:t>
                      </a:r>
                      <a:endParaRPr lang="en-GB" sz="1800" b="1" kern="1200" dirty="0">
                        <a:solidFill>
                          <a:schemeClr val="bg2">
                            <a:lumMod val="50000"/>
                          </a:schemeClr>
                        </a:solidFill>
                        <a:latin typeface="+mj-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cs-CZ" sz="1800" b="0" kern="1200" dirty="0">
                          <a:solidFill>
                            <a:schemeClr val="tx1">
                              <a:lumMod val="85000"/>
                              <a:lumOff val="15000"/>
                            </a:schemeClr>
                          </a:solidFill>
                          <a:latin typeface="+mj-lt"/>
                          <a:ea typeface="+mn-ea"/>
                          <a:cs typeface="+mn-cs"/>
                        </a:rPr>
                        <a:t>Rodiče dětí ve věku 6-18 let</a:t>
                      </a:r>
                      <a:br>
                        <a:rPr lang="cs-CZ" sz="1800" b="0" kern="1200" dirty="0">
                          <a:solidFill>
                            <a:schemeClr val="tx1">
                              <a:lumMod val="85000"/>
                              <a:lumOff val="15000"/>
                            </a:schemeClr>
                          </a:solidFill>
                          <a:latin typeface="+mj-lt"/>
                          <a:ea typeface="+mn-ea"/>
                          <a:cs typeface="+mn-cs"/>
                        </a:rPr>
                      </a:br>
                      <a:r>
                        <a:rPr lang="cs-CZ" sz="1800" b="0" kern="1200" dirty="0">
                          <a:solidFill>
                            <a:schemeClr val="tx1">
                              <a:lumMod val="85000"/>
                              <a:lumOff val="15000"/>
                            </a:schemeClr>
                          </a:solidFill>
                          <a:latin typeface="+mj-lt"/>
                          <a:ea typeface="+mn-ea"/>
                          <a:cs typeface="+mn-cs"/>
                        </a:rPr>
                        <a:t>Rozložení dle regionu, velikosti místa bydliště</a:t>
                      </a: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8030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defTabSz="914157">
                        <a:defRPr/>
                      </a:pPr>
                      <a:r>
                        <a:rPr lang="cs-CZ" sz="1800" b="1" kern="1200" dirty="0">
                          <a:solidFill>
                            <a:schemeClr val="bg2">
                              <a:lumMod val="50000"/>
                            </a:schemeClr>
                          </a:solidFill>
                          <a:latin typeface="+mj-lt"/>
                          <a:ea typeface="+mn-ea"/>
                          <a:cs typeface="+mn-cs"/>
                        </a:rPr>
                        <a:t>Velikost</a:t>
                      </a:r>
                      <a:br>
                        <a:rPr lang="cs-CZ" sz="1800" b="1" kern="1200" dirty="0">
                          <a:solidFill>
                            <a:schemeClr val="bg2">
                              <a:lumMod val="50000"/>
                            </a:schemeClr>
                          </a:solidFill>
                          <a:latin typeface="+mj-lt"/>
                          <a:ea typeface="+mn-ea"/>
                          <a:cs typeface="+mn-cs"/>
                        </a:rPr>
                      </a:br>
                      <a:r>
                        <a:rPr lang="cs-CZ" sz="1800" b="1" kern="1200" dirty="0">
                          <a:solidFill>
                            <a:schemeClr val="bg2">
                              <a:lumMod val="50000"/>
                            </a:schemeClr>
                          </a:solidFill>
                          <a:latin typeface="+mj-lt"/>
                          <a:ea typeface="+mn-ea"/>
                          <a:cs typeface="+mn-cs"/>
                        </a:rPr>
                        <a:t>vzorku</a:t>
                      </a:r>
                      <a:endParaRPr lang="en-GB" sz="1800" b="1" kern="1200" dirty="0">
                        <a:solidFill>
                          <a:schemeClr val="bg2">
                            <a:lumMod val="50000"/>
                          </a:schemeClr>
                        </a:solidFill>
                        <a:latin typeface="+mj-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0" kern="1200" noProof="0" dirty="0">
                          <a:solidFill>
                            <a:schemeClr val="tx1">
                              <a:lumMod val="85000"/>
                              <a:lumOff val="15000"/>
                            </a:schemeClr>
                          </a:solidFill>
                          <a:latin typeface="+mj-lt"/>
                          <a:ea typeface="+mn-ea"/>
                          <a:cs typeface="+mn-cs"/>
                        </a:rPr>
                        <a:t>1050 (708 z nich má dítě, které se v posledním roce účastnilo </a:t>
                      </a:r>
                      <a:br>
                        <a:rPr lang="cs-CZ" sz="1800" b="0" kern="1200" noProof="0" dirty="0">
                          <a:solidFill>
                            <a:schemeClr val="tx1">
                              <a:lumMod val="85000"/>
                              <a:lumOff val="15000"/>
                            </a:schemeClr>
                          </a:solidFill>
                          <a:latin typeface="+mj-lt"/>
                          <a:ea typeface="+mn-ea"/>
                          <a:cs typeface="+mn-cs"/>
                        </a:rPr>
                      </a:br>
                      <a:r>
                        <a:rPr lang="cs-CZ" sz="1800" b="0" kern="1200" noProof="0" dirty="0">
                          <a:solidFill>
                            <a:schemeClr val="tx1">
                              <a:lumMod val="85000"/>
                              <a:lumOff val="15000"/>
                            </a:schemeClr>
                          </a:solidFill>
                          <a:latin typeface="+mj-lt"/>
                          <a:ea typeface="+mn-ea"/>
                          <a:cs typeface="+mn-cs"/>
                        </a:rPr>
                        <a:t>sportování v kroužku/oddílu)</a:t>
                      </a:r>
                      <a:br>
                        <a:rPr lang="cs-CZ" sz="1800" b="0" kern="1200" noProof="0" dirty="0">
                          <a:solidFill>
                            <a:schemeClr val="tx1">
                              <a:lumMod val="85000"/>
                              <a:lumOff val="15000"/>
                            </a:schemeClr>
                          </a:solidFill>
                          <a:latin typeface="+mj-lt"/>
                          <a:ea typeface="+mn-ea"/>
                          <a:cs typeface="+mn-cs"/>
                        </a:rPr>
                      </a:br>
                      <a:r>
                        <a:rPr lang="cs-CZ" sz="1800" b="0" kern="1200" noProof="0" dirty="0">
                          <a:solidFill>
                            <a:schemeClr val="tx1">
                              <a:lumMod val="85000"/>
                              <a:lumOff val="15000"/>
                            </a:schemeClr>
                          </a:solidFill>
                          <a:latin typeface="+mj-lt"/>
                          <a:ea typeface="+mn-ea"/>
                          <a:cs typeface="+mn-cs"/>
                        </a:rPr>
                        <a:t>sběr proběhl 20. 2. – 23. 2. 2024</a:t>
                      </a:r>
                      <a:endParaRPr lang="en-US" sz="1800" b="0" kern="1200" noProof="0" dirty="0">
                        <a:solidFill>
                          <a:schemeClr val="tx1">
                            <a:lumMod val="85000"/>
                            <a:lumOff val="15000"/>
                          </a:schemeClr>
                        </a:solidFill>
                        <a:latin typeface="+mj-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381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8030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defTabSz="914157">
                        <a:defRPr/>
                      </a:pPr>
                      <a:r>
                        <a:rPr lang="cs-CZ" sz="1800" b="1" kern="1200" dirty="0">
                          <a:solidFill>
                            <a:schemeClr val="bg2">
                              <a:lumMod val="50000"/>
                            </a:schemeClr>
                          </a:solidFill>
                          <a:latin typeface="+mj-lt"/>
                          <a:ea typeface="+mn-ea"/>
                          <a:cs typeface="+mn-cs"/>
                        </a:rPr>
                        <a:t>Výzkumný nástroj</a:t>
                      </a:r>
                    </a:p>
                  </a:txBody>
                  <a:tcPr anchor="ctr">
                    <a:lnL w="12700" cmpd="sng">
                      <a:noFill/>
                    </a:lnL>
                    <a:lnR w="12700" cmpd="sng">
                      <a:noFill/>
                    </a:lnR>
                    <a:lnT w="381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0" fontAlgn="base" latinLnBrk="0" hangingPunct="0">
                        <a:lnSpc>
                          <a:spcPct val="100000"/>
                        </a:lnSpc>
                        <a:spcBef>
                          <a:spcPts val="300"/>
                        </a:spcBef>
                        <a:spcAft>
                          <a:spcPct val="0"/>
                        </a:spcAft>
                        <a:buClrTx/>
                        <a:buSzTx/>
                        <a:buFontTx/>
                        <a:buNone/>
                        <a:tabLst/>
                        <a:defRPr/>
                      </a:pPr>
                      <a:r>
                        <a:rPr lang="cs-CZ" sz="1800" b="0" kern="1200" noProof="0" dirty="0">
                          <a:solidFill>
                            <a:schemeClr val="tx1">
                              <a:lumMod val="85000"/>
                              <a:lumOff val="15000"/>
                            </a:schemeClr>
                          </a:solidFill>
                          <a:latin typeface="+mj-lt"/>
                          <a:ea typeface="+mn-ea"/>
                          <a:cs typeface="+mn-cs"/>
                        </a:rPr>
                        <a:t>Strukturovaný dotazník o délce cca 4 minut</a:t>
                      </a:r>
                      <a:endParaRPr lang="en-US" sz="1800" b="0" kern="1200" noProof="0" dirty="0">
                        <a:solidFill>
                          <a:schemeClr val="tx1">
                            <a:lumMod val="85000"/>
                            <a:lumOff val="15000"/>
                          </a:schemeClr>
                        </a:solidFill>
                        <a:latin typeface="+mj-lt"/>
                        <a:ea typeface="+mn-ea"/>
                        <a:cs typeface="+mn-cs"/>
                      </a:endParaRPr>
                    </a:p>
                  </a:txBody>
                  <a:tcPr anchor="ctr">
                    <a:lnL w="12700" cmpd="sng">
                      <a:noFill/>
                    </a:lnL>
                    <a:lnR w="12700" cmpd="sng">
                      <a:noFill/>
                    </a:lnR>
                    <a:lnT w="381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7" name="Group 15">
            <a:extLst>
              <a:ext uri="{FF2B5EF4-FFF2-40B4-BE49-F238E27FC236}">
                <a16:creationId xmlns:a16="http://schemas.microsoft.com/office/drawing/2014/main" id="{7617A2D0-604F-6C34-980A-6DB3F66ED897}"/>
              </a:ext>
            </a:extLst>
          </p:cNvPr>
          <p:cNvGrpSpPr>
            <a:grpSpLocks noChangeAspect="1"/>
          </p:cNvGrpSpPr>
          <p:nvPr/>
        </p:nvGrpSpPr>
        <p:grpSpPr>
          <a:xfrm>
            <a:off x="934098" y="1502191"/>
            <a:ext cx="687134" cy="574232"/>
            <a:chOff x="5308593" y="2025650"/>
            <a:chExt cx="812804" cy="704850"/>
          </a:xfrm>
          <a:solidFill>
            <a:schemeClr val="bg2">
              <a:lumMod val="50000"/>
            </a:schemeClr>
          </a:solidFill>
        </p:grpSpPr>
        <p:sp>
          <p:nvSpPr>
            <p:cNvPr id="8" name="Freeform 5">
              <a:extLst>
                <a:ext uri="{FF2B5EF4-FFF2-40B4-BE49-F238E27FC236}">
                  <a16:creationId xmlns:a16="http://schemas.microsoft.com/office/drawing/2014/main" id="{C8A9E058-9DD6-BE7E-31A1-31C838D6461C}"/>
                </a:ext>
              </a:extLst>
            </p:cNvPr>
            <p:cNvSpPr>
              <a:spLocks noEditPoints="1"/>
            </p:cNvSpPr>
            <p:nvPr/>
          </p:nvSpPr>
          <p:spPr bwMode="auto">
            <a:xfrm>
              <a:off x="5575297" y="2184400"/>
              <a:ext cx="546100" cy="546100"/>
            </a:xfrm>
            <a:custGeom>
              <a:avLst/>
              <a:gdLst/>
              <a:ahLst/>
              <a:cxnLst>
                <a:cxn ang="0">
                  <a:pos x="44" y="106"/>
                </a:cxn>
                <a:cxn ang="0">
                  <a:pos x="28" y="118"/>
                </a:cxn>
                <a:cxn ang="0">
                  <a:pos x="4" y="126"/>
                </a:cxn>
                <a:cxn ang="0">
                  <a:pos x="6" y="158"/>
                </a:cxn>
                <a:cxn ang="0">
                  <a:pos x="28" y="178"/>
                </a:cxn>
                <a:cxn ang="0">
                  <a:pos x="20" y="196"/>
                </a:cxn>
                <a:cxn ang="0">
                  <a:pos x="4" y="218"/>
                </a:cxn>
                <a:cxn ang="0">
                  <a:pos x="22" y="244"/>
                </a:cxn>
                <a:cxn ang="0">
                  <a:pos x="46" y="244"/>
                </a:cxn>
                <a:cxn ang="0">
                  <a:pos x="52" y="268"/>
                </a:cxn>
                <a:cxn ang="0">
                  <a:pos x="48" y="296"/>
                </a:cxn>
                <a:cxn ang="0">
                  <a:pos x="76" y="310"/>
                </a:cxn>
                <a:cxn ang="0">
                  <a:pos x="106" y="302"/>
                </a:cxn>
                <a:cxn ang="0">
                  <a:pos x="116" y="316"/>
                </a:cxn>
                <a:cxn ang="0">
                  <a:pos x="126" y="342"/>
                </a:cxn>
                <a:cxn ang="0">
                  <a:pos x="158" y="338"/>
                </a:cxn>
                <a:cxn ang="0">
                  <a:pos x="178" y="318"/>
                </a:cxn>
                <a:cxn ang="0">
                  <a:pos x="196" y="324"/>
                </a:cxn>
                <a:cxn ang="0">
                  <a:pos x="216" y="342"/>
                </a:cxn>
                <a:cxn ang="0">
                  <a:pos x="242" y="324"/>
                </a:cxn>
                <a:cxn ang="0">
                  <a:pos x="250" y="294"/>
                </a:cxn>
                <a:cxn ang="0">
                  <a:pos x="268" y="292"/>
                </a:cxn>
                <a:cxn ang="0">
                  <a:pos x="296" y="296"/>
                </a:cxn>
                <a:cxn ang="0">
                  <a:pos x="308" y="268"/>
                </a:cxn>
                <a:cxn ang="0">
                  <a:pos x="300" y="240"/>
                </a:cxn>
                <a:cxn ang="0">
                  <a:pos x="316" y="228"/>
                </a:cxn>
                <a:cxn ang="0">
                  <a:pos x="340" y="218"/>
                </a:cxn>
                <a:cxn ang="0">
                  <a:pos x="338" y="186"/>
                </a:cxn>
                <a:cxn ang="0">
                  <a:pos x="316" y="166"/>
                </a:cxn>
                <a:cxn ang="0">
                  <a:pos x="324" y="148"/>
                </a:cxn>
                <a:cxn ang="0">
                  <a:pos x="340" y="128"/>
                </a:cxn>
                <a:cxn ang="0">
                  <a:pos x="322" y="102"/>
                </a:cxn>
                <a:cxn ang="0">
                  <a:pos x="294" y="94"/>
                </a:cxn>
                <a:cxn ang="0">
                  <a:pos x="292" y="76"/>
                </a:cxn>
                <a:cxn ang="0">
                  <a:pos x="296" y="50"/>
                </a:cxn>
                <a:cxn ang="0">
                  <a:pos x="268" y="36"/>
                </a:cxn>
                <a:cxn ang="0">
                  <a:pos x="238" y="44"/>
                </a:cxn>
                <a:cxn ang="0">
                  <a:pos x="228" y="28"/>
                </a:cxn>
                <a:cxn ang="0">
                  <a:pos x="218" y="4"/>
                </a:cxn>
                <a:cxn ang="0">
                  <a:pos x="186" y="6"/>
                </a:cxn>
                <a:cxn ang="0">
                  <a:pos x="166" y="28"/>
                </a:cxn>
                <a:cxn ang="0">
                  <a:pos x="148" y="20"/>
                </a:cxn>
                <a:cxn ang="0">
                  <a:pos x="128" y="4"/>
                </a:cxn>
                <a:cxn ang="0">
                  <a:pos x="102" y="22"/>
                </a:cxn>
                <a:cxn ang="0">
                  <a:pos x="94" y="50"/>
                </a:cxn>
                <a:cxn ang="0">
                  <a:pos x="76" y="52"/>
                </a:cxn>
                <a:cxn ang="0">
                  <a:pos x="48" y="48"/>
                </a:cxn>
                <a:cxn ang="0">
                  <a:pos x="36" y="78"/>
                </a:cxn>
                <a:cxn ang="0">
                  <a:pos x="162" y="72"/>
                </a:cxn>
                <a:cxn ang="0">
                  <a:pos x="248" y="106"/>
                </a:cxn>
                <a:cxn ang="0">
                  <a:pos x="272" y="182"/>
                </a:cxn>
                <a:cxn ang="0">
                  <a:pos x="222" y="260"/>
                </a:cxn>
                <a:cxn ang="0">
                  <a:pos x="144" y="270"/>
                </a:cxn>
                <a:cxn ang="0">
                  <a:pos x="76" y="204"/>
                </a:cxn>
                <a:cxn ang="0">
                  <a:pos x="82" y="126"/>
                </a:cxn>
                <a:cxn ang="0">
                  <a:pos x="142" y="76"/>
                </a:cxn>
              </a:cxnLst>
              <a:rect l="0" t="0" r="r" b="b"/>
              <a:pathLst>
                <a:path w="344" h="344">
                  <a:moveTo>
                    <a:pt x="38" y="82"/>
                  </a:moveTo>
                  <a:lnTo>
                    <a:pt x="38" y="82"/>
                  </a:lnTo>
                  <a:lnTo>
                    <a:pt x="42" y="90"/>
                  </a:lnTo>
                  <a:lnTo>
                    <a:pt x="44" y="98"/>
                  </a:lnTo>
                  <a:lnTo>
                    <a:pt x="44" y="106"/>
                  </a:lnTo>
                  <a:lnTo>
                    <a:pt x="42" y="112"/>
                  </a:lnTo>
                  <a:lnTo>
                    <a:pt x="42" y="112"/>
                  </a:lnTo>
                  <a:lnTo>
                    <a:pt x="40" y="114"/>
                  </a:lnTo>
                  <a:lnTo>
                    <a:pt x="34" y="116"/>
                  </a:lnTo>
                  <a:lnTo>
                    <a:pt x="28" y="118"/>
                  </a:lnTo>
                  <a:lnTo>
                    <a:pt x="22" y="116"/>
                  </a:lnTo>
                  <a:lnTo>
                    <a:pt x="22" y="116"/>
                  </a:lnTo>
                  <a:lnTo>
                    <a:pt x="14" y="116"/>
                  </a:lnTo>
                  <a:lnTo>
                    <a:pt x="8" y="120"/>
                  </a:lnTo>
                  <a:lnTo>
                    <a:pt x="4" y="126"/>
                  </a:lnTo>
                  <a:lnTo>
                    <a:pt x="0" y="136"/>
                  </a:lnTo>
                  <a:lnTo>
                    <a:pt x="0" y="136"/>
                  </a:lnTo>
                  <a:lnTo>
                    <a:pt x="0" y="144"/>
                  </a:lnTo>
                  <a:lnTo>
                    <a:pt x="2" y="152"/>
                  </a:lnTo>
                  <a:lnTo>
                    <a:pt x="6" y="158"/>
                  </a:lnTo>
                  <a:lnTo>
                    <a:pt x="12" y="162"/>
                  </a:lnTo>
                  <a:lnTo>
                    <a:pt x="12" y="162"/>
                  </a:lnTo>
                  <a:lnTo>
                    <a:pt x="18" y="166"/>
                  </a:lnTo>
                  <a:lnTo>
                    <a:pt x="24" y="172"/>
                  </a:lnTo>
                  <a:lnTo>
                    <a:pt x="28" y="178"/>
                  </a:lnTo>
                  <a:lnTo>
                    <a:pt x="28" y="184"/>
                  </a:lnTo>
                  <a:lnTo>
                    <a:pt x="28" y="184"/>
                  </a:lnTo>
                  <a:lnTo>
                    <a:pt x="28" y="188"/>
                  </a:lnTo>
                  <a:lnTo>
                    <a:pt x="24" y="192"/>
                  </a:lnTo>
                  <a:lnTo>
                    <a:pt x="20" y="196"/>
                  </a:lnTo>
                  <a:lnTo>
                    <a:pt x="14" y="200"/>
                  </a:lnTo>
                  <a:lnTo>
                    <a:pt x="14" y="200"/>
                  </a:lnTo>
                  <a:lnTo>
                    <a:pt x="8" y="202"/>
                  </a:lnTo>
                  <a:lnTo>
                    <a:pt x="4" y="210"/>
                  </a:lnTo>
                  <a:lnTo>
                    <a:pt x="4" y="218"/>
                  </a:lnTo>
                  <a:lnTo>
                    <a:pt x="4" y="226"/>
                  </a:lnTo>
                  <a:lnTo>
                    <a:pt x="4" y="226"/>
                  </a:lnTo>
                  <a:lnTo>
                    <a:pt x="8" y="234"/>
                  </a:lnTo>
                  <a:lnTo>
                    <a:pt x="14" y="240"/>
                  </a:lnTo>
                  <a:lnTo>
                    <a:pt x="22" y="244"/>
                  </a:lnTo>
                  <a:lnTo>
                    <a:pt x="28" y="244"/>
                  </a:lnTo>
                  <a:lnTo>
                    <a:pt x="28" y="244"/>
                  </a:lnTo>
                  <a:lnTo>
                    <a:pt x="34" y="242"/>
                  </a:lnTo>
                  <a:lnTo>
                    <a:pt x="40" y="242"/>
                  </a:lnTo>
                  <a:lnTo>
                    <a:pt x="46" y="244"/>
                  </a:lnTo>
                  <a:lnTo>
                    <a:pt x="48" y="246"/>
                  </a:lnTo>
                  <a:lnTo>
                    <a:pt x="48" y="246"/>
                  </a:lnTo>
                  <a:lnTo>
                    <a:pt x="50" y="252"/>
                  </a:lnTo>
                  <a:lnTo>
                    <a:pt x="52" y="260"/>
                  </a:lnTo>
                  <a:lnTo>
                    <a:pt x="52" y="268"/>
                  </a:lnTo>
                  <a:lnTo>
                    <a:pt x="48" y="274"/>
                  </a:lnTo>
                  <a:lnTo>
                    <a:pt x="48" y="274"/>
                  </a:lnTo>
                  <a:lnTo>
                    <a:pt x="46" y="280"/>
                  </a:lnTo>
                  <a:lnTo>
                    <a:pt x="46" y="288"/>
                  </a:lnTo>
                  <a:lnTo>
                    <a:pt x="48" y="296"/>
                  </a:lnTo>
                  <a:lnTo>
                    <a:pt x="54" y="302"/>
                  </a:lnTo>
                  <a:lnTo>
                    <a:pt x="54" y="302"/>
                  </a:lnTo>
                  <a:lnTo>
                    <a:pt x="62" y="308"/>
                  </a:lnTo>
                  <a:lnTo>
                    <a:pt x="70" y="310"/>
                  </a:lnTo>
                  <a:lnTo>
                    <a:pt x="76" y="310"/>
                  </a:lnTo>
                  <a:lnTo>
                    <a:pt x="82" y="306"/>
                  </a:lnTo>
                  <a:lnTo>
                    <a:pt x="82" y="306"/>
                  </a:lnTo>
                  <a:lnTo>
                    <a:pt x="88" y="302"/>
                  </a:lnTo>
                  <a:lnTo>
                    <a:pt x="98" y="300"/>
                  </a:lnTo>
                  <a:lnTo>
                    <a:pt x="106" y="302"/>
                  </a:lnTo>
                  <a:lnTo>
                    <a:pt x="110" y="302"/>
                  </a:lnTo>
                  <a:lnTo>
                    <a:pt x="110" y="302"/>
                  </a:lnTo>
                  <a:lnTo>
                    <a:pt x="114" y="306"/>
                  </a:lnTo>
                  <a:lnTo>
                    <a:pt x="116" y="310"/>
                  </a:lnTo>
                  <a:lnTo>
                    <a:pt x="116" y="316"/>
                  </a:lnTo>
                  <a:lnTo>
                    <a:pt x="116" y="322"/>
                  </a:lnTo>
                  <a:lnTo>
                    <a:pt x="116" y="322"/>
                  </a:lnTo>
                  <a:lnTo>
                    <a:pt x="116" y="330"/>
                  </a:lnTo>
                  <a:lnTo>
                    <a:pt x="120" y="336"/>
                  </a:lnTo>
                  <a:lnTo>
                    <a:pt x="126" y="342"/>
                  </a:lnTo>
                  <a:lnTo>
                    <a:pt x="134" y="344"/>
                  </a:lnTo>
                  <a:lnTo>
                    <a:pt x="134" y="344"/>
                  </a:lnTo>
                  <a:lnTo>
                    <a:pt x="144" y="344"/>
                  </a:lnTo>
                  <a:lnTo>
                    <a:pt x="152" y="342"/>
                  </a:lnTo>
                  <a:lnTo>
                    <a:pt x="158" y="338"/>
                  </a:lnTo>
                  <a:lnTo>
                    <a:pt x="162" y="332"/>
                  </a:lnTo>
                  <a:lnTo>
                    <a:pt x="162" y="332"/>
                  </a:lnTo>
                  <a:lnTo>
                    <a:pt x="164" y="326"/>
                  </a:lnTo>
                  <a:lnTo>
                    <a:pt x="172" y="322"/>
                  </a:lnTo>
                  <a:lnTo>
                    <a:pt x="178" y="318"/>
                  </a:lnTo>
                  <a:lnTo>
                    <a:pt x="184" y="316"/>
                  </a:lnTo>
                  <a:lnTo>
                    <a:pt x="184" y="316"/>
                  </a:lnTo>
                  <a:lnTo>
                    <a:pt x="188" y="316"/>
                  </a:lnTo>
                  <a:lnTo>
                    <a:pt x="192" y="320"/>
                  </a:lnTo>
                  <a:lnTo>
                    <a:pt x="196" y="324"/>
                  </a:lnTo>
                  <a:lnTo>
                    <a:pt x="198" y="330"/>
                  </a:lnTo>
                  <a:lnTo>
                    <a:pt x="198" y="330"/>
                  </a:lnTo>
                  <a:lnTo>
                    <a:pt x="202" y="336"/>
                  </a:lnTo>
                  <a:lnTo>
                    <a:pt x="208" y="340"/>
                  </a:lnTo>
                  <a:lnTo>
                    <a:pt x="216" y="342"/>
                  </a:lnTo>
                  <a:lnTo>
                    <a:pt x="226" y="340"/>
                  </a:lnTo>
                  <a:lnTo>
                    <a:pt x="226" y="340"/>
                  </a:lnTo>
                  <a:lnTo>
                    <a:pt x="234" y="336"/>
                  </a:lnTo>
                  <a:lnTo>
                    <a:pt x="240" y="330"/>
                  </a:lnTo>
                  <a:lnTo>
                    <a:pt x="242" y="324"/>
                  </a:lnTo>
                  <a:lnTo>
                    <a:pt x="242" y="316"/>
                  </a:lnTo>
                  <a:lnTo>
                    <a:pt x="242" y="316"/>
                  </a:lnTo>
                  <a:lnTo>
                    <a:pt x="242" y="310"/>
                  </a:lnTo>
                  <a:lnTo>
                    <a:pt x="246" y="302"/>
                  </a:lnTo>
                  <a:lnTo>
                    <a:pt x="250" y="294"/>
                  </a:lnTo>
                  <a:lnTo>
                    <a:pt x="254" y="290"/>
                  </a:lnTo>
                  <a:lnTo>
                    <a:pt x="254" y="290"/>
                  </a:lnTo>
                  <a:lnTo>
                    <a:pt x="258" y="290"/>
                  </a:lnTo>
                  <a:lnTo>
                    <a:pt x="264" y="290"/>
                  </a:lnTo>
                  <a:lnTo>
                    <a:pt x="268" y="292"/>
                  </a:lnTo>
                  <a:lnTo>
                    <a:pt x="274" y="296"/>
                  </a:lnTo>
                  <a:lnTo>
                    <a:pt x="274" y="296"/>
                  </a:lnTo>
                  <a:lnTo>
                    <a:pt x="280" y="300"/>
                  </a:lnTo>
                  <a:lnTo>
                    <a:pt x="288" y="300"/>
                  </a:lnTo>
                  <a:lnTo>
                    <a:pt x="296" y="296"/>
                  </a:lnTo>
                  <a:lnTo>
                    <a:pt x="302" y="290"/>
                  </a:lnTo>
                  <a:lnTo>
                    <a:pt x="302" y="290"/>
                  </a:lnTo>
                  <a:lnTo>
                    <a:pt x="308" y="282"/>
                  </a:lnTo>
                  <a:lnTo>
                    <a:pt x="310" y="274"/>
                  </a:lnTo>
                  <a:lnTo>
                    <a:pt x="308" y="268"/>
                  </a:lnTo>
                  <a:lnTo>
                    <a:pt x="306" y="262"/>
                  </a:lnTo>
                  <a:lnTo>
                    <a:pt x="306" y="262"/>
                  </a:lnTo>
                  <a:lnTo>
                    <a:pt x="302" y="256"/>
                  </a:lnTo>
                  <a:lnTo>
                    <a:pt x="300" y="248"/>
                  </a:lnTo>
                  <a:lnTo>
                    <a:pt x="300" y="240"/>
                  </a:lnTo>
                  <a:lnTo>
                    <a:pt x="302" y="234"/>
                  </a:lnTo>
                  <a:lnTo>
                    <a:pt x="302" y="234"/>
                  </a:lnTo>
                  <a:lnTo>
                    <a:pt x="304" y="230"/>
                  </a:lnTo>
                  <a:lnTo>
                    <a:pt x="310" y="228"/>
                  </a:lnTo>
                  <a:lnTo>
                    <a:pt x="316" y="228"/>
                  </a:lnTo>
                  <a:lnTo>
                    <a:pt x="322" y="228"/>
                  </a:lnTo>
                  <a:lnTo>
                    <a:pt x="322" y="228"/>
                  </a:lnTo>
                  <a:lnTo>
                    <a:pt x="330" y="228"/>
                  </a:lnTo>
                  <a:lnTo>
                    <a:pt x="336" y="224"/>
                  </a:lnTo>
                  <a:lnTo>
                    <a:pt x="340" y="218"/>
                  </a:lnTo>
                  <a:lnTo>
                    <a:pt x="344" y="210"/>
                  </a:lnTo>
                  <a:lnTo>
                    <a:pt x="344" y="210"/>
                  </a:lnTo>
                  <a:lnTo>
                    <a:pt x="344" y="200"/>
                  </a:lnTo>
                  <a:lnTo>
                    <a:pt x="342" y="192"/>
                  </a:lnTo>
                  <a:lnTo>
                    <a:pt x="338" y="186"/>
                  </a:lnTo>
                  <a:lnTo>
                    <a:pt x="332" y="184"/>
                  </a:lnTo>
                  <a:lnTo>
                    <a:pt x="332" y="184"/>
                  </a:lnTo>
                  <a:lnTo>
                    <a:pt x="326" y="180"/>
                  </a:lnTo>
                  <a:lnTo>
                    <a:pt x="320" y="174"/>
                  </a:lnTo>
                  <a:lnTo>
                    <a:pt x="316" y="166"/>
                  </a:lnTo>
                  <a:lnTo>
                    <a:pt x="316" y="160"/>
                  </a:lnTo>
                  <a:lnTo>
                    <a:pt x="316" y="160"/>
                  </a:lnTo>
                  <a:lnTo>
                    <a:pt x="316" y="156"/>
                  </a:lnTo>
                  <a:lnTo>
                    <a:pt x="320" y="152"/>
                  </a:lnTo>
                  <a:lnTo>
                    <a:pt x="324" y="148"/>
                  </a:lnTo>
                  <a:lnTo>
                    <a:pt x="330" y="146"/>
                  </a:lnTo>
                  <a:lnTo>
                    <a:pt x="330" y="146"/>
                  </a:lnTo>
                  <a:lnTo>
                    <a:pt x="336" y="142"/>
                  </a:lnTo>
                  <a:lnTo>
                    <a:pt x="340" y="136"/>
                  </a:lnTo>
                  <a:lnTo>
                    <a:pt x="340" y="128"/>
                  </a:lnTo>
                  <a:lnTo>
                    <a:pt x="340" y="118"/>
                  </a:lnTo>
                  <a:lnTo>
                    <a:pt x="340" y="118"/>
                  </a:lnTo>
                  <a:lnTo>
                    <a:pt x="336" y="110"/>
                  </a:lnTo>
                  <a:lnTo>
                    <a:pt x="330" y="104"/>
                  </a:lnTo>
                  <a:lnTo>
                    <a:pt x="322" y="102"/>
                  </a:lnTo>
                  <a:lnTo>
                    <a:pt x="316" y="102"/>
                  </a:lnTo>
                  <a:lnTo>
                    <a:pt x="316" y="102"/>
                  </a:lnTo>
                  <a:lnTo>
                    <a:pt x="308" y="102"/>
                  </a:lnTo>
                  <a:lnTo>
                    <a:pt x="302" y="98"/>
                  </a:lnTo>
                  <a:lnTo>
                    <a:pt x="294" y="94"/>
                  </a:lnTo>
                  <a:lnTo>
                    <a:pt x="290" y="90"/>
                  </a:lnTo>
                  <a:lnTo>
                    <a:pt x="290" y="90"/>
                  </a:lnTo>
                  <a:lnTo>
                    <a:pt x="288" y="86"/>
                  </a:lnTo>
                  <a:lnTo>
                    <a:pt x="290" y="82"/>
                  </a:lnTo>
                  <a:lnTo>
                    <a:pt x="292" y="76"/>
                  </a:lnTo>
                  <a:lnTo>
                    <a:pt x="296" y="70"/>
                  </a:lnTo>
                  <a:lnTo>
                    <a:pt x="296" y="70"/>
                  </a:lnTo>
                  <a:lnTo>
                    <a:pt x="298" y="64"/>
                  </a:lnTo>
                  <a:lnTo>
                    <a:pt x="298" y="56"/>
                  </a:lnTo>
                  <a:lnTo>
                    <a:pt x="296" y="50"/>
                  </a:lnTo>
                  <a:lnTo>
                    <a:pt x="290" y="42"/>
                  </a:lnTo>
                  <a:lnTo>
                    <a:pt x="290" y="42"/>
                  </a:lnTo>
                  <a:lnTo>
                    <a:pt x="282" y="38"/>
                  </a:lnTo>
                  <a:lnTo>
                    <a:pt x="274" y="34"/>
                  </a:lnTo>
                  <a:lnTo>
                    <a:pt x="268" y="36"/>
                  </a:lnTo>
                  <a:lnTo>
                    <a:pt x="262" y="40"/>
                  </a:lnTo>
                  <a:lnTo>
                    <a:pt x="262" y="40"/>
                  </a:lnTo>
                  <a:lnTo>
                    <a:pt x="256" y="42"/>
                  </a:lnTo>
                  <a:lnTo>
                    <a:pt x="246" y="44"/>
                  </a:lnTo>
                  <a:lnTo>
                    <a:pt x="238" y="44"/>
                  </a:lnTo>
                  <a:lnTo>
                    <a:pt x="234" y="42"/>
                  </a:lnTo>
                  <a:lnTo>
                    <a:pt x="234" y="42"/>
                  </a:lnTo>
                  <a:lnTo>
                    <a:pt x="230" y="40"/>
                  </a:lnTo>
                  <a:lnTo>
                    <a:pt x="228" y="34"/>
                  </a:lnTo>
                  <a:lnTo>
                    <a:pt x="228" y="28"/>
                  </a:lnTo>
                  <a:lnTo>
                    <a:pt x="228" y="22"/>
                  </a:lnTo>
                  <a:lnTo>
                    <a:pt x="228" y="22"/>
                  </a:lnTo>
                  <a:lnTo>
                    <a:pt x="228" y="16"/>
                  </a:lnTo>
                  <a:lnTo>
                    <a:pt x="224" y="8"/>
                  </a:lnTo>
                  <a:lnTo>
                    <a:pt x="218" y="4"/>
                  </a:lnTo>
                  <a:lnTo>
                    <a:pt x="210" y="0"/>
                  </a:lnTo>
                  <a:lnTo>
                    <a:pt x="210" y="0"/>
                  </a:lnTo>
                  <a:lnTo>
                    <a:pt x="200" y="0"/>
                  </a:lnTo>
                  <a:lnTo>
                    <a:pt x="192" y="2"/>
                  </a:lnTo>
                  <a:lnTo>
                    <a:pt x="186" y="6"/>
                  </a:lnTo>
                  <a:lnTo>
                    <a:pt x="182" y="12"/>
                  </a:lnTo>
                  <a:lnTo>
                    <a:pt x="182" y="12"/>
                  </a:lnTo>
                  <a:lnTo>
                    <a:pt x="180" y="18"/>
                  </a:lnTo>
                  <a:lnTo>
                    <a:pt x="172" y="24"/>
                  </a:lnTo>
                  <a:lnTo>
                    <a:pt x="166" y="28"/>
                  </a:lnTo>
                  <a:lnTo>
                    <a:pt x="160" y="30"/>
                  </a:lnTo>
                  <a:lnTo>
                    <a:pt x="160" y="30"/>
                  </a:lnTo>
                  <a:lnTo>
                    <a:pt x="156" y="28"/>
                  </a:lnTo>
                  <a:lnTo>
                    <a:pt x="152" y="26"/>
                  </a:lnTo>
                  <a:lnTo>
                    <a:pt x="148" y="20"/>
                  </a:lnTo>
                  <a:lnTo>
                    <a:pt x="146" y="14"/>
                  </a:lnTo>
                  <a:lnTo>
                    <a:pt x="146" y="14"/>
                  </a:lnTo>
                  <a:lnTo>
                    <a:pt x="142" y="8"/>
                  </a:lnTo>
                  <a:lnTo>
                    <a:pt x="136" y="4"/>
                  </a:lnTo>
                  <a:lnTo>
                    <a:pt x="128" y="4"/>
                  </a:lnTo>
                  <a:lnTo>
                    <a:pt x="118" y="6"/>
                  </a:lnTo>
                  <a:lnTo>
                    <a:pt x="118" y="6"/>
                  </a:lnTo>
                  <a:lnTo>
                    <a:pt x="110" y="10"/>
                  </a:lnTo>
                  <a:lnTo>
                    <a:pt x="104" y="14"/>
                  </a:lnTo>
                  <a:lnTo>
                    <a:pt x="102" y="22"/>
                  </a:lnTo>
                  <a:lnTo>
                    <a:pt x="102" y="28"/>
                  </a:lnTo>
                  <a:lnTo>
                    <a:pt x="102" y="28"/>
                  </a:lnTo>
                  <a:lnTo>
                    <a:pt x="102" y="36"/>
                  </a:lnTo>
                  <a:lnTo>
                    <a:pt x="98" y="44"/>
                  </a:lnTo>
                  <a:lnTo>
                    <a:pt x="94" y="50"/>
                  </a:lnTo>
                  <a:lnTo>
                    <a:pt x="90" y="54"/>
                  </a:lnTo>
                  <a:lnTo>
                    <a:pt x="90" y="54"/>
                  </a:lnTo>
                  <a:lnTo>
                    <a:pt x="86" y="56"/>
                  </a:lnTo>
                  <a:lnTo>
                    <a:pt x="80" y="54"/>
                  </a:lnTo>
                  <a:lnTo>
                    <a:pt x="76" y="52"/>
                  </a:lnTo>
                  <a:lnTo>
                    <a:pt x="70" y="48"/>
                  </a:lnTo>
                  <a:lnTo>
                    <a:pt x="70" y="48"/>
                  </a:lnTo>
                  <a:lnTo>
                    <a:pt x="64" y="46"/>
                  </a:lnTo>
                  <a:lnTo>
                    <a:pt x="56" y="46"/>
                  </a:lnTo>
                  <a:lnTo>
                    <a:pt x="48" y="48"/>
                  </a:lnTo>
                  <a:lnTo>
                    <a:pt x="42" y="54"/>
                  </a:lnTo>
                  <a:lnTo>
                    <a:pt x="42" y="54"/>
                  </a:lnTo>
                  <a:lnTo>
                    <a:pt x="36" y="62"/>
                  </a:lnTo>
                  <a:lnTo>
                    <a:pt x="34" y="70"/>
                  </a:lnTo>
                  <a:lnTo>
                    <a:pt x="36" y="78"/>
                  </a:lnTo>
                  <a:lnTo>
                    <a:pt x="38" y="82"/>
                  </a:lnTo>
                  <a:lnTo>
                    <a:pt x="38" y="82"/>
                  </a:lnTo>
                  <a:close/>
                  <a:moveTo>
                    <a:pt x="142" y="76"/>
                  </a:moveTo>
                  <a:lnTo>
                    <a:pt x="142" y="76"/>
                  </a:lnTo>
                  <a:lnTo>
                    <a:pt x="162" y="72"/>
                  </a:lnTo>
                  <a:lnTo>
                    <a:pt x="180" y="72"/>
                  </a:lnTo>
                  <a:lnTo>
                    <a:pt x="200" y="76"/>
                  </a:lnTo>
                  <a:lnTo>
                    <a:pt x="218" y="82"/>
                  </a:lnTo>
                  <a:lnTo>
                    <a:pt x="234" y="94"/>
                  </a:lnTo>
                  <a:lnTo>
                    <a:pt x="248" y="106"/>
                  </a:lnTo>
                  <a:lnTo>
                    <a:pt x="260" y="122"/>
                  </a:lnTo>
                  <a:lnTo>
                    <a:pt x="268" y="142"/>
                  </a:lnTo>
                  <a:lnTo>
                    <a:pt x="268" y="142"/>
                  </a:lnTo>
                  <a:lnTo>
                    <a:pt x="272" y="162"/>
                  </a:lnTo>
                  <a:lnTo>
                    <a:pt x="272" y="182"/>
                  </a:lnTo>
                  <a:lnTo>
                    <a:pt x="268" y="200"/>
                  </a:lnTo>
                  <a:lnTo>
                    <a:pt x="262" y="218"/>
                  </a:lnTo>
                  <a:lnTo>
                    <a:pt x="252" y="234"/>
                  </a:lnTo>
                  <a:lnTo>
                    <a:pt x="238" y="248"/>
                  </a:lnTo>
                  <a:lnTo>
                    <a:pt x="222" y="260"/>
                  </a:lnTo>
                  <a:lnTo>
                    <a:pt x="202" y="268"/>
                  </a:lnTo>
                  <a:lnTo>
                    <a:pt x="202" y="268"/>
                  </a:lnTo>
                  <a:lnTo>
                    <a:pt x="182" y="272"/>
                  </a:lnTo>
                  <a:lnTo>
                    <a:pt x="164" y="272"/>
                  </a:lnTo>
                  <a:lnTo>
                    <a:pt x="144" y="270"/>
                  </a:lnTo>
                  <a:lnTo>
                    <a:pt x="126" y="262"/>
                  </a:lnTo>
                  <a:lnTo>
                    <a:pt x="110" y="252"/>
                  </a:lnTo>
                  <a:lnTo>
                    <a:pt x="96" y="238"/>
                  </a:lnTo>
                  <a:lnTo>
                    <a:pt x="84" y="222"/>
                  </a:lnTo>
                  <a:lnTo>
                    <a:pt x="76" y="204"/>
                  </a:lnTo>
                  <a:lnTo>
                    <a:pt x="76" y="204"/>
                  </a:lnTo>
                  <a:lnTo>
                    <a:pt x="72" y="184"/>
                  </a:lnTo>
                  <a:lnTo>
                    <a:pt x="72" y="164"/>
                  </a:lnTo>
                  <a:lnTo>
                    <a:pt x="76" y="144"/>
                  </a:lnTo>
                  <a:lnTo>
                    <a:pt x="82" y="126"/>
                  </a:lnTo>
                  <a:lnTo>
                    <a:pt x="92" y="110"/>
                  </a:lnTo>
                  <a:lnTo>
                    <a:pt x="106" y="96"/>
                  </a:lnTo>
                  <a:lnTo>
                    <a:pt x="122" y="84"/>
                  </a:lnTo>
                  <a:lnTo>
                    <a:pt x="142" y="76"/>
                  </a:lnTo>
                  <a:lnTo>
                    <a:pt x="14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sp>
          <p:nvSpPr>
            <p:cNvPr id="9" name="Freeform 6">
              <a:extLst>
                <a:ext uri="{FF2B5EF4-FFF2-40B4-BE49-F238E27FC236}">
                  <a16:creationId xmlns:a16="http://schemas.microsoft.com/office/drawing/2014/main" id="{C2203C09-3751-0A8D-6B4B-59AEA8F0B0A1}"/>
                </a:ext>
              </a:extLst>
            </p:cNvPr>
            <p:cNvSpPr>
              <a:spLocks noEditPoints="1"/>
            </p:cNvSpPr>
            <p:nvPr/>
          </p:nvSpPr>
          <p:spPr bwMode="auto">
            <a:xfrm>
              <a:off x="5308593" y="2025650"/>
              <a:ext cx="352425" cy="349250"/>
            </a:xfrm>
            <a:custGeom>
              <a:avLst/>
              <a:gdLst/>
              <a:ahLst/>
              <a:cxnLst>
                <a:cxn ang="0">
                  <a:pos x="28" y="70"/>
                </a:cxn>
                <a:cxn ang="0">
                  <a:pos x="14" y="74"/>
                </a:cxn>
                <a:cxn ang="0">
                  <a:pos x="0" y="86"/>
                </a:cxn>
                <a:cxn ang="0">
                  <a:pos x="8" y="102"/>
                </a:cxn>
                <a:cxn ang="0">
                  <a:pos x="18" y="120"/>
                </a:cxn>
                <a:cxn ang="0">
                  <a:pos x="4" y="134"/>
                </a:cxn>
                <a:cxn ang="0">
                  <a:pos x="10" y="154"/>
                </a:cxn>
                <a:cxn ang="0">
                  <a:pos x="30" y="156"/>
                </a:cxn>
                <a:cxn ang="0">
                  <a:pos x="32" y="176"/>
                </a:cxn>
                <a:cxn ang="0">
                  <a:pos x="36" y="194"/>
                </a:cxn>
                <a:cxn ang="0">
                  <a:pos x="54" y="196"/>
                </a:cxn>
                <a:cxn ang="0">
                  <a:pos x="72" y="194"/>
                </a:cxn>
                <a:cxn ang="0">
                  <a:pos x="76" y="212"/>
                </a:cxn>
                <a:cxn ang="0">
                  <a:pos x="94" y="220"/>
                </a:cxn>
                <a:cxn ang="0">
                  <a:pos x="106" y="208"/>
                </a:cxn>
                <a:cxn ang="0">
                  <a:pos x="124" y="204"/>
                </a:cxn>
                <a:cxn ang="0">
                  <a:pos x="140" y="218"/>
                </a:cxn>
                <a:cxn ang="0">
                  <a:pos x="156" y="208"/>
                </a:cxn>
                <a:cxn ang="0">
                  <a:pos x="164" y="186"/>
                </a:cxn>
                <a:cxn ang="0">
                  <a:pos x="176" y="190"/>
                </a:cxn>
                <a:cxn ang="0">
                  <a:pos x="194" y="186"/>
                </a:cxn>
                <a:cxn ang="0">
                  <a:pos x="196" y="168"/>
                </a:cxn>
                <a:cxn ang="0">
                  <a:pos x="196" y="148"/>
                </a:cxn>
                <a:cxn ang="0">
                  <a:pos x="216" y="144"/>
                </a:cxn>
                <a:cxn ang="0">
                  <a:pos x="220" y="122"/>
                </a:cxn>
                <a:cxn ang="0">
                  <a:pos x="206" y="110"/>
                </a:cxn>
                <a:cxn ang="0">
                  <a:pos x="212" y="92"/>
                </a:cxn>
                <a:cxn ang="0">
                  <a:pos x="218" y="76"/>
                </a:cxn>
                <a:cxn ang="0">
                  <a:pos x="204" y="64"/>
                </a:cxn>
                <a:cxn ang="0">
                  <a:pos x="188" y="58"/>
                </a:cxn>
                <a:cxn ang="0">
                  <a:pos x="192" y="40"/>
                </a:cxn>
                <a:cxn ang="0">
                  <a:pos x="182" y="22"/>
                </a:cxn>
                <a:cxn ang="0">
                  <a:pos x="164" y="26"/>
                </a:cxn>
                <a:cxn ang="0">
                  <a:pos x="148" y="22"/>
                </a:cxn>
                <a:cxn ang="0">
                  <a:pos x="140" y="2"/>
                </a:cxn>
                <a:cxn ang="0">
                  <a:pos x="120" y="4"/>
                </a:cxn>
                <a:cxn ang="0">
                  <a:pos x="104" y="18"/>
                </a:cxn>
                <a:cxn ang="0">
                  <a:pos x="94" y="8"/>
                </a:cxn>
                <a:cxn ang="0">
                  <a:pos x="76" y="2"/>
                </a:cxn>
                <a:cxn ang="0">
                  <a:pos x="66" y="18"/>
                </a:cxn>
                <a:cxn ang="0">
                  <a:pos x="56" y="34"/>
                </a:cxn>
                <a:cxn ang="0">
                  <a:pos x="36" y="28"/>
                </a:cxn>
                <a:cxn ang="0">
                  <a:pos x="22" y="44"/>
                </a:cxn>
                <a:cxn ang="0">
                  <a:pos x="92" y="48"/>
                </a:cxn>
                <a:cxn ang="0">
                  <a:pos x="152" y="58"/>
                </a:cxn>
                <a:cxn ang="0">
                  <a:pos x="176" y="102"/>
                </a:cxn>
                <a:cxn ang="0">
                  <a:pos x="154" y="160"/>
                </a:cxn>
                <a:cxn ang="0">
                  <a:pos x="106" y="174"/>
                </a:cxn>
                <a:cxn ang="0">
                  <a:pos x="54" y="142"/>
                </a:cxn>
                <a:cxn ang="0">
                  <a:pos x="48" y="92"/>
                </a:cxn>
                <a:cxn ang="0">
                  <a:pos x="92" y="48"/>
                </a:cxn>
              </a:cxnLst>
              <a:rect l="0" t="0" r="r" b="b"/>
              <a:pathLst>
                <a:path w="222" h="220">
                  <a:moveTo>
                    <a:pt x="26" y="52"/>
                  </a:moveTo>
                  <a:lnTo>
                    <a:pt x="26" y="52"/>
                  </a:lnTo>
                  <a:lnTo>
                    <a:pt x="28" y="56"/>
                  </a:lnTo>
                  <a:lnTo>
                    <a:pt x="28" y="62"/>
                  </a:lnTo>
                  <a:lnTo>
                    <a:pt x="28" y="70"/>
                  </a:lnTo>
                  <a:lnTo>
                    <a:pt x="28" y="70"/>
                  </a:lnTo>
                  <a:lnTo>
                    <a:pt x="26" y="72"/>
                  </a:lnTo>
                  <a:lnTo>
                    <a:pt x="22" y="74"/>
                  </a:lnTo>
                  <a:lnTo>
                    <a:pt x="14" y="74"/>
                  </a:lnTo>
                  <a:lnTo>
                    <a:pt x="14" y="74"/>
                  </a:lnTo>
                  <a:lnTo>
                    <a:pt x="10" y="74"/>
                  </a:lnTo>
                  <a:lnTo>
                    <a:pt x="6" y="76"/>
                  </a:lnTo>
                  <a:lnTo>
                    <a:pt x="2" y="80"/>
                  </a:lnTo>
                  <a:lnTo>
                    <a:pt x="0" y="86"/>
                  </a:lnTo>
                  <a:lnTo>
                    <a:pt x="0" y="86"/>
                  </a:lnTo>
                  <a:lnTo>
                    <a:pt x="0" y="92"/>
                  </a:lnTo>
                  <a:lnTo>
                    <a:pt x="2" y="98"/>
                  </a:lnTo>
                  <a:lnTo>
                    <a:pt x="4" y="100"/>
                  </a:lnTo>
                  <a:lnTo>
                    <a:pt x="8" y="102"/>
                  </a:lnTo>
                  <a:lnTo>
                    <a:pt x="8" y="102"/>
                  </a:lnTo>
                  <a:lnTo>
                    <a:pt x="12" y="106"/>
                  </a:lnTo>
                  <a:lnTo>
                    <a:pt x="16" y="110"/>
                  </a:lnTo>
                  <a:lnTo>
                    <a:pt x="18" y="118"/>
                  </a:lnTo>
                  <a:lnTo>
                    <a:pt x="18" y="118"/>
                  </a:lnTo>
                  <a:lnTo>
                    <a:pt x="18" y="120"/>
                  </a:lnTo>
                  <a:lnTo>
                    <a:pt x="16" y="122"/>
                  </a:lnTo>
                  <a:lnTo>
                    <a:pt x="10" y="128"/>
                  </a:lnTo>
                  <a:lnTo>
                    <a:pt x="10" y="128"/>
                  </a:lnTo>
                  <a:lnTo>
                    <a:pt x="6" y="130"/>
                  </a:lnTo>
                  <a:lnTo>
                    <a:pt x="4" y="134"/>
                  </a:lnTo>
                  <a:lnTo>
                    <a:pt x="2" y="138"/>
                  </a:lnTo>
                  <a:lnTo>
                    <a:pt x="4" y="144"/>
                  </a:lnTo>
                  <a:lnTo>
                    <a:pt x="4" y="144"/>
                  </a:lnTo>
                  <a:lnTo>
                    <a:pt x="6" y="150"/>
                  </a:lnTo>
                  <a:lnTo>
                    <a:pt x="10" y="154"/>
                  </a:lnTo>
                  <a:lnTo>
                    <a:pt x="14" y="156"/>
                  </a:lnTo>
                  <a:lnTo>
                    <a:pt x="18" y="156"/>
                  </a:lnTo>
                  <a:lnTo>
                    <a:pt x="18" y="156"/>
                  </a:lnTo>
                  <a:lnTo>
                    <a:pt x="26" y="154"/>
                  </a:lnTo>
                  <a:lnTo>
                    <a:pt x="30" y="156"/>
                  </a:lnTo>
                  <a:lnTo>
                    <a:pt x="32" y="158"/>
                  </a:lnTo>
                  <a:lnTo>
                    <a:pt x="32" y="158"/>
                  </a:lnTo>
                  <a:lnTo>
                    <a:pt x="34" y="166"/>
                  </a:lnTo>
                  <a:lnTo>
                    <a:pt x="34" y="172"/>
                  </a:lnTo>
                  <a:lnTo>
                    <a:pt x="32" y="176"/>
                  </a:lnTo>
                  <a:lnTo>
                    <a:pt x="32" y="176"/>
                  </a:lnTo>
                  <a:lnTo>
                    <a:pt x="30" y="180"/>
                  </a:lnTo>
                  <a:lnTo>
                    <a:pt x="30" y="184"/>
                  </a:lnTo>
                  <a:lnTo>
                    <a:pt x="32" y="190"/>
                  </a:lnTo>
                  <a:lnTo>
                    <a:pt x="36" y="194"/>
                  </a:lnTo>
                  <a:lnTo>
                    <a:pt x="36" y="194"/>
                  </a:lnTo>
                  <a:lnTo>
                    <a:pt x="40" y="196"/>
                  </a:lnTo>
                  <a:lnTo>
                    <a:pt x="46" y="198"/>
                  </a:lnTo>
                  <a:lnTo>
                    <a:pt x="50" y="198"/>
                  </a:lnTo>
                  <a:lnTo>
                    <a:pt x="54" y="196"/>
                  </a:lnTo>
                  <a:lnTo>
                    <a:pt x="54" y="196"/>
                  </a:lnTo>
                  <a:lnTo>
                    <a:pt x="58" y="194"/>
                  </a:lnTo>
                  <a:lnTo>
                    <a:pt x="62" y="192"/>
                  </a:lnTo>
                  <a:lnTo>
                    <a:pt x="72" y="194"/>
                  </a:lnTo>
                  <a:lnTo>
                    <a:pt x="72" y="194"/>
                  </a:lnTo>
                  <a:lnTo>
                    <a:pt x="74" y="196"/>
                  </a:lnTo>
                  <a:lnTo>
                    <a:pt x="74" y="198"/>
                  </a:lnTo>
                  <a:lnTo>
                    <a:pt x="76" y="206"/>
                  </a:lnTo>
                  <a:lnTo>
                    <a:pt x="76" y="206"/>
                  </a:lnTo>
                  <a:lnTo>
                    <a:pt x="76" y="212"/>
                  </a:lnTo>
                  <a:lnTo>
                    <a:pt x="78" y="216"/>
                  </a:lnTo>
                  <a:lnTo>
                    <a:pt x="82" y="218"/>
                  </a:lnTo>
                  <a:lnTo>
                    <a:pt x="88" y="220"/>
                  </a:lnTo>
                  <a:lnTo>
                    <a:pt x="88" y="220"/>
                  </a:lnTo>
                  <a:lnTo>
                    <a:pt x="94" y="220"/>
                  </a:lnTo>
                  <a:lnTo>
                    <a:pt x="98" y="220"/>
                  </a:lnTo>
                  <a:lnTo>
                    <a:pt x="102" y="216"/>
                  </a:lnTo>
                  <a:lnTo>
                    <a:pt x="104" y="212"/>
                  </a:lnTo>
                  <a:lnTo>
                    <a:pt x="104" y="212"/>
                  </a:lnTo>
                  <a:lnTo>
                    <a:pt x="106" y="208"/>
                  </a:lnTo>
                  <a:lnTo>
                    <a:pt x="110" y="206"/>
                  </a:lnTo>
                  <a:lnTo>
                    <a:pt x="118" y="202"/>
                  </a:lnTo>
                  <a:lnTo>
                    <a:pt x="118" y="202"/>
                  </a:lnTo>
                  <a:lnTo>
                    <a:pt x="122" y="202"/>
                  </a:lnTo>
                  <a:lnTo>
                    <a:pt x="124" y="204"/>
                  </a:lnTo>
                  <a:lnTo>
                    <a:pt x="128" y="212"/>
                  </a:lnTo>
                  <a:lnTo>
                    <a:pt x="128" y="212"/>
                  </a:lnTo>
                  <a:lnTo>
                    <a:pt x="130" y="216"/>
                  </a:lnTo>
                  <a:lnTo>
                    <a:pt x="134" y="218"/>
                  </a:lnTo>
                  <a:lnTo>
                    <a:pt x="140" y="218"/>
                  </a:lnTo>
                  <a:lnTo>
                    <a:pt x="146" y="218"/>
                  </a:lnTo>
                  <a:lnTo>
                    <a:pt x="146" y="218"/>
                  </a:lnTo>
                  <a:lnTo>
                    <a:pt x="150" y="214"/>
                  </a:lnTo>
                  <a:lnTo>
                    <a:pt x="154" y="212"/>
                  </a:lnTo>
                  <a:lnTo>
                    <a:pt x="156" y="208"/>
                  </a:lnTo>
                  <a:lnTo>
                    <a:pt x="156" y="202"/>
                  </a:lnTo>
                  <a:lnTo>
                    <a:pt x="156" y="202"/>
                  </a:lnTo>
                  <a:lnTo>
                    <a:pt x="156" y="198"/>
                  </a:lnTo>
                  <a:lnTo>
                    <a:pt x="158" y="192"/>
                  </a:lnTo>
                  <a:lnTo>
                    <a:pt x="164" y="186"/>
                  </a:lnTo>
                  <a:lnTo>
                    <a:pt x="164" y="186"/>
                  </a:lnTo>
                  <a:lnTo>
                    <a:pt x="166" y="186"/>
                  </a:lnTo>
                  <a:lnTo>
                    <a:pt x="170" y="186"/>
                  </a:lnTo>
                  <a:lnTo>
                    <a:pt x="176" y="190"/>
                  </a:lnTo>
                  <a:lnTo>
                    <a:pt x="176" y="190"/>
                  </a:lnTo>
                  <a:lnTo>
                    <a:pt x="180" y="192"/>
                  </a:lnTo>
                  <a:lnTo>
                    <a:pt x="186" y="192"/>
                  </a:lnTo>
                  <a:lnTo>
                    <a:pt x="190" y="190"/>
                  </a:lnTo>
                  <a:lnTo>
                    <a:pt x="194" y="186"/>
                  </a:lnTo>
                  <a:lnTo>
                    <a:pt x="194" y="186"/>
                  </a:lnTo>
                  <a:lnTo>
                    <a:pt x="198" y="180"/>
                  </a:lnTo>
                  <a:lnTo>
                    <a:pt x="200" y="176"/>
                  </a:lnTo>
                  <a:lnTo>
                    <a:pt x="200" y="172"/>
                  </a:lnTo>
                  <a:lnTo>
                    <a:pt x="196" y="168"/>
                  </a:lnTo>
                  <a:lnTo>
                    <a:pt x="196" y="168"/>
                  </a:lnTo>
                  <a:lnTo>
                    <a:pt x="194" y="164"/>
                  </a:lnTo>
                  <a:lnTo>
                    <a:pt x="194" y="158"/>
                  </a:lnTo>
                  <a:lnTo>
                    <a:pt x="194" y="150"/>
                  </a:lnTo>
                  <a:lnTo>
                    <a:pt x="194" y="150"/>
                  </a:lnTo>
                  <a:lnTo>
                    <a:pt x="196" y="148"/>
                  </a:lnTo>
                  <a:lnTo>
                    <a:pt x="200" y="146"/>
                  </a:lnTo>
                  <a:lnTo>
                    <a:pt x="208" y="146"/>
                  </a:lnTo>
                  <a:lnTo>
                    <a:pt x="208" y="146"/>
                  </a:lnTo>
                  <a:lnTo>
                    <a:pt x="212" y="146"/>
                  </a:lnTo>
                  <a:lnTo>
                    <a:pt x="216" y="144"/>
                  </a:lnTo>
                  <a:lnTo>
                    <a:pt x="220" y="140"/>
                  </a:lnTo>
                  <a:lnTo>
                    <a:pt x="222" y="134"/>
                  </a:lnTo>
                  <a:lnTo>
                    <a:pt x="222" y="134"/>
                  </a:lnTo>
                  <a:lnTo>
                    <a:pt x="222" y="128"/>
                  </a:lnTo>
                  <a:lnTo>
                    <a:pt x="220" y="122"/>
                  </a:lnTo>
                  <a:lnTo>
                    <a:pt x="218" y="118"/>
                  </a:lnTo>
                  <a:lnTo>
                    <a:pt x="214" y="116"/>
                  </a:lnTo>
                  <a:lnTo>
                    <a:pt x="214" y="116"/>
                  </a:lnTo>
                  <a:lnTo>
                    <a:pt x="210" y="114"/>
                  </a:lnTo>
                  <a:lnTo>
                    <a:pt x="206" y="110"/>
                  </a:lnTo>
                  <a:lnTo>
                    <a:pt x="204" y="102"/>
                  </a:lnTo>
                  <a:lnTo>
                    <a:pt x="204" y="102"/>
                  </a:lnTo>
                  <a:lnTo>
                    <a:pt x="204" y="100"/>
                  </a:lnTo>
                  <a:lnTo>
                    <a:pt x="206" y="96"/>
                  </a:lnTo>
                  <a:lnTo>
                    <a:pt x="212" y="92"/>
                  </a:lnTo>
                  <a:lnTo>
                    <a:pt x="212" y="92"/>
                  </a:lnTo>
                  <a:lnTo>
                    <a:pt x="216" y="90"/>
                  </a:lnTo>
                  <a:lnTo>
                    <a:pt x="218" y="86"/>
                  </a:lnTo>
                  <a:lnTo>
                    <a:pt x="220" y="82"/>
                  </a:lnTo>
                  <a:lnTo>
                    <a:pt x="218" y="76"/>
                  </a:lnTo>
                  <a:lnTo>
                    <a:pt x="218" y="76"/>
                  </a:lnTo>
                  <a:lnTo>
                    <a:pt x="216" y="70"/>
                  </a:lnTo>
                  <a:lnTo>
                    <a:pt x="212" y="66"/>
                  </a:lnTo>
                  <a:lnTo>
                    <a:pt x="208" y="64"/>
                  </a:lnTo>
                  <a:lnTo>
                    <a:pt x="204" y="64"/>
                  </a:lnTo>
                  <a:lnTo>
                    <a:pt x="204" y="64"/>
                  </a:lnTo>
                  <a:lnTo>
                    <a:pt x="200" y="64"/>
                  </a:lnTo>
                  <a:lnTo>
                    <a:pt x="194" y="62"/>
                  </a:lnTo>
                  <a:lnTo>
                    <a:pt x="188" y="58"/>
                  </a:lnTo>
                  <a:lnTo>
                    <a:pt x="188" y="58"/>
                  </a:lnTo>
                  <a:lnTo>
                    <a:pt x="186" y="54"/>
                  </a:lnTo>
                  <a:lnTo>
                    <a:pt x="186" y="52"/>
                  </a:lnTo>
                  <a:lnTo>
                    <a:pt x="190" y="44"/>
                  </a:lnTo>
                  <a:lnTo>
                    <a:pt x="190" y="44"/>
                  </a:lnTo>
                  <a:lnTo>
                    <a:pt x="192" y="40"/>
                  </a:lnTo>
                  <a:lnTo>
                    <a:pt x="192" y="36"/>
                  </a:lnTo>
                  <a:lnTo>
                    <a:pt x="190" y="30"/>
                  </a:lnTo>
                  <a:lnTo>
                    <a:pt x="188" y="26"/>
                  </a:lnTo>
                  <a:lnTo>
                    <a:pt x="188" y="26"/>
                  </a:lnTo>
                  <a:lnTo>
                    <a:pt x="182" y="22"/>
                  </a:lnTo>
                  <a:lnTo>
                    <a:pt x="178" y="22"/>
                  </a:lnTo>
                  <a:lnTo>
                    <a:pt x="172" y="22"/>
                  </a:lnTo>
                  <a:lnTo>
                    <a:pt x="168" y="24"/>
                  </a:lnTo>
                  <a:lnTo>
                    <a:pt x="168" y="24"/>
                  </a:lnTo>
                  <a:lnTo>
                    <a:pt x="164" y="26"/>
                  </a:lnTo>
                  <a:lnTo>
                    <a:pt x="160" y="28"/>
                  </a:lnTo>
                  <a:lnTo>
                    <a:pt x="150" y="26"/>
                  </a:lnTo>
                  <a:lnTo>
                    <a:pt x="150" y="26"/>
                  </a:lnTo>
                  <a:lnTo>
                    <a:pt x="148" y="24"/>
                  </a:lnTo>
                  <a:lnTo>
                    <a:pt x="148" y="22"/>
                  </a:lnTo>
                  <a:lnTo>
                    <a:pt x="148" y="14"/>
                  </a:lnTo>
                  <a:lnTo>
                    <a:pt x="148" y="14"/>
                  </a:lnTo>
                  <a:lnTo>
                    <a:pt x="146" y="8"/>
                  </a:lnTo>
                  <a:lnTo>
                    <a:pt x="144" y="4"/>
                  </a:lnTo>
                  <a:lnTo>
                    <a:pt x="140" y="2"/>
                  </a:lnTo>
                  <a:lnTo>
                    <a:pt x="134" y="0"/>
                  </a:lnTo>
                  <a:lnTo>
                    <a:pt x="134" y="0"/>
                  </a:lnTo>
                  <a:lnTo>
                    <a:pt x="130" y="0"/>
                  </a:lnTo>
                  <a:lnTo>
                    <a:pt x="124" y="0"/>
                  </a:lnTo>
                  <a:lnTo>
                    <a:pt x="120" y="4"/>
                  </a:lnTo>
                  <a:lnTo>
                    <a:pt x="118" y="6"/>
                  </a:lnTo>
                  <a:lnTo>
                    <a:pt x="118" y="6"/>
                  </a:lnTo>
                  <a:lnTo>
                    <a:pt x="116" y="10"/>
                  </a:lnTo>
                  <a:lnTo>
                    <a:pt x="112" y="14"/>
                  </a:lnTo>
                  <a:lnTo>
                    <a:pt x="104" y="18"/>
                  </a:lnTo>
                  <a:lnTo>
                    <a:pt x="104" y="18"/>
                  </a:lnTo>
                  <a:lnTo>
                    <a:pt x="100" y="18"/>
                  </a:lnTo>
                  <a:lnTo>
                    <a:pt x="98" y="16"/>
                  </a:lnTo>
                  <a:lnTo>
                    <a:pt x="94" y="8"/>
                  </a:lnTo>
                  <a:lnTo>
                    <a:pt x="94" y="8"/>
                  </a:lnTo>
                  <a:lnTo>
                    <a:pt x="92" y="4"/>
                  </a:lnTo>
                  <a:lnTo>
                    <a:pt x="88" y="2"/>
                  </a:lnTo>
                  <a:lnTo>
                    <a:pt x="82" y="2"/>
                  </a:lnTo>
                  <a:lnTo>
                    <a:pt x="76" y="2"/>
                  </a:lnTo>
                  <a:lnTo>
                    <a:pt x="76" y="2"/>
                  </a:lnTo>
                  <a:lnTo>
                    <a:pt x="72" y="4"/>
                  </a:lnTo>
                  <a:lnTo>
                    <a:pt x="68" y="8"/>
                  </a:lnTo>
                  <a:lnTo>
                    <a:pt x="66" y="12"/>
                  </a:lnTo>
                  <a:lnTo>
                    <a:pt x="66" y="18"/>
                  </a:lnTo>
                  <a:lnTo>
                    <a:pt x="66" y="18"/>
                  </a:lnTo>
                  <a:lnTo>
                    <a:pt x="66" y="22"/>
                  </a:lnTo>
                  <a:lnTo>
                    <a:pt x="64" y="26"/>
                  </a:lnTo>
                  <a:lnTo>
                    <a:pt x="58" y="34"/>
                  </a:lnTo>
                  <a:lnTo>
                    <a:pt x="58" y="34"/>
                  </a:lnTo>
                  <a:lnTo>
                    <a:pt x="56" y="34"/>
                  </a:lnTo>
                  <a:lnTo>
                    <a:pt x="52" y="34"/>
                  </a:lnTo>
                  <a:lnTo>
                    <a:pt x="46" y="30"/>
                  </a:lnTo>
                  <a:lnTo>
                    <a:pt x="46" y="30"/>
                  </a:lnTo>
                  <a:lnTo>
                    <a:pt x="42" y="28"/>
                  </a:lnTo>
                  <a:lnTo>
                    <a:pt x="36" y="28"/>
                  </a:lnTo>
                  <a:lnTo>
                    <a:pt x="32" y="30"/>
                  </a:lnTo>
                  <a:lnTo>
                    <a:pt x="28" y="34"/>
                  </a:lnTo>
                  <a:lnTo>
                    <a:pt x="28" y="34"/>
                  </a:lnTo>
                  <a:lnTo>
                    <a:pt x="24" y="38"/>
                  </a:lnTo>
                  <a:lnTo>
                    <a:pt x="22" y="44"/>
                  </a:lnTo>
                  <a:lnTo>
                    <a:pt x="24" y="48"/>
                  </a:lnTo>
                  <a:lnTo>
                    <a:pt x="26" y="52"/>
                  </a:lnTo>
                  <a:lnTo>
                    <a:pt x="26" y="52"/>
                  </a:lnTo>
                  <a:close/>
                  <a:moveTo>
                    <a:pt x="92" y="48"/>
                  </a:moveTo>
                  <a:lnTo>
                    <a:pt x="92" y="48"/>
                  </a:lnTo>
                  <a:lnTo>
                    <a:pt x="104" y="46"/>
                  </a:lnTo>
                  <a:lnTo>
                    <a:pt x="116" y="46"/>
                  </a:lnTo>
                  <a:lnTo>
                    <a:pt x="130" y="48"/>
                  </a:lnTo>
                  <a:lnTo>
                    <a:pt x="140" y="52"/>
                  </a:lnTo>
                  <a:lnTo>
                    <a:pt x="152" y="58"/>
                  </a:lnTo>
                  <a:lnTo>
                    <a:pt x="160" y="68"/>
                  </a:lnTo>
                  <a:lnTo>
                    <a:pt x="168" y="78"/>
                  </a:lnTo>
                  <a:lnTo>
                    <a:pt x="172" y="90"/>
                  </a:lnTo>
                  <a:lnTo>
                    <a:pt x="172" y="90"/>
                  </a:lnTo>
                  <a:lnTo>
                    <a:pt x="176" y="102"/>
                  </a:lnTo>
                  <a:lnTo>
                    <a:pt x="176" y="116"/>
                  </a:lnTo>
                  <a:lnTo>
                    <a:pt x="174" y="128"/>
                  </a:lnTo>
                  <a:lnTo>
                    <a:pt x="168" y="140"/>
                  </a:lnTo>
                  <a:lnTo>
                    <a:pt x="162" y="150"/>
                  </a:lnTo>
                  <a:lnTo>
                    <a:pt x="154" y="160"/>
                  </a:lnTo>
                  <a:lnTo>
                    <a:pt x="144" y="166"/>
                  </a:lnTo>
                  <a:lnTo>
                    <a:pt x="130" y="172"/>
                  </a:lnTo>
                  <a:lnTo>
                    <a:pt x="130" y="172"/>
                  </a:lnTo>
                  <a:lnTo>
                    <a:pt x="118" y="174"/>
                  </a:lnTo>
                  <a:lnTo>
                    <a:pt x="106" y="174"/>
                  </a:lnTo>
                  <a:lnTo>
                    <a:pt x="94" y="172"/>
                  </a:lnTo>
                  <a:lnTo>
                    <a:pt x="82" y="168"/>
                  </a:lnTo>
                  <a:lnTo>
                    <a:pt x="70" y="160"/>
                  </a:lnTo>
                  <a:lnTo>
                    <a:pt x="62" y="152"/>
                  </a:lnTo>
                  <a:lnTo>
                    <a:pt x="54" y="142"/>
                  </a:lnTo>
                  <a:lnTo>
                    <a:pt x="50" y="130"/>
                  </a:lnTo>
                  <a:lnTo>
                    <a:pt x="50" y="130"/>
                  </a:lnTo>
                  <a:lnTo>
                    <a:pt x="46" y="116"/>
                  </a:lnTo>
                  <a:lnTo>
                    <a:pt x="46" y="104"/>
                  </a:lnTo>
                  <a:lnTo>
                    <a:pt x="48" y="92"/>
                  </a:lnTo>
                  <a:lnTo>
                    <a:pt x="54" y="80"/>
                  </a:lnTo>
                  <a:lnTo>
                    <a:pt x="60" y="70"/>
                  </a:lnTo>
                  <a:lnTo>
                    <a:pt x="68" y="60"/>
                  </a:lnTo>
                  <a:lnTo>
                    <a:pt x="80" y="54"/>
                  </a:lnTo>
                  <a:lnTo>
                    <a:pt x="92" y="48"/>
                  </a:lnTo>
                  <a:lnTo>
                    <a:pt x="92" y="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sp>
          <p:nvSpPr>
            <p:cNvPr id="10" name="Freeform 7">
              <a:extLst>
                <a:ext uri="{FF2B5EF4-FFF2-40B4-BE49-F238E27FC236}">
                  <a16:creationId xmlns:a16="http://schemas.microsoft.com/office/drawing/2014/main" id="{3D2A57F8-2FA5-933F-8182-4F53D93A3264}"/>
                </a:ext>
              </a:extLst>
            </p:cNvPr>
            <p:cNvSpPr>
              <a:spLocks noEditPoints="1"/>
            </p:cNvSpPr>
            <p:nvPr/>
          </p:nvSpPr>
          <p:spPr bwMode="auto">
            <a:xfrm>
              <a:off x="5311776" y="2378075"/>
              <a:ext cx="269874" cy="269875"/>
            </a:xfrm>
            <a:custGeom>
              <a:avLst/>
              <a:gdLst/>
              <a:ahLst/>
              <a:cxnLst>
                <a:cxn ang="0">
                  <a:pos x="20" y="48"/>
                </a:cxn>
                <a:cxn ang="0">
                  <a:pos x="10" y="58"/>
                </a:cxn>
                <a:cxn ang="0">
                  <a:pos x="2" y="62"/>
                </a:cxn>
                <a:cxn ang="0">
                  <a:pos x="0" y="76"/>
                </a:cxn>
                <a:cxn ang="0">
                  <a:pos x="8" y="82"/>
                </a:cxn>
                <a:cxn ang="0">
                  <a:pos x="12" y="96"/>
                </a:cxn>
                <a:cxn ang="0">
                  <a:pos x="2" y="104"/>
                </a:cxn>
                <a:cxn ang="0">
                  <a:pos x="4" y="116"/>
                </a:cxn>
                <a:cxn ang="0">
                  <a:pos x="14" y="120"/>
                </a:cxn>
                <a:cxn ang="0">
                  <a:pos x="24" y="128"/>
                </a:cxn>
                <a:cxn ang="0">
                  <a:pos x="22" y="138"/>
                </a:cxn>
                <a:cxn ang="0">
                  <a:pos x="26" y="150"/>
                </a:cxn>
                <a:cxn ang="0">
                  <a:pos x="40" y="152"/>
                </a:cxn>
                <a:cxn ang="0">
                  <a:pos x="54" y="150"/>
                </a:cxn>
                <a:cxn ang="0">
                  <a:pos x="56" y="160"/>
                </a:cxn>
                <a:cxn ang="0">
                  <a:pos x="66" y="170"/>
                </a:cxn>
                <a:cxn ang="0">
                  <a:pos x="78" y="168"/>
                </a:cxn>
                <a:cxn ang="0">
                  <a:pos x="84" y="158"/>
                </a:cxn>
                <a:cxn ang="0">
                  <a:pos x="98" y="164"/>
                </a:cxn>
                <a:cxn ang="0">
                  <a:pos x="106" y="168"/>
                </a:cxn>
                <a:cxn ang="0">
                  <a:pos x="118" y="164"/>
                </a:cxn>
                <a:cxn ang="0">
                  <a:pos x="120" y="154"/>
                </a:cxn>
                <a:cxn ang="0">
                  <a:pos x="130" y="144"/>
                </a:cxn>
                <a:cxn ang="0">
                  <a:pos x="142" y="148"/>
                </a:cxn>
                <a:cxn ang="0">
                  <a:pos x="152" y="140"/>
                </a:cxn>
                <a:cxn ang="0">
                  <a:pos x="150" y="130"/>
                </a:cxn>
                <a:cxn ang="0">
                  <a:pos x="148" y="116"/>
                </a:cxn>
                <a:cxn ang="0">
                  <a:pos x="162" y="112"/>
                </a:cxn>
                <a:cxn ang="0">
                  <a:pos x="170" y="104"/>
                </a:cxn>
                <a:cxn ang="0">
                  <a:pos x="164" y="90"/>
                </a:cxn>
                <a:cxn ang="0">
                  <a:pos x="156" y="80"/>
                </a:cxn>
                <a:cxn ang="0">
                  <a:pos x="162" y="72"/>
                </a:cxn>
                <a:cxn ang="0">
                  <a:pos x="168" y="58"/>
                </a:cxn>
                <a:cxn ang="0">
                  <a:pos x="160" y="50"/>
                </a:cxn>
                <a:cxn ang="0">
                  <a:pos x="148" y="48"/>
                </a:cxn>
                <a:cxn ang="0">
                  <a:pos x="146" y="34"/>
                </a:cxn>
                <a:cxn ang="0">
                  <a:pos x="146" y="24"/>
                </a:cxn>
                <a:cxn ang="0">
                  <a:pos x="136" y="18"/>
                </a:cxn>
                <a:cxn ang="0">
                  <a:pos x="126" y="22"/>
                </a:cxn>
                <a:cxn ang="0">
                  <a:pos x="112" y="18"/>
                </a:cxn>
                <a:cxn ang="0">
                  <a:pos x="110" y="4"/>
                </a:cxn>
                <a:cxn ang="0">
                  <a:pos x="98" y="0"/>
                </a:cxn>
                <a:cxn ang="0">
                  <a:pos x="90" y="6"/>
                </a:cxn>
                <a:cxn ang="0">
                  <a:pos x="78" y="14"/>
                </a:cxn>
                <a:cxn ang="0">
                  <a:pos x="70" y="4"/>
                </a:cxn>
                <a:cxn ang="0">
                  <a:pos x="58" y="2"/>
                </a:cxn>
                <a:cxn ang="0">
                  <a:pos x="50" y="14"/>
                </a:cxn>
                <a:cxn ang="0">
                  <a:pos x="44" y="26"/>
                </a:cxn>
                <a:cxn ang="0">
                  <a:pos x="34" y="24"/>
                </a:cxn>
                <a:cxn ang="0">
                  <a:pos x="20" y="28"/>
                </a:cxn>
                <a:cxn ang="0">
                  <a:pos x="16" y="38"/>
                </a:cxn>
                <a:cxn ang="0">
                  <a:pos x="70" y="38"/>
                </a:cxn>
                <a:cxn ang="0">
                  <a:pos x="108" y="40"/>
                </a:cxn>
                <a:cxn ang="0">
                  <a:pos x="132" y="70"/>
                </a:cxn>
                <a:cxn ang="0">
                  <a:pos x="132" y="100"/>
                </a:cxn>
                <a:cxn ang="0">
                  <a:pos x="108" y="128"/>
                </a:cxn>
                <a:cxn ang="0">
                  <a:pos x="80" y="136"/>
                </a:cxn>
                <a:cxn ang="0">
                  <a:pos x="46" y="118"/>
                </a:cxn>
                <a:cxn ang="0">
                  <a:pos x="34" y="90"/>
                </a:cxn>
                <a:cxn ang="0">
                  <a:pos x="46" y="54"/>
                </a:cxn>
                <a:cxn ang="0">
                  <a:pos x="70" y="38"/>
                </a:cxn>
              </a:cxnLst>
              <a:rect l="0" t="0" r="r" b="b"/>
              <a:pathLst>
                <a:path w="170" h="170">
                  <a:moveTo>
                    <a:pt x="18" y="42"/>
                  </a:moveTo>
                  <a:lnTo>
                    <a:pt x="18" y="42"/>
                  </a:lnTo>
                  <a:lnTo>
                    <a:pt x="20" y="44"/>
                  </a:lnTo>
                  <a:lnTo>
                    <a:pt x="20" y="48"/>
                  </a:lnTo>
                  <a:lnTo>
                    <a:pt x="20" y="56"/>
                  </a:lnTo>
                  <a:lnTo>
                    <a:pt x="20" y="56"/>
                  </a:lnTo>
                  <a:lnTo>
                    <a:pt x="16" y="58"/>
                  </a:lnTo>
                  <a:lnTo>
                    <a:pt x="10" y="58"/>
                  </a:lnTo>
                  <a:lnTo>
                    <a:pt x="10" y="58"/>
                  </a:lnTo>
                  <a:lnTo>
                    <a:pt x="6" y="58"/>
                  </a:lnTo>
                  <a:lnTo>
                    <a:pt x="4" y="60"/>
                  </a:lnTo>
                  <a:lnTo>
                    <a:pt x="2" y="62"/>
                  </a:lnTo>
                  <a:lnTo>
                    <a:pt x="0" y="68"/>
                  </a:lnTo>
                  <a:lnTo>
                    <a:pt x="0" y="68"/>
                  </a:lnTo>
                  <a:lnTo>
                    <a:pt x="0" y="72"/>
                  </a:lnTo>
                  <a:lnTo>
                    <a:pt x="0" y="76"/>
                  </a:lnTo>
                  <a:lnTo>
                    <a:pt x="2" y="78"/>
                  </a:lnTo>
                  <a:lnTo>
                    <a:pt x="6" y="80"/>
                  </a:lnTo>
                  <a:lnTo>
                    <a:pt x="6" y="80"/>
                  </a:lnTo>
                  <a:lnTo>
                    <a:pt x="8" y="82"/>
                  </a:lnTo>
                  <a:lnTo>
                    <a:pt x="10" y="86"/>
                  </a:lnTo>
                  <a:lnTo>
                    <a:pt x="14" y="92"/>
                  </a:lnTo>
                  <a:lnTo>
                    <a:pt x="14" y="92"/>
                  </a:lnTo>
                  <a:lnTo>
                    <a:pt x="12" y="96"/>
                  </a:lnTo>
                  <a:lnTo>
                    <a:pt x="6" y="98"/>
                  </a:lnTo>
                  <a:lnTo>
                    <a:pt x="6" y="98"/>
                  </a:lnTo>
                  <a:lnTo>
                    <a:pt x="4" y="100"/>
                  </a:lnTo>
                  <a:lnTo>
                    <a:pt x="2" y="104"/>
                  </a:lnTo>
                  <a:lnTo>
                    <a:pt x="0" y="108"/>
                  </a:lnTo>
                  <a:lnTo>
                    <a:pt x="2" y="112"/>
                  </a:lnTo>
                  <a:lnTo>
                    <a:pt x="2" y="112"/>
                  </a:lnTo>
                  <a:lnTo>
                    <a:pt x="4" y="116"/>
                  </a:lnTo>
                  <a:lnTo>
                    <a:pt x="6" y="118"/>
                  </a:lnTo>
                  <a:lnTo>
                    <a:pt x="10" y="120"/>
                  </a:lnTo>
                  <a:lnTo>
                    <a:pt x="14" y="120"/>
                  </a:lnTo>
                  <a:lnTo>
                    <a:pt x="14" y="120"/>
                  </a:lnTo>
                  <a:lnTo>
                    <a:pt x="20" y="120"/>
                  </a:lnTo>
                  <a:lnTo>
                    <a:pt x="24" y="122"/>
                  </a:lnTo>
                  <a:lnTo>
                    <a:pt x="24" y="122"/>
                  </a:lnTo>
                  <a:lnTo>
                    <a:pt x="24" y="128"/>
                  </a:lnTo>
                  <a:lnTo>
                    <a:pt x="24" y="132"/>
                  </a:lnTo>
                  <a:lnTo>
                    <a:pt x="24" y="136"/>
                  </a:lnTo>
                  <a:lnTo>
                    <a:pt x="24" y="136"/>
                  </a:lnTo>
                  <a:lnTo>
                    <a:pt x="22" y="138"/>
                  </a:lnTo>
                  <a:lnTo>
                    <a:pt x="22" y="142"/>
                  </a:lnTo>
                  <a:lnTo>
                    <a:pt x="24" y="146"/>
                  </a:lnTo>
                  <a:lnTo>
                    <a:pt x="26" y="150"/>
                  </a:lnTo>
                  <a:lnTo>
                    <a:pt x="26" y="150"/>
                  </a:lnTo>
                  <a:lnTo>
                    <a:pt x="30" y="152"/>
                  </a:lnTo>
                  <a:lnTo>
                    <a:pt x="34" y="154"/>
                  </a:lnTo>
                  <a:lnTo>
                    <a:pt x="38" y="154"/>
                  </a:lnTo>
                  <a:lnTo>
                    <a:pt x="40" y="152"/>
                  </a:lnTo>
                  <a:lnTo>
                    <a:pt x="40" y="152"/>
                  </a:lnTo>
                  <a:lnTo>
                    <a:pt x="44" y="150"/>
                  </a:lnTo>
                  <a:lnTo>
                    <a:pt x="48" y="148"/>
                  </a:lnTo>
                  <a:lnTo>
                    <a:pt x="54" y="150"/>
                  </a:lnTo>
                  <a:lnTo>
                    <a:pt x="54" y="150"/>
                  </a:lnTo>
                  <a:lnTo>
                    <a:pt x="56" y="154"/>
                  </a:lnTo>
                  <a:lnTo>
                    <a:pt x="56" y="160"/>
                  </a:lnTo>
                  <a:lnTo>
                    <a:pt x="56" y="160"/>
                  </a:lnTo>
                  <a:lnTo>
                    <a:pt x="56" y="164"/>
                  </a:lnTo>
                  <a:lnTo>
                    <a:pt x="58" y="166"/>
                  </a:lnTo>
                  <a:lnTo>
                    <a:pt x="62" y="168"/>
                  </a:lnTo>
                  <a:lnTo>
                    <a:pt x="66" y="170"/>
                  </a:lnTo>
                  <a:lnTo>
                    <a:pt x="66" y="170"/>
                  </a:lnTo>
                  <a:lnTo>
                    <a:pt x="70" y="170"/>
                  </a:lnTo>
                  <a:lnTo>
                    <a:pt x="74" y="170"/>
                  </a:lnTo>
                  <a:lnTo>
                    <a:pt x="78" y="168"/>
                  </a:lnTo>
                  <a:lnTo>
                    <a:pt x="80" y="164"/>
                  </a:lnTo>
                  <a:lnTo>
                    <a:pt x="80" y="164"/>
                  </a:lnTo>
                  <a:lnTo>
                    <a:pt x="80" y="162"/>
                  </a:lnTo>
                  <a:lnTo>
                    <a:pt x="84" y="158"/>
                  </a:lnTo>
                  <a:lnTo>
                    <a:pt x="90" y="156"/>
                  </a:lnTo>
                  <a:lnTo>
                    <a:pt x="90" y="156"/>
                  </a:lnTo>
                  <a:lnTo>
                    <a:pt x="94" y="158"/>
                  </a:lnTo>
                  <a:lnTo>
                    <a:pt x="98" y="164"/>
                  </a:lnTo>
                  <a:lnTo>
                    <a:pt x="98" y="164"/>
                  </a:lnTo>
                  <a:lnTo>
                    <a:pt x="100" y="166"/>
                  </a:lnTo>
                  <a:lnTo>
                    <a:pt x="102" y="168"/>
                  </a:lnTo>
                  <a:lnTo>
                    <a:pt x="106" y="168"/>
                  </a:lnTo>
                  <a:lnTo>
                    <a:pt x="112" y="168"/>
                  </a:lnTo>
                  <a:lnTo>
                    <a:pt x="112" y="168"/>
                  </a:lnTo>
                  <a:lnTo>
                    <a:pt x="116" y="166"/>
                  </a:lnTo>
                  <a:lnTo>
                    <a:pt x="118" y="164"/>
                  </a:lnTo>
                  <a:lnTo>
                    <a:pt x="120" y="160"/>
                  </a:lnTo>
                  <a:lnTo>
                    <a:pt x="120" y="156"/>
                  </a:lnTo>
                  <a:lnTo>
                    <a:pt x="120" y="156"/>
                  </a:lnTo>
                  <a:lnTo>
                    <a:pt x="120" y="154"/>
                  </a:lnTo>
                  <a:lnTo>
                    <a:pt x="120" y="150"/>
                  </a:lnTo>
                  <a:lnTo>
                    <a:pt x="124" y="144"/>
                  </a:lnTo>
                  <a:lnTo>
                    <a:pt x="124" y="144"/>
                  </a:lnTo>
                  <a:lnTo>
                    <a:pt x="130" y="144"/>
                  </a:lnTo>
                  <a:lnTo>
                    <a:pt x="134" y="146"/>
                  </a:lnTo>
                  <a:lnTo>
                    <a:pt x="134" y="146"/>
                  </a:lnTo>
                  <a:lnTo>
                    <a:pt x="138" y="148"/>
                  </a:lnTo>
                  <a:lnTo>
                    <a:pt x="142" y="148"/>
                  </a:lnTo>
                  <a:lnTo>
                    <a:pt x="146" y="146"/>
                  </a:lnTo>
                  <a:lnTo>
                    <a:pt x="148" y="144"/>
                  </a:lnTo>
                  <a:lnTo>
                    <a:pt x="148" y="144"/>
                  </a:lnTo>
                  <a:lnTo>
                    <a:pt x="152" y="140"/>
                  </a:lnTo>
                  <a:lnTo>
                    <a:pt x="152" y="136"/>
                  </a:lnTo>
                  <a:lnTo>
                    <a:pt x="152" y="132"/>
                  </a:lnTo>
                  <a:lnTo>
                    <a:pt x="150" y="130"/>
                  </a:lnTo>
                  <a:lnTo>
                    <a:pt x="150" y="130"/>
                  </a:lnTo>
                  <a:lnTo>
                    <a:pt x="148" y="126"/>
                  </a:lnTo>
                  <a:lnTo>
                    <a:pt x="148" y="122"/>
                  </a:lnTo>
                  <a:lnTo>
                    <a:pt x="148" y="116"/>
                  </a:lnTo>
                  <a:lnTo>
                    <a:pt x="148" y="116"/>
                  </a:lnTo>
                  <a:lnTo>
                    <a:pt x="152" y="114"/>
                  </a:lnTo>
                  <a:lnTo>
                    <a:pt x="158" y="114"/>
                  </a:lnTo>
                  <a:lnTo>
                    <a:pt x="158" y="114"/>
                  </a:lnTo>
                  <a:lnTo>
                    <a:pt x="162" y="112"/>
                  </a:lnTo>
                  <a:lnTo>
                    <a:pt x="166" y="112"/>
                  </a:lnTo>
                  <a:lnTo>
                    <a:pt x="168" y="108"/>
                  </a:lnTo>
                  <a:lnTo>
                    <a:pt x="170" y="104"/>
                  </a:lnTo>
                  <a:lnTo>
                    <a:pt x="170" y="104"/>
                  </a:lnTo>
                  <a:lnTo>
                    <a:pt x="170" y="100"/>
                  </a:lnTo>
                  <a:lnTo>
                    <a:pt x="168" y="96"/>
                  </a:lnTo>
                  <a:lnTo>
                    <a:pt x="166" y="92"/>
                  </a:lnTo>
                  <a:lnTo>
                    <a:pt x="164" y="90"/>
                  </a:lnTo>
                  <a:lnTo>
                    <a:pt x="164" y="90"/>
                  </a:lnTo>
                  <a:lnTo>
                    <a:pt x="160" y="90"/>
                  </a:lnTo>
                  <a:lnTo>
                    <a:pt x="158" y="86"/>
                  </a:lnTo>
                  <a:lnTo>
                    <a:pt x="156" y="80"/>
                  </a:lnTo>
                  <a:lnTo>
                    <a:pt x="156" y="80"/>
                  </a:lnTo>
                  <a:lnTo>
                    <a:pt x="158" y="76"/>
                  </a:lnTo>
                  <a:lnTo>
                    <a:pt x="162" y="72"/>
                  </a:lnTo>
                  <a:lnTo>
                    <a:pt x="162" y="72"/>
                  </a:lnTo>
                  <a:lnTo>
                    <a:pt x="166" y="70"/>
                  </a:lnTo>
                  <a:lnTo>
                    <a:pt x="168" y="68"/>
                  </a:lnTo>
                  <a:lnTo>
                    <a:pt x="168" y="64"/>
                  </a:lnTo>
                  <a:lnTo>
                    <a:pt x="168" y="58"/>
                  </a:lnTo>
                  <a:lnTo>
                    <a:pt x="168" y="58"/>
                  </a:lnTo>
                  <a:lnTo>
                    <a:pt x="166" y="54"/>
                  </a:lnTo>
                  <a:lnTo>
                    <a:pt x="162" y="52"/>
                  </a:lnTo>
                  <a:lnTo>
                    <a:pt x="160" y="50"/>
                  </a:lnTo>
                  <a:lnTo>
                    <a:pt x="156" y="50"/>
                  </a:lnTo>
                  <a:lnTo>
                    <a:pt x="156" y="50"/>
                  </a:lnTo>
                  <a:lnTo>
                    <a:pt x="152" y="50"/>
                  </a:lnTo>
                  <a:lnTo>
                    <a:pt x="148" y="48"/>
                  </a:lnTo>
                  <a:lnTo>
                    <a:pt x="142" y="44"/>
                  </a:lnTo>
                  <a:lnTo>
                    <a:pt x="142" y="44"/>
                  </a:lnTo>
                  <a:lnTo>
                    <a:pt x="142" y="40"/>
                  </a:lnTo>
                  <a:lnTo>
                    <a:pt x="146" y="34"/>
                  </a:lnTo>
                  <a:lnTo>
                    <a:pt x="146" y="34"/>
                  </a:lnTo>
                  <a:lnTo>
                    <a:pt x="148" y="32"/>
                  </a:lnTo>
                  <a:lnTo>
                    <a:pt x="148" y="28"/>
                  </a:lnTo>
                  <a:lnTo>
                    <a:pt x="146" y="24"/>
                  </a:lnTo>
                  <a:lnTo>
                    <a:pt x="142" y="20"/>
                  </a:lnTo>
                  <a:lnTo>
                    <a:pt x="142" y="20"/>
                  </a:lnTo>
                  <a:lnTo>
                    <a:pt x="138" y="18"/>
                  </a:lnTo>
                  <a:lnTo>
                    <a:pt x="136" y="18"/>
                  </a:lnTo>
                  <a:lnTo>
                    <a:pt x="132" y="18"/>
                  </a:lnTo>
                  <a:lnTo>
                    <a:pt x="128" y="20"/>
                  </a:lnTo>
                  <a:lnTo>
                    <a:pt x="128" y="20"/>
                  </a:lnTo>
                  <a:lnTo>
                    <a:pt x="126" y="22"/>
                  </a:lnTo>
                  <a:lnTo>
                    <a:pt x="122" y="22"/>
                  </a:lnTo>
                  <a:lnTo>
                    <a:pt x="114" y="22"/>
                  </a:lnTo>
                  <a:lnTo>
                    <a:pt x="114" y="22"/>
                  </a:lnTo>
                  <a:lnTo>
                    <a:pt x="112" y="18"/>
                  </a:lnTo>
                  <a:lnTo>
                    <a:pt x="112" y="10"/>
                  </a:lnTo>
                  <a:lnTo>
                    <a:pt x="112" y="10"/>
                  </a:lnTo>
                  <a:lnTo>
                    <a:pt x="112" y="8"/>
                  </a:lnTo>
                  <a:lnTo>
                    <a:pt x="110" y="4"/>
                  </a:lnTo>
                  <a:lnTo>
                    <a:pt x="106" y="2"/>
                  </a:lnTo>
                  <a:lnTo>
                    <a:pt x="102" y="0"/>
                  </a:lnTo>
                  <a:lnTo>
                    <a:pt x="102" y="0"/>
                  </a:lnTo>
                  <a:lnTo>
                    <a:pt x="98" y="0"/>
                  </a:lnTo>
                  <a:lnTo>
                    <a:pt x="94" y="2"/>
                  </a:lnTo>
                  <a:lnTo>
                    <a:pt x="92" y="4"/>
                  </a:lnTo>
                  <a:lnTo>
                    <a:pt x="90" y="6"/>
                  </a:lnTo>
                  <a:lnTo>
                    <a:pt x="90" y="6"/>
                  </a:lnTo>
                  <a:lnTo>
                    <a:pt x="88" y="10"/>
                  </a:lnTo>
                  <a:lnTo>
                    <a:pt x="84" y="12"/>
                  </a:lnTo>
                  <a:lnTo>
                    <a:pt x="78" y="14"/>
                  </a:lnTo>
                  <a:lnTo>
                    <a:pt x="78" y="14"/>
                  </a:lnTo>
                  <a:lnTo>
                    <a:pt x="74" y="12"/>
                  </a:lnTo>
                  <a:lnTo>
                    <a:pt x="72" y="8"/>
                  </a:lnTo>
                  <a:lnTo>
                    <a:pt x="72" y="8"/>
                  </a:lnTo>
                  <a:lnTo>
                    <a:pt x="70" y="4"/>
                  </a:lnTo>
                  <a:lnTo>
                    <a:pt x="66" y="2"/>
                  </a:lnTo>
                  <a:lnTo>
                    <a:pt x="62" y="2"/>
                  </a:lnTo>
                  <a:lnTo>
                    <a:pt x="58" y="2"/>
                  </a:lnTo>
                  <a:lnTo>
                    <a:pt x="58" y="2"/>
                  </a:lnTo>
                  <a:lnTo>
                    <a:pt x="54" y="4"/>
                  </a:lnTo>
                  <a:lnTo>
                    <a:pt x="50" y="8"/>
                  </a:lnTo>
                  <a:lnTo>
                    <a:pt x="50" y="10"/>
                  </a:lnTo>
                  <a:lnTo>
                    <a:pt x="50" y="14"/>
                  </a:lnTo>
                  <a:lnTo>
                    <a:pt x="50" y="14"/>
                  </a:lnTo>
                  <a:lnTo>
                    <a:pt x="50" y="18"/>
                  </a:lnTo>
                  <a:lnTo>
                    <a:pt x="48" y="22"/>
                  </a:lnTo>
                  <a:lnTo>
                    <a:pt x="44" y="26"/>
                  </a:lnTo>
                  <a:lnTo>
                    <a:pt x="44" y="26"/>
                  </a:lnTo>
                  <a:lnTo>
                    <a:pt x="40" y="28"/>
                  </a:lnTo>
                  <a:lnTo>
                    <a:pt x="34" y="24"/>
                  </a:lnTo>
                  <a:lnTo>
                    <a:pt x="34" y="24"/>
                  </a:lnTo>
                  <a:lnTo>
                    <a:pt x="30" y="22"/>
                  </a:lnTo>
                  <a:lnTo>
                    <a:pt x="28" y="22"/>
                  </a:lnTo>
                  <a:lnTo>
                    <a:pt x="24" y="24"/>
                  </a:lnTo>
                  <a:lnTo>
                    <a:pt x="20" y="28"/>
                  </a:lnTo>
                  <a:lnTo>
                    <a:pt x="20" y="28"/>
                  </a:lnTo>
                  <a:lnTo>
                    <a:pt x="18" y="30"/>
                  </a:lnTo>
                  <a:lnTo>
                    <a:pt x="16" y="34"/>
                  </a:lnTo>
                  <a:lnTo>
                    <a:pt x="16" y="38"/>
                  </a:lnTo>
                  <a:lnTo>
                    <a:pt x="18" y="42"/>
                  </a:lnTo>
                  <a:lnTo>
                    <a:pt x="18" y="42"/>
                  </a:lnTo>
                  <a:close/>
                  <a:moveTo>
                    <a:pt x="70" y="38"/>
                  </a:moveTo>
                  <a:lnTo>
                    <a:pt x="70" y="38"/>
                  </a:lnTo>
                  <a:lnTo>
                    <a:pt x="78" y="36"/>
                  </a:lnTo>
                  <a:lnTo>
                    <a:pt x="88" y="36"/>
                  </a:lnTo>
                  <a:lnTo>
                    <a:pt x="98" y="38"/>
                  </a:lnTo>
                  <a:lnTo>
                    <a:pt x="108" y="40"/>
                  </a:lnTo>
                  <a:lnTo>
                    <a:pt x="116" y="46"/>
                  </a:lnTo>
                  <a:lnTo>
                    <a:pt x="122" y="52"/>
                  </a:lnTo>
                  <a:lnTo>
                    <a:pt x="128" y="60"/>
                  </a:lnTo>
                  <a:lnTo>
                    <a:pt x="132" y="70"/>
                  </a:lnTo>
                  <a:lnTo>
                    <a:pt x="132" y="70"/>
                  </a:lnTo>
                  <a:lnTo>
                    <a:pt x="134" y="80"/>
                  </a:lnTo>
                  <a:lnTo>
                    <a:pt x="134" y="90"/>
                  </a:lnTo>
                  <a:lnTo>
                    <a:pt x="132" y="100"/>
                  </a:lnTo>
                  <a:lnTo>
                    <a:pt x="128" y="108"/>
                  </a:lnTo>
                  <a:lnTo>
                    <a:pt x="124" y="116"/>
                  </a:lnTo>
                  <a:lnTo>
                    <a:pt x="116" y="124"/>
                  </a:lnTo>
                  <a:lnTo>
                    <a:pt x="108" y="128"/>
                  </a:lnTo>
                  <a:lnTo>
                    <a:pt x="100" y="132"/>
                  </a:lnTo>
                  <a:lnTo>
                    <a:pt x="100" y="132"/>
                  </a:lnTo>
                  <a:lnTo>
                    <a:pt x="90" y="134"/>
                  </a:lnTo>
                  <a:lnTo>
                    <a:pt x="80" y="136"/>
                  </a:lnTo>
                  <a:lnTo>
                    <a:pt x="70" y="134"/>
                  </a:lnTo>
                  <a:lnTo>
                    <a:pt x="62" y="130"/>
                  </a:lnTo>
                  <a:lnTo>
                    <a:pt x="54" y="124"/>
                  </a:lnTo>
                  <a:lnTo>
                    <a:pt x="46" y="118"/>
                  </a:lnTo>
                  <a:lnTo>
                    <a:pt x="40" y="110"/>
                  </a:lnTo>
                  <a:lnTo>
                    <a:pt x="36" y="100"/>
                  </a:lnTo>
                  <a:lnTo>
                    <a:pt x="36" y="100"/>
                  </a:lnTo>
                  <a:lnTo>
                    <a:pt x="34" y="90"/>
                  </a:lnTo>
                  <a:lnTo>
                    <a:pt x="34" y="80"/>
                  </a:lnTo>
                  <a:lnTo>
                    <a:pt x="36" y="72"/>
                  </a:lnTo>
                  <a:lnTo>
                    <a:pt x="40" y="62"/>
                  </a:lnTo>
                  <a:lnTo>
                    <a:pt x="46" y="54"/>
                  </a:lnTo>
                  <a:lnTo>
                    <a:pt x="52" y="48"/>
                  </a:lnTo>
                  <a:lnTo>
                    <a:pt x="60" y="42"/>
                  </a:lnTo>
                  <a:lnTo>
                    <a:pt x="70" y="38"/>
                  </a:lnTo>
                  <a:lnTo>
                    <a:pt x="70"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grpSp>
      <p:sp>
        <p:nvSpPr>
          <p:cNvPr id="11" name="Freeform 30">
            <a:extLst>
              <a:ext uri="{FF2B5EF4-FFF2-40B4-BE49-F238E27FC236}">
                <a16:creationId xmlns:a16="http://schemas.microsoft.com/office/drawing/2014/main" id="{F4DC6BF7-B04C-FB29-9A12-2B641B32931E}"/>
              </a:ext>
            </a:extLst>
          </p:cNvPr>
          <p:cNvSpPr>
            <a:spLocks noEditPoints="1"/>
          </p:cNvSpPr>
          <p:nvPr/>
        </p:nvSpPr>
        <p:spPr bwMode="auto">
          <a:xfrm>
            <a:off x="936789" y="2565204"/>
            <a:ext cx="690524" cy="586438"/>
          </a:xfrm>
          <a:custGeom>
            <a:avLst/>
            <a:gdLst>
              <a:gd name="T0" fmla="*/ 773 w 1545"/>
              <a:gd name="T1" fmla="*/ 0 h 1545"/>
              <a:gd name="T2" fmla="*/ 0 w 1545"/>
              <a:gd name="T3" fmla="*/ 773 h 1545"/>
              <a:gd name="T4" fmla="*/ 773 w 1545"/>
              <a:gd name="T5" fmla="*/ 1545 h 1545"/>
              <a:gd name="T6" fmla="*/ 1545 w 1545"/>
              <a:gd name="T7" fmla="*/ 773 h 1545"/>
              <a:gd name="T8" fmla="*/ 773 w 1545"/>
              <a:gd name="T9" fmla="*/ 0 h 1545"/>
              <a:gd name="T10" fmla="*/ 1217 w 1545"/>
              <a:gd name="T11" fmla="*/ 1217 h 1545"/>
              <a:gd name="T12" fmla="*/ 845 w 1545"/>
              <a:gd name="T13" fmla="*/ 1397 h 1545"/>
              <a:gd name="T14" fmla="*/ 845 w 1545"/>
              <a:gd name="T15" fmla="*/ 1215 h 1545"/>
              <a:gd name="T16" fmla="*/ 701 w 1545"/>
              <a:gd name="T17" fmla="*/ 1215 h 1545"/>
              <a:gd name="T18" fmla="*/ 701 w 1545"/>
              <a:gd name="T19" fmla="*/ 1397 h 1545"/>
              <a:gd name="T20" fmla="*/ 328 w 1545"/>
              <a:gd name="T21" fmla="*/ 1217 h 1545"/>
              <a:gd name="T22" fmla="*/ 148 w 1545"/>
              <a:gd name="T23" fmla="*/ 845 h 1545"/>
              <a:gd name="T24" fmla="*/ 330 w 1545"/>
              <a:gd name="T25" fmla="*/ 845 h 1545"/>
              <a:gd name="T26" fmla="*/ 330 w 1545"/>
              <a:gd name="T27" fmla="*/ 701 h 1545"/>
              <a:gd name="T28" fmla="*/ 148 w 1545"/>
              <a:gd name="T29" fmla="*/ 701 h 1545"/>
              <a:gd name="T30" fmla="*/ 328 w 1545"/>
              <a:gd name="T31" fmla="*/ 328 h 1545"/>
              <a:gd name="T32" fmla="*/ 701 w 1545"/>
              <a:gd name="T33" fmla="*/ 149 h 1545"/>
              <a:gd name="T34" fmla="*/ 701 w 1545"/>
              <a:gd name="T35" fmla="*/ 330 h 1545"/>
              <a:gd name="T36" fmla="*/ 845 w 1545"/>
              <a:gd name="T37" fmla="*/ 330 h 1545"/>
              <a:gd name="T38" fmla="*/ 845 w 1545"/>
              <a:gd name="T39" fmla="*/ 149 h 1545"/>
              <a:gd name="T40" fmla="*/ 1217 w 1545"/>
              <a:gd name="T41" fmla="*/ 328 h 1545"/>
              <a:gd name="T42" fmla="*/ 1397 w 1545"/>
              <a:gd name="T43" fmla="*/ 701 h 1545"/>
              <a:gd name="T44" fmla="*/ 1215 w 1545"/>
              <a:gd name="T45" fmla="*/ 701 h 1545"/>
              <a:gd name="T46" fmla="*/ 1215 w 1545"/>
              <a:gd name="T47" fmla="*/ 845 h 1545"/>
              <a:gd name="T48" fmla="*/ 1397 w 1545"/>
              <a:gd name="T49" fmla="*/ 845 h 1545"/>
              <a:gd name="T50" fmla="*/ 1217 w 1545"/>
              <a:gd name="T51" fmla="*/ 1217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5" h="1545">
                <a:moveTo>
                  <a:pt x="773" y="0"/>
                </a:moveTo>
                <a:cubicBezTo>
                  <a:pt x="346" y="0"/>
                  <a:pt x="0" y="346"/>
                  <a:pt x="0" y="773"/>
                </a:cubicBezTo>
                <a:cubicBezTo>
                  <a:pt x="0" y="1199"/>
                  <a:pt x="346" y="1545"/>
                  <a:pt x="773" y="1545"/>
                </a:cubicBezTo>
                <a:cubicBezTo>
                  <a:pt x="1199" y="1545"/>
                  <a:pt x="1545" y="1199"/>
                  <a:pt x="1545" y="773"/>
                </a:cubicBezTo>
                <a:cubicBezTo>
                  <a:pt x="1545" y="346"/>
                  <a:pt x="1199" y="0"/>
                  <a:pt x="773" y="0"/>
                </a:cubicBezTo>
                <a:close/>
                <a:moveTo>
                  <a:pt x="1217" y="1217"/>
                </a:moveTo>
                <a:cubicBezTo>
                  <a:pt x="1115" y="1319"/>
                  <a:pt x="985" y="1381"/>
                  <a:pt x="845" y="1397"/>
                </a:cubicBezTo>
                <a:cubicBezTo>
                  <a:pt x="845" y="1215"/>
                  <a:pt x="845" y="1215"/>
                  <a:pt x="845" y="1215"/>
                </a:cubicBezTo>
                <a:cubicBezTo>
                  <a:pt x="701" y="1215"/>
                  <a:pt x="701" y="1215"/>
                  <a:pt x="701" y="1215"/>
                </a:cubicBezTo>
                <a:cubicBezTo>
                  <a:pt x="701" y="1397"/>
                  <a:pt x="701" y="1397"/>
                  <a:pt x="701" y="1397"/>
                </a:cubicBezTo>
                <a:cubicBezTo>
                  <a:pt x="560" y="1381"/>
                  <a:pt x="430" y="1319"/>
                  <a:pt x="328" y="1217"/>
                </a:cubicBezTo>
                <a:cubicBezTo>
                  <a:pt x="227" y="1115"/>
                  <a:pt x="164" y="985"/>
                  <a:pt x="148" y="845"/>
                </a:cubicBezTo>
                <a:cubicBezTo>
                  <a:pt x="330" y="845"/>
                  <a:pt x="330" y="845"/>
                  <a:pt x="330" y="845"/>
                </a:cubicBezTo>
                <a:cubicBezTo>
                  <a:pt x="330" y="701"/>
                  <a:pt x="330" y="701"/>
                  <a:pt x="330" y="701"/>
                </a:cubicBezTo>
                <a:cubicBezTo>
                  <a:pt x="148" y="701"/>
                  <a:pt x="148" y="701"/>
                  <a:pt x="148" y="701"/>
                </a:cubicBezTo>
                <a:cubicBezTo>
                  <a:pt x="164" y="560"/>
                  <a:pt x="227" y="430"/>
                  <a:pt x="328" y="328"/>
                </a:cubicBezTo>
                <a:cubicBezTo>
                  <a:pt x="430" y="227"/>
                  <a:pt x="560" y="164"/>
                  <a:pt x="701" y="149"/>
                </a:cubicBezTo>
                <a:cubicBezTo>
                  <a:pt x="701" y="330"/>
                  <a:pt x="701" y="330"/>
                  <a:pt x="701" y="330"/>
                </a:cubicBezTo>
                <a:cubicBezTo>
                  <a:pt x="845" y="330"/>
                  <a:pt x="845" y="330"/>
                  <a:pt x="845" y="330"/>
                </a:cubicBezTo>
                <a:cubicBezTo>
                  <a:pt x="845" y="149"/>
                  <a:pt x="845" y="149"/>
                  <a:pt x="845" y="149"/>
                </a:cubicBezTo>
                <a:cubicBezTo>
                  <a:pt x="985" y="164"/>
                  <a:pt x="1115" y="227"/>
                  <a:pt x="1217" y="328"/>
                </a:cubicBezTo>
                <a:cubicBezTo>
                  <a:pt x="1318" y="430"/>
                  <a:pt x="1381" y="560"/>
                  <a:pt x="1397" y="701"/>
                </a:cubicBezTo>
                <a:cubicBezTo>
                  <a:pt x="1215" y="701"/>
                  <a:pt x="1215" y="701"/>
                  <a:pt x="1215" y="701"/>
                </a:cubicBezTo>
                <a:cubicBezTo>
                  <a:pt x="1215" y="845"/>
                  <a:pt x="1215" y="845"/>
                  <a:pt x="1215" y="845"/>
                </a:cubicBezTo>
                <a:cubicBezTo>
                  <a:pt x="1397" y="845"/>
                  <a:pt x="1397" y="845"/>
                  <a:pt x="1397" y="845"/>
                </a:cubicBezTo>
                <a:cubicBezTo>
                  <a:pt x="1381" y="985"/>
                  <a:pt x="1318" y="1115"/>
                  <a:pt x="1217" y="1217"/>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2" name="Freeform 17">
            <a:extLst>
              <a:ext uri="{FF2B5EF4-FFF2-40B4-BE49-F238E27FC236}">
                <a16:creationId xmlns:a16="http://schemas.microsoft.com/office/drawing/2014/main" id="{62C8618F-7C09-D19A-0C6F-A39CA88D7B5A}"/>
              </a:ext>
            </a:extLst>
          </p:cNvPr>
          <p:cNvSpPr>
            <a:spLocks noChangeAspect="1" noEditPoints="1"/>
          </p:cNvSpPr>
          <p:nvPr/>
        </p:nvSpPr>
        <p:spPr bwMode="auto">
          <a:xfrm>
            <a:off x="1000292" y="3605646"/>
            <a:ext cx="554745" cy="658135"/>
          </a:xfrm>
          <a:custGeom>
            <a:avLst/>
            <a:gdLst/>
            <a:ahLst/>
            <a:cxnLst>
              <a:cxn ang="0">
                <a:pos x="1" y="132"/>
              </a:cxn>
              <a:cxn ang="0">
                <a:pos x="7" y="95"/>
              </a:cxn>
              <a:cxn ang="0">
                <a:pos x="33" y="76"/>
              </a:cxn>
              <a:cxn ang="0">
                <a:pos x="37" y="76"/>
              </a:cxn>
              <a:cxn ang="0">
                <a:pos x="65" y="81"/>
              </a:cxn>
              <a:cxn ang="0">
                <a:pos x="63" y="86"/>
              </a:cxn>
              <a:cxn ang="0">
                <a:pos x="55" y="132"/>
              </a:cxn>
              <a:cxn ang="0">
                <a:pos x="55" y="183"/>
              </a:cxn>
              <a:cxn ang="0">
                <a:pos x="79" y="202"/>
              </a:cxn>
              <a:cxn ang="0">
                <a:pos x="80" y="278"/>
              </a:cxn>
              <a:cxn ang="0">
                <a:pos x="55" y="275"/>
              </a:cxn>
              <a:cxn ang="0">
                <a:pos x="23" y="266"/>
              </a:cxn>
              <a:cxn ang="0">
                <a:pos x="22" y="182"/>
              </a:cxn>
              <a:cxn ang="0">
                <a:pos x="1" y="177"/>
              </a:cxn>
              <a:cxn ang="0">
                <a:pos x="1" y="132"/>
              </a:cxn>
              <a:cxn ang="0">
                <a:pos x="79" y="39"/>
              </a:cxn>
              <a:cxn ang="0">
                <a:pos x="55" y="16"/>
              </a:cxn>
              <a:cxn ang="0">
                <a:pos x="30" y="39"/>
              </a:cxn>
              <a:cxn ang="0">
                <a:pos x="79" y="39"/>
              </a:cxn>
              <a:cxn ang="0">
                <a:pos x="185" y="81"/>
              </a:cxn>
              <a:cxn ang="0">
                <a:pos x="214" y="76"/>
              </a:cxn>
              <a:cxn ang="0">
                <a:pos x="218" y="76"/>
              </a:cxn>
              <a:cxn ang="0">
                <a:pos x="244" y="95"/>
              </a:cxn>
              <a:cxn ang="0">
                <a:pos x="250" y="132"/>
              </a:cxn>
              <a:cxn ang="0">
                <a:pos x="250" y="177"/>
              </a:cxn>
              <a:cxn ang="0">
                <a:pos x="229" y="182"/>
              </a:cxn>
              <a:cxn ang="0">
                <a:pos x="227" y="266"/>
              </a:cxn>
              <a:cxn ang="0">
                <a:pos x="196" y="275"/>
              </a:cxn>
              <a:cxn ang="0">
                <a:pos x="170" y="278"/>
              </a:cxn>
              <a:cxn ang="0">
                <a:pos x="172" y="202"/>
              </a:cxn>
              <a:cxn ang="0">
                <a:pos x="196" y="183"/>
              </a:cxn>
              <a:cxn ang="0">
                <a:pos x="196" y="132"/>
              </a:cxn>
              <a:cxn ang="0">
                <a:pos x="188" y="86"/>
              </a:cxn>
              <a:cxn ang="0">
                <a:pos x="185" y="81"/>
              </a:cxn>
              <a:cxn ang="0">
                <a:pos x="220" y="39"/>
              </a:cxn>
              <a:cxn ang="0">
                <a:pos x="196" y="16"/>
              </a:cxn>
              <a:cxn ang="0">
                <a:pos x="172" y="39"/>
              </a:cxn>
              <a:cxn ang="0">
                <a:pos x="220" y="39"/>
              </a:cxn>
              <a:cxn ang="0">
                <a:pos x="64" y="132"/>
              </a:cxn>
              <a:cxn ang="0">
                <a:pos x="71" y="90"/>
              </a:cxn>
              <a:cxn ang="0">
                <a:pos x="100" y="69"/>
              </a:cxn>
              <a:cxn ang="0">
                <a:pos x="105" y="69"/>
              </a:cxn>
              <a:cxn ang="0">
                <a:pos x="146" y="69"/>
              </a:cxn>
              <a:cxn ang="0">
                <a:pos x="150" y="69"/>
              </a:cxn>
              <a:cxn ang="0">
                <a:pos x="180" y="90"/>
              </a:cxn>
              <a:cxn ang="0">
                <a:pos x="187" y="132"/>
              </a:cxn>
              <a:cxn ang="0">
                <a:pos x="187" y="183"/>
              </a:cxn>
              <a:cxn ang="0">
                <a:pos x="163" y="189"/>
              </a:cxn>
              <a:cxn ang="0">
                <a:pos x="161" y="285"/>
              </a:cxn>
              <a:cxn ang="0">
                <a:pos x="125" y="295"/>
              </a:cxn>
              <a:cxn ang="0">
                <a:pos x="89" y="285"/>
              </a:cxn>
              <a:cxn ang="0">
                <a:pos x="88" y="189"/>
              </a:cxn>
              <a:cxn ang="0">
                <a:pos x="64" y="183"/>
              </a:cxn>
              <a:cxn ang="0">
                <a:pos x="64" y="132"/>
              </a:cxn>
              <a:cxn ang="0">
                <a:pos x="153" y="27"/>
              </a:cxn>
              <a:cxn ang="0">
                <a:pos x="125" y="0"/>
              </a:cxn>
              <a:cxn ang="0">
                <a:pos x="98" y="27"/>
              </a:cxn>
              <a:cxn ang="0">
                <a:pos x="153" y="27"/>
              </a:cxn>
            </a:cxnLst>
            <a:rect l="0" t="0" r="r" b="b"/>
            <a:pathLst>
              <a:path w="251" h="308">
                <a:moveTo>
                  <a:pt x="1" y="132"/>
                </a:moveTo>
                <a:cubicBezTo>
                  <a:pt x="1" y="119"/>
                  <a:pt x="1" y="105"/>
                  <a:pt x="7" y="95"/>
                </a:cubicBezTo>
                <a:cubicBezTo>
                  <a:pt x="12" y="85"/>
                  <a:pt x="21" y="76"/>
                  <a:pt x="33" y="76"/>
                </a:cubicBezTo>
                <a:cubicBezTo>
                  <a:pt x="37" y="76"/>
                  <a:pt x="37" y="76"/>
                  <a:pt x="37" y="76"/>
                </a:cubicBezTo>
                <a:cubicBezTo>
                  <a:pt x="44" y="84"/>
                  <a:pt x="56" y="86"/>
                  <a:pt x="65" y="81"/>
                </a:cubicBezTo>
                <a:cubicBezTo>
                  <a:pt x="65" y="83"/>
                  <a:pt x="64" y="84"/>
                  <a:pt x="63" y="86"/>
                </a:cubicBezTo>
                <a:cubicBezTo>
                  <a:pt x="56" y="100"/>
                  <a:pt x="55" y="117"/>
                  <a:pt x="55" y="132"/>
                </a:cubicBezTo>
                <a:cubicBezTo>
                  <a:pt x="55" y="149"/>
                  <a:pt x="56" y="166"/>
                  <a:pt x="55" y="183"/>
                </a:cubicBezTo>
                <a:cubicBezTo>
                  <a:pt x="54" y="195"/>
                  <a:pt x="67" y="202"/>
                  <a:pt x="79" y="202"/>
                </a:cubicBezTo>
                <a:cubicBezTo>
                  <a:pt x="80" y="278"/>
                  <a:pt x="80" y="278"/>
                  <a:pt x="80" y="278"/>
                </a:cubicBezTo>
                <a:cubicBezTo>
                  <a:pt x="73" y="283"/>
                  <a:pt x="61" y="283"/>
                  <a:pt x="55" y="275"/>
                </a:cubicBezTo>
                <a:cubicBezTo>
                  <a:pt x="45" y="286"/>
                  <a:pt x="23" y="282"/>
                  <a:pt x="23" y="266"/>
                </a:cubicBezTo>
                <a:cubicBezTo>
                  <a:pt x="22" y="182"/>
                  <a:pt x="22" y="182"/>
                  <a:pt x="22" y="182"/>
                </a:cubicBezTo>
                <a:cubicBezTo>
                  <a:pt x="17" y="187"/>
                  <a:pt x="0" y="185"/>
                  <a:pt x="1" y="177"/>
                </a:cubicBezTo>
                <a:cubicBezTo>
                  <a:pt x="1" y="158"/>
                  <a:pt x="1" y="150"/>
                  <a:pt x="1" y="132"/>
                </a:cubicBezTo>
                <a:close/>
                <a:moveTo>
                  <a:pt x="79" y="39"/>
                </a:moveTo>
                <a:cubicBezTo>
                  <a:pt x="78" y="26"/>
                  <a:pt x="69" y="16"/>
                  <a:pt x="55" y="16"/>
                </a:cubicBezTo>
                <a:cubicBezTo>
                  <a:pt x="39" y="16"/>
                  <a:pt x="31" y="26"/>
                  <a:pt x="30" y="39"/>
                </a:cubicBezTo>
                <a:cubicBezTo>
                  <a:pt x="30" y="90"/>
                  <a:pt x="79" y="89"/>
                  <a:pt x="79" y="39"/>
                </a:cubicBezTo>
                <a:close/>
                <a:moveTo>
                  <a:pt x="185" y="81"/>
                </a:moveTo>
                <a:cubicBezTo>
                  <a:pt x="195" y="86"/>
                  <a:pt x="206" y="84"/>
                  <a:pt x="214" y="76"/>
                </a:cubicBezTo>
                <a:cubicBezTo>
                  <a:pt x="218" y="76"/>
                  <a:pt x="218" y="76"/>
                  <a:pt x="218" y="76"/>
                </a:cubicBezTo>
                <a:cubicBezTo>
                  <a:pt x="229" y="76"/>
                  <a:pt x="239" y="85"/>
                  <a:pt x="244" y="95"/>
                </a:cubicBezTo>
                <a:cubicBezTo>
                  <a:pt x="249" y="105"/>
                  <a:pt x="250" y="119"/>
                  <a:pt x="250" y="132"/>
                </a:cubicBezTo>
                <a:cubicBezTo>
                  <a:pt x="250" y="150"/>
                  <a:pt x="250" y="158"/>
                  <a:pt x="250" y="177"/>
                </a:cubicBezTo>
                <a:cubicBezTo>
                  <a:pt x="251" y="185"/>
                  <a:pt x="233" y="187"/>
                  <a:pt x="229" y="182"/>
                </a:cubicBezTo>
                <a:cubicBezTo>
                  <a:pt x="227" y="266"/>
                  <a:pt x="227" y="266"/>
                  <a:pt x="227" y="266"/>
                </a:cubicBezTo>
                <a:cubicBezTo>
                  <a:pt x="227" y="282"/>
                  <a:pt x="205" y="286"/>
                  <a:pt x="196" y="275"/>
                </a:cubicBezTo>
                <a:cubicBezTo>
                  <a:pt x="190" y="283"/>
                  <a:pt x="177" y="283"/>
                  <a:pt x="170" y="278"/>
                </a:cubicBezTo>
                <a:cubicBezTo>
                  <a:pt x="172" y="202"/>
                  <a:pt x="172" y="202"/>
                  <a:pt x="172" y="202"/>
                </a:cubicBezTo>
                <a:cubicBezTo>
                  <a:pt x="183" y="202"/>
                  <a:pt x="196" y="195"/>
                  <a:pt x="196" y="183"/>
                </a:cubicBezTo>
                <a:cubicBezTo>
                  <a:pt x="195" y="166"/>
                  <a:pt x="196" y="149"/>
                  <a:pt x="196" y="132"/>
                </a:cubicBezTo>
                <a:cubicBezTo>
                  <a:pt x="196" y="117"/>
                  <a:pt x="195" y="100"/>
                  <a:pt x="188" y="86"/>
                </a:cubicBezTo>
                <a:cubicBezTo>
                  <a:pt x="187" y="84"/>
                  <a:pt x="186" y="83"/>
                  <a:pt x="185" y="81"/>
                </a:cubicBezTo>
                <a:close/>
                <a:moveTo>
                  <a:pt x="220" y="39"/>
                </a:moveTo>
                <a:cubicBezTo>
                  <a:pt x="220" y="26"/>
                  <a:pt x="210" y="16"/>
                  <a:pt x="196" y="16"/>
                </a:cubicBezTo>
                <a:cubicBezTo>
                  <a:pt x="181" y="16"/>
                  <a:pt x="172" y="26"/>
                  <a:pt x="172" y="39"/>
                </a:cubicBezTo>
                <a:cubicBezTo>
                  <a:pt x="172" y="90"/>
                  <a:pt x="220" y="89"/>
                  <a:pt x="220" y="39"/>
                </a:cubicBezTo>
                <a:close/>
                <a:moveTo>
                  <a:pt x="64" y="132"/>
                </a:moveTo>
                <a:cubicBezTo>
                  <a:pt x="64" y="118"/>
                  <a:pt x="65" y="102"/>
                  <a:pt x="71" y="90"/>
                </a:cubicBezTo>
                <a:cubicBezTo>
                  <a:pt x="77" y="79"/>
                  <a:pt x="88" y="69"/>
                  <a:pt x="100" y="69"/>
                </a:cubicBezTo>
                <a:cubicBezTo>
                  <a:pt x="105" y="69"/>
                  <a:pt x="105" y="69"/>
                  <a:pt x="105" y="69"/>
                </a:cubicBezTo>
                <a:cubicBezTo>
                  <a:pt x="117" y="80"/>
                  <a:pt x="134" y="80"/>
                  <a:pt x="146" y="69"/>
                </a:cubicBezTo>
                <a:cubicBezTo>
                  <a:pt x="150" y="69"/>
                  <a:pt x="150" y="69"/>
                  <a:pt x="150" y="69"/>
                </a:cubicBezTo>
                <a:cubicBezTo>
                  <a:pt x="163" y="69"/>
                  <a:pt x="174" y="79"/>
                  <a:pt x="180" y="90"/>
                </a:cubicBezTo>
                <a:cubicBezTo>
                  <a:pt x="186" y="102"/>
                  <a:pt x="187" y="118"/>
                  <a:pt x="187" y="132"/>
                </a:cubicBezTo>
                <a:cubicBezTo>
                  <a:pt x="187" y="153"/>
                  <a:pt x="187" y="162"/>
                  <a:pt x="187" y="183"/>
                </a:cubicBezTo>
                <a:cubicBezTo>
                  <a:pt x="187" y="193"/>
                  <a:pt x="168" y="196"/>
                  <a:pt x="163" y="189"/>
                </a:cubicBezTo>
                <a:cubicBezTo>
                  <a:pt x="161" y="285"/>
                  <a:pt x="161" y="285"/>
                  <a:pt x="161" y="285"/>
                </a:cubicBezTo>
                <a:cubicBezTo>
                  <a:pt x="161" y="304"/>
                  <a:pt x="136" y="308"/>
                  <a:pt x="125" y="295"/>
                </a:cubicBezTo>
                <a:cubicBezTo>
                  <a:pt x="115" y="308"/>
                  <a:pt x="89" y="304"/>
                  <a:pt x="89" y="285"/>
                </a:cubicBezTo>
                <a:cubicBezTo>
                  <a:pt x="88" y="189"/>
                  <a:pt x="88" y="189"/>
                  <a:pt x="88" y="189"/>
                </a:cubicBezTo>
                <a:cubicBezTo>
                  <a:pt x="83" y="196"/>
                  <a:pt x="63" y="193"/>
                  <a:pt x="64" y="183"/>
                </a:cubicBezTo>
                <a:cubicBezTo>
                  <a:pt x="64" y="162"/>
                  <a:pt x="64" y="153"/>
                  <a:pt x="64" y="132"/>
                </a:cubicBezTo>
                <a:close/>
                <a:moveTo>
                  <a:pt x="153" y="27"/>
                </a:moveTo>
                <a:cubicBezTo>
                  <a:pt x="153" y="12"/>
                  <a:pt x="142" y="0"/>
                  <a:pt x="125" y="0"/>
                </a:cubicBezTo>
                <a:cubicBezTo>
                  <a:pt x="108" y="0"/>
                  <a:pt x="98" y="12"/>
                  <a:pt x="98" y="27"/>
                </a:cubicBezTo>
                <a:cubicBezTo>
                  <a:pt x="98" y="84"/>
                  <a:pt x="153" y="83"/>
                  <a:pt x="153" y="27"/>
                </a:cubicBezTo>
                <a:close/>
              </a:path>
            </a:pathLst>
          </a:custGeom>
          <a:solidFill>
            <a:schemeClr val="bg2">
              <a:lumMod val="50000"/>
            </a:schemeClr>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grpSp>
        <p:nvGrpSpPr>
          <p:cNvPr id="13" name="Group 205">
            <a:extLst>
              <a:ext uri="{FF2B5EF4-FFF2-40B4-BE49-F238E27FC236}">
                <a16:creationId xmlns:a16="http://schemas.microsoft.com/office/drawing/2014/main" id="{190D33D5-9CBD-6DC2-6E46-0C6058A4F702}"/>
              </a:ext>
            </a:extLst>
          </p:cNvPr>
          <p:cNvGrpSpPr>
            <a:grpSpLocks noChangeAspect="1"/>
          </p:cNvGrpSpPr>
          <p:nvPr/>
        </p:nvGrpSpPr>
        <p:grpSpPr>
          <a:xfrm>
            <a:off x="997276" y="4658336"/>
            <a:ext cx="654877" cy="716643"/>
            <a:chOff x="2679700" y="2424113"/>
            <a:chExt cx="846138" cy="960684"/>
          </a:xfrm>
          <a:solidFill>
            <a:schemeClr val="bg2">
              <a:lumMod val="50000"/>
            </a:schemeClr>
          </a:solidFill>
        </p:grpSpPr>
        <p:sp>
          <p:nvSpPr>
            <p:cNvPr id="14" name="Freeform 51">
              <a:extLst>
                <a:ext uri="{FF2B5EF4-FFF2-40B4-BE49-F238E27FC236}">
                  <a16:creationId xmlns:a16="http://schemas.microsoft.com/office/drawing/2014/main" id="{9D4FF27C-6414-3181-D952-71BE40876759}"/>
                </a:ext>
              </a:extLst>
            </p:cNvPr>
            <p:cNvSpPr>
              <a:spLocks/>
            </p:cNvSpPr>
            <p:nvPr/>
          </p:nvSpPr>
          <p:spPr bwMode="auto">
            <a:xfrm>
              <a:off x="3076575" y="2730500"/>
              <a:ext cx="9525" cy="7937"/>
            </a:xfrm>
            <a:custGeom>
              <a:avLst/>
              <a:gdLst/>
              <a:ahLst/>
              <a:cxnLst>
                <a:cxn ang="0">
                  <a:pos x="5" y="3"/>
                </a:cxn>
                <a:cxn ang="0">
                  <a:pos x="5" y="4"/>
                </a:cxn>
                <a:cxn ang="0">
                  <a:pos x="0" y="0"/>
                </a:cxn>
                <a:cxn ang="0">
                  <a:pos x="5" y="3"/>
                </a:cxn>
              </a:cxnLst>
              <a:rect l="0" t="0" r="r" b="b"/>
              <a:pathLst>
                <a:path w="5" h="4">
                  <a:moveTo>
                    <a:pt x="5" y="3"/>
                  </a:moveTo>
                  <a:cubicBezTo>
                    <a:pt x="5" y="4"/>
                    <a:pt x="5" y="4"/>
                    <a:pt x="5" y="4"/>
                  </a:cubicBezTo>
                  <a:cubicBezTo>
                    <a:pt x="3" y="3"/>
                    <a:pt x="2" y="1"/>
                    <a:pt x="0" y="0"/>
                  </a:cubicBezTo>
                  <a:lnTo>
                    <a:pt x="5"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5" name="Freeform 52">
              <a:extLst>
                <a:ext uri="{FF2B5EF4-FFF2-40B4-BE49-F238E27FC236}">
                  <a16:creationId xmlns:a16="http://schemas.microsoft.com/office/drawing/2014/main" id="{04860088-10AC-BF7C-4C07-B778C9B55ACD}"/>
                </a:ext>
              </a:extLst>
            </p:cNvPr>
            <p:cNvSpPr>
              <a:spLocks/>
            </p:cNvSpPr>
            <p:nvPr/>
          </p:nvSpPr>
          <p:spPr bwMode="auto">
            <a:xfrm>
              <a:off x="3074988" y="2732088"/>
              <a:ext cx="11113" cy="6350"/>
            </a:xfrm>
            <a:custGeom>
              <a:avLst/>
              <a:gdLst/>
              <a:ahLst/>
              <a:cxnLst>
                <a:cxn ang="0">
                  <a:pos x="0" y="0"/>
                </a:cxn>
                <a:cxn ang="0">
                  <a:pos x="6" y="2"/>
                </a:cxn>
                <a:cxn ang="0">
                  <a:pos x="6" y="3"/>
                </a:cxn>
                <a:cxn ang="0">
                  <a:pos x="0" y="0"/>
                </a:cxn>
              </a:cxnLst>
              <a:rect l="0" t="0" r="r" b="b"/>
              <a:pathLst>
                <a:path w="6" h="3">
                  <a:moveTo>
                    <a:pt x="0" y="0"/>
                  </a:moveTo>
                  <a:cubicBezTo>
                    <a:pt x="2" y="1"/>
                    <a:pt x="4" y="2"/>
                    <a:pt x="6" y="2"/>
                  </a:cubicBezTo>
                  <a:cubicBezTo>
                    <a:pt x="6" y="3"/>
                    <a:pt x="6" y="3"/>
                    <a:pt x="6"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6" name="Freeform 53">
              <a:extLst>
                <a:ext uri="{FF2B5EF4-FFF2-40B4-BE49-F238E27FC236}">
                  <a16:creationId xmlns:a16="http://schemas.microsoft.com/office/drawing/2014/main" id="{5922BFEC-69CF-6F92-7409-46D47CE04BC5}"/>
                </a:ext>
              </a:extLst>
            </p:cNvPr>
            <p:cNvSpPr>
              <a:spLocks/>
            </p:cNvSpPr>
            <p:nvPr/>
          </p:nvSpPr>
          <p:spPr bwMode="auto">
            <a:xfrm>
              <a:off x="2679700" y="2424113"/>
              <a:ext cx="496888" cy="442912"/>
            </a:xfrm>
            <a:custGeom>
              <a:avLst/>
              <a:gdLst/>
              <a:ahLst/>
              <a:cxnLst>
                <a:cxn ang="0">
                  <a:pos x="235" y="178"/>
                </a:cxn>
                <a:cxn ang="0">
                  <a:pos x="175" y="231"/>
                </a:cxn>
                <a:cxn ang="0">
                  <a:pos x="169" y="230"/>
                </a:cxn>
                <a:cxn ang="0">
                  <a:pos x="15" y="142"/>
                </a:cxn>
                <a:cxn ang="0">
                  <a:pos x="12" y="140"/>
                </a:cxn>
                <a:cxn ang="0">
                  <a:pos x="26" y="58"/>
                </a:cxn>
                <a:cxn ang="0">
                  <a:pos x="89" y="5"/>
                </a:cxn>
                <a:cxn ang="0">
                  <a:pos x="92" y="6"/>
                </a:cxn>
                <a:cxn ang="0">
                  <a:pos x="246" y="94"/>
                </a:cxn>
                <a:cxn ang="0">
                  <a:pos x="251" y="98"/>
                </a:cxn>
                <a:cxn ang="0">
                  <a:pos x="235" y="178"/>
                </a:cxn>
              </a:cxnLst>
              <a:rect l="0" t="0" r="r" b="b"/>
              <a:pathLst>
                <a:path w="260" h="232">
                  <a:moveTo>
                    <a:pt x="235" y="178"/>
                  </a:moveTo>
                  <a:cubicBezTo>
                    <a:pt x="217" y="210"/>
                    <a:pt x="191" y="232"/>
                    <a:pt x="175" y="231"/>
                  </a:cubicBezTo>
                  <a:cubicBezTo>
                    <a:pt x="173" y="231"/>
                    <a:pt x="171" y="231"/>
                    <a:pt x="169" y="230"/>
                  </a:cubicBezTo>
                  <a:cubicBezTo>
                    <a:pt x="15" y="142"/>
                    <a:pt x="15" y="142"/>
                    <a:pt x="15" y="142"/>
                  </a:cubicBezTo>
                  <a:cubicBezTo>
                    <a:pt x="14" y="141"/>
                    <a:pt x="13" y="141"/>
                    <a:pt x="12" y="140"/>
                  </a:cubicBezTo>
                  <a:cubicBezTo>
                    <a:pt x="0" y="128"/>
                    <a:pt x="6" y="93"/>
                    <a:pt x="26" y="58"/>
                  </a:cubicBezTo>
                  <a:cubicBezTo>
                    <a:pt x="45" y="23"/>
                    <a:pt x="73" y="0"/>
                    <a:pt x="89" y="5"/>
                  </a:cubicBezTo>
                  <a:cubicBezTo>
                    <a:pt x="90" y="5"/>
                    <a:pt x="91" y="5"/>
                    <a:pt x="92" y="6"/>
                  </a:cubicBezTo>
                  <a:cubicBezTo>
                    <a:pt x="246" y="94"/>
                    <a:pt x="246" y="94"/>
                    <a:pt x="246" y="94"/>
                  </a:cubicBezTo>
                  <a:cubicBezTo>
                    <a:pt x="248" y="95"/>
                    <a:pt x="250" y="96"/>
                    <a:pt x="251" y="98"/>
                  </a:cubicBezTo>
                  <a:cubicBezTo>
                    <a:pt x="260" y="112"/>
                    <a:pt x="254" y="145"/>
                    <a:pt x="235" y="1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7" name="Freeform 54">
              <a:extLst>
                <a:ext uri="{FF2B5EF4-FFF2-40B4-BE49-F238E27FC236}">
                  <a16:creationId xmlns:a16="http://schemas.microsoft.com/office/drawing/2014/main" id="{4EE292C5-5A30-85D8-F1EF-FF6C868622FB}"/>
                </a:ext>
              </a:extLst>
            </p:cNvPr>
            <p:cNvSpPr>
              <a:spLocks/>
            </p:cNvSpPr>
            <p:nvPr/>
          </p:nvSpPr>
          <p:spPr bwMode="auto">
            <a:xfrm>
              <a:off x="2979738" y="2647950"/>
              <a:ext cx="368300" cy="301625"/>
            </a:xfrm>
            <a:custGeom>
              <a:avLst/>
              <a:gdLst/>
              <a:ahLst/>
              <a:cxnLst>
                <a:cxn ang="0">
                  <a:pos x="42" y="113"/>
                </a:cxn>
                <a:cxn ang="0">
                  <a:pos x="94" y="69"/>
                </a:cxn>
                <a:cxn ang="0">
                  <a:pos x="106" y="1"/>
                </a:cxn>
                <a:cxn ang="0">
                  <a:pos x="105" y="0"/>
                </a:cxn>
                <a:cxn ang="0">
                  <a:pos x="106" y="0"/>
                </a:cxn>
                <a:cxn ang="0">
                  <a:pos x="179" y="42"/>
                </a:cxn>
                <a:cxn ang="0">
                  <a:pos x="176" y="115"/>
                </a:cxn>
                <a:cxn ang="0">
                  <a:pos x="115" y="155"/>
                </a:cxn>
                <a:cxn ang="0">
                  <a:pos x="0" y="90"/>
                </a:cxn>
                <a:cxn ang="0">
                  <a:pos x="40" y="113"/>
                </a:cxn>
                <a:cxn ang="0">
                  <a:pos x="42" y="113"/>
                </a:cxn>
              </a:cxnLst>
              <a:rect l="0" t="0" r="r" b="b"/>
              <a:pathLst>
                <a:path w="193" h="158">
                  <a:moveTo>
                    <a:pt x="42" y="113"/>
                  </a:moveTo>
                  <a:cubicBezTo>
                    <a:pt x="55" y="117"/>
                    <a:pt x="78" y="98"/>
                    <a:pt x="94" y="69"/>
                  </a:cubicBezTo>
                  <a:cubicBezTo>
                    <a:pt x="111" y="39"/>
                    <a:pt x="115" y="10"/>
                    <a:pt x="106" y="1"/>
                  </a:cubicBezTo>
                  <a:cubicBezTo>
                    <a:pt x="105" y="0"/>
                    <a:pt x="105" y="0"/>
                    <a:pt x="105" y="0"/>
                  </a:cubicBezTo>
                  <a:cubicBezTo>
                    <a:pt x="105" y="0"/>
                    <a:pt x="106" y="0"/>
                    <a:pt x="106" y="0"/>
                  </a:cubicBezTo>
                  <a:cubicBezTo>
                    <a:pt x="106" y="0"/>
                    <a:pt x="179" y="42"/>
                    <a:pt x="179" y="42"/>
                  </a:cubicBezTo>
                  <a:cubicBezTo>
                    <a:pt x="189" y="52"/>
                    <a:pt x="193" y="86"/>
                    <a:pt x="176" y="115"/>
                  </a:cubicBezTo>
                  <a:cubicBezTo>
                    <a:pt x="159" y="144"/>
                    <a:pt x="129" y="158"/>
                    <a:pt x="115" y="155"/>
                  </a:cubicBezTo>
                  <a:cubicBezTo>
                    <a:pt x="114" y="155"/>
                    <a:pt x="0" y="90"/>
                    <a:pt x="0" y="90"/>
                  </a:cubicBezTo>
                  <a:cubicBezTo>
                    <a:pt x="0" y="90"/>
                    <a:pt x="41" y="113"/>
                    <a:pt x="40" y="113"/>
                  </a:cubicBezTo>
                  <a:cubicBezTo>
                    <a:pt x="41" y="113"/>
                    <a:pt x="41" y="113"/>
                    <a:pt x="42" y="1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8" name="Freeform 55">
              <a:extLst>
                <a:ext uri="{FF2B5EF4-FFF2-40B4-BE49-F238E27FC236}">
                  <a16:creationId xmlns:a16="http://schemas.microsoft.com/office/drawing/2014/main" id="{F42FE85B-233C-A2F7-EDB1-C574771D6F2B}"/>
                </a:ext>
              </a:extLst>
            </p:cNvPr>
            <p:cNvSpPr>
              <a:spLocks/>
            </p:cNvSpPr>
            <p:nvPr/>
          </p:nvSpPr>
          <p:spPr bwMode="auto">
            <a:xfrm>
              <a:off x="3263900" y="2792413"/>
              <a:ext cx="261938" cy="227012"/>
            </a:xfrm>
            <a:custGeom>
              <a:avLst/>
              <a:gdLst/>
              <a:ahLst/>
              <a:cxnLst>
                <a:cxn ang="0">
                  <a:pos x="129" y="98"/>
                </a:cxn>
                <a:cxn ang="0">
                  <a:pos x="98" y="113"/>
                </a:cxn>
                <a:cxn ang="0">
                  <a:pos x="81" y="104"/>
                </a:cxn>
                <a:cxn ang="0">
                  <a:pos x="77" y="100"/>
                </a:cxn>
                <a:cxn ang="0">
                  <a:pos x="54" y="107"/>
                </a:cxn>
                <a:cxn ang="0">
                  <a:pos x="0" y="76"/>
                </a:cxn>
                <a:cxn ang="0">
                  <a:pos x="3" y="78"/>
                </a:cxn>
                <a:cxn ang="0">
                  <a:pos x="3" y="78"/>
                </a:cxn>
                <a:cxn ang="0">
                  <a:pos x="40" y="47"/>
                </a:cxn>
                <a:cxn ang="0">
                  <a:pos x="48" y="0"/>
                </a:cxn>
                <a:cxn ang="0">
                  <a:pos x="47" y="0"/>
                </a:cxn>
                <a:cxn ang="0">
                  <a:pos x="48" y="0"/>
                </a:cxn>
                <a:cxn ang="0">
                  <a:pos x="99" y="29"/>
                </a:cxn>
                <a:cxn ang="0">
                  <a:pos x="104" y="53"/>
                </a:cxn>
                <a:cxn ang="0">
                  <a:pos x="109" y="54"/>
                </a:cxn>
                <a:cxn ang="0">
                  <a:pos x="126" y="64"/>
                </a:cxn>
                <a:cxn ang="0">
                  <a:pos x="129" y="98"/>
                </a:cxn>
              </a:cxnLst>
              <a:rect l="0" t="0" r="r" b="b"/>
              <a:pathLst>
                <a:path w="137" h="119">
                  <a:moveTo>
                    <a:pt x="129" y="98"/>
                  </a:moveTo>
                  <a:cubicBezTo>
                    <a:pt x="122" y="112"/>
                    <a:pt x="107" y="119"/>
                    <a:pt x="98" y="113"/>
                  </a:cubicBezTo>
                  <a:cubicBezTo>
                    <a:pt x="81" y="104"/>
                    <a:pt x="81" y="104"/>
                    <a:pt x="81" y="104"/>
                  </a:cubicBezTo>
                  <a:cubicBezTo>
                    <a:pt x="80" y="103"/>
                    <a:pt x="78" y="102"/>
                    <a:pt x="77" y="100"/>
                  </a:cubicBezTo>
                  <a:cubicBezTo>
                    <a:pt x="68" y="106"/>
                    <a:pt x="59" y="108"/>
                    <a:pt x="54" y="107"/>
                  </a:cubicBezTo>
                  <a:cubicBezTo>
                    <a:pt x="54" y="107"/>
                    <a:pt x="23" y="90"/>
                    <a:pt x="0" y="76"/>
                  </a:cubicBezTo>
                  <a:cubicBezTo>
                    <a:pt x="2" y="77"/>
                    <a:pt x="3" y="78"/>
                    <a:pt x="3" y="78"/>
                  </a:cubicBezTo>
                  <a:cubicBezTo>
                    <a:pt x="3" y="78"/>
                    <a:pt x="3" y="78"/>
                    <a:pt x="3" y="78"/>
                  </a:cubicBezTo>
                  <a:cubicBezTo>
                    <a:pt x="13" y="81"/>
                    <a:pt x="28" y="68"/>
                    <a:pt x="40" y="47"/>
                  </a:cubicBezTo>
                  <a:cubicBezTo>
                    <a:pt x="51" y="27"/>
                    <a:pt x="54" y="7"/>
                    <a:pt x="48" y="0"/>
                  </a:cubicBezTo>
                  <a:cubicBezTo>
                    <a:pt x="47" y="0"/>
                    <a:pt x="47" y="0"/>
                    <a:pt x="47" y="0"/>
                  </a:cubicBezTo>
                  <a:cubicBezTo>
                    <a:pt x="47" y="0"/>
                    <a:pt x="48" y="0"/>
                    <a:pt x="48" y="0"/>
                  </a:cubicBezTo>
                  <a:cubicBezTo>
                    <a:pt x="48" y="0"/>
                    <a:pt x="98" y="29"/>
                    <a:pt x="99" y="29"/>
                  </a:cubicBezTo>
                  <a:cubicBezTo>
                    <a:pt x="102" y="33"/>
                    <a:pt x="105" y="42"/>
                    <a:pt x="104" y="53"/>
                  </a:cubicBezTo>
                  <a:cubicBezTo>
                    <a:pt x="106" y="53"/>
                    <a:pt x="108" y="53"/>
                    <a:pt x="109" y="54"/>
                  </a:cubicBezTo>
                  <a:cubicBezTo>
                    <a:pt x="126" y="64"/>
                    <a:pt x="126" y="64"/>
                    <a:pt x="126" y="64"/>
                  </a:cubicBezTo>
                  <a:cubicBezTo>
                    <a:pt x="136" y="69"/>
                    <a:pt x="137" y="85"/>
                    <a:pt x="129" y="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9" name="Freeform 56">
              <a:extLst>
                <a:ext uri="{FF2B5EF4-FFF2-40B4-BE49-F238E27FC236}">
                  <a16:creationId xmlns:a16="http://schemas.microsoft.com/office/drawing/2014/main" id="{18A2954D-D5A3-1F50-18E6-DAB8361B5DB5}"/>
                </a:ext>
              </a:extLst>
            </p:cNvPr>
            <p:cNvSpPr>
              <a:spLocks/>
            </p:cNvSpPr>
            <p:nvPr/>
          </p:nvSpPr>
          <p:spPr bwMode="auto">
            <a:xfrm>
              <a:off x="2705100" y="2447925"/>
              <a:ext cx="179388" cy="249237"/>
            </a:xfrm>
            <a:custGeom>
              <a:avLst/>
              <a:gdLst/>
              <a:ahLst/>
              <a:cxnLst>
                <a:cxn ang="0">
                  <a:pos x="74" y="80"/>
                </a:cxn>
                <a:cxn ang="0">
                  <a:pos x="15" y="122"/>
                </a:cxn>
                <a:cxn ang="0">
                  <a:pos x="21" y="50"/>
                </a:cxn>
                <a:cxn ang="0">
                  <a:pos x="80" y="8"/>
                </a:cxn>
                <a:cxn ang="0">
                  <a:pos x="74" y="80"/>
                </a:cxn>
              </a:cxnLst>
              <a:rect l="0" t="0" r="r" b="b"/>
              <a:pathLst>
                <a:path w="94" h="130">
                  <a:moveTo>
                    <a:pt x="74" y="80"/>
                  </a:moveTo>
                  <a:cubicBezTo>
                    <a:pt x="56" y="111"/>
                    <a:pt x="29" y="130"/>
                    <a:pt x="15" y="122"/>
                  </a:cubicBezTo>
                  <a:cubicBezTo>
                    <a:pt x="0" y="114"/>
                    <a:pt x="3" y="81"/>
                    <a:pt x="21" y="50"/>
                  </a:cubicBezTo>
                  <a:cubicBezTo>
                    <a:pt x="39" y="18"/>
                    <a:pt x="65" y="0"/>
                    <a:pt x="80" y="8"/>
                  </a:cubicBezTo>
                  <a:cubicBezTo>
                    <a:pt x="94" y="16"/>
                    <a:pt x="92" y="48"/>
                    <a:pt x="74" y="8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0" name="Freeform 57">
              <a:extLst>
                <a:ext uri="{FF2B5EF4-FFF2-40B4-BE49-F238E27FC236}">
                  <a16:creationId xmlns:a16="http://schemas.microsoft.com/office/drawing/2014/main" id="{4FBCF610-AA54-89F7-B43E-011FADEA0B24}"/>
                </a:ext>
              </a:extLst>
            </p:cNvPr>
            <p:cNvSpPr>
              <a:spLocks/>
            </p:cNvSpPr>
            <p:nvPr/>
          </p:nvSpPr>
          <p:spPr bwMode="auto">
            <a:xfrm>
              <a:off x="2727325" y="2486025"/>
              <a:ext cx="107950" cy="158750"/>
            </a:xfrm>
            <a:custGeom>
              <a:avLst/>
              <a:gdLst/>
              <a:ahLst/>
              <a:cxnLst>
                <a:cxn ang="0">
                  <a:pos x="21" y="37"/>
                </a:cxn>
                <a:cxn ang="0">
                  <a:pos x="56" y="8"/>
                </a:cxn>
                <a:cxn ang="0">
                  <a:pos x="53" y="6"/>
                </a:cxn>
                <a:cxn ang="0">
                  <a:pos x="14" y="34"/>
                </a:cxn>
                <a:cxn ang="0">
                  <a:pos x="10" y="82"/>
                </a:cxn>
                <a:cxn ang="0">
                  <a:pos x="14" y="83"/>
                </a:cxn>
                <a:cxn ang="0">
                  <a:pos x="21" y="37"/>
                </a:cxn>
              </a:cxnLst>
              <a:rect l="0" t="0" r="r" b="b"/>
              <a:pathLst>
                <a:path w="56" h="83">
                  <a:moveTo>
                    <a:pt x="21" y="37"/>
                  </a:moveTo>
                  <a:cubicBezTo>
                    <a:pt x="31" y="19"/>
                    <a:pt x="46" y="7"/>
                    <a:pt x="56" y="8"/>
                  </a:cubicBezTo>
                  <a:cubicBezTo>
                    <a:pt x="55" y="7"/>
                    <a:pt x="54" y="6"/>
                    <a:pt x="53" y="6"/>
                  </a:cubicBezTo>
                  <a:cubicBezTo>
                    <a:pt x="44" y="0"/>
                    <a:pt x="26" y="13"/>
                    <a:pt x="14" y="34"/>
                  </a:cubicBezTo>
                  <a:cubicBezTo>
                    <a:pt x="2" y="55"/>
                    <a:pt x="0" y="76"/>
                    <a:pt x="10" y="82"/>
                  </a:cubicBezTo>
                  <a:cubicBezTo>
                    <a:pt x="11" y="83"/>
                    <a:pt x="13" y="83"/>
                    <a:pt x="14" y="83"/>
                  </a:cubicBezTo>
                  <a:cubicBezTo>
                    <a:pt x="7" y="76"/>
                    <a:pt x="10" y="56"/>
                    <a:pt x="21"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1" name="Oval 58">
              <a:extLst>
                <a:ext uri="{FF2B5EF4-FFF2-40B4-BE49-F238E27FC236}">
                  <a16:creationId xmlns:a16="http://schemas.microsoft.com/office/drawing/2014/main" id="{9BB93AC5-6F20-5B69-16F7-6AB40CD02401}"/>
                </a:ext>
              </a:extLst>
            </p:cNvPr>
            <p:cNvSpPr>
              <a:spLocks noChangeArrowheads="1"/>
            </p:cNvSpPr>
            <p:nvPr/>
          </p:nvSpPr>
          <p:spPr bwMode="auto">
            <a:xfrm>
              <a:off x="3040064" y="2921248"/>
              <a:ext cx="115887" cy="1143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23" name="Freeform 59">
              <a:extLst>
                <a:ext uri="{FF2B5EF4-FFF2-40B4-BE49-F238E27FC236}">
                  <a16:creationId xmlns:a16="http://schemas.microsoft.com/office/drawing/2014/main" id="{6310F9B9-DC77-8A85-EEBC-209ED9EBCD8D}"/>
                </a:ext>
              </a:extLst>
            </p:cNvPr>
            <p:cNvSpPr>
              <a:spLocks/>
            </p:cNvSpPr>
            <p:nvPr/>
          </p:nvSpPr>
          <p:spPr bwMode="auto">
            <a:xfrm>
              <a:off x="2940050" y="3056185"/>
              <a:ext cx="331789" cy="328612"/>
            </a:xfrm>
            <a:custGeom>
              <a:avLst/>
              <a:gdLst/>
              <a:ahLst/>
              <a:cxnLst>
                <a:cxn ang="0">
                  <a:pos x="174" y="158"/>
                </a:cxn>
                <a:cxn ang="0">
                  <a:pos x="166" y="170"/>
                </a:cxn>
                <a:cxn ang="0">
                  <a:pos x="153" y="158"/>
                </a:cxn>
                <a:cxn ang="0">
                  <a:pos x="126" y="21"/>
                </a:cxn>
                <a:cxn ang="0">
                  <a:pos x="96" y="21"/>
                </a:cxn>
                <a:cxn ang="0">
                  <a:pos x="96" y="157"/>
                </a:cxn>
                <a:cxn ang="0">
                  <a:pos x="86" y="172"/>
                </a:cxn>
                <a:cxn ang="0">
                  <a:pos x="75" y="157"/>
                </a:cxn>
                <a:cxn ang="0">
                  <a:pos x="75" y="21"/>
                </a:cxn>
                <a:cxn ang="0">
                  <a:pos x="48" y="21"/>
                </a:cxn>
                <a:cxn ang="0">
                  <a:pos x="21" y="158"/>
                </a:cxn>
                <a:cxn ang="0">
                  <a:pos x="8" y="170"/>
                </a:cxn>
                <a:cxn ang="0">
                  <a:pos x="0" y="158"/>
                </a:cxn>
                <a:cxn ang="0">
                  <a:pos x="1" y="154"/>
                </a:cxn>
                <a:cxn ang="0">
                  <a:pos x="28" y="18"/>
                </a:cxn>
                <a:cxn ang="0">
                  <a:pos x="25" y="11"/>
                </a:cxn>
                <a:cxn ang="0">
                  <a:pos x="36" y="0"/>
                </a:cxn>
                <a:cxn ang="0">
                  <a:pos x="136" y="0"/>
                </a:cxn>
                <a:cxn ang="0">
                  <a:pos x="146" y="11"/>
                </a:cxn>
                <a:cxn ang="0">
                  <a:pos x="146" y="15"/>
                </a:cxn>
                <a:cxn ang="0">
                  <a:pos x="146" y="16"/>
                </a:cxn>
                <a:cxn ang="0">
                  <a:pos x="174" y="154"/>
                </a:cxn>
                <a:cxn ang="0">
                  <a:pos x="174" y="158"/>
                </a:cxn>
              </a:cxnLst>
              <a:rect l="0" t="0" r="r" b="b"/>
              <a:pathLst>
                <a:path w="174" h="172">
                  <a:moveTo>
                    <a:pt x="174" y="158"/>
                  </a:moveTo>
                  <a:cubicBezTo>
                    <a:pt x="174" y="164"/>
                    <a:pt x="171" y="169"/>
                    <a:pt x="166" y="170"/>
                  </a:cubicBezTo>
                  <a:cubicBezTo>
                    <a:pt x="161" y="172"/>
                    <a:pt x="155" y="166"/>
                    <a:pt x="153" y="158"/>
                  </a:cubicBezTo>
                  <a:cubicBezTo>
                    <a:pt x="126" y="21"/>
                    <a:pt x="126" y="21"/>
                    <a:pt x="126" y="21"/>
                  </a:cubicBezTo>
                  <a:cubicBezTo>
                    <a:pt x="96" y="21"/>
                    <a:pt x="96" y="21"/>
                    <a:pt x="96" y="21"/>
                  </a:cubicBezTo>
                  <a:cubicBezTo>
                    <a:pt x="96" y="157"/>
                    <a:pt x="96" y="157"/>
                    <a:pt x="96" y="157"/>
                  </a:cubicBezTo>
                  <a:cubicBezTo>
                    <a:pt x="96" y="165"/>
                    <a:pt x="92" y="172"/>
                    <a:pt x="86" y="172"/>
                  </a:cubicBezTo>
                  <a:cubicBezTo>
                    <a:pt x="80" y="172"/>
                    <a:pt x="75" y="166"/>
                    <a:pt x="75" y="157"/>
                  </a:cubicBezTo>
                  <a:cubicBezTo>
                    <a:pt x="75" y="21"/>
                    <a:pt x="75" y="21"/>
                    <a:pt x="75" y="21"/>
                  </a:cubicBezTo>
                  <a:cubicBezTo>
                    <a:pt x="48" y="21"/>
                    <a:pt x="48" y="21"/>
                    <a:pt x="48" y="21"/>
                  </a:cubicBezTo>
                  <a:cubicBezTo>
                    <a:pt x="21" y="158"/>
                    <a:pt x="21" y="158"/>
                    <a:pt x="21" y="158"/>
                  </a:cubicBezTo>
                  <a:cubicBezTo>
                    <a:pt x="19" y="166"/>
                    <a:pt x="13" y="172"/>
                    <a:pt x="8" y="170"/>
                  </a:cubicBezTo>
                  <a:cubicBezTo>
                    <a:pt x="3" y="169"/>
                    <a:pt x="0" y="164"/>
                    <a:pt x="0" y="158"/>
                  </a:cubicBezTo>
                  <a:cubicBezTo>
                    <a:pt x="0" y="157"/>
                    <a:pt x="0" y="155"/>
                    <a:pt x="1" y="154"/>
                  </a:cubicBezTo>
                  <a:cubicBezTo>
                    <a:pt x="28" y="18"/>
                    <a:pt x="28" y="18"/>
                    <a:pt x="28" y="18"/>
                  </a:cubicBezTo>
                  <a:cubicBezTo>
                    <a:pt x="26" y="16"/>
                    <a:pt x="25" y="13"/>
                    <a:pt x="25" y="11"/>
                  </a:cubicBezTo>
                  <a:cubicBezTo>
                    <a:pt x="25" y="5"/>
                    <a:pt x="30" y="0"/>
                    <a:pt x="36" y="0"/>
                  </a:cubicBezTo>
                  <a:cubicBezTo>
                    <a:pt x="136" y="0"/>
                    <a:pt x="136" y="0"/>
                    <a:pt x="136" y="0"/>
                  </a:cubicBezTo>
                  <a:cubicBezTo>
                    <a:pt x="142" y="0"/>
                    <a:pt x="146" y="5"/>
                    <a:pt x="146" y="11"/>
                  </a:cubicBezTo>
                  <a:cubicBezTo>
                    <a:pt x="146" y="12"/>
                    <a:pt x="146" y="13"/>
                    <a:pt x="146" y="15"/>
                  </a:cubicBezTo>
                  <a:cubicBezTo>
                    <a:pt x="146" y="15"/>
                    <a:pt x="146" y="16"/>
                    <a:pt x="146" y="16"/>
                  </a:cubicBezTo>
                  <a:cubicBezTo>
                    <a:pt x="174" y="154"/>
                    <a:pt x="174" y="154"/>
                    <a:pt x="174" y="154"/>
                  </a:cubicBezTo>
                  <a:cubicBezTo>
                    <a:pt x="174" y="155"/>
                    <a:pt x="174" y="157"/>
                    <a:pt x="174" y="1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497D"/>
                </a:solidFill>
                <a:effectLst/>
                <a:uLnTx/>
                <a:uFillTx/>
                <a:latin typeface="Calibri"/>
                <a:ea typeface="+mn-ea"/>
                <a:cs typeface="+mn-cs"/>
              </a:endParaRPr>
            </a:p>
          </p:txBody>
        </p:sp>
      </p:grpSp>
      <p:cxnSp>
        <p:nvCxnSpPr>
          <p:cNvPr id="24" name="Přímá spojnice se šipkou 23">
            <a:extLst>
              <a:ext uri="{FF2B5EF4-FFF2-40B4-BE49-F238E27FC236}">
                <a16:creationId xmlns:a16="http://schemas.microsoft.com/office/drawing/2014/main" id="{DABA0FB1-5C34-AB8E-9E01-949CA35B876F}"/>
              </a:ext>
            </a:extLst>
          </p:cNvPr>
          <p:cNvCxnSpPr>
            <a:cxnSpLocks/>
          </p:cNvCxnSpPr>
          <p:nvPr/>
        </p:nvCxnSpPr>
        <p:spPr>
          <a:xfrm flipH="1">
            <a:off x="934098" y="3359628"/>
            <a:ext cx="10130454" cy="0"/>
          </a:xfrm>
          <a:prstGeom prst="straightConnector1">
            <a:avLst/>
          </a:prstGeom>
          <a:noFill/>
          <a:ln w="28575" cap="rnd" cmpd="sng" algn="ctr">
            <a:solidFill>
              <a:schemeClr val="bg1">
                <a:lumMod val="75000"/>
              </a:schemeClr>
            </a:solidFill>
            <a:prstDash val="sysDot"/>
            <a:tailEnd type="none" w="med" len="sm"/>
          </a:ln>
          <a:effectLst/>
        </p:spPr>
      </p:cxnSp>
      <p:cxnSp>
        <p:nvCxnSpPr>
          <p:cNvPr id="25" name="Přímá spojnice se šipkou 24">
            <a:extLst>
              <a:ext uri="{FF2B5EF4-FFF2-40B4-BE49-F238E27FC236}">
                <a16:creationId xmlns:a16="http://schemas.microsoft.com/office/drawing/2014/main" id="{0C9A5649-B1CB-0306-57AB-3AA3AA3F9D98}"/>
              </a:ext>
            </a:extLst>
          </p:cNvPr>
          <p:cNvCxnSpPr>
            <a:cxnSpLocks/>
          </p:cNvCxnSpPr>
          <p:nvPr/>
        </p:nvCxnSpPr>
        <p:spPr>
          <a:xfrm flipH="1">
            <a:off x="934098" y="2300953"/>
            <a:ext cx="10130454" cy="0"/>
          </a:xfrm>
          <a:prstGeom prst="straightConnector1">
            <a:avLst/>
          </a:prstGeom>
          <a:noFill/>
          <a:ln w="28575" cap="rnd" cmpd="sng" algn="ctr">
            <a:solidFill>
              <a:schemeClr val="bg1">
                <a:lumMod val="75000"/>
              </a:schemeClr>
            </a:solidFill>
            <a:prstDash val="sysDot"/>
            <a:tailEnd type="none" w="med" len="sm"/>
          </a:ln>
          <a:effectLst/>
        </p:spPr>
      </p:cxnSp>
      <p:cxnSp>
        <p:nvCxnSpPr>
          <p:cNvPr id="26" name="Přímá spojnice se šipkou 25">
            <a:extLst>
              <a:ext uri="{FF2B5EF4-FFF2-40B4-BE49-F238E27FC236}">
                <a16:creationId xmlns:a16="http://schemas.microsoft.com/office/drawing/2014/main" id="{B357D69B-71FA-D118-E0DC-52F02B4BBC40}"/>
              </a:ext>
            </a:extLst>
          </p:cNvPr>
          <p:cNvCxnSpPr>
            <a:cxnSpLocks/>
          </p:cNvCxnSpPr>
          <p:nvPr/>
        </p:nvCxnSpPr>
        <p:spPr>
          <a:xfrm flipH="1">
            <a:off x="934098" y="4462312"/>
            <a:ext cx="10130454" cy="0"/>
          </a:xfrm>
          <a:prstGeom prst="straightConnector1">
            <a:avLst/>
          </a:prstGeom>
          <a:noFill/>
          <a:ln w="28575" cap="rnd" cmpd="sng" algn="ctr">
            <a:solidFill>
              <a:schemeClr val="bg1">
                <a:lumMod val="75000"/>
              </a:schemeClr>
            </a:solidFill>
            <a:prstDash val="sysDot"/>
            <a:tailEnd type="none" w="med" len="sm"/>
          </a:ln>
          <a:effectLst/>
        </p:spPr>
      </p:cxnSp>
      <p:cxnSp>
        <p:nvCxnSpPr>
          <p:cNvPr id="27" name="Přímá spojnice se šipkou 26">
            <a:extLst>
              <a:ext uri="{FF2B5EF4-FFF2-40B4-BE49-F238E27FC236}">
                <a16:creationId xmlns:a16="http://schemas.microsoft.com/office/drawing/2014/main" id="{450CBEAD-0A6F-76D8-D568-70731BFCA1F5}"/>
              </a:ext>
            </a:extLst>
          </p:cNvPr>
          <p:cNvCxnSpPr>
            <a:cxnSpLocks/>
          </p:cNvCxnSpPr>
          <p:nvPr/>
        </p:nvCxnSpPr>
        <p:spPr>
          <a:xfrm flipH="1" flipV="1">
            <a:off x="934098" y="5567241"/>
            <a:ext cx="10130454" cy="12205"/>
          </a:xfrm>
          <a:prstGeom prst="straightConnector1">
            <a:avLst/>
          </a:prstGeom>
          <a:noFill/>
          <a:ln w="28575" cap="rnd" cmpd="sng" algn="ctr">
            <a:solidFill>
              <a:schemeClr val="bg1">
                <a:lumMod val="75000"/>
              </a:schemeClr>
            </a:solidFill>
            <a:prstDash val="sysDot"/>
            <a:tailEnd type="none" w="med" len="sm"/>
          </a:ln>
          <a:effectLst/>
        </p:spPr>
      </p:cxnSp>
    </p:spTree>
    <p:extLst>
      <p:ext uri="{BB962C8B-B14F-4D97-AF65-F5344CB8AC3E}">
        <p14:creationId xmlns:p14="http://schemas.microsoft.com/office/powerpoint/2010/main" val="294139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SHRNUTÍ</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pic>
        <p:nvPicPr>
          <p:cNvPr id="6" name="Grafický objekt 5" descr="Překážka se souvislou výplní">
            <a:extLst>
              <a:ext uri="{FF2B5EF4-FFF2-40B4-BE49-F238E27FC236}">
                <a16:creationId xmlns:a16="http://schemas.microsoft.com/office/drawing/2014/main" id="{FBDBCD79-995F-EA1A-A7C3-2263F4D3D78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55222" y="1354989"/>
            <a:ext cx="914400" cy="914400"/>
          </a:xfrm>
          <a:prstGeom prst="rect">
            <a:avLst/>
          </a:prstGeom>
        </p:spPr>
      </p:pic>
      <p:pic>
        <p:nvPicPr>
          <p:cNvPr id="8" name="Grafický objekt 7" descr="Fotbalová branka se souvislou výplní">
            <a:extLst>
              <a:ext uri="{FF2B5EF4-FFF2-40B4-BE49-F238E27FC236}">
                <a16:creationId xmlns:a16="http://schemas.microsoft.com/office/drawing/2014/main" id="{06885A16-0AEF-C78F-7B95-1CC9EA4E449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7600" y="4897028"/>
            <a:ext cx="914400" cy="914400"/>
          </a:xfrm>
          <a:prstGeom prst="rect">
            <a:avLst/>
          </a:prstGeom>
        </p:spPr>
      </p:pic>
      <p:pic>
        <p:nvPicPr>
          <p:cNvPr id="10" name="Grafický objekt 9" descr="Sportovní míče se souvislou výplní">
            <a:extLst>
              <a:ext uri="{FF2B5EF4-FFF2-40B4-BE49-F238E27FC236}">
                <a16:creationId xmlns:a16="http://schemas.microsoft.com/office/drawing/2014/main" id="{32D3D542-F42D-F6D2-0E13-9BDF7E107D8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55222" y="3716348"/>
            <a:ext cx="914400" cy="914400"/>
          </a:xfrm>
          <a:prstGeom prst="rect">
            <a:avLst/>
          </a:prstGeom>
        </p:spPr>
      </p:pic>
      <p:pic>
        <p:nvPicPr>
          <p:cNvPr id="12" name="Grafický objekt 11" descr="Pískání se souvislou výplní">
            <a:extLst>
              <a:ext uri="{FF2B5EF4-FFF2-40B4-BE49-F238E27FC236}">
                <a16:creationId xmlns:a16="http://schemas.microsoft.com/office/drawing/2014/main" id="{5C669865-057E-2181-6466-30E1E42F6E74}"/>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55222" y="2535668"/>
            <a:ext cx="914400" cy="914400"/>
          </a:xfrm>
          <a:prstGeom prst="rect">
            <a:avLst/>
          </a:prstGeom>
        </p:spPr>
      </p:pic>
      <p:sp>
        <p:nvSpPr>
          <p:cNvPr id="13" name="Obdélník 12">
            <a:extLst>
              <a:ext uri="{FF2B5EF4-FFF2-40B4-BE49-F238E27FC236}">
                <a16:creationId xmlns:a16="http://schemas.microsoft.com/office/drawing/2014/main" id="{F964BA6E-4035-2B83-30BB-16914CA30C38}"/>
              </a:ext>
            </a:extLst>
          </p:cNvPr>
          <p:cNvSpPr/>
          <p:nvPr/>
        </p:nvSpPr>
        <p:spPr>
          <a:xfrm>
            <a:off x="2351584" y="1354989"/>
            <a:ext cx="9289554"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cs-CZ" sz="2000" dirty="0">
                <a:solidFill>
                  <a:schemeClr val="bg1"/>
                </a:solidFill>
              </a:rPr>
              <a:t>67 % rodičů posílá své děti do sportovního kroužku či oddílu.</a:t>
            </a:r>
          </a:p>
          <a:p>
            <a:r>
              <a:rPr lang="cs-CZ" sz="1600" dirty="0">
                <a:solidFill>
                  <a:schemeClr val="bg1"/>
                </a:solidFill>
              </a:rPr>
              <a:t>11 % dětí dříve v oddílech sportovalo, ale přestalo, obvykle pro nedostatek zájmu.</a:t>
            </a:r>
          </a:p>
        </p:txBody>
      </p:sp>
      <p:sp>
        <p:nvSpPr>
          <p:cNvPr id="14" name="Obdélník 13">
            <a:extLst>
              <a:ext uri="{FF2B5EF4-FFF2-40B4-BE49-F238E27FC236}">
                <a16:creationId xmlns:a16="http://schemas.microsoft.com/office/drawing/2014/main" id="{5A598B91-CECE-C280-380F-A1D921C7CACA}"/>
              </a:ext>
            </a:extLst>
          </p:cNvPr>
          <p:cNvSpPr/>
          <p:nvPr/>
        </p:nvSpPr>
        <p:spPr>
          <a:xfrm>
            <a:off x="2351584" y="2511388"/>
            <a:ext cx="9289554"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cs-CZ" sz="2000" dirty="0">
                <a:solidFill>
                  <a:schemeClr val="bg1"/>
                </a:solidFill>
              </a:rPr>
              <a:t>9 z 10 rodičů se při výběru kroužku rozhoduje alespoň částečně podle osobnosti trenéra. Ten by měl podle nich přiměřeně motivovat a chtějí o něm slyšet pozitivní dojmy od svých dětí.</a:t>
            </a:r>
            <a:endParaRPr lang="cs-CZ" sz="1600" dirty="0">
              <a:solidFill>
                <a:schemeClr val="bg1"/>
              </a:solidFill>
            </a:endParaRPr>
          </a:p>
        </p:txBody>
      </p:sp>
      <p:sp>
        <p:nvSpPr>
          <p:cNvPr id="15" name="Obdélník 14">
            <a:extLst>
              <a:ext uri="{FF2B5EF4-FFF2-40B4-BE49-F238E27FC236}">
                <a16:creationId xmlns:a16="http://schemas.microsoft.com/office/drawing/2014/main" id="{3AECF418-0953-A91C-9B74-9E1DFBF530C3}"/>
              </a:ext>
            </a:extLst>
          </p:cNvPr>
          <p:cNvSpPr/>
          <p:nvPr/>
        </p:nvSpPr>
        <p:spPr>
          <a:xfrm>
            <a:off x="2340696" y="3717782"/>
            <a:ext cx="9289554"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cs-CZ" sz="2000" dirty="0">
                <a:solidFill>
                  <a:schemeClr val="bg1"/>
                </a:solidFill>
              </a:rPr>
              <a:t>Většina vzpomínek rodičů na trenéry se nese v pozitivním duchu. Téměř polovina si ale žádného trenéra nevybaví nebo ho ani neměla.</a:t>
            </a:r>
            <a:endParaRPr lang="cs-CZ" sz="1600" dirty="0">
              <a:solidFill>
                <a:schemeClr val="bg1"/>
              </a:solidFill>
            </a:endParaRPr>
          </a:p>
        </p:txBody>
      </p:sp>
      <p:sp>
        <p:nvSpPr>
          <p:cNvPr id="16" name="Obdélník 15">
            <a:extLst>
              <a:ext uri="{FF2B5EF4-FFF2-40B4-BE49-F238E27FC236}">
                <a16:creationId xmlns:a16="http://schemas.microsoft.com/office/drawing/2014/main" id="{B1C15141-6FC6-40AE-CF93-2794C84C8178}"/>
              </a:ext>
            </a:extLst>
          </p:cNvPr>
          <p:cNvSpPr/>
          <p:nvPr/>
        </p:nvSpPr>
        <p:spPr>
          <a:xfrm>
            <a:off x="2351584" y="4871562"/>
            <a:ext cx="9289554"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cs-CZ" sz="2000" dirty="0">
                <a:solidFill>
                  <a:schemeClr val="bg1"/>
                </a:solidFill>
              </a:rPr>
              <a:t>Financování trenérů by ideálně mělo jít jak ze strany státu, tak ze strany rodičů.</a:t>
            </a:r>
          </a:p>
          <a:p>
            <a:r>
              <a:rPr lang="cs-CZ" sz="2000" dirty="0">
                <a:solidFill>
                  <a:schemeClr val="bg1"/>
                </a:solidFill>
              </a:rPr>
              <a:t>Stát by měl ale jednoznačně více participovat na financování sportovních oddílů.</a:t>
            </a:r>
            <a:endParaRPr lang="cs-CZ" sz="1600" dirty="0">
              <a:solidFill>
                <a:schemeClr val="bg1"/>
              </a:solidFill>
            </a:endParaRPr>
          </a:p>
        </p:txBody>
      </p:sp>
    </p:spTree>
    <p:extLst>
      <p:ext uri="{BB962C8B-B14F-4D97-AF65-F5344CB8AC3E}">
        <p14:creationId xmlns:p14="http://schemas.microsoft.com/office/powerpoint/2010/main" val="3554799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Graf 51">
            <a:extLst>
              <a:ext uri="{FF2B5EF4-FFF2-40B4-BE49-F238E27FC236}">
                <a16:creationId xmlns:a16="http://schemas.microsoft.com/office/drawing/2014/main" id="{10466A90-19A9-8079-9E44-1751717FC200}"/>
              </a:ext>
            </a:extLst>
          </p:cNvPr>
          <p:cNvGraphicFramePr/>
          <p:nvPr>
            <p:extLst>
              <p:ext uri="{D42A27DB-BD31-4B8C-83A1-F6EECF244321}">
                <p14:modId xmlns:p14="http://schemas.microsoft.com/office/powerpoint/2010/main" val="1813370039"/>
              </p:ext>
            </p:extLst>
          </p:nvPr>
        </p:nvGraphicFramePr>
        <p:xfrm>
          <a:off x="5375215" y="2052010"/>
          <a:ext cx="6110314" cy="3379831"/>
        </p:xfrm>
        <a:graphic>
          <a:graphicData uri="http://schemas.openxmlformats.org/drawingml/2006/chart">
            <c:chart xmlns:c="http://schemas.openxmlformats.org/drawingml/2006/chart" xmlns:r="http://schemas.openxmlformats.org/officeDocument/2006/relationships" r:id="rId3"/>
          </a:graphicData>
        </a:graphic>
      </p:graphicFrame>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DĚTI A SPORTOVNÍ ODDÍLY</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11934000" cy="642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600" b="1" i="0" u="none" strike="noStrike" kern="1200" cap="none" spc="0" normalizeH="0" baseline="0" noProof="0" dirty="0">
                <a:ln>
                  <a:noFill/>
                </a:ln>
                <a:solidFill>
                  <a:srgbClr val="009D9C"/>
                </a:solidFill>
                <a:effectLst/>
                <a:uLnTx/>
                <a:uFillTx/>
                <a:latin typeface="Arial"/>
                <a:ea typeface="+mn-ea"/>
                <a:cs typeface="+mn-cs"/>
              </a:rPr>
              <a:t>Dvě třetiny dětí sportovní kroužek navštěvují. Důvody k nesportování se liší podle toho, zda dítě dříve do kroužku chodilo či ne. Obvykle je to ztráta zájmu nebo nízký věk.</a:t>
            </a:r>
          </a:p>
        </p:txBody>
      </p:sp>
      <p:graphicFrame>
        <p:nvGraphicFramePr>
          <p:cNvPr id="5" name="Chart 11">
            <a:extLst>
              <a:ext uri="{FF2B5EF4-FFF2-40B4-BE49-F238E27FC236}">
                <a16:creationId xmlns:a16="http://schemas.microsoft.com/office/drawing/2014/main" id="{F90EF30F-F3F4-DAFA-CC12-A48A3592996D}"/>
              </a:ext>
            </a:extLst>
          </p:cNvPr>
          <p:cNvGraphicFramePr/>
          <p:nvPr>
            <p:extLst>
              <p:ext uri="{D42A27DB-BD31-4B8C-83A1-F6EECF244321}">
                <p14:modId xmlns:p14="http://schemas.microsoft.com/office/powerpoint/2010/main" val="2800225658"/>
              </p:ext>
            </p:extLst>
          </p:nvPr>
        </p:nvGraphicFramePr>
        <p:xfrm>
          <a:off x="874010" y="1448780"/>
          <a:ext cx="5220580" cy="422512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ovéPole 21">
            <a:extLst>
              <a:ext uri="{FF2B5EF4-FFF2-40B4-BE49-F238E27FC236}">
                <a16:creationId xmlns:a16="http://schemas.microsoft.com/office/drawing/2014/main" id="{C05596CB-9CB1-83AA-BCA9-E4D87A3D4146}"/>
              </a:ext>
            </a:extLst>
          </p:cNvPr>
          <p:cNvSpPr txBox="1"/>
          <p:nvPr/>
        </p:nvSpPr>
        <p:spPr>
          <a:xfrm>
            <a:off x="263352" y="1486349"/>
            <a:ext cx="1900026" cy="1754326"/>
          </a:xfrm>
          <a:prstGeom prst="rect">
            <a:avLst/>
          </a:prstGeom>
          <a:noFill/>
        </p:spPr>
        <p:txBody>
          <a:bodyPr wrap="square" rtlCol="0">
            <a:spAutoFit/>
          </a:bodyPr>
          <a:lstStyle/>
          <a:p>
            <a:pPr algn="ctr"/>
            <a:r>
              <a:rPr lang="cs-CZ" sz="1800" b="1" dirty="0">
                <a:solidFill>
                  <a:schemeClr val="bg2">
                    <a:lumMod val="75000"/>
                  </a:schemeClr>
                </a:solidFill>
              </a:rPr>
              <a:t>Dvě třetiny rodičů posílá své dítě do sportovního kroužku či oddílu</a:t>
            </a: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6057292"/>
            <a:ext cx="8753701" cy="415498"/>
          </a:xfrm>
          <a:prstGeom prst="rect">
            <a:avLst/>
          </a:prstGeom>
          <a:noFill/>
        </p:spPr>
        <p:txBody>
          <a:bodyPr wrap="square">
            <a:spAutoFit/>
          </a:bodyPr>
          <a:lstStyle/>
          <a:p>
            <a:r>
              <a:rPr lang="cs-CZ" sz="1050" i="1" dirty="0">
                <a:solidFill>
                  <a:schemeClr val="tx1">
                    <a:lumMod val="65000"/>
                    <a:lumOff val="35000"/>
                  </a:schemeClr>
                </a:solidFill>
              </a:rPr>
              <a:t>Máte dítě/děti ve věku 6-18 let, které chodí nebo v posledních 12 měsících chodilo do sportovního oddílu/kroužku?</a:t>
            </a:r>
          </a:p>
          <a:p>
            <a:r>
              <a:rPr lang="cs-CZ" sz="1050" i="1" dirty="0">
                <a:solidFill>
                  <a:schemeClr val="tx1">
                    <a:lumMod val="65000"/>
                    <a:lumOff val="35000"/>
                  </a:schemeClr>
                </a:solidFill>
              </a:rPr>
              <a:t>N=1050 rodičů dětí ve věku 6-18 let</a:t>
            </a:r>
          </a:p>
        </p:txBody>
      </p:sp>
      <p:sp>
        <p:nvSpPr>
          <p:cNvPr id="48" name="TextovéPole 47">
            <a:extLst>
              <a:ext uri="{FF2B5EF4-FFF2-40B4-BE49-F238E27FC236}">
                <a16:creationId xmlns:a16="http://schemas.microsoft.com/office/drawing/2014/main" id="{1DFC2B3D-3B60-6110-6B26-3888FF8B8802}"/>
              </a:ext>
            </a:extLst>
          </p:cNvPr>
          <p:cNvSpPr txBox="1"/>
          <p:nvPr/>
        </p:nvSpPr>
        <p:spPr>
          <a:xfrm>
            <a:off x="4425202" y="4907096"/>
            <a:ext cx="1900026" cy="646331"/>
          </a:xfrm>
          <a:prstGeom prst="rect">
            <a:avLst/>
          </a:prstGeom>
          <a:noFill/>
        </p:spPr>
        <p:txBody>
          <a:bodyPr wrap="square" rtlCol="0">
            <a:spAutoFit/>
          </a:bodyPr>
          <a:lstStyle/>
          <a:p>
            <a:pPr algn="ctr"/>
            <a:r>
              <a:rPr lang="cs-CZ" sz="1200" b="1" dirty="0">
                <a:solidFill>
                  <a:schemeClr val="accent5">
                    <a:lumMod val="75000"/>
                  </a:schemeClr>
                </a:solidFill>
              </a:rPr>
              <a:t>Nikdy nenavštěvovalo sportovní kroužek/oddíl</a:t>
            </a:r>
          </a:p>
        </p:txBody>
      </p:sp>
      <p:sp>
        <p:nvSpPr>
          <p:cNvPr id="49" name="TextovéPole 48">
            <a:extLst>
              <a:ext uri="{FF2B5EF4-FFF2-40B4-BE49-F238E27FC236}">
                <a16:creationId xmlns:a16="http://schemas.microsoft.com/office/drawing/2014/main" id="{F9AEAB47-6B91-D54A-C070-9E9830F4C986}"/>
              </a:ext>
            </a:extLst>
          </p:cNvPr>
          <p:cNvSpPr txBox="1"/>
          <p:nvPr/>
        </p:nvSpPr>
        <p:spPr>
          <a:xfrm>
            <a:off x="4655840" y="1918096"/>
            <a:ext cx="1900026" cy="646331"/>
          </a:xfrm>
          <a:prstGeom prst="rect">
            <a:avLst/>
          </a:prstGeom>
          <a:noFill/>
        </p:spPr>
        <p:txBody>
          <a:bodyPr wrap="square" rtlCol="0">
            <a:spAutoFit/>
          </a:bodyPr>
          <a:lstStyle/>
          <a:p>
            <a:pPr algn="ctr"/>
            <a:r>
              <a:rPr lang="cs-CZ" sz="1200" b="1" dirty="0">
                <a:solidFill>
                  <a:schemeClr val="accent6">
                    <a:lumMod val="75000"/>
                  </a:schemeClr>
                </a:solidFill>
              </a:rPr>
              <a:t>Navštěvovalo, ale už nenavštěvuje sportovní kroužek/oddíl</a:t>
            </a:r>
          </a:p>
        </p:txBody>
      </p:sp>
      <p:pic>
        <p:nvPicPr>
          <p:cNvPr id="69" name="Grafický objekt 68" descr="Šipka otáčející se po směru hodin se souvislou výplní">
            <a:extLst>
              <a:ext uri="{FF2B5EF4-FFF2-40B4-BE49-F238E27FC236}">
                <a16:creationId xmlns:a16="http://schemas.microsoft.com/office/drawing/2014/main" id="{8844D34D-ADB8-856E-875C-14CD4F00B04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4836345">
            <a:off x="5443711" y="4066510"/>
            <a:ext cx="914400" cy="914400"/>
          </a:xfrm>
          <a:prstGeom prst="rect">
            <a:avLst/>
          </a:prstGeom>
        </p:spPr>
      </p:pic>
      <p:pic>
        <p:nvPicPr>
          <p:cNvPr id="72" name="Grafický objekt 71" descr="Šipka otáčející se proti směru hodinových ručiček se souvislou výplní">
            <a:extLst>
              <a:ext uri="{FF2B5EF4-FFF2-40B4-BE49-F238E27FC236}">
                <a16:creationId xmlns:a16="http://schemas.microsoft.com/office/drawing/2014/main" id="{A8E8D552-E618-D4AC-B863-CEC0EF8A073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9280320">
            <a:off x="6007766" y="2241142"/>
            <a:ext cx="914400" cy="914400"/>
          </a:xfrm>
          <a:prstGeom prst="rect">
            <a:avLst/>
          </a:prstGeom>
        </p:spPr>
      </p:pic>
      <p:sp>
        <p:nvSpPr>
          <p:cNvPr id="73" name="TextovéPole 72">
            <a:extLst>
              <a:ext uri="{FF2B5EF4-FFF2-40B4-BE49-F238E27FC236}">
                <a16:creationId xmlns:a16="http://schemas.microsoft.com/office/drawing/2014/main" id="{556273B4-AFBC-F9C5-A77C-CF4F265D110D}"/>
              </a:ext>
            </a:extLst>
          </p:cNvPr>
          <p:cNvSpPr txBox="1"/>
          <p:nvPr/>
        </p:nvSpPr>
        <p:spPr>
          <a:xfrm>
            <a:off x="7680176" y="1393438"/>
            <a:ext cx="3524808" cy="646331"/>
          </a:xfrm>
          <a:prstGeom prst="rect">
            <a:avLst/>
          </a:prstGeom>
          <a:noFill/>
        </p:spPr>
        <p:txBody>
          <a:bodyPr wrap="square" rtlCol="0">
            <a:spAutoFit/>
          </a:bodyPr>
          <a:lstStyle/>
          <a:p>
            <a:pPr algn="ctr"/>
            <a:r>
              <a:rPr lang="cs-CZ" sz="1800" b="1" dirty="0">
                <a:solidFill>
                  <a:schemeClr val="tx1">
                    <a:lumMod val="85000"/>
                    <a:lumOff val="15000"/>
                  </a:schemeClr>
                </a:solidFill>
              </a:rPr>
              <a:t>Důvod nenavštěvování sportovních oddílů</a:t>
            </a:r>
          </a:p>
        </p:txBody>
      </p:sp>
    </p:spTree>
    <p:extLst>
      <p:ext uri="{BB962C8B-B14F-4D97-AF65-F5344CB8AC3E}">
        <p14:creationId xmlns:p14="http://schemas.microsoft.com/office/powerpoint/2010/main" val="3081407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VLIV SPORTOVÁNÍ NA DĚTI A VÝBĚR PODLE TRENÉRA</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11934000" cy="642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500" b="1" i="0" u="none" strike="noStrike" kern="1200" cap="none" spc="0" normalizeH="0" baseline="0" noProof="0" dirty="0">
                <a:ln>
                  <a:noFill/>
                </a:ln>
                <a:solidFill>
                  <a:srgbClr val="009D9C"/>
                </a:solidFill>
                <a:effectLst/>
                <a:uLnTx/>
                <a:uFillTx/>
                <a:latin typeface="Arial"/>
                <a:ea typeface="+mn-ea"/>
                <a:cs typeface="+mn-cs"/>
              </a:rPr>
              <a:t>Pozitivní vliv sportu na děti převládá a to i u rodičů, které nemají děti v žádném kroužku, i když u nich není tak jednoznačný. Osobnost trenéra má na výběr kroužku velký vliv – přes 86 % rodičů se rozhoduje podle jeho přístupu a osobnosti.</a:t>
            </a: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5949280"/>
            <a:ext cx="8753701" cy="577081"/>
          </a:xfrm>
          <a:prstGeom prst="rect">
            <a:avLst/>
          </a:prstGeom>
          <a:noFill/>
        </p:spPr>
        <p:txBody>
          <a:bodyPr wrap="square">
            <a:spAutoFit/>
          </a:bodyPr>
          <a:lstStyle/>
          <a:p>
            <a:r>
              <a:rPr lang="cs-CZ" sz="1050" i="1" dirty="0">
                <a:solidFill>
                  <a:schemeClr val="tx1">
                    <a:lumMod val="65000"/>
                    <a:lumOff val="35000"/>
                  </a:schemeClr>
                </a:solidFill>
              </a:rPr>
              <a:t>Do jaké míry si myslíte, že navštěvování sportovního oddílu či kroužku přispívá k rozvoji Vašeho dítěte</a:t>
            </a:r>
          </a:p>
          <a:p>
            <a:r>
              <a:rPr lang="cs-CZ" sz="1050" i="1" dirty="0">
                <a:solidFill>
                  <a:schemeClr val="tx1">
                    <a:lumMod val="65000"/>
                    <a:lumOff val="35000"/>
                  </a:schemeClr>
                </a:solidFill>
              </a:rPr>
              <a:t>Rozhodujete se při volbě sportovního oddílu či kroužku i podle osobnosti a přístupu trenéra</a:t>
            </a:r>
          </a:p>
          <a:p>
            <a:r>
              <a:rPr lang="cs-CZ" sz="1050" i="1" dirty="0">
                <a:solidFill>
                  <a:schemeClr val="tx1">
                    <a:lumMod val="65000"/>
                    <a:lumOff val="35000"/>
                  </a:schemeClr>
                </a:solidFill>
              </a:rPr>
              <a:t>N=1050 rodičů dětí ve věku 6-18 let</a:t>
            </a:r>
          </a:p>
        </p:txBody>
      </p:sp>
      <p:graphicFrame>
        <p:nvGraphicFramePr>
          <p:cNvPr id="7" name="Graf 6">
            <a:extLst>
              <a:ext uri="{FF2B5EF4-FFF2-40B4-BE49-F238E27FC236}">
                <a16:creationId xmlns:a16="http://schemas.microsoft.com/office/drawing/2014/main" id="{D3803454-A227-C6FA-CF12-BA4CE220B0BD}"/>
              </a:ext>
            </a:extLst>
          </p:cNvPr>
          <p:cNvGraphicFramePr/>
          <p:nvPr>
            <p:extLst>
              <p:ext uri="{D42A27DB-BD31-4B8C-83A1-F6EECF244321}">
                <p14:modId xmlns:p14="http://schemas.microsoft.com/office/powerpoint/2010/main" val="3404723701"/>
              </p:ext>
            </p:extLst>
          </p:nvPr>
        </p:nvGraphicFramePr>
        <p:xfrm>
          <a:off x="693990" y="2164765"/>
          <a:ext cx="5400600" cy="362999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ovéPole 7">
            <a:extLst>
              <a:ext uri="{FF2B5EF4-FFF2-40B4-BE49-F238E27FC236}">
                <a16:creationId xmlns:a16="http://schemas.microsoft.com/office/drawing/2014/main" id="{1151958C-E615-C126-8944-57D57D127C86}"/>
              </a:ext>
            </a:extLst>
          </p:cNvPr>
          <p:cNvSpPr txBox="1"/>
          <p:nvPr/>
        </p:nvSpPr>
        <p:spPr>
          <a:xfrm>
            <a:off x="6780076" y="1393438"/>
            <a:ext cx="3524808" cy="646331"/>
          </a:xfrm>
          <a:prstGeom prst="rect">
            <a:avLst/>
          </a:prstGeom>
          <a:noFill/>
        </p:spPr>
        <p:txBody>
          <a:bodyPr wrap="square" rtlCol="0">
            <a:spAutoFit/>
          </a:bodyPr>
          <a:lstStyle/>
          <a:p>
            <a:pPr algn="ctr"/>
            <a:r>
              <a:rPr lang="cs-CZ" sz="1800" b="1" dirty="0">
                <a:solidFill>
                  <a:schemeClr val="tx1">
                    <a:lumMod val="85000"/>
                    <a:lumOff val="15000"/>
                  </a:schemeClr>
                </a:solidFill>
              </a:rPr>
              <a:t>Rozhodování o výběru oddílu podle osobnosti trenéra</a:t>
            </a:r>
          </a:p>
        </p:txBody>
      </p:sp>
      <p:sp>
        <p:nvSpPr>
          <p:cNvPr id="9" name="TextovéPole 8">
            <a:extLst>
              <a:ext uri="{FF2B5EF4-FFF2-40B4-BE49-F238E27FC236}">
                <a16:creationId xmlns:a16="http://schemas.microsoft.com/office/drawing/2014/main" id="{9381D0AE-A485-06C1-6E2E-EC7E8C0B962C}"/>
              </a:ext>
            </a:extLst>
          </p:cNvPr>
          <p:cNvSpPr txBox="1"/>
          <p:nvPr/>
        </p:nvSpPr>
        <p:spPr>
          <a:xfrm>
            <a:off x="875420" y="1393438"/>
            <a:ext cx="3915479" cy="646331"/>
          </a:xfrm>
          <a:prstGeom prst="rect">
            <a:avLst/>
          </a:prstGeom>
          <a:noFill/>
        </p:spPr>
        <p:txBody>
          <a:bodyPr wrap="square" rtlCol="0">
            <a:spAutoFit/>
          </a:bodyPr>
          <a:lstStyle/>
          <a:p>
            <a:pPr algn="ctr"/>
            <a:r>
              <a:rPr lang="cs-CZ" sz="1800" b="1" dirty="0">
                <a:solidFill>
                  <a:schemeClr val="tx1">
                    <a:lumMod val="85000"/>
                    <a:lumOff val="15000"/>
                  </a:schemeClr>
                </a:solidFill>
              </a:rPr>
              <a:t>Jak sportování v kroužcích </a:t>
            </a:r>
            <a:br>
              <a:rPr lang="cs-CZ" sz="1800" b="1" dirty="0">
                <a:solidFill>
                  <a:schemeClr val="tx1">
                    <a:lumMod val="85000"/>
                    <a:lumOff val="15000"/>
                  </a:schemeClr>
                </a:solidFill>
              </a:rPr>
            </a:br>
            <a:r>
              <a:rPr lang="cs-CZ" sz="1800" b="1" dirty="0">
                <a:solidFill>
                  <a:schemeClr val="tx1">
                    <a:lumMod val="85000"/>
                    <a:lumOff val="15000"/>
                  </a:schemeClr>
                </a:solidFill>
              </a:rPr>
              <a:t>a oddílech přispívá rozvoji dětí?</a:t>
            </a:r>
          </a:p>
        </p:txBody>
      </p:sp>
      <p:graphicFrame>
        <p:nvGraphicFramePr>
          <p:cNvPr id="10" name="Graf 9">
            <a:extLst>
              <a:ext uri="{FF2B5EF4-FFF2-40B4-BE49-F238E27FC236}">
                <a16:creationId xmlns:a16="http://schemas.microsoft.com/office/drawing/2014/main" id="{75327003-E49D-7551-7F0C-74EE7155E2CB}"/>
              </a:ext>
            </a:extLst>
          </p:cNvPr>
          <p:cNvGraphicFramePr/>
          <p:nvPr>
            <p:extLst>
              <p:ext uri="{D42A27DB-BD31-4B8C-83A1-F6EECF244321}">
                <p14:modId xmlns:p14="http://schemas.microsoft.com/office/powerpoint/2010/main" val="326733326"/>
              </p:ext>
            </p:extLst>
          </p:nvPr>
        </p:nvGraphicFramePr>
        <p:xfrm>
          <a:off x="6477397" y="2164765"/>
          <a:ext cx="5400600" cy="363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64134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DŮLEŽITÉ VLASTNOSTI TRENÉRA</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11934000" cy="642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600" b="1" i="0" u="none" strike="noStrike" kern="1200" cap="none" spc="0" normalizeH="0" baseline="0" noProof="0" dirty="0">
                <a:ln>
                  <a:noFill/>
                </a:ln>
                <a:solidFill>
                  <a:srgbClr val="009D9C"/>
                </a:solidFill>
                <a:effectLst/>
                <a:uLnTx/>
                <a:uFillTx/>
                <a:latin typeface="Arial"/>
                <a:ea typeface="+mn-ea"/>
                <a:cs typeface="+mn-cs"/>
              </a:rPr>
              <a:t>Přiměřená motivace, pozitivní vnímání dítětem a individuální přístup jsou hlavními vlastnostmi, které rodiče od trenéra svých dětí očekávají.</a:t>
            </a: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5949280"/>
            <a:ext cx="8753701" cy="415498"/>
          </a:xfrm>
          <a:prstGeom prst="rect">
            <a:avLst/>
          </a:prstGeom>
          <a:noFill/>
        </p:spPr>
        <p:txBody>
          <a:bodyPr wrap="square">
            <a:spAutoFit/>
          </a:bodyPr>
          <a:lstStyle/>
          <a:p>
            <a:r>
              <a:rPr lang="cs-CZ" sz="1050" i="1" dirty="0">
                <a:solidFill>
                  <a:schemeClr val="tx1">
                    <a:lumMod val="65000"/>
                    <a:lumOff val="35000"/>
                  </a:schemeClr>
                </a:solidFill>
              </a:rPr>
              <a:t>Které z následujících vlastností trenéra/trenérky jsou pro Vás důležité?</a:t>
            </a:r>
          </a:p>
          <a:p>
            <a:r>
              <a:rPr lang="cs-CZ" sz="1050" i="1" dirty="0">
                <a:solidFill>
                  <a:schemeClr val="tx1">
                    <a:lumMod val="65000"/>
                    <a:lumOff val="35000"/>
                  </a:schemeClr>
                </a:solidFill>
              </a:rPr>
              <a:t>N=708 rodičů, kteří mají dítě v kroužku/oddíle</a:t>
            </a:r>
          </a:p>
        </p:txBody>
      </p:sp>
      <p:graphicFrame>
        <p:nvGraphicFramePr>
          <p:cNvPr id="5" name="Graf 4">
            <a:extLst>
              <a:ext uri="{FF2B5EF4-FFF2-40B4-BE49-F238E27FC236}">
                <a16:creationId xmlns:a16="http://schemas.microsoft.com/office/drawing/2014/main" id="{7FBD9150-AC41-D74F-20E8-2B85B7BAC558}"/>
              </a:ext>
            </a:extLst>
          </p:cNvPr>
          <p:cNvGraphicFramePr/>
          <p:nvPr>
            <p:extLst>
              <p:ext uri="{D42A27DB-BD31-4B8C-83A1-F6EECF244321}">
                <p14:modId xmlns:p14="http://schemas.microsoft.com/office/powerpoint/2010/main" val="2371193508"/>
              </p:ext>
            </p:extLst>
          </p:nvPr>
        </p:nvGraphicFramePr>
        <p:xfrm>
          <a:off x="-780764" y="1554482"/>
          <a:ext cx="7956884" cy="40748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ulka 14">
            <a:extLst>
              <a:ext uri="{FF2B5EF4-FFF2-40B4-BE49-F238E27FC236}">
                <a16:creationId xmlns:a16="http://schemas.microsoft.com/office/drawing/2014/main" id="{A502AD9A-93A5-76F4-FA25-DBA2BF16995D}"/>
              </a:ext>
            </a:extLst>
          </p:cNvPr>
          <p:cNvGraphicFramePr>
            <a:graphicFrameLocks noGrp="1"/>
          </p:cNvGraphicFramePr>
          <p:nvPr>
            <p:extLst>
              <p:ext uri="{D42A27DB-BD31-4B8C-83A1-F6EECF244321}">
                <p14:modId xmlns:p14="http://schemas.microsoft.com/office/powerpoint/2010/main" val="1147861011"/>
              </p:ext>
            </p:extLst>
          </p:nvPr>
        </p:nvGraphicFramePr>
        <p:xfrm>
          <a:off x="227348" y="1613376"/>
          <a:ext cx="3874120" cy="3842680"/>
        </p:xfrm>
        <a:graphic>
          <a:graphicData uri="http://schemas.openxmlformats.org/drawingml/2006/table">
            <a:tbl>
              <a:tblPr>
                <a:tableStyleId>{5C22544A-7EE6-4342-B048-85BDC9FD1C3A}</a:tableStyleId>
              </a:tblPr>
              <a:tblGrid>
                <a:gridCol w="3874120">
                  <a:extLst>
                    <a:ext uri="{9D8B030D-6E8A-4147-A177-3AD203B41FA5}">
                      <a16:colId xmlns:a16="http://schemas.microsoft.com/office/drawing/2014/main" val="2186249012"/>
                    </a:ext>
                  </a:extLst>
                </a:gridCol>
              </a:tblGrid>
              <a:tr h="480335">
                <a:tc>
                  <a:txBody>
                    <a:bodyPr/>
                    <a:lstStyle/>
                    <a:p>
                      <a:pPr algn="r" fontAlgn="b"/>
                      <a:r>
                        <a:rPr lang="cs-CZ" sz="1100" b="1" u="none" strike="noStrike" dirty="0">
                          <a:solidFill>
                            <a:schemeClr val="tx1">
                              <a:lumMod val="85000"/>
                              <a:lumOff val="15000"/>
                            </a:schemeClr>
                          </a:solidFill>
                          <a:effectLst/>
                        </a:rPr>
                        <a:t>Motivuje moje dítě k výkonům </a:t>
                      </a:r>
                      <a:br>
                        <a:rPr lang="cs-CZ" sz="1100" b="1" u="none" strike="noStrike" dirty="0">
                          <a:solidFill>
                            <a:schemeClr val="tx1">
                              <a:lumMod val="85000"/>
                              <a:lumOff val="15000"/>
                            </a:schemeClr>
                          </a:solidFill>
                          <a:effectLst/>
                        </a:rPr>
                      </a:br>
                      <a:r>
                        <a:rPr lang="cs-CZ" sz="1100" b="1" u="none" strike="noStrike" dirty="0">
                          <a:solidFill>
                            <a:schemeClr val="tx1">
                              <a:lumMod val="85000"/>
                              <a:lumOff val="15000"/>
                            </a:schemeClr>
                          </a:solidFill>
                          <a:effectLst/>
                        </a:rPr>
                        <a:t>ve zdravé míře</a:t>
                      </a:r>
                      <a:endParaRPr lang="cs-CZ" sz="1100" b="1" i="0" u="none" strike="noStrike" dirty="0">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28678405"/>
                  </a:ext>
                </a:extLst>
              </a:tr>
              <a:tr h="480335">
                <a:tc>
                  <a:txBody>
                    <a:bodyPr/>
                    <a:lstStyle/>
                    <a:p>
                      <a:pPr algn="r" fontAlgn="b"/>
                      <a:r>
                        <a:rPr lang="cs-CZ" sz="1100" b="1" u="none" strike="noStrike" dirty="0">
                          <a:solidFill>
                            <a:schemeClr val="tx1">
                              <a:lumMod val="85000"/>
                              <a:lumOff val="15000"/>
                            </a:schemeClr>
                          </a:solidFill>
                          <a:effectLst/>
                        </a:rPr>
                        <a:t>Moje dítě má svého trenéra/svou trenérku rádo,</a:t>
                      </a:r>
                      <a:br>
                        <a:rPr lang="cs-CZ" sz="1100" b="1" u="none" strike="noStrike" dirty="0">
                          <a:solidFill>
                            <a:schemeClr val="tx1">
                              <a:lumMod val="85000"/>
                              <a:lumOff val="15000"/>
                            </a:schemeClr>
                          </a:solidFill>
                          <a:effectLst/>
                        </a:rPr>
                      </a:br>
                      <a:r>
                        <a:rPr lang="cs-CZ" sz="1100" b="1" u="none" strike="noStrike" dirty="0">
                          <a:solidFill>
                            <a:schemeClr val="tx1">
                              <a:lumMod val="85000"/>
                              <a:lumOff val="15000"/>
                            </a:schemeClr>
                          </a:solidFill>
                          <a:effectLst/>
                        </a:rPr>
                        <a:t> mluví o něm/ní pozitivně</a:t>
                      </a:r>
                      <a:endParaRPr lang="cs-CZ" sz="1100" b="1" i="0" u="none" strike="noStrike" dirty="0">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9574709"/>
                  </a:ext>
                </a:extLst>
              </a:tr>
              <a:tr h="480335">
                <a:tc>
                  <a:txBody>
                    <a:bodyPr/>
                    <a:lstStyle/>
                    <a:p>
                      <a:pPr algn="r" fontAlgn="b"/>
                      <a:r>
                        <a:rPr lang="cs-CZ" sz="1100" b="1" u="none" strike="noStrike" dirty="0">
                          <a:solidFill>
                            <a:schemeClr val="tx1">
                              <a:lumMod val="85000"/>
                              <a:lumOff val="15000"/>
                            </a:schemeClr>
                          </a:solidFill>
                          <a:effectLst/>
                        </a:rPr>
                        <a:t>Dokáže moje dítě nadchnout </a:t>
                      </a:r>
                      <a:br>
                        <a:rPr lang="cs-CZ" sz="1100" b="1" u="none" strike="noStrike" dirty="0">
                          <a:solidFill>
                            <a:schemeClr val="tx1">
                              <a:lumMod val="85000"/>
                              <a:lumOff val="15000"/>
                            </a:schemeClr>
                          </a:solidFill>
                          <a:effectLst/>
                        </a:rPr>
                      </a:br>
                      <a:r>
                        <a:rPr lang="cs-CZ" sz="1100" b="1" u="none" strike="noStrike" dirty="0">
                          <a:solidFill>
                            <a:schemeClr val="tx1">
                              <a:lumMod val="85000"/>
                              <a:lumOff val="15000"/>
                            </a:schemeClr>
                          </a:solidFill>
                          <a:effectLst/>
                        </a:rPr>
                        <a:t>i když zrovna nemá náladu</a:t>
                      </a:r>
                      <a:endParaRPr lang="cs-CZ" sz="1100" b="1" i="0" u="none" strike="noStrike" dirty="0">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97378580"/>
                  </a:ext>
                </a:extLst>
              </a:tr>
              <a:tr h="480335">
                <a:tc>
                  <a:txBody>
                    <a:bodyPr/>
                    <a:lstStyle/>
                    <a:p>
                      <a:pPr algn="r" fontAlgn="b"/>
                      <a:r>
                        <a:rPr lang="cs-CZ" sz="1100" b="1" u="none" strike="noStrike">
                          <a:solidFill>
                            <a:schemeClr val="tx1">
                              <a:lumMod val="85000"/>
                              <a:lumOff val="15000"/>
                            </a:schemeClr>
                          </a:solidFill>
                          <a:effectLst/>
                        </a:rPr>
                        <a:t>Bere v úvahu individuální potřeby mého dítěte</a:t>
                      </a:r>
                      <a:endParaRPr lang="cs-CZ" sz="1100" b="1" i="0" u="none" strike="noStrike">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3365444"/>
                  </a:ext>
                </a:extLst>
              </a:tr>
              <a:tr h="480335">
                <a:tc>
                  <a:txBody>
                    <a:bodyPr/>
                    <a:lstStyle/>
                    <a:p>
                      <a:pPr algn="r" fontAlgn="b"/>
                      <a:r>
                        <a:rPr lang="cs-CZ" sz="1100" b="1" u="none" strike="noStrike">
                          <a:solidFill>
                            <a:schemeClr val="tx1">
                              <a:lumMod val="85000"/>
                              <a:lumOff val="15000"/>
                            </a:schemeClr>
                          </a:solidFill>
                          <a:effectLst/>
                        </a:rPr>
                        <a:t>Intenzitu tréninku určuje dle věku a úrovně dítěte</a:t>
                      </a:r>
                      <a:endParaRPr lang="cs-CZ" sz="1100" b="1" i="0" u="none" strike="noStrike">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5601920"/>
                  </a:ext>
                </a:extLst>
              </a:tr>
              <a:tr h="480335">
                <a:tc>
                  <a:txBody>
                    <a:bodyPr/>
                    <a:lstStyle/>
                    <a:p>
                      <a:pPr algn="r" fontAlgn="b"/>
                      <a:r>
                        <a:rPr lang="cs-CZ" sz="1100" b="1" u="none" strike="noStrike" dirty="0">
                          <a:solidFill>
                            <a:schemeClr val="tx1">
                              <a:lumMod val="85000"/>
                              <a:lumOff val="15000"/>
                            </a:schemeClr>
                          </a:solidFill>
                          <a:effectLst/>
                        </a:rPr>
                        <a:t>Má zkušenosti s trénováním </a:t>
                      </a:r>
                      <a:br>
                        <a:rPr lang="cs-CZ" sz="1100" b="1" u="none" strike="noStrike" dirty="0">
                          <a:solidFill>
                            <a:schemeClr val="tx1">
                              <a:lumMod val="85000"/>
                              <a:lumOff val="15000"/>
                            </a:schemeClr>
                          </a:solidFill>
                          <a:effectLst/>
                        </a:rPr>
                      </a:br>
                      <a:r>
                        <a:rPr lang="cs-CZ" sz="1100" b="1" u="none" strike="noStrike" dirty="0">
                          <a:solidFill>
                            <a:schemeClr val="tx1">
                              <a:lumMod val="85000"/>
                              <a:lumOff val="15000"/>
                            </a:schemeClr>
                          </a:solidFill>
                          <a:effectLst/>
                        </a:rPr>
                        <a:t>různě starých a výkonných svěřenců</a:t>
                      </a:r>
                      <a:endParaRPr lang="cs-CZ" sz="1100" b="1" i="0" u="none" strike="noStrike" dirty="0">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6736984"/>
                  </a:ext>
                </a:extLst>
              </a:tr>
              <a:tr h="480335">
                <a:tc>
                  <a:txBody>
                    <a:bodyPr/>
                    <a:lstStyle/>
                    <a:p>
                      <a:pPr algn="r" fontAlgn="b"/>
                      <a:r>
                        <a:rPr lang="pl-PL" sz="1100" b="1" u="none" strike="noStrike">
                          <a:solidFill>
                            <a:schemeClr val="tx1">
                              <a:lumMod val="85000"/>
                              <a:lumOff val="15000"/>
                            </a:schemeClr>
                          </a:solidFill>
                          <a:effectLst/>
                        </a:rPr>
                        <a:t>Klade důraz na dobrý kolektiv</a:t>
                      </a:r>
                      <a:endParaRPr lang="pl-PL" sz="1100" b="1" i="0" u="none" strike="noStrike">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2092243"/>
                  </a:ext>
                </a:extLst>
              </a:tr>
              <a:tr h="480335">
                <a:tc>
                  <a:txBody>
                    <a:bodyPr/>
                    <a:lstStyle/>
                    <a:p>
                      <a:pPr algn="r" fontAlgn="b"/>
                      <a:r>
                        <a:rPr lang="pl-PL" sz="1100" b="1" u="none" strike="noStrike" dirty="0">
                          <a:solidFill>
                            <a:schemeClr val="tx1">
                              <a:lumMod val="85000"/>
                              <a:lumOff val="15000"/>
                            </a:schemeClr>
                          </a:solidFill>
                          <a:effectLst/>
                        </a:rPr>
                        <a:t>Je mi jako rodiči sympatický</a:t>
                      </a:r>
                      <a:endParaRPr lang="pl-PL" sz="1100" b="1" i="0" u="none" strike="noStrike" dirty="0">
                        <a:solidFill>
                          <a:schemeClr val="tx1">
                            <a:lumMod val="85000"/>
                            <a:lumOff val="15000"/>
                          </a:schemeClr>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1655802"/>
                  </a:ext>
                </a:extLst>
              </a:tr>
            </a:tbl>
          </a:graphicData>
        </a:graphic>
      </p:graphicFrame>
      <p:pic>
        <p:nvPicPr>
          <p:cNvPr id="7" name="Grafický objekt 6" descr="Sportovní míče se souvislou výplní">
            <a:extLst>
              <a:ext uri="{FF2B5EF4-FFF2-40B4-BE49-F238E27FC236}">
                <a16:creationId xmlns:a16="http://schemas.microsoft.com/office/drawing/2014/main" id="{90381B42-5D13-AF48-A698-75664DE63D9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08268" y="3608812"/>
            <a:ext cx="3193504" cy="3193504"/>
          </a:xfrm>
          <a:prstGeom prst="rect">
            <a:avLst/>
          </a:prstGeom>
        </p:spPr>
      </p:pic>
    </p:spTree>
    <p:extLst>
      <p:ext uri="{BB962C8B-B14F-4D97-AF65-F5344CB8AC3E}">
        <p14:creationId xmlns:p14="http://schemas.microsoft.com/office/powerpoint/2010/main" val="2895522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VZPOMÍNKY NA TRENÉRY Z DĚTSTVÍ</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7030527" cy="10122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lang="cs-CZ" sz="1600" b="1" dirty="0">
                <a:solidFill>
                  <a:srgbClr val="009D9C"/>
                </a:solidFill>
                <a:latin typeface="Arial"/>
              </a:rPr>
              <a:t>Rodiče, kteří nemají dítě v kroužku, také častěji nemají žádné vzpomínky na trenéra ze svého dětství. Vzpomínky těch, kteří si trenéra pamatují, jsou ve většině pozitivní.</a:t>
            </a:r>
            <a:endParaRPr kumimoji="0" lang="cs-CZ" sz="1600" b="1" i="0" u="none" strike="noStrike" kern="1200" cap="none" spc="0" normalizeH="0" baseline="0" noProof="0" dirty="0">
              <a:ln>
                <a:noFill/>
              </a:ln>
              <a:solidFill>
                <a:srgbClr val="009D9C"/>
              </a:solidFill>
              <a:effectLst/>
              <a:uLnTx/>
              <a:uFillTx/>
              <a:latin typeface="Arial"/>
              <a:ea typeface="+mn-ea"/>
              <a:cs typeface="+mn-cs"/>
            </a:endParaRP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5949280"/>
            <a:ext cx="8753701" cy="577081"/>
          </a:xfrm>
          <a:prstGeom prst="rect">
            <a:avLst/>
          </a:prstGeom>
          <a:noFill/>
        </p:spPr>
        <p:txBody>
          <a:bodyPr wrap="square">
            <a:spAutoFit/>
          </a:bodyPr>
          <a:lstStyle/>
          <a:p>
            <a:r>
              <a:rPr lang="cs-CZ" sz="1050" i="1" dirty="0">
                <a:solidFill>
                  <a:schemeClr val="tx1">
                    <a:lumMod val="65000"/>
                    <a:lumOff val="35000"/>
                  </a:schemeClr>
                </a:solidFill>
              </a:rPr>
              <a:t>Pamatujete si Vy osobně nějakého trenéra či trenérku ze svého dětství a mládí?</a:t>
            </a:r>
          </a:p>
          <a:p>
            <a:r>
              <a:rPr lang="cs-CZ" sz="1050" i="1" dirty="0">
                <a:solidFill>
                  <a:schemeClr val="tx1">
                    <a:lumMod val="65000"/>
                    <a:lumOff val="35000"/>
                  </a:schemeClr>
                </a:solidFill>
              </a:rPr>
              <a:t>Na co si ve spojitosti se svým trenérem/trenérkou vzpomínáte?</a:t>
            </a:r>
          </a:p>
          <a:p>
            <a:r>
              <a:rPr lang="cs-CZ" sz="1050" i="1" dirty="0">
                <a:solidFill>
                  <a:schemeClr val="tx1">
                    <a:lumMod val="65000"/>
                    <a:lumOff val="35000"/>
                  </a:schemeClr>
                </a:solidFill>
              </a:rPr>
              <a:t>N=1050 rodičů dětí ve věku 6-18 let</a:t>
            </a:r>
          </a:p>
        </p:txBody>
      </p:sp>
      <p:graphicFrame>
        <p:nvGraphicFramePr>
          <p:cNvPr id="7" name="Graf 6">
            <a:extLst>
              <a:ext uri="{FF2B5EF4-FFF2-40B4-BE49-F238E27FC236}">
                <a16:creationId xmlns:a16="http://schemas.microsoft.com/office/drawing/2014/main" id="{D3803454-A227-C6FA-CF12-BA4CE220B0BD}"/>
              </a:ext>
            </a:extLst>
          </p:cNvPr>
          <p:cNvGraphicFramePr/>
          <p:nvPr>
            <p:extLst>
              <p:ext uri="{D42A27DB-BD31-4B8C-83A1-F6EECF244321}">
                <p14:modId xmlns:p14="http://schemas.microsoft.com/office/powerpoint/2010/main" val="2495781170"/>
              </p:ext>
            </p:extLst>
          </p:nvPr>
        </p:nvGraphicFramePr>
        <p:xfrm>
          <a:off x="693990" y="2164765"/>
          <a:ext cx="6086086" cy="425529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ovéPole 8">
            <a:extLst>
              <a:ext uri="{FF2B5EF4-FFF2-40B4-BE49-F238E27FC236}">
                <a16:creationId xmlns:a16="http://schemas.microsoft.com/office/drawing/2014/main" id="{9381D0AE-A485-06C1-6E2E-EC7E8C0B962C}"/>
              </a:ext>
            </a:extLst>
          </p:cNvPr>
          <p:cNvSpPr txBox="1"/>
          <p:nvPr/>
        </p:nvSpPr>
        <p:spPr>
          <a:xfrm>
            <a:off x="875420" y="1835532"/>
            <a:ext cx="3915479" cy="369332"/>
          </a:xfrm>
          <a:prstGeom prst="rect">
            <a:avLst/>
          </a:prstGeom>
          <a:noFill/>
        </p:spPr>
        <p:txBody>
          <a:bodyPr wrap="square" rtlCol="0">
            <a:spAutoFit/>
          </a:bodyPr>
          <a:lstStyle/>
          <a:p>
            <a:pPr algn="ctr"/>
            <a:r>
              <a:rPr lang="cs-CZ" sz="1800" b="1" dirty="0">
                <a:solidFill>
                  <a:schemeClr val="tx1">
                    <a:lumMod val="85000"/>
                    <a:lumOff val="15000"/>
                  </a:schemeClr>
                </a:solidFill>
              </a:rPr>
              <a:t>Vzpomínka na trenéra</a:t>
            </a:r>
          </a:p>
        </p:txBody>
      </p:sp>
      <p:sp>
        <p:nvSpPr>
          <p:cNvPr id="5" name="Řečová bublina: obdélníkový bublinový popisek se zakulacenými rohy 4">
            <a:extLst>
              <a:ext uri="{FF2B5EF4-FFF2-40B4-BE49-F238E27FC236}">
                <a16:creationId xmlns:a16="http://schemas.microsoft.com/office/drawing/2014/main" id="{21FC5075-E621-7D90-ABB6-415590A894DD}"/>
              </a:ext>
            </a:extLst>
          </p:cNvPr>
          <p:cNvSpPr/>
          <p:nvPr/>
        </p:nvSpPr>
        <p:spPr>
          <a:xfrm>
            <a:off x="7158118" y="866656"/>
            <a:ext cx="2052228" cy="576890"/>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Moje trenérka byla přísná, ale vstřícná, rozuměla nám</a:t>
            </a:r>
            <a:r>
              <a:rPr lang="cs-CZ" sz="1400" b="0" i="0" u="none" strike="noStrike" dirty="0">
                <a:solidFill>
                  <a:schemeClr val="tx1">
                    <a:lumMod val="85000"/>
                    <a:lumOff val="15000"/>
                  </a:schemeClr>
                </a:solidFill>
                <a:effectLst/>
                <a:latin typeface="Calibri" panose="020F0502020204030204" pitchFamily="34" charset="0"/>
              </a:rPr>
              <a:t>.</a:t>
            </a:r>
            <a:endParaRPr lang="cs-CZ" sz="1400" dirty="0">
              <a:solidFill>
                <a:schemeClr val="tx1">
                  <a:lumMod val="85000"/>
                  <a:lumOff val="15000"/>
                </a:schemeClr>
              </a:solidFill>
            </a:endParaRPr>
          </a:p>
        </p:txBody>
      </p:sp>
      <p:sp>
        <p:nvSpPr>
          <p:cNvPr id="6" name="Řečová bublina: obdélníkový bublinový popisek se zakulacenými rohy 5">
            <a:extLst>
              <a:ext uri="{FF2B5EF4-FFF2-40B4-BE49-F238E27FC236}">
                <a16:creationId xmlns:a16="http://schemas.microsoft.com/office/drawing/2014/main" id="{0A6D7106-E16B-0D63-45CB-83BB2A7A9A3A}"/>
              </a:ext>
            </a:extLst>
          </p:cNvPr>
          <p:cNvSpPr/>
          <p:nvPr/>
        </p:nvSpPr>
        <p:spPr>
          <a:xfrm>
            <a:off x="6780076" y="1638233"/>
            <a:ext cx="2664296" cy="936104"/>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Naše trenérka byla velmi oddaná poslání předávat lásku k pohybu dalším generacím, hodně jí záleželo na tom, aby se hýbal opravdu každý a neřešila až tak, kdo je nejlepší, nejšikovnější.</a:t>
            </a:r>
            <a:endParaRPr lang="cs-CZ" sz="1400" dirty="0">
              <a:solidFill>
                <a:schemeClr val="tx1">
                  <a:lumMod val="85000"/>
                  <a:lumOff val="15000"/>
                </a:schemeClr>
              </a:solidFill>
            </a:endParaRPr>
          </a:p>
        </p:txBody>
      </p:sp>
      <p:sp>
        <p:nvSpPr>
          <p:cNvPr id="14" name="Řečová bublina: obdélníkový bublinový popisek se zakulacenými rohy 13">
            <a:extLst>
              <a:ext uri="{FF2B5EF4-FFF2-40B4-BE49-F238E27FC236}">
                <a16:creationId xmlns:a16="http://schemas.microsoft.com/office/drawing/2014/main" id="{1414A3FF-B7BF-AE00-72D7-4B9BAA67657C}"/>
              </a:ext>
            </a:extLst>
          </p:cNvPr>
          <p:cNvSpPr/>
          <p:nvPr/>
        </p:nvSpPr>
        <p:spPr>
          <a:xfrm>
            <a:off x="9516380" y="965852"/>
            <a:ext cx="1366882" cy="780256"/>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Přátelský přístup, umění nadchnout, </a:t>
            </a:r>
            <a:br>
              <a:rPr lang="cs-CZ" sz="1100" b="0" i="0" u="none" strike="noStrike" dirty="0">
                <a:solidFill>
                  <a:schemeClr val="tx1">
                    <a:lumMod val="85000"/>
                    <a:lumOff val="15000"/>
                  </a:schemeClr>
                </a:solidFill>
                <a:effectLst/>
                <a:latin typeface="Calibri" panose="020F0502020204030204" pitchFamily="34" charset="0"/>
              </a:rPr>
            </a:br>
            <a:r>
              <a:rPr lang="cs-CZ" sz="1100" b="0" i="0" u="none" strike="noStrike" dirty="0">
                <a:solidFill>
                  <a:schemeClr val="tx1">
                    <a:lumMod val="85000"/>
                    <a:lumOff val="15000"/>
                  </a:schemeClr>
                </a:solidFill>
                <a:effectLst/>
                <a:latin typeface="Calibri" panose="020F0502020204030204" pitchFamily="34" charset="0"/>
              </a:rPr>
              <a:t>a přitom přirozený respekt.</a:t>
            </a:r>
            <a:endParaRPr lang="cs-CZ" sz="1400" dirty="0">
              <a:solidFill>
                <a:schemeClr val="tx1">
                  <a:lumMod val="85000"/>
                  <a:lumOff val="15000"/>
                </a:schemeClr>
              </a:solidFill>
            </a:endParaRPr>
          </a:p>
        </p:txBody>
      </p:sp>
      <p:sp>
        <p:nvSpPr>
          <p:cNvPr id="15" name="Řečová bublina: obdélníkový bublinový popisek se zakulacenými rohy 14">
            <a:extLst>
              <a:ext uri="{FF2B5EF4-FFF2-40B4-BE49-F238E27FC236}">
                <a16:creationId xmlns:a16="http://schemas.microsoft.com/office/drawing/2014/main" id="{DA0759D2-D412-B1EA-37CC-BBEA82628735}"/>
              </a:ext>
            </a:extLst>
          </p:cNvPr>
          <p:cNvSpPr/>
          <p:nvPr/>
        </p:nvSpPr>
        <p:spPr>
          <a:xfrm>
            <a:off x="9697670" y="1931845"/>
            <a:ext cx="2230978" cy="642385"/>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Trenérka byla milá, nešetřila nás. Vše řešila s vtipem. Naučila nás nesesypat se z neúspěchu. </a:t>
            </a:r>
            <a:endParaRPr lang="cs-CZ" sz="1400" dirty="0">
              <a:solidFill>
                <a:schemeClr val="tx1">
                  <a:lumMod val="85000"/>
                  <a:lumOff val="15000"/>
                </a:schemeClr>
              </a:solidFill>
            </a:endParaRPr>
          </a:p>
        </p:txBody>
      </p:sp>
      <p:sp>
        <p:nvSpPr>
          <p:cNvPr id="16" name="Řečová bublina: obdélníkový bublinový popisek se zakulacenými rohy 15">
            <a:extLst>
              <a:ext uri="{FF2B5EF4-FFF2-40B4-BE49-F238E27FC236}">
                <a16:creationId xmlns:a16="http://schemas.microsoft.com/office/drawing/2014/main" id="{7772B695-357E-3F18-1AB6-1C6E62F42A87}"/>
              </a:ext>
            </a:extLst>
          </p:cNvPr>
          <p:cNvSpPr/>
          <p:nvPr/>
        </p:nvSpPr>
        <p:spPr>
          <a:xfrm>
            <a:off x="7392144" y="2771148"/>
            <a:ext cx="4536504" cy="585752"/>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Přísný, ale laskavý, byla s ním legrace a zařídil nám doučování z matematiky u svojí manželky. Byl mladý a jako pubertální děcka nás skvěle zvládl a zbožňovali jsme ho.</a:t>
            </a:r>
            <a:endParaRPr lang="cs-CZ" sz="1400" dirty="0">
              <a:solidFill>
                <a:schemeClr val="tx1">
                  <a:lumMod val="85000"/>
                  <a:lumOff val="15000"/>
                </a:schemeClr>
              </a:solidFill>
            </a:endParaRPr>
          </a:p>
        </p:txBody>
      </p:sp>
      <p:sp>
        <p:nvSpPr>
          <p:cNvPr id="17" name="Řečová bublina: obdélníkový bublinový popisek se zakulacenými rohy 16">
            <a:extLst>
              <a:ext uri="{FF2B5EF4-FFF2-40B4-BE49-F238E27FC236}">
                <a16:creationId xmlns:a16="http://schemas.microsoft.com/office/drawing/2014/main" id="{DD29F9C1-9E8A-0042-5B92-2C54E440D880}"/>
              </a:ext>
            </a:extLst>
          </p:cNvPr>
          <p:cNvSpPr/>
          <p:nvPr/>
        </p:nvSpPr>
        <p:spPr>
          <a:xfrm>
            <a:off x="9787045" y="3505967"/>
            <a:ext cx="2052228" cy="575864"/>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Trenér byl obětavý, dost se nám jako kolektivu věnoval.</a:t>
            </a:r>
            <a:endParaRPr lang="cs-CZ" sz="1400" dirty="0">
              <a:solidFill>
                <a:schemeClr val="tx1">
                  <a:lumMod val="85000"/>
                  <a:lumOff val="15000"/>
                </a:schemeClr>
              </a:solidFill>
            </a:endParaRPr>
          </a:p>
        </p:txBody>
      </p:sp>
      <p:sp>
        <p:nvSpPr>
          <p:cNvPr id="18" name="Řečová bublina: obdélníkový bublinový popisek se zakulacenými rohy 17">
            <a:extLst>
              <a:ext uri="{FF2B5EF4-FFF2-40B4-BE49-F238E27FC236}">
                <a16:creationId xmlns:a16="http://schemas.microsoft.com/office/drawing/2014/main" id="{3D452C16-2BF0-CA7E-A249-B3C598E724AE}"/>
              </a:ext>
            </a:extLst>
          </p:cNvPr>
          <p:cNvSpPr/>
          <p:nvPr/>
        </p:nvSpPr>
        <p:spPr>
          <a:xfrm>
            <a:off x="7464152" y="3585795"/>
            <a:ext cx="2052228" cy="936104"/>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Do svého osobního i dalšího sportovního života jsem si odnesl - nic předem nevzdávat, tvrdě na sobě pracovat </a:t>
            </a:r>
            <a:br>
              <a:rPr lang="cs-CZ" sz="1100" b="0" i="0" u="none" strike="noStrike" dirty="0">
                <a:solidFill>
                  <a:schemeClr val="tx1">
                    <a:lumMod val="85000"/>
                    <a:lumOff val="15000"/>
                  </a:schemeClr>
                </a:solidFill>
                <a:effectLst/>
                <a:latin typeface="Calibri" panose="020F0502020204030204" pitchFamily="34" charset="0"/>
              </a:rPr>
            </a:br>
            <a:r>
              <a:rPr lang="cs-CZ" sz="1100" b="0" i="0" u="none" strike="noStrike" dirty="0">
                <a:solidFill>
                  <a:schemeClr val="tx1">
                    <a:lumMod val="85000"/>
                    <a:lumOff val="15000"/>
                  </a:schemeClr>
                </a:solidFill>
                <a:effectLst/>
                <a:latin typeface="Calibri" panose="020F0502020204030204" pitchFamily="34" charset="0"/>
              </a:rPr>
              <a:t>a férovost k ostatním.</a:t>
            </a:r>
            <a:endParaRPr lang="cs-CZ" sz="1400" dirty="0">
              <a:solidFill>
                <a:schemeClr val="tx1">
                  <a:lumMod val="85000"/>
                  <a:lumOff val="15000"/>
                </a:schemeClr>
              </a:solidFill>
            </a:endParaRPr>
          </a:p>
        </p:txBody>
      </p:sp>
      <p:sp>
        <p:nvSpPr>
          <p:cNvPr id="20" name="Řečová bublina: obdélníkový bublinový popisek se zakulacenými rohy 19">
            <a:extLst>
              <a:ext uri="{FF2B5EF4-FFF2-40B4-BE49-F238E27FC236}">
                <a16:creationId xmlns:a16="http://schemas.microsoft.com/office/drawing/2014/main" id="{1396F7A7-FBAB-0C1B-1EA7-4B9A3D934EC9}"/>
              </a:ext>
            </a:extLst>
          </p:cNvPr>
          <p:cNvSpPr/>
          <p:nvPr/>
        </p:nvSpPr>
        <p:spPr>
          <a:xfrm>
            <a:off x="9697670" y="4230898"/>
            <a:ext cx="2363919" cy="866865"/>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Jejich nadšení pro věc, s ohledem </a:t>
            </a:r>
            <a:br>
              <a:rPr lang="cs-CZ" sz="1100" b="0" i="0" u="none" strike="noStrike" dirty="0">
                <a:solidFill>
                  <a:schemeClr val="tx1">
                    <a:lumMod val="85000"/>
                    <a:lumOff val="15000"/>
                  </a:schemeClr>
                </a:solidFill>
                <a:effectLst/>
                <a:latin typeface="Calibri" panose="020F0502020204030204" pitchFamily="34" charset="0"/>
              </a:rPr>
            </a:br>
            <a:r>
              <a:rPr lang="cs-CZ" sz="1100" b="0" i="0" u="none" strike="noStrike" dirty="0">
                <a:solidFill>
                  <a:schemeClr val="tx1">
                    <a:lumMod val="85000"/>
                    <a:lumOff val="15000"/>
                  </a:schemeClr>
                </a:solidFill>
                <a:effectLst/>
                <a:latin typeface="Calibri" panose="020F0502020204030204" pitchFamily="34" charset="0"/>
              </a:rPr>
              <a:t>k mé aktuální situaci a časové tísni, velmi obdivuji všechny dospělé, kteří se věnují jakkoliv dětem a motivují je k aktivitám.</a:t>
            </a:r>
            <a:endParaRPr lang="cs-CZ" sz="1400" dirty="0">
              <a:solidFill>
                <a:schemeClr val="tx1">
                  <a:lumMod val="85000"/>
                  <a:lumOff val="15000"/>
                </a:schemeClr>
              </a:solidFill>
            </a:endParaRPr>
          </a:p>
        </p:txBody>
      </p:sp>
      <p:sp>
        <p:nvSpPr>
          <p:cNvPr id="21" name="Řečová bublina: obdélníkový bublinový popisek se zakulacenými rohy 20">
            <a:extLst>
              <a:ext uri="{FF2B5EF4-FFF2-40B4-BE49-F238E27FC236}">
                <a16:creationId xmlns:a16="http://schemas.microsoft.com/office/drawing/2014/main" id="{74113F85-D305-BCE4-741C-59E37F65C541}"/>
              </a:ext>
            </a:extLst>
          </p:cNvPr>
          <p:cNvSpPr/>
          <p:nvPr/>
        </p:nvSpPr>
        <p:spPr>
          <a:xfrm>
            <a:off x="8796300" y="5290708"/>
            <a:ext cx="3265071" cy="735723"/>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Jezdili jsme na nějaké soutěže v aerobiku, vždy byla super atmosféra, naše paní trenérka byla sice drsná, ale moc fajn, hodně nás povzbuzovala, nasmáli jsme se, moc nás to s ní bavilo.</a:t>
            </a:r>
            <a:endParaRPr lang="cs-CZ" sz="1400" dirty="0">
              <a:solidFill>
                <a:schemeClr val="tx1">
                  <a:lumMod val="85000"/>
                  <a:lumOff val="15000"/>
                </a:schemeClr>
              </a:solidFill>
            </a:endParaRPr>
          </a:p>
        </p:txBody>
      </p:sp>
      <p:sp>
        <p:nvSpPr>
          <p:cNvPr id="22" name="Řečová bublina: obdélníkový bublinový popisek se zakulacenými rohy 21">
            <a:extLst>
              <a:ext uri="{FF2B5EF4-FFF2-40B4-BE49-F238E27FC236}">
                <a16:creationId xmlns:a16="http://schemas.microsoft.com/office/drawing/2014/main" id="{0D54E8EF-D15B-B612-B572-D3B476DDBCA3}"/>
              </a:ext>
            </a:extLst>
          </p:cNvPr>
          <p:cNvSpPr/>
          <p:nvPr/>
        </p:nvSpPr>
        <p:spPr>
          <a:xfrm>
            <a:off x="7065713" y="4676227"/>
            <a:ext cx="1547537" cy="1493041"/>
          </a:xfrm>
          <a:prstGeom prst="wedgeRoundRectCallou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100" b="0" i="0" u="none" strike="noStrike" dirty="0">
                <a:solidFill>
                  <a:schemeClr val="tx1">
                    <a:lumMod val="85000"/>
                    <a:lumOff val="15000"/>
                  </a:schemeClr>
                </a:solidFill>
                <a:effectLst/>
                <a:latin typeface="Calibri" panose="020F0502020204030204" pitchFamily="34" charset="0"/>
              </a:rPr>
              <a:t>Trenér stolního tenisu mě podpořil </a:t>
            </a:r>
            <a:br>
              <a:rPr lang="cs-CZ" sz="1100" b="0" i="0" u="none" strike="noStrike" dirty="0">
                <a:solidFill>
                  <a:schemeClr val="tx1">
                    <a:lumMod val="85000"/>
                    <a:lumOff val="15000"/>
                  </a:schemeClr>
                </a:solidFill>
                <a:effectLst/>
                <a:latin typeface="Calibri" panose="020F0502020204030204" pitchFamily="34" charset="0"/>
              </a:rPr>
            </a:br>
            <a:r>
              <a:rPr lang="cs-CZ" sz="1100" b="0" i="0" u="none" strike="noStrike" dirty="0">
                <a:solidFill>
                  <a:schemeClr val="tx1">
                    <a:lumMod val="85000"/>
                    <a:lumOff val="15000"/>
                  </a:schemeClr>
                </a:solidFill>
                <a:effectLst/>
                <a:latin typeface="Calibri" panose="020F0502020204030204" pitchFamily="34" charset="0"/>
              </a:rPr>
              <a:t>v trénovaní stylu hry, který nebyl zrovna in, protože mi řekl, že k tomuto stylu hry mám vlohy, což bylo úžasný.</a:t>
            </a:r>
            <a:endParaRPr lang="cs-CZ" sz="1400" dirty="0">
              <a:solidFill>
                <a:schemeClr val="tx1">
                  <a:lumMod val="85000"/>
                  <a:lumOff val="15000"/>
                </a:schemeClr>
              </a:solidFill>
            </a:endParaRPr>
          </a:p>
        </p:txBody>
      </p:sp>
    </p:spTree>
    <p:extLst>
      <p:ext uri="{BB962C8B-B14F-4D97-AF65-F5344CB8AC3E}">
        <p14:creationId xmlns:p14="http://schemas.microsoft.com/office/powerpoint/2010/main" val="3120615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FINANČNÍ PODPORA TRENÉRŮ</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11934000" cy="642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500" b="1" i="0" u="none" strike="noStrike" kern="1200" cap="none" spc="0" normalizeH="0" baseline="0" noProof="0" dirty="0">
                <a:ln>
                  <a:noFill/>
                </a:ln>
                <a:solidFill>
                  <a:srgbClr val="009D9C"/>
                </a:solidFill>
                <a:effectLst/>
                <a:uLnTx/>
                <a:uFillTx/>
                <a:latin typeface="Arial"/>
                <a:ea typeface="+mn-ea"/>
                <a:cs typeface="+mn-cs"/>
              </a:rPr>
              <a:t>Převládá názor, že trenéři by měli být financování státem za přispění rodičů. Financování pouze rodiči nebo trénován bez odměny je zastoupeno jen marginálně. Stát by podle rodičů měl obecně více participovat na financování sportovních kroužků.</a:t>
            </a: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5949280"/>
            <a:ext cx="8753701" cy="577081"/>
          </a:xfrm>
          <a:prstGeom prst="rect">
            <a:avLst/>
          </a:prstGeom>
          <a:noFill/>
        </p:spPr>
        <p:txBody>
          <a:bodyPr wrap="square">
            <a:spAutoFit/>
          </a:bodyPr>
          <a:lstStyle/>
          <a:p>
            <a:r>
              <a:rPr lang="cs-CZ" sz="1050" i="1" dirty="0">
                <a:solidFill>
                  <a:schemeClr val="tx1">
                    <a:lumMod val="65000"/>
                    <a:lumOff val="35000"/>
                  </a:schemeClr>
                </a:solidFill>
              </a:rPr>
              <a:t>Myslíte si, že by trenéři dětí a mládeže měli být finančně odměňováni? </a:t>
            </a:r>
          </a:p>
          <a:p>
            <a:r>
              <a:rPr lang="cs-CZ" sz="1050" i="1" dirty="0">
                <a:solidFill>
                  <a:schemeClr val="tx1">
                    <a:lumMod val="65000"/>
                    <a:lumOff val="35000"/>
                  </a:schemeClr>
                </a:solidFill>
              </a:rPr>
              <a:t>Myslíte si, že by vláda měla více participovat na poskytování finanční podpory sportovním oddílům / kroužkům?</a:t>
            </a:r>
          </a:p>
          <a:p>
            <a:r>
              <a:rPr lang="cs-CZ" sz="1050" i="1" dirty="0">
                <a:solidFill>
                  <a:schemeClr val="tx1">
                    <a:lumMod val="65000"/>
                    <a:lumOff val="35000"/>
                  </a:schemeClr>
                </a:solidFill>
              </a:rPr>
              <a:t>N=1050 rodičů dětí ve věku 6-18 let</a:t>
            </a:r>
          </a:p>
        </p:txBody>
      </p:sp>
      <p:graphicFrame>
        <p:nvGraphicFramePr>
          <p:cNvPr id="8" name="Graf 7">
            <a:extLst>
              <a:ext uri="{FF2B5EF4-FFF2-40B4-BE49-F238E27FC236}">
                <a16:creationId xmlns:a16="http://schemas.microsoft.com/office/drawing/2014/main" id="{1532B262-B314-49A5-0E91-BE8BDEBAABE6}"/>
              </a:ext>
            </a:extLst>
          </p:cNvPr>
          <p:cNvGraphicFramePr/>
          <p:nvPr>
            <p:extLst>
              <p:ext uri="{D42A27DB-BD31-4B8C-83A1-F6EECF244321}">
                <p14:modId xmlns:p14="http://schemas.microsoft.com/office/powerpoint/2010/main" val="1746526397"/>
              </p:ext>
            </p:extLst>
          </p:nvPr>
        </p:nvGraphicFramePr>
        <p:xfrm>
          <a:off x="693990" y="2164765"/>
          <a:ext cx="5400600" cy="425529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ovéPole 9">
            <a:extLst>
              <a:ext uri="{FF2B5EF4-FFF2-40B4-BE49-F238E27FC236}">
                <a16:creationId xmlns:a16="http://schemas.microsoft.com/office/drawing/2014/main" id="{12647CD2-C3EB-340E-CAB4-6CAE351328B6}"/>
              </a:ext>
            </a:extLst>
          </p:cNvPr>
          <p:cNvSpPr txBox="1"/>
          <p:nvPr/>
        </p:nvSpPr>
        <p:spPr>
          <a:xfrm>
            <a:off x="6204012" y="1393438"/>
            <a:ext cx="4644516" cy="646331"/>
          </a:xfrm>
          <a:prstGeom prst="rect">
            <a:avLst/>
          </a:prstGeom>
          <a:noFill/>
        </p:spPr>
        <p:txBody>
          <a:bodyPr wrap="square" rtlCol="0">
            <a:spAutoFit/>
          </a:bodyPr>
          <a:lstStyle/>
          <a:p>
            <a:pPr algn="ctr"/>
            <a:r>
              <a:rPr lang="cs-CZ" sz="1800" b="1" dirty="0">
                <a:solidFill>
                  <a:schemeClr val="tx1">
                    <a:lumMod val="85000"/>
                    <a:lumOff val="15000"/>
                  </a:schemeClr>
                </a:solidFill>
              </a:rPr>
              <a:t>Větší participace vlády na finanční podpoře sportovních kroužků/oddílů</a:t>
            </a:r>
          </a:p>
        </p:txBody>
      </p:sp>
      <p:sp>
        <p:nvSpPr>
          <p:cNvPr id="11" name="TextovéPole 10">
            <a:extLst>
              <a:ext uri="{FF2B5EF4-FFF2-40B4-BE49-F238E27FC236}">
                <a16:creationId xmlns:a16="http://schemas.microsoft.com/office/drawing/2014/main" id="{F2131CC0-095C-55F6-EC7E-2A7BDC6EE307}"/>
              </a:ext>
            </a:extLst>
          </p:cNvPr>
          <p:cNvSpPr txBox="1"/>
          <p:nvPr/>
        </p:nvSpPr>
        <p:spPr>
          <a:xfrm>
            <a:off x="875420" y="1393438"/>
            <a:ext cx="3915479" cy="369332"/>
          </a:xfrm>
          <a:prstGeom prst="rect">
            <a:avLst/>
          </a:prstGeom>
          <a:noFill/>
        </p:spPr>
        <p:txBody>
          <a:bodyPr wrap="square" rtlCol="0">
            <a:spAutoFit/>
          </a:bodyPr>
          <a:lstStyle/>
          <a:p>
            <a:pPr algn="ctr"/>
            <a:r>
              <a:rPr lang="cs-CZ" sz="1800" b="1" dirty="0">
                <a:solidFill>
                  <a:schemeClr val="tx1">
                    <a:lumMod val="85000"/>
                    <a:lumOff val="15000"/>
                  </a:schemeClr>
                </a:solidFill>
              </a:rPr>
              <a:t>Finanční odměna trenérů</a:t>
            </a:r>
          </a:p>
        </p:txBody>
      </p:sp>
      <p:graphicFrame>
        <p:nvGraphicFramePr>
          <p:cNvPr id="12" name="Graf 11">
            <a:extLst>
              <a:ext uri="{FF2B5EF4-FFF2-40B4-BE49-F238E27FC236}">
                <a16:creationId xmlns:a16="http://schemas.microsoft.com/office/drawing/2014/main" id="{ACA9950C-CF87-5285-45B8-4D953BDB89AF}"/>
              </a:ext>
            </a:extLst>
          </p:cNvPr>
          <p:cNvGraphicFramePr/>
          <p:nvPr>
            <p:extLst>
              <p:ext uri="{D42A27DB-BD31-4B8C-83A1-F6EECF244321}">
                <p14:modId xmlns:p14="http://schemas.microsoft.com/office/powerpoint/2010/main" val="2199323391"/>
              </p:ext>
            </p:extLst>
          </p:nvPr>
        </p:nvGraphicFramePr>
        <p:xfrm>
          <a:off x="6477397" y="2164764"/>
          <a:ext cx="5400600" cy="42552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ulka 12">
            <a:extLst>
              <a:ext uri="{FF2B5EF4-FFF2-40B4-BE49-F238E27FC236}">
                <a16:creationId xmlns:a16="http://schemas.microsoft.com/office/drawing/2014/main" id="{42FD24A2-D8F9-0D98-4470-94BA81451765}"/>
              </a:ext>
            </a:extLst>
          </p:cNvPr>
          <p:cNvGraphicFramePr>
            <a:graphicFrameLocks noGrp="1"/>
          </p:cNvGraphicFramePr>
          <p:nvPr>
            <p:extLst>
              <p:ext uri="{D42A27DB-BD31-4B8C-83A1-F6EECF244321}">
                <p14:modId xmlns:p14="http://schemas.microsoft.com/office/powerpoint/2010/main" val="3684328189"/>
              </p:ext>
            </p:extLst>
          </p:nvPr>
        </p:nvGraphicFramePr>
        <p:xfrm>
          <a:off x="4259796" y="2358390"/>
          <a:ext cx="1728192" cy="2748042"/>
        </p:xfrm>
        <a:graphic>
          <a:graphicData uri="http://schemas.openxmlformats.org/drawingml/2006/table">
            <a:tbl>
              <a:tblPr>
                <a:tableStyleId>{5C22544A-7EE6-4342-B048-85BDC9FD1C3A}</a:tableStyleId>
              </a:tblPr>
              <a:tblGrid>
                <a:gridCol w="144016">
                  <a:extLst>
                    <a:ext uri="{9D8B030D-6E8A-4147-A177-3AD203B41FA5}">
                      <a16:colId xmlns:a16="http://schemas.microsoft.com/office/drawing/2014/main" val="3692936612"/>
                    </a:ext>
                  </a:extLst>
                </a:gridCol>
                <a:gridCol w="1584176">
                  <a:extLst>
                    <a:ext uri="{9D8B030D-6E8A-4147-A177-3AD203B41FA5}">
                      <a16:colId xmlns:a16="http://schemas.microsoft.com/office/drawing/2014/main" val="1236931197"/>
                    </a:ext>
                  </a:extLst>
                </a:gridCol>
              </a:tblGrid>
              <a:tr h="768259">
                <a:tc>
                  <a:txBody>
                    <a:bodyPr/>
                    <a:lstStyle/>
                    <a:p>
                      <a:pPr marL="0" indent="0" algn="l" fontAlgn="b"/>
                      <a:r>
                        <a:rPr lang="cs-CZ" sz="1050" b="0" i="0" u="none" strike="noStrike" dirty="0">
                          <a:solidFill>
                            <a:srgbClr val="004E4E"/>
                          </a:solidFill>
                          <a:effectLst/>
                          <a:latin typeface="Arial" panose="020B0604020202020204" pitchFamily="34" charset="0"/>
                          <a:cs typeface="Arial" panose="020B0604020202020204" pitchFamily="34" charset="0"/>
                        </a:rPr>
                        <a:t>■</a:t>
                      </a:r>
                      <a:endParaRPr lang="cs-CZ" sz="1050" b="0" i="0" u="none" strike="noStrike" dirty="0">
                        <a:solidFill>
                          <a:srgbClr val="004E4E"/>
                        </a:solidFill>
                        <a:effectLst/>
                        <a:latin typeface="Calibri" panose="020F0502020204030204" pitchFamily="34" charset="0"/>
                      </a:endParaRPr>
                    </a:p>
                  </a:txBody>
                  <a:tcPr marL="9525" marR="9525" marT="9525" marB="0">
                    <a:noFill/>
                  </a:tcPr>
                </a:tc>
                <a:tc>
                  <a:txBody>
                    <a:bodyPr/>
                    <a:lstStyle/>
                    <a:p>
                      <a:pPr marL="0" indent="0" algn="l" fontAlgn="b"/>
                      <a:r>
                        <a:rPr lang="cs-CZ" sz="1050" u="none" strike="noStrike" dirty="0">
                          <a:solidFill>
                            <a:schemeClr val="tx1">
                              <a:lumMod val="65000"/>
                              <a:lumOff val="35000"/>
                            </a:schemeClr>
                          </a:solidFill>
                          <a:effectLst/>
                        </a:rPr>
                        <a:t>Ano, jejich odměnu by měl financovat </a:t>
                      </a:r>
                      <a:r>
                        <a:rPr lang="cs-CZ" sz="1050" b="1" u="none" strike="noStrike" dirty="0">
                          <a:solidFill>
                            <a:schemeClr val="tx1">
                              <a:lumMod val="65000"/>
                              <a:lumOff val="35000"/>
                            </a:schemeClr>
                          </a:solidFill>
                          <a:effectLst/>
                        </a:rPr>
                        <a:t>stát</a:t>
                      </a:r>
                      <a:r>
                        <a:rPr lang="cs-CZ" sz="1050" u="none" strike="noStrike" dirty="0">
                          <a:solidFill>
                            <a:schemeClr val="tx1">
                              <a:lumMod val="65000"/>
                              <a:lumOff val="35000"/>
                            </a:schemeClr>
                          </a:solidFill>
                          <a:effectLst/>
                        </a:rPr>
                        <a:t> prostřednictvím sportovních oddílů/kroužků</a:t>
                      </a:r>
                      <a:endParaRPr lang="cs-CZ" sz="105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064622388"/>
                  </a:ext>
                </a:extLst>
              </a:tr>
              <a:tr h="95750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cs-CZ" sz="105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a:r>
                      <a:endParaRPr kumimoji="0" lang="cs-CZ" sz="1050" b="0" i="0" u="none" strike="noStrike" kern="1200" cap="none" spc="0" normalizeH="0" baseline="0" noProof="0" dirty="0">
                        <a:ln>
                          <a:noFill/>
                        </a:ln>
                        <a:solidFill>
                          <a:srgbClr val="0070C0"/>
                        </a:solidFill>
                        <a:effectLst/>
                        <a:uLnTx/>
                        <a:uFillTx/>
                        <a:latin typeface="Calibri" panose="020F0502020204030204" pitchFamily="34" charset="0"/>
                        <a:ea typeface="+mn-ea"/>
                        <a:cs typeface="+mn-cs"/>
                      </a:endParaRPr>
                    </a:p>
                  </a:txBody>
                  <a:tcPr marL="9525" marR="9525" marT="9525" marB="0">
                    <a:noFill/>
                  </a:tcPr>
                </a:tc>
                <a:tc>
                  <a:txBody>
                    <a:bodyPr/>
                    <a:lstStyle/>
                    <a:p>
                      <a:pPr algn="l" fontAlgn="b"/>
                      <a:r>
                        <a:rPr lang="cs-CZ" sz="1050" u="none" strike="noStrike" dirty="0">
                          <a:solidFill>
                            <a:schemeClr val="tx1">
                              <a:lumMod val="65000"/>
                              <a:lumOff val="35000"/>
                            </a:schemeClr>
                          </a:solidFill>
                          <a:effectLst/>
                        </a:rPr>
                        <a:t>Ano, jejich odměnu by měl financovat </a:t>
                      </a:r>
                      <a:r>
                        <a:rPr lang="cs-CZ" sz="1050" b="1" u="none" strike="noStrike" dirty="0">
                          <a:solidFill>
                            <a:schemeClr val="tx1">
                              <a:lumMod val="65000"/>
                              <a:lumOff val="35000"/>
                            </a:schemeClr>
                          </a:solidFill>
                          <a:effectLst/>
                        </a:rPr>
                        <a:t>stát</a:t>
                      </a:r>
                      <a:r>
                        <a:rPr lang="cs-CZ" sz="1050" u="none" strike="noStrike" dirty="0">
                          <a:solidFill>
                            <a:schemeClr val="tx1">
                              <a:lumMod val="65000"/>
                              <a:lumOff val="35000"/>
                            </a:schemeClr>
                          </a:solidFill>
                          <a:effectLst/>
                        </a:rPr>
                        <a:t> prostřednictvím sportovních oddílů/kroužků </a:t>
                      </a:r>
                      <a:br>
                        <a:rPr lang="cs-CZ" sz="1050" u="none" strike="noStrike" dirty="0">
                          <a:solidFill>
                            <a:schemeClr val="tx1">
                              <a:lumMod val="65000"/>
                              <a:lumOff val="35000"/>
                            </a:schemeClr>
                          </a:solidFill>
                          <a:effectLst/>
                        </a:rPr>
                      </a:br>
                      <a:r>
                        <a:rPr lang="cs-CZ" sz="1050" b="1" u="none" strike="noStrike" dirty="0">
                          <a:solidFill>
                            <a:schemeClr val="tx1">
                              <a:lumMod val="65000"/>
                              <a:lumOff val="35000"/>
                            </a:schemeClr>
                          </a:solidFill>
                          <a:effectLst/>
                        </a:rPr>
                        <a:t>s přispěním rodičů</a:t>
                      </a:r>
                      <a:endParaRPr lang="cs-CZ" sz="1050" b="1"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259089425"/>
                  </a:ext>
                </a:extLst>
              </a:tr>
              <a:tr h="38976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cs-CZ" sz="1050" b="0" i="0" u="none" strike="noStrike" kern="1200" cap="none" spc="0" normalizeH="0" baseline="0" noProof="0" dirty="0">
                          <a:ln>
                            <a:noFill/>
                          </a:ln>
                          <a:solidFill>
                            <a:schemeClr val="accent3">
                              <a:lumMod val="75000"/>
                            </a:schemeClr>
                          </a:solidFill>
                          <a:effectLst/>
                          <a:uLnTx/>
                          <a:uFillTx/>
                          <a:latin typeface="Arial" panose="020B0604020202020204" pitchFamily="34" charset="0"/>
                          <a:ea typeface="+mn-ea"/>
                          <a:cs typeface="Arial" panose="020B0604020202020204" pitchFamily="34" charset="0"/>
                        </a:rPr>
                        <a:t>■</a:t>
                      </a:r>
                      <a:endParaRPr kumimoji="0" lang="cs-CZ" sz="1050" b="0" i="0" u="none" strike="noStrike" kern="1200" cap="none" spc="0" normalizeH="0" baseline="0" noProof="0" dirty="0">
                        <a:ln>
                          <a:noFill/>
                        </a:ln>
                        <a:solidFill>
                          <a:schemeClr val="accent3">
                            <a:lumMod val="75000"/>
                          </a:schemeClr>
                        </a:solidFill>
                        <a:effectLst/>
                        <a:uLnTx/>
                        <a:uFillTx/>
                        <a:latin typeface="Calibri" panose="020F0502020204030204" pitchFamily="34" charset="0"/>
                        <a:ea typeface="+mn-ea"/>
                        <a:cs typeface="+mn-cs"/>
                      </a:endParaRPr>
                    </a:p>
                  </a:txBody>
                  <a:tcPr marL="9525" marR="9525" marT="9525" marB="0">
                    <a:noFill/>
                  </a:tcPr>
                </a:tc>
                <a:tc>
                  <a:txBody>
                    <a:bodyPr/>
                    <a:lstStyle/>
                    <a:p>
                      <a:pPr algn="l" fontAlgn="b"/>
                      <a:r>
                        <a:rPr lang="cs-CZ" sz="1050" u="none" strike="noStrike" dirty="0">
                          <a:solidFill>
                            <a:schemeClr val="tx1">
                              <a:lumMod val="65000"/>
                              <a:lumOff val="35000"/>
                            </a:schemeClr>
                          </a:solidFill>
                          <a:effectLst/>
                        </a:rPr>
                        <a:t>Ano, jejich odměnu by měli financovat </a:t>
                      </a:r>
                      <a:r>
                        <a:rPr lang="cs-CZ" sz="1050" b="1" u="none" strike="noStrike" dirty="0">
                          <a:solidFill>
                            <a:schemeClr val="tx1">
                              <a:lumMod val="65000"/>
                              <a:lumOff val="35000"/>
                            </a:schemeClr>
                          </a:solidFill>
                          <a:effectLst/>
                        </a:rPr>
                        <a:t>rodiče</a:t>
                      </a:r>
                      <a:endParaRPr lang="cs-CZ" sz="1050" b="1"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765931003"/>
                  </a:ext>
                </a:extLst>
              </a:tr>
              <a:tr h="57901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cs-CZ" sz="1050" b="0" i="0" u="none" strike="noStrike" kern="1200" cap="none" spc="0" normalizeH="0" baseline="0" noProof="0" dirty="0">
                          <a:ln>
                            <a:noFill/>
                          </a:ln>
                          <a:solidFill>
                            <a:schemeClr val="accent5">
                              <a:lumMod val="75000"/>
                            </a:schemeClr>
                          </a:solidFill>
                          <a:effectLst/>
                          <a:uLnTx/>
                          <a:uFillTx/>
                          <a:latin typeface="Arial" panose="020B0604020202020204" pitchFamily="34" charset="0"/>
                          <a:ea typeface="+mn-ea"/>
                          <a:cs typeface="Arial" panose="020B0604020202020204" pitchFamily="34" charset="0"/>
                        </a:rPr>
                        <a:t>■</a:t>
                      </a:r>
                      <a:endParaRPr kumimoji="0" lang="cs-CZ" sz="1050" b="0" i="0" u="none" strike="noStrike" kern="1200" cap="none" spc="0" normalizeH="0" baseline="0" noProof="0" dirty="0">
                        <a:ln>
                          <a:noFill/>
                        </a:ln>
                        <a:solidFill>
                          <a:schemeClr val="accent5">
                            <a:lumMod val="75000"/>
                          </a:schemeClr>
                        </a:solidFill>
                        <a:effectLst/>
                        <a:uLnTx/>
                        <a:uFillTx/>
                        <a:latin typeface="Calibri" panose="020F0502020204030204" pitchFamily="34" charset="0"/>
                        <a:ea typeface="+mn-ea"/>
                        <a:cs typeface="+mn-cs"/>
                      </a:endParaRPr>
                    </a:p>
                  </a:txBody>
                  <a:tcPr marL="9525" marR="9525" marT="9525" marB="0">
                    <a:noFill/>
                  </a:tcPr>
                </a:tc>
                <a:tc>
                  <a:txBody>
                    <a:bodyPr/>
                    <a:lstStyle/>
                    <a:p>
                      <a:pPr algn="l" fontAlgn="b"/>
                      <a:r>
                        <a:rPr lang="pl-PL" sz="1050" u="none" strike="noStrike" dirty="0">
                          <a:solidFill>
                            <a:schemeClr val="tx1">
                              <a:lumMod val="65000"/>
                              <a:lumOff val="35000"/>
                            </a:schemeClr>
                          </a:solidFill>
                          <a:effectLst/>
                        </a:rPr>
                        <a:t>Ne, měli by to být dobrovolnická činnost </a:t>
                      </a:r>
                      <a:br>
                        <a:rPr lang="pl-PL" sz="1050" u="none" strike="noStrike" dirty="0">
                          <a:solidFill>
                            <a:schemeClr val="tx1">
                              <a:lumMod val="65000"/>
                              <a:lumOff val="35000"/>
                            </a:schemeClr>
                          </a:solidFill>
                          <a:effectLst/>
                        </a:rPr>
                      </a:br>
                      <a:r>
                        <a:rPr lang="pl-PL" sz="1050" b="1" u="none" strike="noStrike" dirty="0">
                          <a:solidFill>
                            <a:schemeClr val="tx1">
                              <a:lumMod val="65000"/>
                              <a:lumOff val="35000"/>
                            </a:schemeClr>
                          </a:solidFill>
                          <a:effectLst/>
                        </a:rPr>
                        <a:t>bez nároku na odměnu</a:t>
                      </a:r>
                      <a:endParaRPr lang="pl-PL" sz="1050" b="1"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527914065"/>
                  </a:ext>
                </a:extLst>
              </a:tr>
            </a:tbl>
          </a:graphicData>
        </a:graphic>
      </p:graphicFrame>
    </p:spTree>
    <p:extLst>
      <p:ext uri="{BB962C8B-B14F-4D97-AF65-F5344CB8AC3E}">
        <p14:creationId xmlns:p14="http://schemas.microsoft.com/office/powerpoint/2010/main" val="246402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PŘEDSTAVA RODIČŮ O MĚSÍČNÍ ODMĚNĚ TRENÉRŮ</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4" name="Zástupný text 5">
            <a:extLst>
              <a:ext uri="{FF2B5EF4-FFF2-40B4-BE49-F238E27FC236}">
                <a16:creationId xmlns:a16="http://schemas.microsoft.com/office/drawing/2014/main" id="{620F2729-425E-221F-2F59-25EC22F17A91}"/>
              </a:ext>
            </a:extLst>
          </p:cNvPr>
          <p:cNvSpPr txBox="1">
            <a:spLocks/>
          </p:cNvSpPr>
          <p:nvPr/>
        </p:nvSpPr>
        <p:spPr>
          <a:xfrm>
            <a:off x="127591" y="626028"/>
            <a:ext cx="11934000" cy="642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600" b="1" i="0" u="none" strike="noStrike" kern="1200" cap="none" spc="0" normalizeH="0" baseline="0" noProof="0" dirty="0">
                <a:ln>
                  <a:noFill/>
                </a:ln>
                <a:solidFill>
                  <a:srgbClr val="009D9C"/>
                </a:solidFill>
                <a:effectLst/>
                <a:uLnTx/>
                <a:uFillTx/>
                <a:latin typeface="Arial"/>
                <a:ea typeface="+mn-ea"/>
                <a:cs typeface="+mn-cs"/>
              </a:rPr>
              <a:t>V průměru se představa rodičů pohybuje okolo 14 000 Kč, ovšem největší podíl odpovědí se pohybuje </a:t>
            </a:r>
            <a:br>
              <a:rPr kumimoji="0" lang="cs-CZ" sz="1600" b="1" i="0" u="none" strike="noStrike" kern="1200" cap="none" spc="0" normalizeH="0" baseline="0" noProof="0" dirty="0">
                <a:ln>
                  <a:noFill/>
                </a:ln>
                <a:solidFill>
                  <a:srgbClr val="009D9C"/>
                </a:solidFill>
                <a:effectLst/>
                <a:uLnTx/>
                <a:uFillTx/>
                <a:latin typeface="Arial"/>
                <a:ea typeface="+mn-ea"/>
                <a:cs typeface="+mn-cs"/>
              </a:rPr>
            </a:br>
            <a:r>
              <a:rPr kumimoji="0" lang="cs-CZ" sz="1600" b="1" i="0" u="none" strike="noStrike" kern="1200" cap="none" spc="0" normalizeH="0" baseline="0" noProof="0" dirty="0">
                <a:ln>
                  <a:noFill/>
                </a:ln>
                <a:solidFill>
                  <a:srgbClr val="009D9C"/>
                </a:solidFill>
                <a:effectLst/>
                <a:uLnTx/>
                <a:uFillTx/>
                <a:latin typeface="Arial"/>
                <a:ea typeface="+mn-ea"/>
                <a:cs typeface="+mn-cs"/>
              </a:rPr>
              <a:t>v intervalu 1000 – 5000 Kč měsíčně.</a:t>
            </a:r>
          </a:p>
        </p:txBody>
      </p:sp>
      <p:sp>
        <p:nvSpPr>
          <p:cNvPr id="42" name="TextovéPole 41">
            <a:extLst>
              <a:ext uri="{FF2B5EF4-FFF2-40B4-BE49-F238E27FC236}">
                <a16:creationId xmlns:a16="http://schemas.microsoft.com/office/drawing/2014/main" id="{959E3B11-76D9-D1B8-C5DD-7C4206826BA0}"/>
              </a:ext>
            </a:extLst>
          </p:cNvPr>
          <p:cNvSpPr txBox="1"/>
          <p:nvPr/>
        </p:nvSpPr>
        <p:spPr>
          <a:xfrm>
            <a:off x="423996" y="5949280"/>
            <a:ext cx="8753701" cy="415498"/>
          </a:xfrm>
          <a:prstGeom prst="rect">
            <a:avLst/>
          </a:prstGeom>
          <a:noFill/>
        </p:spPr>
        <p:txBody>
          <a:bodyPr wrap="square">
            <a:spAutoFit/>
          </a:bodyPr>
          <a:lstStyle/>
          <a:p>
            <a:r>
              <a:rPr lang="cs-CZ" sz="1050" i="1" dirty="0">
                <a:solidFill>
                  <a:schemeClr val="tx1">
                    <a:lumMod val="65000"/>
                    <a:lumOff val="35000"/>
                  </a:schemeClr>
                </a:solidFill>
              </a:rPr>
              <a:t>Jaký je podle Vás měsíční plat trenéra či trenérky Vašeho dítěte za trenérskou činnost?</a:t>
            </a:r>
          </a:p>
          <a:p>
            <a:r>
              <a:rPr lang="cs-CZ" sz="1050" i="1" dirty="0">
                <a:solidFill>
                  <a:schemeClr val="tx1">
                    <a:lumMod val="65000"/>
                    <a:lumOff val="35000"/>
                  </a:schemeClr>
                </a:solidFill>
              </a:rPr>
              <a:t>N=300 rodičů dětí ve věku 6-18 let</a:t>
            </a:r>
          </a:p>
        </p:txBody>
      </p:sp>
      <p:graphicFrame>
        <p:nvGraphicFramePr>
          <p:cNvPr id="5" name="Tabulka 4">
            <a:extLst>
              <a:ext uri="{FF2B5EF4-FFF2-40B4-BE49-F238E27FC236}">
                <a16:creationId xmlns:a16="http://schemas.microsoft.com/office/drawing/2014/main" id="{A694E8FC-B8C3-F35C-7E8E-7D3F39B3B66A}"/>
              </a:ext>
            </a:extLst>
          </p:cNvPr>
          <p:cNvGraphicFramePr>
            <a:graphicFrameLocks noGrp="1"/>
          </p:cNvGraphicFramePr>
          <p:nvPr>
            <p:extLst>
              <p:ext uri="{D42A27DB-BD31-4B8C-83A1-F6EECF244321}">
                <p14:modId xmlns:p14="http://schemas.microsoft.com/office/powerpoint/2010/main" val="708123842"/>
              </p:ext>
            </p:extLst>
          </p:nvPr>
        </p:nvGraphicFramePr>
        <p:xfrm>
          <a:off x="983432" y="1645994"/>
          <a:ext cx="3924436" cy="2214880"/>
        </p:xfrm>
        <a:graphic>
          <a:graphicData uri="http://schemas.openxmlformats.org/drawingml/2006/table">
            <a:tbl>
              <a:tblPr firstRow="1" bandRow="1">
                <a:tableStyleId>{5C22544A-7EE6-4342-B048-85BDC9FD1C3A}</a:tableStyleId>
              </a:tblPr>
              <a:tblGrid>
                <a:gridCol w="2268252">
                  <a:extLst>
                    <a:ext uri="{9D8B030D-6E8A-4147-A177-3AD203B41FA5}">
                      <a16:colId xmlns:a16="http://schemas.microsoft.com/office/drawing/2014/main" val="3515248170"/>
                    </a:ext>
                  </a:extLst>
                </a:gridCol>
                <a:gridCol w="1656184">
                  <a:extLst>
                    <a:ext uri="{9D8B030D-6E8A-4147-A177-3AD203B41FA5}">
                      <a16:colId xmlns:a16="http://schemas.microsoft.com/office/drawing/2014/main" val="2213227508"/>
                    </a:ext>
                  </a:extLst>
                </a:gridCol>
              </a:tblGrid>
              <a:tr h="370840">
                <a:tc>
                  <a:txBody>
                    <a:bodyPr/>
                    <a:lstStyle/>
                    <a:p>
                      <a:endParaRPr lang="cs-CZ"/>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cs-CZ"/>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89460662"/>
                  </a:ext>
                </a:extLst>
              </a:tr>
              <a:tr h="370840">
                <a:tc>
                  <a:txBody>
                    <a:bodyPr/>
                    <a:lstStyle/>
                    <a:p>
                      <a:pPr algn="r"/>
                      <a:r>
                        <a:rPr lang="cs-CZ" b="1" dirty="0"/>
                        <a:t>Průměr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cs-CZ" dirty="0"/>
                        <a:t>13 770 Kč</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2623139"/>
                  </a:ext>
                </a:extLst>
              </a:tr>
              <a:tr h="370840">
                <a:tc>
                  <a:txBody>
                    <a:bodyPr/>
                    <a:lstStyle/>
                    <a:p>
                      <a:pPr algn="r"/>
                      <a:r>
                        <a:rPr lang="cs-CZ" b="1" dirty="0"/>
                        <a:t>Medián</a:t>
                      </a:r>
                      <a:br>
                        <a:rPr lang="cs-CZ" dirty="0"/>
                      </a:br>
                      <a:r>
                        <a:rPr lang="cs-CZ" sz="1200" i="1" dirty="0"/>
                        <a:t>Polovina hodnot je nižších </a:t>
                      </a:r>
                      <a:br>
                        <a:rPr lang="cs-CZ" sz="1200" i="1" dirty="0"/>
                      </a:br>
                      <a:r>
                        <a:rPr lang="cs-CZ" sz="1200" i="1" dirty="0"/>
                        <a:t>a polovina hodnot je vyšších</a:t>
                      </a:r>
                      <a:endParaRPr lang="cs-CZ" i="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cs-CZ" dirty="0"/>
                        <a:t>10 000 Kč</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65306974"/>
                  </a:ext>
                </a:extLst>
              </a:tr>
              <a:tr h="370840">
                <a:tc>
                  <a:txBody>
                    <a:bodyPr/>
                    <a:lstStyle/>
                    <a:p>
                      <a:pPr algn="r"/>
                      <a:r>
                        <a:rPr lang="cs-CZ" b="1" dirty="0"/>
                        <a:t>Minimální hodnota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cs-CZ" dirty="0"/>
                        <a:t>100 Kč</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981222"/>
                  </a:ext>
                </a:extLst>
              </a:tr>
              <a:tr h="370840">
                <a:tc>
                  <a:txBody>
                    <a:bodyPr/>
                    <a:lstStyle/>
                    <a:p>
                      <a:pPr algn="r"/>
                      <a:r>
                        <a:rPr lang="cs-CZ" b="1" dirty="0"/>
                        <a:t>Maximální hodnota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cs-CZ" dirty="0"/>
                        <a:t>70 000 Kč</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33183358"/>
                  </a:ext>
                </a:extLst>
              </a:tr>
            </a:tbl>
          </a:graphicData>
        </a:graphic>
      </p:graphicFrame>
      <p:graphicFrame>
        <p:nvGraphicFramePr>
          <p:cNvPr id="6" name="Graf 5">
            <a:extLst>
              <a:ext uri="{FF2B5EF4-FFF2-40B4-BE49-F238E27FC236}">
                <a16:creationId xmlns:a16="http://schemas.microsoft.com/office/drawing/2014/main" id="{FEF9898B-C1AB-932C-3D4B-F22CD5C20D61}"/>
              </a:ext>
            </a:extLst>
          </p:cNvPr>
          <p:cNvGraphicFramePr/>
          <p:nvPr>
            <p:extLst>
              <p:ext uri="{D42A27DB-BD31-4B8C-83A1-F6EECF244321}">
                <p14:modId xmlns:p14="http://schemas.microsoft.com/office/powerpoint/2010/main" val="440418154"/>
              </p:ext>
            </p:extLst>
          </p:nvPr>
        </p:nvGraphicFramePr>
        <p:xfrm>
          <a:off x="5231904" y="1391565"/>
          <a:ext cx="5796644" cy="40748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865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97ED1E64-AC17-48D8-9EA9-3D823E7738BA}"/>
              </a:ext>
            </a:extLst>
          </p:cNvPr>
          <p:cNvSpPr>
            <a:spLocks noGrp="1"/>
          </p:cNvSpPr>
          <p:nvPr>
            <p:ph type="title"/>
          </p:nvPr>
        </p:nvSpPr>
        <p:spPr/>
        <p:txBody>
          <a:bodyPr>
            <a:normAutofit/>
          </a:bodyPr>
          <a:lstStyle/>
          <a:p>
            <a:r>
              <a:rPr lang="cs-CZ" b="1" dirty="0">
                <a:solidFill>
                  <a:srgbClr val="ED6737"/>
                </a:solidFill>
                <a:latin typeface="Arial Black" panose="020B0A04020102020204" pitchFamily="34" charset="0"/>
              </a:rPr>
              <a:t>KONTAKTY</a:t>
            </a:r>
          </a:p>
        </p:txBody>
      </p:sp>
      <p:sp>
        <p:nvSpPr>
          <p:cNvPr id="2" name="TextovéPole 1">
            <a:extLst>
              <a:ext uri="{FF2B5EF4-FFF2-40B4-BE49-F238E27FC236}">
                <a16:creationId xmlns:a16="http://schemas.microsoft.com/office/drawing/2014/main" id="{535F0C1C-A35E-AFDB-71F3-0832BFAF0657}"/>
              </a:ext>
            </a:extLst>
          </p:cNvPr>
          <p:cNvSpPr txBox="1"/>
          <p:nvPr/>
        </p:nvSpPr>
        <p:spPr>
          <a:xfrm>
            <a:off x="407736" y="6453336"/>
            <a:ext cx="1439792" cy="246221"/>
          </a:xfrm>
          <a:prstGeom prst="rect">
            <a:avLst/>
          </a:prstGeom>
          <a:noFill/>
        </p:spPr>
        <p:txBody>
          <a:bodyPr wrap="square">
            <a:spAutoFit/>
          </a:bodyPr>
          <a:lstStyle/>
          <a:p>
            <a:r>
              <a:rPr lang="cs-CZ" sz="1000" b="0" i="0" u="none" strike="noStrike" baseline="0" dirty="0">
                <a:solidFill>
                  <a:schemeClr val="tx1">
                    <a:lumMod val="50000"/>
                    <a:lumOff val="50000"/>
                  </a:schemeClr>
                </a:solidFill>
                <a:latin typeface="Arial" panose="020B0604020202020204" pitchFamily="34" charset="0"/>
              </a:rPr>
              <a:t>© Ipsos | Confidential </a:t>
            </a:r>
            <a:endParaRPr lang="cs-CZ" sz="1000" dirty="0">
              <a:solidFill>
                <a:schemeClr val="tx1">
                  <a:lumMod val="50000"/>
                  <a:lumOff val="50000"/>
                </a:schemeClr>
              </a:solidFill>
            </a:endParaRPr>
          </a:p>
        </p:txBody>
      </p:sp>
      <p:sp>
        <p:nvSpPr>
          <p:cNvPr id="7" name="Rectangle 14">
            <a:extLst>
              <a:ext uri="{FF2B5EF4-FFF2-40B4-BE49-F238E27FC236}">
                <a16:creationId xmlns:a16="http://schemas.microsoft.com/office/drawing/2014/main" id="{4AC001D4-9594-6D3F-020C-83E35970B3DB}"/>
              </a:ext>
            </a:extLst>
          </p:cNvPr>
          <p:cNvSpPr>
            <a:spLocks noChangeArrowheads="1"/>
          </p:cNvSpPr>
          <p:nvPr/>
        </p:nvSpPr>
        <p:spPr bwMode="auto">
          <a:xfrm>
            <a:off x="2347523" y="3366930"/>
            <a:ext cx="3048000" cy="1642499"/>
          </a:xfrm>
          <a:prstGeom prst="rect">
            <a:avLst/>
          </a:prstGeom>
          <a:noFill/>
          <a:ln w="9525">
            <a:noFill/>
            <a:miter lim="800000"/>
            <a:headEnd/>
            <a:tailEnd/>
          </a:ln>
        </p:spPr>
        <p:txBody>
          <a:bodyPr wrap="square" lIns="163561" tIns="81787" rIns="163561" bIns="81787">
            <a:spAutoFit/>
          </a:bodyPr>
          <a:lstStyle>
            <a:defPPr>
              <a:defRPr lang="cs-CZ"/>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1625519" fontAlgn="base">
              <a:spcBef>
                <a:spcPct val="0"/>
              </a:spcBef>
              <a:spcAft>
                <a:spcPct val="0"/>
              </a:spcAft>
              <a:defRPr/>
            </a:pPr>
            <a:r>
              <a:rPr lang="cs-CZ" sz="1600" b="1" dirty="0">
                <a:solidFill>
                  <a:schemeClr val="tx2"/>
                </a:solidFill>
                <a:latin typeface="Arial" panose="020B0604020202020204" pitchFamily="34" charset="0"/>
                <a:cs typeface="Arial" panose="020B0604020202020204" pitchFamily="34" charset="0"/>
              </a:rPr>
              <a:t>Jan Polák</a:t>
            </a:r>
            <a:endParaRPr lang="cs-CZ" sz="1600" b="1" kern="0" dirty="0">
              <a:solidFill>
                <a:schemeClr val="tx2"/>
              </a:solidFill>
              <a:latin typeface="Arial" panose="020B0604020202020204" pitchFamily="34" charset="0"/>
              <a:cs typeface="Arial" panose="020B0604020202020204" pitchFamily="34" charset="0"/>
            </a:endParaRPr>
          </a:p>
          <a:p>
            <a:pPr algn="ctr" defTabSz="1625519" eaLnBrk="0" fontAlgn="base" hangingPunct="0">
              <a:spcBef>
                <a:spcPct val="0"/>
              </a:spcBef>
              <a:spcAft>
                <a:spcPct val="0"/>
              </a:spcAft>
              <a:defRPr/>
            </a:pPr>
            <a:r>
              <a:rPr lang="cs-CZ" sz="1600" kern="0" dirty="0" err="1">
                <a:latin typeface="Arial" panose="020B0604020202020204" pitchFamily="34" charset="0"/>
                <a:cs typeface="Arial" panose="020B0604020202020204" pitchFamily="34" charset="0"/>
              </a:rPr>
              <a:t>Account</a:t>
            </a:r>
            <a:r>
              <a:rPr lang="cs-CZ" sz="1600" kern="0" dirty="0">
                <a:latin typeface="Arial" panose="020B0604020202020204" pitchFamily="34" charset="0"/>
                <a:cs typeface="Arial" panose="020B0604020202020204" pitchFamily="34" charset="0"/>
              </a:rPr>
              <a:t> </a:t>
            </a:r>
            <a:r>
              <a:rPr lang="cs-CZ" sz="1600" kern="0" dirty="0" err="1">
                <a:latin typeface="Arial" panose="020B0604020202020204" pitchFamily="34" charset="0"/>
                <a:cs typeface="Arial" panose="020B0604020202020204" pitchFamily="34" charset="0"/>
              </a:rPr>
              <a:t>Director</a:t>
            </a:r>
            <a:br>
              <a:rPr lang="cs-CZ" sz="1600" kern="0" dirty="0">
                <a:latin typeface="Arial" panose="020B0604020202020204" pitchFamily="34" charset="0"/>
                <a:cs typeface="Arial" panose="020B0604020202020204" pitchFamily="34" charset="0"/>
              </a:rPr>
            </a:br>
            <a:r>
              <a:rPr lang="cs-CZ" sz="1600" kern="0" dirty="0">
                <a:latin typeface="Arial" panose="020B0604020202020204" pitchFamily="34" charset="0"/>
                <a:cs typeface="Arial" panose="020B0604020202020204" pitchFamily="34" charset="0"/>
              </a:rPr>
              <a:t>Ipsos </a:t>
            </a:r>
            <a:r>
              <a:rPr lang="cs-CZ" sz="1600" kern="0" dirty="0" err="1">
                <a:latin typeface="Arial" panose="020B0604020202020204" pitchFamily="34" charset="0"/>
                <a:cs typeface="Arial" panose="020B0604020202020204" pitchFamily="34" charset="0"/>
              </a:rPr>
              <a:t>Customer</a:t>
            </a:r>
            <a:r>
              <a:rPr lang="cs-CZ" sz="1600" kern="0" dirty="0">
                <a:latin typeface="Arial" panose="020B0604020202020204" pitchFamily="34" charset="0"/>
                <a:cs typeface="Arial" panose="020B0604020202020204" pitchFamily="34" charset="0"/>
              </a:rPr>
              <a:t> </a:t>
            </a:r>
            <a:r>
              <a:rPr lang="cs-CZ" sz="1600" kern="0" dirty="0" err="1">
                <a:latin typeface="Arial" panose="020B0604020202020204" pitchFamily="34" charset="0"/>
                <a:cs typeface="Arial" panose="020B0604020202020204" pitchFamily="34" charset="0"/>
              </a:rPr>
              <a:t>Experience</a:t>
            </a:r>
            <a:endParaRPr lang="cs-CZ" sz="1600" kern="0" dirty="0">
              <a:latin typeface="Arial" panose="020B0604020202020204" pitchFamily="34" charset="0"/>
              <a:cs typeface="Arial" panose="020B0604020202020204" pitchFamily="34" charset="0"/>
            </a:endParaRPr>
          </a:p>
          <a:p>
            <a:pPr algn="ctr" defTabSz="1625519" eaLnBrk="0" fontAlgn="base" hangingPunct="0">
              <a:spcBef>
                <a:spcPct val="0"/>
              </a:spcBef>
              <a:spcAft>
                <a:spcPct val="0"/>
              </a:spcAft>
              <a:defRPr/>
            </a:pPr>
            <a:endParaRPr lang="cs-CZ" sz="1600" dirty="0">
              <a:latin typeface="Arial" panose="020B0604020202020204" pitchFamily="34" charset="0"/>
              <a:cs typeface="Arial" panose="020B0604020202020204" pitchFamily="34" charset="0"/>
            </a:endParaRPr>
          </a:p>
          <a:p>
            <a:pPr algn="ctr" defTabSz="1625519" eaLnBrk="0" fontAlgn="base" hangingPunct="0">
              <a:spcBef>
                <a:spcPct val="0"/>
              </a:spcBef>
              <a:spcAft>
                <a:spcPct val="0"/>
              </a:spcAft>
              <a:defRPr/>
            </a:pPr>
            <a:r>
              <a:rPr lang="cs-CZ" sz="1600" kern="0" dirty="0">
                <a:latin typeface="Arial" panose="020B0604020202020204" pitchFamily="34" charset="0"/>
                <a:cs typeface="Arial" panose="020B0604020202020204" pitchFamily="34" charset="0"/>
                <a:hlinkClick r:id="rId3"/>
              </a:rPr>
              <a:t>jan.polak@ipsos.com</a:t>
            </a:r>
            <a:endParaRPr lang="cs-CZ" sz="1600" kern="0" dirty="0">
              <a:latin typeface="Arial" panose="020B0604020202020204" pitchFamily="34" charset="0"/>
              <a:cs typeface="Arial" panose="020B0604020202020204" pitchFamily="34" charset="0"/>
            </a:endParaRPr>
          </a:p>
          <a:p>
            <a:pPr algn="ctr" defTabSz="1625519" eaLnBrk="0" fontAlgn="base" hangingPunct="0">
              <a:spcBef>
                <a:spcPct val="0"/>
              </a:spcBef>
              <a:spcAft>
                <a:spcPct val="0"/>
              </a:spcAft>
              <a:defRPr/>
            </a:pPr>
            <a:r>
              <a:rPr lang="cs-CZ" sz="1600" dirty="0">
                <a:solidFill>
                  <a:srgbClr val="333333"/>
                </a:solidFill>
              </a:rPr>
              <a:t>+420 603 532 920</a:t>
            </a:r>
            <a:endParaRPr lang="cs-CZ" sz="1600" kern="0" dirty="0">
              <a:cs typeface="Arial" panose="020B0604020202020204" pitchFamily="34" charset="0"/>
            </a:endParaRPr>
          </a:p>
        </p:txBody>
      </p:sp>
      <p:pic>
        <p:nvPicPr>
          <p:cNvPr id="8" name="Obrázek 7">
            <a:extLst>
              <a:ext uri="{FF2B5EF4-FFF2-40B4-BE49-F238E27FC236}">
                <a16:creationId xmlns:a16="http://schemas.microsoft.com/office/drawing/2014/main" id="{04D4F3C9-B5EA-0440-D5BC-D6CC7D9DE3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79676" y="1628800"/>
            <a:ext cx="1368000" cy="1605613"/>
          </a:xfrm>
          <a:prstGeom prst="flowChartConnector">
            <a:avLst/>
          </a:prstGeom>
        </p:spPr>
      </p:pic>
    </p:spTree>
    <p:extLst>
      <p:ext uri="{BB962C8B-B14F-4D97-AF65-F5344CB8AC3E}">
        <p14:creationId xmlns:p14="http://schemas.microsoft.com/office/powerpoint/2010/main" val="929745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heme/theme1.xml><?xml version="1.0" encoding="utf-8"?>
<a:theme xmlns:a="http://schemas.openxmlformats.org/drawingml/2006/main" name="1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Vlastní návrh">
  <a:themeElements>
    <a:clrScheme name="Ipsos FIN">
      <a:dk1>
        <a:srgbClr val="40404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2 _dělící snímky s obrázkem">
  <a:themeElements>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lgn="ctr">
          <a:defRPr sz="2000" dirty="0" err="1" smtClean="0">
            <a:solidFill>
              <a:srgbClr val="003399"/>
            </a:solidFill>
            <a:latin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none" rtlCol="0">
        <a:spAutoFit/>
      </a:bodyPr>
      <a:lstStyle>
        <a:defPPr marL="173038" indent="-173038">
          <a:defRPr sz="2000" dirty="0" err="1" smtClean="0">
            <a:solidFill>
              <a:srgbClr val="003399"/>
            </a:solidFill>
            <a:latin typeface="Calibri" pitchFamily="34" charset="0"/>
            <a:cs typeface="Arial" pitchFamily="34" charset="0"/>
          </a:defRPr>
        </a:defPPr>
      </a:lstStyle>
    </a:txDef>
  </a:objectDefaults>
  <a:extraClrSchemeLst/>
</a:theme>
</file>

<file path=ppt/theme/theme4.xml><?xml version="1.0" encoding="utf-8"?>
<a:theme xmlns:a="http://schemas.openxmlformats.org/drawingml/2006/main" name="7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1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2 _dělící snímky s obrázkem">
  <a:themeElements>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ln>
      </a:spPr>
      <a:bodyPr rtlCol="0" anchor="ctr"/>
      <a:lstStyle>
        <a:defPPr algn="ctr">
          <a:defRPr sz="2000" dirty="0" err="1" smtClean="0">
            <a:solidFill>
              <a:srgbClr val="003399"/>
            </a:solidFill>
            <a:latin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none" rtlCol="0">
        <a:spAutoFit/>
      </a:bodyPr>
      <a:lstStyle>
        <a:defPPr marL="173038" indent="-173038">
          <a:defRPr sz="2000" dirty="0" err="1" smtClean="0">
            <a:solidFill>
              <a:srgbClr val="003399"/>
            </a:solidFill>
            <a:latin typeface="Calibri" pitchFamily="34" charset="0"/>
            <a:cs typeface="Arial" pitchFamily="34" charset="0"/>
          </a:defRPr>
        </a:defPPr>
      </a:lstStyle>
    </a:txDef>
  </a:objectDefaults>
  <a:extraClrSchemeLst/>
</a:theme>
</file>

<file path=ppt/theme/theme7.xml><?xml version="1.0" encoding="utf-8"?>
<a:theme xmlns:a="http://schemas.openxmlformats.org/drawingml/2006/main" name="3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Vlastní návrh">
  <a:themeElements>
    <a:clrScheme name="00_Ipsos FIN_černá_01">
      <a:dk1>
        <a:srgbClr val="000000"/>
      </a:dk1>
      <a:lt1>
        <a:srgbClr val="FFFFFF"/>
      </a:lt1>
      <a:dk2>
        <a:srgbClr val="2F469C"/>
      </a:dk2>
      <a:lt2>
        <a:srgbClr val="009D9C"/>
      </a:lt2>
      <a:accent1>
        <a:srgbClr val="002554"/>
      </a:accent1>
      <a:accent2>
        <a:srgbClr val="009D9C"/>
      </a:accent2>
      <a:accent3>
        <a:srgbClr val="84329B"/>
      </a:accent3>
      <a:accent4>
        <a:srgbClr val="2F469C"/>
      </a:accent4>
      <a:accent5>
        <a:srgbClr val="E87722"/>
      </a:accent5>
      <a:accent6>
        <a:srgbClr val="C0C0C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0_Vlastní návrh">
  <a:themeElements>
    <a:clrScheme name="Ipsos FIN">
      <a:dk1>
        <a:srgbClr val="40404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lastní návrh">
  <a:themeElements>
    <a:clrScheme name="Ipsos FIN">
      <a:dk1>
        <a:srgbClr val="40404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Vlastní návrh">
  <a:themeElements>
    <a:clrScheme name="00_Ipsos FIN_černá_01">
      <a:dk1>
        <a:srgbClr val="000000"/>
      </a:dk1>
      <a:lt1>
        <a:srgbClr val="FFFFFF"/>
      </a:lt1>
      <a:dk2>
        <a:srgbClr val="2F469C"/>
      </a:dk2>
      <a:lt2>
        <a:srgbClr val="009D9C"/>
      </a:lt2>
      <a:accent1>
        <a:srgbClr val="002554"/>
      </a:accent1>
      <a:accent2>
        <a:srgbClr val="009D9C"/>
      </a:accent2>
      <a:accent3>
        <a:srgbClr val="84329B"/>
      </a:accent3>
      <a:accent4>
        <a:srgbClr val="2F469C"/>
      </a:accent4>
      <a:accent5>
        <a:srgbClr val="E87722"/>
      </a:accent5>
      <a:accent6>
        <a:srgbClr val="C0C0C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5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8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9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2_Vlastní návrh">
  <a:themeElements>
    <a:clrScheme name="00_Ipsos FIN_černá">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b2612b5-4cd9-42d2-8bef-9be8a75ac057" xsi:nil="true"/>
    <lcf76f155ced4ddcb4097134ff3c332f xmlns="754b14e8-f5ac-4e5c-877e-1e88698b044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27FD2040FC3F489290A9FFD164772A" ma:contentTypeVersion="12" ma:contentTypeDescription="Create a new document." ma:contentTypeScope="" ma:versionID="65d0e81c9031631e8cc778325d0a1c45">
  <xsd:schema xmlns:xsd="http://www.w3.org/2001/XMLSchema" xmlns:xs="http://www.w3.org/2001/XMLSchema" xmlns:p="http://schemas.microsoft.com/office/2006/metadata/properties" xmlns:ns2="754b14e8-f5ac-4e5c-877e-1e88698b0449" xmlns:ns3="6b2612b5-4cd9-42d2-8bef-9be8a75ac057" targetNamespace="http://schemas.microsoft.com/office/2006/metadata/properties" ma:root="true" ma:fieldsID="1fd32e15e2e10e302721bbd6009d7bdf" ns2:_="" ns3:_="">
    <xsd:import namespace="754b14e8-f5ac-4e5c-877e-1e88698b0449"/>
    <xsd:import namespace="6b2612b5-4cd9-42d2-8bef-9be8a75ac05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b14e8-f5ac-4e5c-877e-1e88698b0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e91d693-f37f-4aa7-876d-c3e71944c16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2612b5-4cd9-42d2-8bef-9be8a75ac05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d46863-2406-4563-8fe6-38575d67d292}" ma:internalName="TaxCatchAll" ma:showField="CatchAllData" ma:web="6b2612b5-4cd9-42d2-8bef-9be8a75ac0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C55DB8-D07A-40A0-9FF1-24A43E24C913}">
  <ds:schemaRefs>
    <ds:schemaRef ds:uri="d446be1b-9fba-4ea9-a38b-99220c7a54fc"/>
    <ds:schemaRef ds:uri="http://purl.org/dc/dcmitype/"/>
    <ds:schemaRef ds:uri="http://www.w3.org/XML/1998/namespace"/>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25f091b2-b0eb-48cb-9fe1-f0f16642db9a"/>
    <ds:schemaRef ds:uri="http://schemas.microsoft.com/office/2006/metadata/properties"/>
    <ds:schemaRef ds:uri="6b2612b5-4cd9-42d2-8bef-9be8a75ac057"/>
    <ds:schemaRef ds:uri="754b14e8-f5ac-4e5c-877e-1e88698b0449"/>
  </ds:schemaRefs>
</ds:datastoreItem>
</file>

<file path=customXml/itemProps2.xml><?xml version="1.0" encoding="utf-8"?>
<ds:datastoreItem xmlns:ds="http://schemas.openxmlformats.org/officeDocument/2006/customXml" ds:itemID="{AD6EB6DF-3629-4FC4-B848-926FC7B774B3}">
  <ds:schemaRefs>
    <ds:schemaRef ds:uri="http://schemas.microsoft.com/sharepoint/v3/contenttype/forms"/>
  </ds:schemaRefs>
</ds:datastoreItem>
</file>

<file path=customXml/itemProps3.xml><?xml version="1.0" encoding="utf-8"?>
<ds:datastoreItem xmlns:ds="http://schemas.openxmlformats.org/officeDocument/2006/customXml" ds:itemID="{94902097-41D3-41BE-AB48-7B7BB07CE4DA}"/>
</file>

<file path=docProps/app.xml><?xml version="1.0" encoding="utf-8"?>
<Properties xmlns="http://schemas.openxmlformats.org/officeDocument/2006/extended-properties" xmlns:vt="http://schemas.openxmlformats.org/officeDocument/2006/docPropsVTypes">
  <TotalTime>59710</TotalTime>
  <Words>1149</Words>
  <Application>Microsoft Office PowerPoint</Application>
  <PresentationFormat>Širokoúhlá obrazovka</PresentationFormat>
  <Paragraphs>114</Paragraphs>
  <Slides>10</Slides>
  <Notes>10</Notes>
  <HiddenSlides>0</HiddenSlides>
  <MMClips>0</MMClips>
  <ScaleCrop>false</ScaleCrop>
  <HeadingPairs>
    <vt:vector size="8" baseType="variant">
      <vt:variant>
        <vt:lpstr>Použitá písma</vt:lpstr>
      </vt:variant>
      <vt:variant>
        <vt:i4>5</vt:i4>
      </vt:variant>
      <vt:variant>
        <vt:lpstr>Motiv</vt:lpstr>
      </vt:variant>
      <vt:variant>
        <vt:i4>15</vt:i4>
      </vt:variant>
      <vt:variant>
        <vt:lpstr>Vložené servery OLE</vt:lpstr>
      </vt:variant>
      <vt:variant>
        <vt:i4>2</vt:i4>
      </vt:variant>
      <vt:variant>
        <vt:lpstr>Nadpisy snímků</vt:lpstr>
      </vt:variant>
      <vt:variant>
        <vt:i4>10</vt:i4>
      </vt:variant>
    </vt:vector>
  </HeadingPairs>
  <TitlesOfParts>
    <vt:vector size="32" baseType="lpstr">
      <vt:lpstr>Arial</vt:lpstr>
      <vt:lpstr>Arial Black</vt:lpstr>
      <vt:lpstr>Calibri</vt:lpstr>
      <vt:lpstr>Courier New</vt:lpstr>
      <vt:lpstr>Wingdings</vt:lpstr>
      <vt:lpstr>1_Vlastní návrh</vt:lpstr>
      <vt:lpstr>6_Vlastní návrh</vt:lpstr>
      <vt:lpstr>1_2 _dělící snímky s obrázkem</vt:lpstr>
      <vt:lpstr>7_Vlastní návrh</vt:lpstr>
      <vt:lpstr>11_Vlastní návrh</vt:lpstr>
      <vt:lpstr>2_2 _dělící snímky s obrázkem</vt:lpstr>
      <vt:lpstr>3_Vlastní návrh</vt:lpstr>
      <vt:lpstr>4_Vlastní návrh</vt:lpstr>
      <vt:lpstr>10_Vlastní návrh</vt:lpstr>
      <vt:lpstr>Vlastní návrh</vt:lpstr>
      <vt:lpstr>2_Vlastní návrh</vt:lpstr>
      <vt:lpstr>5_Vlastní návrh</vt:lpstr>
      <vt:lpstr>8_Vlastní návrh</vt:lpstr>
      <vt:lpstr>9_Vlastní návrh</vt:lpstr>
      <vt:lpstr>12_Vlastní návrh</vt:lpstr>
      <vt:lpstr>Diapositive think-cell</vt:lpstr>
      <vt:lpstr>think-cell Slide</vt:lpstr>
      <vt:lpstr>Díky, trenére 2024</vt:lpstr>
      <vt:lpstr>METODOLOGIE</vt:lpstr>
      <vt:lpstr>SHRNUTÍ</vt:lpstr>
      <vt:lpstr>DĚTI A SPORTOVNÍ ODDÍLY</vt:lpstr>
      <vt:lpstr>VLIV SPORTOVÁNÍ NA DĚTI A VÝBĚR PODLE TRENÉRA</vt:lpstr>
      <vt:lpstr>DŮLEŽITÉ VLASTNOSTI TRENÉRA</vt:lpstr>
      <vt:lpstr>VZPOMÍNKY NA TRENÉRY Z DĚTSTVÍ</vt:lpstr>
      <vt:lpstr>FINANČNÍ PODPORA TRENÉRŮ</vt:lpstr>
      <vt:lpstr>PŘEDSTAVA RODIČŮ O MĚSÍČNÍ ODMĚNĚ TRENÉRŮ</vt:lpstr>
      <vt:lpstr>KONTAKTY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Miroslav Paška - Ipsos</dc:creator>
  <cp:lastModifiedBy>Alfréd Schubert</cp:lastModifiedBy>
  <cp:revision>2858</cp:revision>
  <cp:lastPrinted>2016-07-14T09:20:19Z</cp:lastPrinted>
  <dcterms:created xsi:type="dcterms:W3CDTF">2012-02-21T08:44:35Z</dcterms:created>
  <dcterms:modified xsi:type="dcterms:W3CDTF">2024-03-05T14:33:34Z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0x0101004C27FD2040FC3F489290A9FFD164772A</vt:lpwstr>
  </property>
  <property fmtid="{D5CDD505-2E9C-101B-9397-08002B2CF9AE}" pid="3" name="MSIP_Label_353c5f55-d967-4112-b692-2d91647f90be_Enabled">
    <vt:lpwstr>true</vt:lpwstr>
  </property>
  <property fmtid="{D5CDD505-2E9C-101B-9397-08002B2CF9AE}" pid="4" name="MSIP_Label_353c5f55-d967-4112-b692-2d91647f90be_SetDate">
    <vt:lpwstr>2022-12-16T08:24:00Z</vt:lpwstr>
  </property>
  <property fmtid="{D5CDD505-2E9C-101B-9397-08002B2CF9AE}" pid="5" name="MSIP_Label_353c5f55-d967-4112-b692-2d91647f90be_Method">
    <vt:lpwstr>Privileged</vt:lpwstr>
  </property>
  <property fmtid="{D5CDD505-2E9C-101B-9397-08002B2CF9AE}" pid="6" name="MSIP_Label_353c5f55-d967-4112-b692-2d91647f90be_Name">
    <vt:lpwstr>L00007</vt:lpwstr>
  </property>
  <property fmtid="{D5CDD505-2E9C-101B-9397-08002B2CF9AE}" pid="7" name="MSIP_Label_353c5f55-d967-4112-b692-2d91647f90be_SiteId">
    <vt:lpwstr>b233f9e1-5599-4693-9cef-38858fe25406</vt:lpwstr>
  </property>
  <property fmtid="{D5CDD505-2E9C-101B-9397-08002B2CF9AE}" pid="8" name="MSIP_Label_353c5f55-d967-4112-b692-2d91647f90be_ActionId">
    <vt:lpwstr>02b9bb1a-f399-4132-bfbc-9778516903f0</vt:lpwstr>
  </property>
  <property fmtid="{D5CDD505-2E9C-101B-9397-08002B2CF9AE}" pid="9" name="MSIP_Label_353c5f55-d967-4112-b692-2d91647f90be_ContentBits">
    <vt:lpwstr>0</vt:lpwstr>
  </property>
  <property fmtid="{D5CDD505-2E9C-101B-9397-08002B2CF9AE}" pid="10" name="DocumentClasification">
    <vt:lpwstr>Veřejné</vt:lpwstr>
  </property>
  <property fmtid="{D5CDD505-2E9C-101B-9397-08002B2CF9AE}" pid="11" name="CEZ_DLP">
    <vt:lpwstr>CEZ:CEZ-DGR:D</vt:lpwstr>
  </property>
  <property fmtid="{D5CDD505-2E9C-101B-9397-08002B2CF9AE}" pid="12" name="CEZ_MIPLabelName">
    <vt:lpwstr>Public-CEZ-DGR</vt:lpwstr>
  </property>
  <property fmtid="{D5CDD505-2E9C-101B-9397-08002B2CF9AE}" pid="13" name="MediaServiceImageTags">
    <vt:lpwstr/>
  </property>
</Properties>
</file>